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2"/>
  </p:notesMasterIdLst>
  <p:sldIdLst>
    <p:sldId id="260" r:id="rId3"/>
    <p:sldId id="287" r:id="rId4"/>
    <p:sldId id="288" r:id="rId5"/>
    <p:sldId id="257" r:id="rId6"/>
    <p:sldId id="289" r:id="rId7"/>
    <p:sldId id="290" r:id="rId8"/>
    <p:sldId id="261" r:id="rId9"/>
    <p:sldId id="262" r:id="rId10"/>
    <p:sldId id="256" r:id="rId11"/>
    <p:sldId id="258" r:id="rId12"/>
    <p:sldId id="259" r:id="rId13"/>
    <p:sldId id="291" r:id="rId14"/>
    <p:sldId id="281" r:id="rId15"/>
    <p:sldId id="298" r:id="rId16"/>
    <p:sldId id="299" r:id="rId17"/>
    <p:sldId id="300" r:id="rId18"/>
    <p:sldId id="301" r:id="rId19"/>
    <p:sldId id="302" r:id="rId20"/>
    <p:sldId id="303" r:id="rId21"/>
    <p:sldId id="282" r:id="rId22"/>
    <p:sldId id="266" r:id="rId23"/>
    <p:sldId id="265" r:id="rId24"/>
    <p:sldId id="292" r:id="rId25"/>
    <p:sldId id="293" r:id="rId26"/>
    <p:sldId id="284" r:id="rId27"/>
    <p:sldId id="294" r:id="rId28"/>
    <p:sldId id="296" r:id="rId29"/>
    <p:sldId id="295" r:id="rId30"/>
    <p:sldId id="297" r:id="rId31"/>
  </p:sldIdLst>
  <p:sldSz cx="9144000" cy="5143500" type="screen16x9"/>
  <p:notesSz cx="6858000" cy="9144000"/>
  <p:embeddedFontLst>
    <p:embeddedFont>
      <p:font typeface="Bebas Neue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Luckiest Guy" panose="020B0604020202020204" charset="0"/>
      <p:regular r:id="rId44"/>
    </p:embeddedFont>
    <p:embeddedFont>
      <p:font typeface="Raleway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302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CC6B51-0C9A-4F3E-BE77-0CAB9070A253}">
  <a:tblStyle styleId="{6ACC6B51-0C9A-4F3E-BE77-0CAB9070A2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595" y="67"/>
      </p:cViewPr>
      <p:guideLst>
        <p:guide orient="horz" pos="162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1238e1f141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1238e1f141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g1238e1f14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9" name="Google Shape;2379;g1238e1f14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04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e76684c1ea_17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e76684c1ea_17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e76684c1ea_17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e76684c1ea_17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12176ec314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12176ec314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1238e1f141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1238e1f141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e76684c1ea_17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e76684c1ea_17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e76684c1ea_17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e76684c1ea_17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g1238e1f14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9" name="Google Shape;2379;g1238e1f14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1500" y="273825"/>
            <a:ext cx="8708575" cy="46116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1701250" y="1306597"/>
            <a:ext cx="5961900" cy="18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2390350" y="3427403"/>
            <a:ext cx="45837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514178">
            <a:off x="8353919" y="1767159"/>
            <a:ext cx="333641" cy="232827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-2224654">
            <a:off x="762246" y="188066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-2224654">
            <a:off x="5141096" y="455086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ONLY_3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18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580" name="Google Shape;580;p18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8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2" name="Google Shape;582;p18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583" name="Google Shape;583;p1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1" name="Google Shape;591;p18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592" name="Google Shape;592;p1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0" name="Google Shape;600;p18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601" name="Google Shape;601;p18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09" name="Google Shape;609;p18"/>
            <p:cNvCxnSpPr/>
            <p:nvPr/>
          </p:nvCxnSpPr>
          <p:spPr>
            <a:xfrm>
              <a:off x="72970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4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10" name="Google Shape;610;p18"/>
          <p:cNvSpPr/>
          <p:nvPr/>
        </p:nvSpPr>
        <p:spPr>
          <a:xfrm rot="1798455">
            <a:off x="7483952" y="317077"/>
            <a:ext cx="232381" cy="220697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8"/>
          <p:cNvSpPr/>
          <p:nvPr/>
        </p:nvSpPr>
        <p:spPr>
          <a:xfrm rot="1798898">
            <a:off x="4414404" y="4505287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8"/>
          <p:cNvSpPr/>
          <p:nvPr/>
        </p:nvSpPr>
        <p:spPr>
          <a:xfrm rot="-690522" flipH="1">
            <a:off x="822622" y="4599822"/>
            <a:ext cx="333646" cy="232809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8"/>
          <p:cNvSpPr/>
          <p:nvPr/>
        </p:nvSpPr>
        <p:spPr>
          <a:xfrm rot="733876">
            <a:off x="8323930" y="4044751"/>
            <a:ext cx="501279" cy="476450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8"/>
          <p:cNvSpPr txBox="1">
            <a:spLocks noGrp="1"/>
          </p:cNvSpPr>
          <p:nvPr>
            <p:ph type="subTitle" idx="1"/>
          </p:nvPr>
        </p:nvSpPr>
        <p:spPr>
          <a:xfrm>
            <a:off x="929075" y="1603275"/>
            <a:ext cx="3759000" cy="24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5" name="Google Shape;615;p18"/>
          <p:cNvSpPr txBox="1">
            <a:spLocks noGrp="1"/>
          </p:cNvSpPr>
          <p:nvPr>
            <p:ph type="title"/>
          </p:nvPr>
        </p:nvSpPr>
        <p:spPr>
          <a:xfrm>
            <a:off x="929075" y="445025"/>
            <a:ext cx="711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0"/>
          <p:cNvSpPr/>
          <p:nvPr/>
        </p:nvSpPr>
        <p:spPr>
          <a:xfrm flipH="1">
            <a:off x="8870700" y="5012300"/>
            <a:ext cx="27300" cy="273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14300" dist="9525" dir="660000" algn="bl" rotWithShape="0">
              <a:schemeClr val="lt1">
                <a:alpha val="9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20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658" name="Google Shape;658;p20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0" name="Google Shape;660;p20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661" name="Google Shape;661;p2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20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670" name="Google Shape;670;p2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8" name="Google Shape;678;p20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679" name="Google Shape;679;p20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87" name="Google Shape;687;p20"/>
            <p:cNvCxnSpPr/>
            <p:nvPr/>
          </p:nvCxnSpPr>
          <p:spPr>
            <a:xfrm>
              <a:off x="72970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4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88" name="Google Shape;688;p20"/>
          <p:cNvSpPr/>
          <p:nvPr/>
        </p:nvSpPr>
        <p:spPr>
          <a:xfrm rot="1798455">
            <a:off x="413752" y="395102"/>
            <a:ext cx="232381" cy="220697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0"/>
          <p:cNvSpPr/>
          <p:nvPr/>
        </p:nvSpPr>
        <p:spPr>
          <a:xfrm rot="1798898">
            <a:off x="1299779" y="4512087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0"/>
          <p:cNvSpPr/>
          <p:nvPr/>
        </p:nvSpPr>
        <p:spPr>
          <a:xfrm rot="-690522" flipH="1">
            <a:off x="5254722" y="4545472"/>
            <a:ext cx="333646" cy="232809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0"/>
          <p:cNvSpPr/>
          <p:nvPr/>
        </p:nvSpPr>
        <p:spPr>
          <a:xfrm rot="733876">
            <a:off x="8330830" y="4285101"/>
            <a:ext cx="501279" cy="476450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1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oogle Shape;693;p21"/>
          <p:cNvGrpSpPr/>
          <p:nvPr/>
        </p:nvGrpSpPr>
        <p:grpSpPr>
          <a:xfrm>
            <a:off x="161500" y="273825"/>
            <a:ext cx="8708575" cy="4611600"/>
            <a:chOff x="161500" y="273825"/>
            <a:chExt cx="8708575" cy="4611600"/>
          </a:xfrm>
        </p:grpSpPr>
        <p:sp>
          <p:nvSpPr>
            <p:cNvPr id="694" name="Google Shape;694;p21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1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1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1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1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1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1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1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1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1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1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1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1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1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1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1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1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1" name="Google Shape;711;p21"/>
          <p:cNvSpPr/>
          <p:nvPr/>
        </p:nvSpPr>
        <p:spPr>
          <a:xfrm rot="1514178">
            <a:off x="8353919" y="1767159"/>
            <a:ext cx="333641" cy="232827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21"/>
          <p:cNvSpPr/>
          <p:nvPr/>
        </p:nvSpPr>
        <p:spPr>
          <a:xfrm rot="-2224654">
            <a:off x="762246" y="188066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21"/>
          <p:cNvSpPr/>
          <p:nvPr/>
        </p:nvSpPr>
        <p:spPr>
          <a:xfrm rot="2224654" flipH="1">
            <a:off x="5300671" y="533936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1"/>
          <p:cNvSpPr/>
          <p:nvPr/>
        </p:nvSpPr>
        <p:spPr>
          <a:xfrm rot="-900013" flipH="1">
            <a:off x="5394716" y="4492136"/>
            <a:ext cx="333649" cy="232812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5" name="Google Shape;715;p21"/>
          <p:cNvGrpSpPr/>
          <p:nvPr/>
        </p:nvGrpSpPr>
        <p:grpSpPr>
          <a:xfrm>
            <a:off x="1004066" y="843800"/>
            <a:ext cx="6878359" cy="3479700"/>
            <a:chOff x="1004066" y="843800"/>
            <a:chExt cx="6878359" cy="3479700"/>
          </a:xfrm>
        </p:grpSpPr>
        <p:sp>
          <p:nvSpPr>
            <p:cNvPr id="716" name="Google Shape;716;p21"/>
            <p:cNvSpPr/>
            <p:nvPr/>
          </p:nvSpPr>
          <p:spPr>
            <a:xfrm>
              <a:off x="1043925" y="843800"/>
              <a:ext cx="6838500" cy="3479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7" name="Google Shape;717;p21"/>
            <p:cNvGrpSpPr/>
            <p:nvPr/>
          </p:nvGrpSpPr>
          <p:grpSpPr>
            <a:xfrm>
              <a:off x="1004066" y="950132"/>
              <a:ext cx="155400" cy="3267022"/>
              <a:chOff x="1004066" y="950132"/>
              <a:chExt cx="155400" cy="3267022"/>
            </a:xfrm>
          </p:grpSpPr>
          <p:grpSp>
            <p:nvGrpSpPr>
              <p:cNvPr id="718" name="Google Shape;718;p21"/>
              <p:cNvGrpSpPr/>
              <p:nvPr/>
            </p:nvGrpSpPr>
            <p:grpSpPr>
              <a:xfrm>
                <a:off x="1004066" y="1339082"/>
                <a:ext cx="155400" cy="2878072"/>
                <a:chOff x="1243016" y="1124944"/>
                <a:chExt cx="155400" cy="2878072"/>
              </a:xfrm>
            </p:grpSpPr>
            <p:sp>
              <p:nvSpPr>
                <p:cNvPr id="719" name="Google Shape;719;p21"/>
                <p:cNvSpPr/>
                <p:nvPr/>
              </p:nvSpPr>
              <p:spPr>
                <a:xfrm>
                  <a:off x="1243016" y="1124944"/>
                  <a:ext cx="155400" cy="1554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21"/>
                <p:cNvSpPr/>
                <p:nvPr/>
              </p:nvSpPr>
              <p:spPr>
                <a:xfrm>
                  <a:off x="1243016" y="1513897"/>
                  <a:ext cx="155400" cy="1554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21"/>
                <p:cNvSpPr/>
                <p:nvPr/>
              </p:nvSpPr>
              <p:spPr>
                <a:xfrm>
                  <a:off x="1243016" y="1902850"/>
                  <a:ext cx="155400" cy="1554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21"/>
                <p:cNvSpPr/>
                <p:nvPr/>
              </p:nvSpPr>
              <p:spPr>
                <a:xfrm>
                  <a:off x="1243016" y="2291803"/>
                  <a:ext cx="155400" cy="1554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21"/>
                <p:cNvSpPr/>
                <p:nvPr/>
              </p:nvSpPr>
              <p:spPr>
                <a:xfrm>
                  <a:off x="1243016" y="2680756"/>
                  <a:ext cx="155400" cy="1554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21"/>
                <p:cNvSpPr/>
                <p:nvPr/>
              </p:nvSpPr>
              <p:spPr>
                <a:xfrm>
                  <a:off x="1243016" y="3069709"/>
                  <a:ext cx="155400" cy="1554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21"/>
                <p:cNvSpPr/>
                <p:nvPr/>
              </p:nvSpPr>
              <p:spPr>
                <a:xfrm>
                  <a:off x="1243016" y="3458663"/>
                  <a:ext cx="155400" cy="1554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21"/>
                <p:cNvSpPr/>
                <p:nvPr/>
              </p:nvSpPr>
              <p:spPr>
                <a:xfrm>
                  <a:off x="1243016" y="3847616"/>
                  <a:ext cx="155400" cy="15540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21"/>
              <p:cNvSpPr/>
              <p:nvPr/>
            </p:nvSpPr>
            <p:spPr>
              <a:xfrm>
                <a:off x="1004066" y="950132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8" name="Google Shape;728;p21"/>
          <p:cNvSpPr/>
          <p:nvPr/>
        </p:nvSpPr>
        <p:spPr>
          <a:xfrm rot="-1514178" flipH="1">
            <a:off x="8216844" y="3288184"/>
            <a:ext cx="333641" cy="232827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1"/>
          <p:cNvSpPr/>
          <p:nvPr/>
        </p:nvSpPr>
        <p:spPr>
          <a:xfrm rot="900013">
            <a:off x="1946941" y="3788648"/>
            <a:ext cx="333649" cy="232812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1"/>
          <p:cNvSpPr/>
          <p:nvPr/>
        </p:nvSpPr>
        <p:spPr>
          <a:xfrm rot="1798898">
            <a:off x="6752279" y="3755262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1"/>
          <p:cNvSpPr/>
          <p:nvPr/>
        </p:nvSpPr>
        <p:spPr>
          <a:xfrm rot="733876">
            <a:off x="2283780" y="1068576"/>
            <a:ext cx="501279" cy="476450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2689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303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3006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6641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7761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9471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508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3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34" name="Google Shape;34;p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36;p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3" name="Google Shape;63;p3"/>
            <p:cNvCxnSpPr/>
            <p:nvPr/>
          </p:nvCxnSpPr>
          <p:spPr>
            <a:xfrm>
              <a:off x="72970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4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64" name="Google Shape;64;p3"/>
          <p:cNvSpPr txBox="1">
            <a:spLocks noGrp="1"/>
          </p:cNvSpPr>
          <p:nvPr>
            <p:ph type="title"/>
          </p:nvPr>
        </p:nvSpPr>
        <p:spPr>
          <a:xfrm>
            <a:off x="2723550" y="2204425"/>
            <a:ext cx="415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 idx="2" hasCustomPrompt="1"/>
          </p:nvPr>
        </p:nvSpPr>
        <p:spPr>
          <a:xfrm>
            <a:off x="3225150" y="1362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723550" y="3318275"/>
            <a:ext cx="4154100" cy="4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"/>
          <p:cNvSpPr/>
          <p:nvPr/>
        </p:nvSpPr>
        <p:spPr>
          <a:xfrm rot="1799822">
            <a:off x="8053485" y="3885085"/>
            <a:ext cx="558050" cy="530625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"/>
          <p:cNvSpPr/>
          <p:nvPr/>
        </p:nvSpPr>
        <p:spPr>
          <a:xfrm rot="1798898">
            <a:off x="1822554" y="382712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 rot="-1634145">
            <a:off x="973567" y="623318"/>
            <a:ext cx="426630" cy="297751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 rot="-2224654">
            <a:off x="762246" y="188066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rot="2224654" flipH="1">
            <a:off x="8207496" y="178766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 rot="900013">
            <a:off x="6484066" y="4530061"/>
            <a:ext cx="333649" cy="232812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821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1648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8619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326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5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113" name="Google Shape;113;p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6" name="Google Shape;116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" name="Google Shape;124;p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" name="Google Shape;125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34" name="Google Shape;134;p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2" name="Google Shape;142;p5"/>
            <p:cNvCxnSpPr/>
            <p:nvPr/>
          </p:nvCxnSpPr>
          <p:spPr>
            <a:xfrm>
              <a:off x="72970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4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5"/>
          <p:cNvSpPr/>
          <p:nvPr/>
        </p:nvSpPr>
        <p:spPr>
          <a:xfrm rot="1798455">
            <a:off x="413752" y="395102"/>
            <a:ext cx="232381" cy="220697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"/>
          <p:cNvSpPr/>
          <p:nvPr/>
        </p:nvSpPr>
        <p:spPr>
          <a:xfrm rot="1798898">
            <a:off x="1299779" y="4512087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"/>
          <p:cNvSpPr/>
          <p:nvPr/>
        </p:nvSpPr>
        <p:spPr>
          <a:xfrm rot="-690522" flipH="1">
            <a:off x="5254722" y="4545472"/>
            <a:ext cx="333646" cy="232809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"/>
          <p:cNvSpPr/>
          <p:nvPr/>
        </p:nvSpPr>
        <p:spPr>
          <a:xfrm rot="733876">
            <a:off x="8330830" y="4285101"/>
            <a:ext cx="501279" cy="476450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"/>
          </p:nvPr>
        </p:nvSpPr>
        <p:spPr>
          <a:xfrm>
            <a:off x="1359075" y="2955525"/>
            <a:ext cx="2907600" cy="9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2"/>
          </p:nvPr>
        </p:nvSpPr>
        <p:spPr>
          <a:xfrm>
            <a:off x="1359075" y="2433925"/>
            <a:ext cx="2907600" cy="4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subTitle" idx="3"/>
          </p:nvPr>
        </p:nvSpPr>
        <p:spPr>
          <a:xfrm>
            <a:off x="5026675" y="2433925"/>
            <a:ext cx="2907600" cy="4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5"/>
          <p:cNvSpPr txBox="1">
            <a:spLocks noGrp="1"/>
          </p:cNvSpPr>
          <p:nvPr>
            <p:ph type="subTitle" idx="4"/>
          </p:nvPr>
        </p:nvSpPr>
        <p:spPr>
          <a:xfrm>
            <a:off x="5026675" y="2955525"/>
            <a:ext cx="2907600" cy="9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title"/>
          </p:nvPr>
        </p:nvSpPr>
        <p:spPr>
          <a:xfrm>
            <a:off x="929075" y="445025"/>
            <a:ext cx="711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8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231" name="Google Shape;231;p8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" name="Google Shape;233;p8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34" name="Google Shape;234;p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8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243" name="Google Shape;243;p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8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252" name="Google Shape;252;p8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8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8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8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8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0" name="Google Shape;260;p8"/>
            <p:cNvCxnSpPr/>
            <p:nvPr/>
          </p:nvCxnSpPr>
          <p:spPr>
            <a:xfrm>
              <a:off x="72970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4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2402425" y="1319000"/>
            <a:ext cx="4808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7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 rot="-1799822" flipH="1">
            <a:off x="950193" y="4250810"/>
            <a:ext cx="558050" cy="530625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-1798898" flipH="1">
            <a:off x="7521849" y="388687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634145" flipH="1">
            <a:off x="8032356" y="623318"/>
            <a:ext cx="426630" cy="297751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2224654" flipH="1">
            <a:off x="8336667" y="188066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-2224654">
            <a:off x="921267" y="30616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-900013" flipH="1">
            <a:off x="2829913" y="4530061"/>
            <a:ext cx="333649" cy="232812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658960" flipH="1">
            <a:off x="1004633" y="3003332"/>
            <a:ext cx="333650" cy="232824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-1798761" flipH="1">
            <a:off x="6249180" y="4272990"/>
            <a:ext cx="500112" cy="475516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9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272" name="Google Shape;272;p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4" name="Google Shape;274;p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75" name="Google Shape;275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" name="Google Shape;283;p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284" name="Google Shape;284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" name="Google Shape;292;p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293" name="Google Shape;293;p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01" name="Google Shape;301;p9"/>
            <p:cNvCxnSpPr/>
            <p:nvPr/>
          </p:nvCxnSpPr>
          <p:spPr>
            <a:xfrm>
              <a:off x="72970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4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9"/>
          <p:cNvSpPr txBox="1">
            <a:spLocks noGrp="1"/>
          </p:cNvSpPr>
          <p:nvPr>
            <p:ph type="title"/>
          </p:nvPr>
        </p:nvSpPr>
        <p:spPr>
          <a:xfrm>
            <a:off x="2281425" y="1362963"/>
            <a:ext cx="4820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subTitle" idx="1"/>
          </p:nvPr>
        </p:nvSpPr>
        <p:spPr>
          <a:xfrm>
            <a:off x="2263725" y="2423038"/>
            <a:ext cx="4855500" cy="13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9"/>
          <p:cNvSpPr/>
          <p:nvPr/>
        </p:nvSpPr>
        <p:spPr>
          <a:xfrm rot="-1799822" flipH="1">
            <a:off x="821018" y="3885085"/>
            <a:ext cx="558050" cy="530625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9"/>
          <p:cNvSpPr/>
          <p:nvPr/>
        </p:nvSpPr>
        <p:spPr>
          <a:xfrm rot="-900013" flipH="1">
            <a:off x="4305438" y="4452461"/>
            <a:ext cx="333649" cy="232812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9"/>
          <p:cNvSpPr/>
          <p:nvPr/>
        </p:nvSpPr>
        <p:spPr>
          <a:xfrm rot="1634145" flipH="1">
            <a:off x="7981681" y="533718"/>
            <a:ext cx="426630" cy="297751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 rot="-2224654">
            <a:off x="891417" y="178766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"/>
          <p:cNvSpPr/>
          <p:nvPr/>
        </p:nvSpPr>
        <p:spPr>
          <a:xfrm rot="-1798898" flipH="1">
            <a:off x="8253749" y="2587062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 rot="-1798898" flipH="1">
            <a:off x="7294824" y="382712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11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314" name="Google Shape;314;p11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6" name="Google Shape;316;p11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317" name="Google Shape;317;p11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1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" name="Google Shape;325;p11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326" name="Google Shape;326;p11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1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1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" name="Google Shape;334;p11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335" name="Google Shape;335;p11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1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1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43" name="Google Shape;343;p11"/>
            <p:cNvCxnSpPr/>
            <p:nvPr/>
          </p:nvCxnSpPr>
          <p:spPr>
            <a:xfrm>
              <a:off x="72970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4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344" name="Google Shape;344;p11"/>
          <p:cNvSpPr/>
          <p:nvPr/>
        </p:nvSpPr>
        <p:spPr>
          <a:xfrm rot="1798455">
            <a:off x="413752" y="395102"/>
            <a:ext cx="232381" cy="220697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 txBox="1">
            <a:spLocks noGrp="1"/>
          </p:cNvSpPr>
          <p:nvPr>
            <p:ph type="title" hasCustomPrompt="1"/>
          </p:nvPr>
        </p:nvSpPr>
        <p:spPr>
          <a:xfrm>
            <a:off x="2309875" y="1558475"/>
            <a:ext cx="4941300" cy="13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7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6" name="Google Shape;346;p11"/>
          <p:cNvSpPr txBox="1">
            <a:spLocks noGrp="1"/>
          </p:cNvSpPr>
          <p:nvPr>
            <p:ph type="subTitle" idx="1"/>
          </p:nvPr>
        </p:nvSpPr>
        <p:spPr>
          <a:xfrm>
            <a:off x="2309875" y="2993425"/>
            <a:ext cx="49413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7" name="Google Shape;347;p11"/>
          <p:cNvSpPr/>
          <p:nvPr/>
        </p:nvSpPr>
        <p:spPr>
          <a:xfrm rot="1799822">
            <a:off x="8053485" y="3885085"/>
            <a:ext cx="558050" cy="530625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 rot="1798898">
            <a:off x="1822554" y="382712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 rot="-1634145">
            <a:off x="973567" y="623318"/>
            <a:ext cx="426630" cy="297751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 rot="-2224654">
            <a:off x="762246" y="188066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 rot="2224654" flipH="1">
            <a:off x="8207496" y="178766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 rot="900013">
            <a:off x="6484066" y="4530061"/>
            <a:ext cx="333649" cy="232812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 rot="-1799822" flipH="1">
            <a:off x="1024293" y="3097410"/>
            <a:ext cx="558050" cy="530625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 rot="-1798437" flipH="1">
            <a:off x="7959106" y="2107384"/>
            <a:ext cx="372293" cy="354283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3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358" name="Google Shape;358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" name="Google Shape;360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361" name="Google Shape;361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369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370" name="Google Shape;370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" name="Google Shape;378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379" name="Google Shape;379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87" name="Google Shape;387;p13"/>
            <p:cNvCxnSpPr/>
            <p:nvPr/>
          </p:nvCxnSpPr>
          <p:spPr>
            <a:xfrm>
              <a:off x="72970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4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388" name="Google Shape;388;p13"/>
          <p:cNvSpPr txBox="1">
            <a:spLocks noGrp="1"/>
          </p:cNvSpPr>
          <p:nvPr>
            <p:ph type="title"/>
          </p:nvPr>
        </p:nvSpPr>
        <p:spPr>
          <a:xfrm>
            <a:off x="1129825" y="191565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2" hasCustomPrompt="1"/>
          </p:nvPr>
        </p:nvSpPr>
        <p:spPr>
          <a:xfrm>
            <a:off x="1129825" y="150406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subTitle" idx="1"/>
          </p:nvPr>
        </p:nvSpPr>
        <p:spPr>
          <a:xfrm>
            <a:off x="1129825" y="2277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3"/>
          </p:nvPr>
        </p:nvSpPr>
        <p:spPr>
          <a:xfrm>
            <a:off x="929075" y="445025"/>
            <a:ext cx="7494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4"/>
          </p:nvPr>
        </p:nvSpPr>
        <p:spPr>
          <a:xfrm>
            <a:off x="3568225" y="191565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5" hasCustomPrompt="1"/>
          </p:nvPr>
        </p:nvSpPr>
        <p:spPr>
          <a:xfrm>
            <a:off x="3568225" y="150406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4" name="Google Shape;394;p13"/>
          <p:cNvSpPr txBox="1">
            <a:spLocks noGrp="1"/>
          </p:cNvSpPr>
          <p:nvPr>
            <p:ph type="subTitle" idx="6"/>
          </p:nvPr>
        </p:nvSpPr>
        <p:spPr>
          <a:xfrm>
            <a:off x="3568225" y="2277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3"/>
          <p:cNvSpPr txBox="1">
            <a:spLocks noGrp="1"/>
          </p:cNvSpPr>
          <p:nvPr>
            <p:ph type="title" idx="7"/>
          </p:nvPr>
        </p:nvSpPr>
        <p:spPr>
          <a:xfrm>
            <a:off x="1129825" y="3364338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6" name="Google Shape;396;p13"/>
          <p:cNvSpPr txBox="1">
            <a:spLocks noGrp="1"/>
          </p:cNvSpPr>
          <p:nvPr>
            <p:ph type="title" idx="8" hasCustomPrompt="1"/>
          </p:nvPr>
        </p:nvSpPr>
        <p:spPr>
          <a:xfrm>
            <a:off x="1129825" y="2952750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7" name="Google Shape;397;p13"/>
          <p:cNvSpPr txBox="1">
            <a:spLocks noGrp="1"/>
          </p:cNvSpPr>
          <p:nvPr>
            <p:ph type="subTitle" idx="9"/>
          </p:nvPr>
        </p:nvSpPr>
        <p:spPr>
          <a:xfrm>
            <a:off x="1129825" y="37263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title" idx="13"/>
          </p:nvPr>
        </p:nvSpPr>
        <p:spPr>
          <a:xfrm>
            <a:off x="3568225" y="3364338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9" name="Google Shape;399;p13"/>
          <p:cNvSpPr txBox="1">
            <a:spLocks noGrp="1"/>
          </p:cNvSpPr>
          <p:nvPr>
            <p:ph type="title" idx="14" hasCustomPrompt="1"/>
          </p:nvPr>
        </p:nvSpPr>
        <p:spPr>
          <a:xfrm>
            <a:off x="3568225" y="2952750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0" name="Google Shape;400;p13"/>
          <p:cNvSpPr txBox="1">
            <a:spLocks noGrp="1"/>
          </p:cNvSpPr>
          <p:nvPr>
            <p:ph type="subTitle" idx="15"/>
          </p:nvPr>
        </p:nvSpPr>
        <p:spPr>
          <a:xfrm>
            <a:off x="3568225" y="37263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title" idx="16"/>
          </p:nvPr>
        </p:nvSpPr>
        <p:spPr>
          <a:xfrm>
            <a:off x="6006625" y="191565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title" idx="17" hasCustomPrompt="1"/>
          </p:nvPr>
        </p:nvSpPr>
        <p:spPr>
          <a:xfrm>
            <a:off x="6006625" y="150406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3" name="Google Shape;403;p13"/>
          <p:cNvSpPr txBox="1">
            <a:spLocks noGrp="1"/>
          </p:cNvSpPr>
          <p:nvPr>
            <p:ph type="subTitle" idx="18"/>
          </p:nvPr>
        </p:nvSpPr>
        <p:spPr>
          <a:xfrm>
            <a:off x="6006625" y="2277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3"/>
          <p:cNvSpPr txBox="1">
            <a:spLocks noGrp="1"/>
          </p:cNvSpPr>
          <p:nvPr>
            <p:ph type="title" idx="19"/>
          </p:nvPr>
        </p:nvSpPr>
        <p:spPr>
          <a:xfrm>
            <a:off x="6006625" y="3364338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title" idx="20" hasCustomPrompt="1"/>
          </p:nvPr>
        </p:nvSpPr>
        <p:spPr>
          <a:xfrm>
            <a:off x="6006625" y="2952750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06" name="Google Shape;406;p13"/>
          <p:cNvSpPr txBox="1">
            <a:spLocks noGrp="1"/>
          </p:cNvSpPr>
          <p:nvPr>
            <p:ph type="subTitle" idx="21"/>
          </p:nvPr>
        </p:nvSpPr>
        <p:spPr>
          <a:xfrm>
            <a:off x="6006625" y="37263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3"/>
          <p:cNvSpPr/>
          <p:nvPr/>
        </p:nvSpPr>
        <p:spPr>
          <a:xfrm rot="1798898">
            <a:off x="7102029" y="893462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3"/>
          <p:cNvSpPr/>
          <p:nvPr/>
        </p:nvSpPr>
        <p:spPr>
          <a:xfrm rot="-2102598">
            <a:off x="7008008" y="317088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3"/>
          <p:cNvSpPr/>
          <p:nvPr/>
        </p:nvSpPr>
        <p:spPr>
          <a:xfrm rot="1514178">
            <a:off x="8557044" y="1426009"/>
            <a:ext cx="333641" cy="232827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3"/>
          <p:cNvSpPr/>
          <p:nvPr/>
        </p:nvSpPr>
        <p:spPr>
          <a:xfrm rot="690522">
            <a:off x="3372772" y="4599822"/>
            <a:ext cx="333646" cy="232809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3"/>
          <p:cNvSpPr/>
          <p:nvPr/>
        </p:nvSpPr>
        <p:spPr>
          <a:xfrm rot="733876">
            <a:off x="8330830" y="4285101"/>
            <a:ext cx="501279" cy="476450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3"/>
          <p:cNvSpPr/>
          <p:nvPr/>
        </p:nvSpPr>
        <p:spPr>
          <a:xfrm rot="1798898">
            <a:off x="982829" y="4450937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_AND_TWO_COLUMNS_1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17"/>
          <p:cNvGrpSpPr/>
          <p:nvPr/>
        </p:nvGrpSpPr>
        <p:grpSpPr>
          <a:xfrm>
            <a:off x="-851875" y="273825"/>
            <a:ext cx="9721950" cy="4611600"/>
            <a:chOff x="-851875" y="273825"/>
            <a:chExt cx="9721950" cy="4611600"/>
          </a:xfrm>
        </p:grpSpPr>
        <p:sp>
          <p:nvSpPr>
            <p:cNvPr id="529" name="Google Shape;529;p17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7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17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532" name="Google Shape;532;p1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0" name="Google Shape;540;p17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541" name="Google Shape;541;p17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7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7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7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7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9" name="Google Shape;549;p17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550" name="Google Shape;550;p17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7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7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7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7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7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7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7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558" name="Google Shape;558;p17"/>
            <p:cNvCxnSpPr/>
            <p:nvPr/>
          </p:nvCxnSpPr>
          <p:spPr>
            <a:xfrm>
              <a:off x="72970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4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559" name="Google Shape;559;p17"/>
          <p:cNvSpPr txBox="1">
            <a:spLocks noGrp="1"/>
          </p:cNvSpPr>
          <p:nvPr>
            <p:ph type="subTitle" idx="1"/>
          </p:nvPr>
        </p:nvSpPr>
        <p:spPr>
          <a:xfrm>
            <a:off x="919275" y="2287875"/>
            <a:ext cx="19803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7"/>
          <p:cNvSpPr txBox="1">
            <a:spLocks noGrp="1"/>
          </p:cNvSpPr>
          <p:nvPr>
            <p:ph type="subTitle" idx="2"/>
          </p:nvPr>
        </p:nvSpPr>
        <p:spPr>
          <a:xfrm>
            <a:off x="919275" y="1868050"/>
            <a:ext cx="1980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1" name="Google Shape;561;p17"/>
          <p:cNvSpPr txBox="1">
            <a:spLocks noGrp="1"/>
          </p:cNvSpPr>
          <p:nvPr>
            <p:ph type="title"/>
          </p:nvPr>
        </p:nvSpPr>
        <p:spPr>
          <a:xfrm>
            <a:off x="929075" y="445025"/>
            <a:ext cx="7494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7"/>
          <p:cNvSpPr txBox="1">
            <a:spLocks noGrp="1"/>
          </p:cNvSpPr>
          <p:nvPr>
            <p:ph type="subTitle" idx="3"/>
          </p:nvPr>
        </p:nvSpPr>
        <p:spPr>
          <a:xfrm>
            <a:off x="3686375" y="2287875"/>
            <a:ext cx="19803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7"/>
          <p:cNvSpPr txBox="1">
            <a:spLocks noGrp="1"/>
          </p:cNvSpPr>
          <p:nvPr>
            <p:ph type="subTitle" idx="4"/>
          </p:nvPr>
        </p:nvSpPr>
        <p:spPr>
          <a:xfrm>
            <a:off x="3686375" y="1868050"/>
            <a:ext cx="1980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4" name="Google Shape;564;p17"/>
          <p:cNvSpPr txBox="1">
            <a:spLocks noGrp="1"/>
          </p:cNvSpPr>
          <p:nvPr>
            <p:ph type="subTitle" idx="5"/>
          </p:nvPr>
        </p:nvSpPr>
        <p:spPr>
          <a:xfrm>
            <a:off x="6453475" y="2287875"/>
            <a:ext cx="19803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7"/>
          <p:cNvSpPr txBox="1">
            <a:spLocks noGrp="1"/>
          </p:cNvSpPr>
          <p:nvPr>
            <p:ph type="subTitle" idx="6"/>
          </p:nvPr>
        </p:nvSpPr>
        <p:spPr>
          <a:xfrm>
            <a:off x="6453475" y="1868050"/>
            <a:ext cx="1980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6" name="Google Shape;566;p17"/>
          <p:cNvSpPr txBox="1">
            <a:spLocks noGrp="1"/>
          </p:cNvSpPr>
          <p:nvPr>
            <p:ph type="subTitle" idx="7"/>
          </p:nvPr>
        </p:nvSpPr>
        <p:spPr>
          <a:xfrm>
            <a:off x="919275" y="3891600"/>
            <a:ext cx="19803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7"/>
          <p:cNvSpPr txBox="1">
            <a:spLocks noGrp="1"/>
          </p:cNvSpPr>
          <p:nvPr>
            <p:ph type="subTitle" idx="8"/>
          </p:nvPr>
        </p:nvSpPr>
        <p:spPr>
          <a:xfrm>
            <a:off x="919275" y="3471775"/>
            <a:ext cx="1980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8" name="Google Shape;568;p17"/>
          <p:cNvSpPr txBox="1">
            <a:spLocks noGrp="1"/>
          </p:cNvSpPr>
          <p:nvPr>
            <p:ph type="subTitle" idx="9"/>
          </p:nvPr>
        </p:nvSpPr>
        <p:spPr>
          <a:xfrm>
            <a:off x="3686375" y="3891600"/>
            <a:ext cx="19803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7"/>
          <p:cNvSpPr txBox="1">
            <a:spLocks noGrp="1"/>
          </p:cNvSpPr>
          <p:nvPr>
            <p:ph type="subTitle" idx="13"/>
          </p:nvPr>
        </p:nvSpPr>
        <p:spPr>
          <a:xfrm>
            <a:off x="3686375" y="3471775"/>
            <a:ext cx="1980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0" name="Google Shape;570;p17"/>
          <p:cNvSpPr txBox="1">
            <a:spLocks noGrp="1"/>
          </p:cNvSpPr>
          <p:nvPr>
            <p:ph type="subTitle" idx="14"/>
          </p:nvPr>
        </p:nvSpPr>
        <p:spPr>
          <a:xfrm>
            <a:off x="6453475" y="3891600"/>
            <a:ext cx="19803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7"/>
          <p:cNvSpPr txBox="1">
            <a:spLocks noGrp="1"/>
          </p:cNvSpPr>
          <p:nvPr>
            <p:ph type="subTitle" idx="15"/>
          </p:nvPr>
        </p:nvSpPr>
        <p:spPr>
          <a:xfrm>
            <a:off x="6453475" y="3471775"/>
            <a:ext cx="19803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2" name="Google Shape;572;p17"/>
          <p:cNvSpPr/>
          <p:nvPr/>
        </p:nvSpPr>
        <p:spPr>
          <a:xfrm rot="1798898">
            <a:off x="982829" y="4450937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7"/>
          <p:cNvSpPr/>
          <p:nvPr/>
        </p:nvSpPr>
        <p:spPr>
          <a:xfrm rot="1798898">
            <a:off x="8295204" y="1372224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7"/>
          <p:cNvSpPr/>
          <p:nvPr/>
        </p:nvSpPr>
        <p:spPr>
          <a:xfrm rot="1514178">
            <a:off x="8486519" y="2537159"/>
            <a:ext cx="333641" cy="232827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7"/>
          <p:cNvSpPr/>
          <p:nvPr/>
        </p:nvSpPr>
        <p:spPr>
          <a:xfrm rot="690522">
            <a:off x="3372772" y="4599822"/>
            <a:ext cx="333646" cy="232809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7"/>
          <p:cNvSpPr/>
          <p:nvPr/>
        </p:nvSpPr>
        <p:spPr>
          <a:xfrm rot="2224654" flipH="1">
            <a:off x="5571221" y="39686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7"/>
          <p:cNvSpPr/>
          <p:nvPr/>
        </p:nvSpPr>
        <p:spPr>
          <a:xfrm rot="733876">
            <a:off x="8330830" y="4285101"/>
            <a:ext cx="501279" cy="476450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uckiest Guy"/>
              <a:buNone/>
              <a:defRPr sz="33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uckiest Guy"/>
              <a:buNone/>
              <a:defRPr sz="33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uckiest Guy"/>
              <a:buNone/>
              <a:defRPr sz="33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uckiest Guy"/>
              <a:buNone/>
              <a:defRPr sz="33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uckiest Guy"/>
              <a:buNone/>
              <a:defRPr sz="33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uckiest Guy"/>
              <a:buNone/>
              <a:defRPr sz="33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uckiest Guy"/>
              <a:buNone/>
              <a:defRPr sz="33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uckiest Guy"/>
              <a:buNone/>
              <a:defRPr sz="33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Luckiest Guy"/>
              <a:buNone/>
              <a:defRPr sz="33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3" r:id="rId9"/>
    <p:sldLayoutId id="2147483664" r:id="rId10"/>
    <p:sldLayoutId id="2147483666" r:id="rId11"/>
    <p:sldLayoutId id="214748366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09-07-2022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689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g"/><Relationship Id="rId5" Type="http://schemas.openxmlformats.org/officeDocument/2006/relationships/image" Target="../media/image8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9.xml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2" name="Google Shape;1242;p29"/>
          <p:cNvGrpSpPr/>
          <p:nvPr/>
        </p:nvGrpSpPr>
        <p:grpSpPr>
          <a:xfrm>
            <a:off x="1491337" y="805200"/>
            <a:ext cx="6400288" cy="3533100"/>
            <a:chOff x="1557962" y="852074"/>
            <a:chExt cx="6400288" cy="3533100"/>
          </a:xfrm>
        </p:grpSpPr>
        <p:sp>
          <p:nvSpPr>
            <p:cNvPr id="1243" name="Google Shape;1243;p29"/>
            <p:cNvSpPr/>
            <p:nvPr/>
          </p:nvSpPr>
          <p:spPr>
            <a:xfrm rot="10800000" flipH="1">
              <a:off x="1642950" y="852074"/>
              <a:ext cx="6315300" cy="3533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244" name="Google Shape;1244;p29"/>
            <p:cNvGrpSpPr/>
            <p:nvPr/>
          </p:nvGrpSpPr>
          <p:grpSpPr>
            <a:xfrm rot="5400000" flipH="1">
              <a:off x="-89338" y="2528513"/>
              <a:ext cx="3450000" cy="155400"/>
              <a:chOff x="3575675" y="4229774"/>
              <a:chExt cx="3450000" cy="155400"/>
            </a:xfrm>
          </p:grpSpPr>
          <p:sp>
            <p:nvSpPr>
              <p:cNvPr id="1245" name="Google Shape;1245;p29"/>
              <p:cNvSpPr/>
              <p:nvPr/>
            </p:nvSpPr>
            <p:spPr>
              <a:xfrm>
                <a:off x="35756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6" name="Google Shape;1246;p29"/>
              <p:cNvSpPr/>
              <p:nvPr/>
            </p:nvSpPr>
            <p:spPr>
              <a:xfrm>
                <a:off x="39875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7" name="Google Shape;1247;p29"/>
              <p:cNvSpPr/>
              <p:nvPr/>
            </p:nvSpPr>
            <p:spPr>
              <a:xfrm>
                <a:off x="43993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8" name="Google Shape;1248;p29"/>
              <p:cNvSpPr/>
              <p:nvPr/>
            </p:nvSpPr>
            <p:spPr>
              <a:xfrm>
                <a:off x="48111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9" name="Google Shape;1249;p29"/>
              <p:cNvSpPr/>
              <p:nvPr/>
            </p:nvSpPr>
            <p:spPr>
              <a:xfrm>
                <a:off x="52229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0" name="Google Shape;1250;p29"/>
              <p:cNvSpPr/>
              <p:nvPr/>
            </p:nvSpPr>
            <p:spPr>
              <a:xfrm>
                <a:off x="56348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1" name="Google Shape;1251;p29"/>
              <p:cNvSpPr/>
              <p:nvPr/>
            </p:nvSpPr>
            <p:spPr>
              <a:xfrm>
                <a:off x="60466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2" name="Google Shape;1252;p29"/>
              <p:cNvSpPr/>
              <p:nvPr/>
            </p:nvSpPr>
            <p:spPr>
              <a:xfrm>
                <a:off x="64584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3" name="Google Shape;1253;p29"/>
              <p:cNvSpPr/>
              <p:nvPr/>
            </p:nvSpPr>
            <p:spPr>
              <a:xfrm>
                <a:off x="68702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254" name="Google Shape;1254;p29"/>
          <p:cNvSpPr txBox="1">
            <a:spLocks noGrp="1"/>
          </p:cNvSpPr>
          <p:nvPr>
            <p:ph type="title"/>
          </p:nvPr>
        </p:nvSpPr>
        <p:spPr>
          <a:xfrm>
            <a:off x="2281425" y="1362963"/>
            <a:ext cx="4820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55" name="Google Shape;1255;p29"/>
          <p:cNvSpPr txBox="1">
            <a:spLocks noGrp="1"/>
          </p:cNvSpPr>
          <p:nvPr>
            <p:ph type="subTitle" idx="1"/>
          </p:nvPr>
        </p:nvSpPr>
        <p:spPr>
          <a:xfrm>
            <a:off x="2263725" y="2423038"/>
            <a:ext cx="4855500" cy="13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 hãy cùng thực hiện chuyến du hành vào không gian để ôn lại những kiến thức về thơ năm chữ, thơ bốn chữ đã học nhé.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56" name="Google Shape;1256;p29"/>
          <p:cNvSpPr/>
          <p:nvPr/>
        </p:nvSpPr>
        <p:spPr>
          <a:xfrm>
            <a:off x="2315604" y="2173638"/>
            <a:ext cx="4953222" cy="141875"/>
          </a:xfrm>
          <a:custGeom>
            <a:avLst/>
            <a:gdLst/>
            <a:ahLst/>
            <a:cxnLst/>
            <a:rect l="l" t="t" r="r" b="b"/>
            <a:pathLst>
              <a:path w="149984" h="5675" extrusionOk="0">
                <a:moveTo>
                  <a:pt x="0" y="3027"/>
                </a:moveTo>
                <a:cubicBezTo>
                  <a:pt x="6492" y="3346"/>
                  <a:pt x="27799" y="5376"/>
                  <a:pt x="38950" y="4938"/>
                </a:cubicBezTo>
                <a:cubicBezTo>
                  <a:pt x="50101" y="4500"/>
                  <a:pt x="54801" y="279"/>
                  <a:pt x="66908" y="398"/>
                </a:cubicBezTo>
                <a:cubicBezTo>
                  <a:pt x="79015" y="518"/>
                  <a:pt x="98768" y="5575"/>
                  <a:pt x="111592" y="5655"/>
                </a:cubicBezTo>
                <a:cubicBezTo>
                  <a:pt x="124416" y="5735"/>
                  <a:pt x="137718" y="1752"/>
                  <a:pt x="143851" y="876"/>
                </a:cubicBezTo>
                <a:cubicBezTo>
                  <a:pt x="149984" y="0"/>
                  <a:pt x="147634" y="478"/>
                  <a:pt x="148391" y="39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257" name="Google Shape;1257;p29"/>
          <p:cNvSpPr/>
          <p:nvPr/>
        </p:nvSpPr>
        <p:spPr>
          <a:xfrm rot="2224654" flipH="1">
            <a:off x="1711642" y="95826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58" name="Google Shape;1258;p29"/>
          <p:cNvGrpSpPr/>
          <p:nvPr/>
        </p:nvGrpSpPr>
        <p:grpSpPr>
          <a:xfrm flipH="1">
            <a:off x="7101532" y="2915534"/>
            <a:ext cx="1551285" cy="1699743"/>
            <a:chOff x="6034369" y="455482"/>
            <a:chExt cx="836588" cy="916600"/>
          </a:xfrm>
        </p:grpSpPr>
        <p:sp>
          <p:nvSpPr>
            <p:cNvPr id="1259" name="Google Shape;1259;p29"/>
            <p:cNvSpPr/>
            <p:nvPr/>
          </p:nvSpPr>
          <p:spPr>
            <a:xfrm>
              <a:off x="6034369" y="891829"/>
              <a:ext cx="253249" cy="444934"/>
            </a:xfrm>
            <a:custGeom>
              <a:avLst/>
              <a:gdLst/>
              <a:ahLst/>
              <a:cxnLst/>
              <a:rect l="l" t="t" r="r" b="b"/>
              <a:pathLst>
                <a:path w="12534" h="22021" extrusionOk="0">
                  <a:moveTo>
                    <a:pt x="6063" y="1"/>
                  </a:moveTo>
                  <a:cubicBezTo>
                    <a:pt x="5913" y="1"/>
                    <a:pt x="5743" y="38"/>
                    <a:pt x="5552" y="117"/>
                  </a:cubicBezTo>
                  <a:cubicBezTo>
                    <a:pt x="2385" y="1425"/>
                    <a:pt x="1667" y="12027"/>
                    <a:pt x="1667" y="12027"/>
                  </a:cubicBezTo>
                  <a:cubicBezTo>
                    <a:pt x="1667" y="12027"/>
                    <a:pt x="1189" y="9906"/>
                    <a:pt x="628" y="9906"/>
                  </a:cubicBezTo>
                  <a:cubicBezTo>
                    <a:pt x="611" y="9906"/>
                    <a:pt x="594" y="9907"/>
                    <a:pt x="578" y="9911"/>
                  </a:cubicBezTo>
                  <a:cubicBezTo>
                    <a:pt x="1" y="10053"/>
                    <a:pt x="1705" y="14175"/>
                    <a:pt x="1705" y="14175"/>
                  </a:cubicBezTo>
                  <a:cubicBezTo>
                    <a:pt x="1280" y="13817"/>
                    <a:pt x="913" y="13631"/>
                    <a:pt x="664" y="13631"/>
                  </a:cubicBezTo>
                  <a:cubicBezTo>
                    <a:pt x="10" y="13631"/>
                    <a:pt x="166" y="14910"/>
                    <a:pt x="2211" y="17745"/>
                  </a:cubicBezTo>
                  <a:cubicBezTo>
                    <a:pt x="5039" y="21663"/>
                    <a:pt x="12533" y="22021"/>
                    <a:pt x="12533" y="22021"/>
                  </a:cubicBezTo>
                  <a:cubicBezTo>
                    <a:pt x="5934" y="17586"/>
                    <a:pt x="9458" y="6880"/>
                    <a:pt x="8014" y="6880"/>
                  </a:cubicBezTo>
                  <a:cubicBezTo>
                    <a:pt x="8011" y="6880"/>
                    <a:pt x="8009" y="6880"/>
                    <a:pt x="8007" y="6880"/>
                  </a:cubicBezTo>
                  <a:cubicBezTo>
                    <a:pt x="6549" y="6919"/>
                    <a:pt x="6002" y="8937"/>
                    <a:pt x="5995" y="8963"/>
                  </a:cubicBezTo>
                  <a:lnTo>
                    <a:pt x="5995" y="8963"/>
                  </a:lnTo>
                  <a:cubicBezTo>
                    <a:pt x="6009" y="8909"/>
                    <a:pt x="8391" y="1"/>
                    <a:pt x="606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0" name="Google Shape;1260;p29"/>
            <p:cNvSpPr/>
            <p:nvPr/>
          </p:nvSpPr>
          <p:spPr>
            <a:xfrm>
              <a:off x="6228660" y="455482"/>
              <a:ext cx="642297" cy="916600"/>
            </a:xfrm>
            <a:custGeom>
              <a:avLst/>
              <a:gdLst/>
              <a:ahLst/>
              <a:cxnLst/>
              <a:rect l="l" t="t" r="r" b="b"/>
              <a:pathLst>
                <a:path w="31789" h="45365" extrusionOk="0">
                  <a:moveTo>
                    <a:pt x="18119" y="1"/>
                  </a:moveTo>
                  <a:cubicBezTo>
                    <a:pt x="16660" y="1"/>
                    <a:pt x="15765" y="749"/>
                    <a:pt x="15321" y="1263"/>
                  </a:cubicBezTo>
                  <a:cubicBezTo>
                    <a:pt x="15260" y="1261"/>
                    <a:pt x="15200" y="1260"/>
                    <a:pt x="15140" y="1260"/>
                  </a:cubicBezTo>
                  <a:cubicBezTo>
                    <a:pt x="6712" y="1260"/>
                    <a:pt x="1807" y="19883"/>
                    <a:pt x="2462" y="20353"/>
                  </a:cubicBezTo>
                  <a:cubicBezTo>
                    <a:pt x="2537" y="20407"/>
                    <a:pt x="2610" y="20430"/>
                    <a:pt x="2681" y="20430"/>
                  </a:cubicBezTo>
                  <a:cubicBezTo>
                    <a:pt x="3275" y="20430"/>
                    <a:pt x="3725" y="18764"/>
                    <a:pt x="3725" y="18764"/>
                  </a:cubicBezTo>
                  <a:cubicBezTo>
                    <a:pt x="3725" y="18764"/>
                    <a:pt x="3725" y="19642"/>
                    <a:pt x="3763" y="20847"/>
                  </a:cubicBezTo>
                  <a:cubicBezTo>
                    <a:pt x="2802" y="22699"/>
                    <a:pt x="1891" y="24616"/>
                    <a:pt x="1225" y="26616"/>
                  </a:cubicBezTo>
                  <a:cubicBezTo>
                    <a:pt x="634" y="28438"/>
                    <a:pt x="0" y="30797"/>
                    <a:pt x="456" y="32752"/>
                  </a:cubicBezTo>
                  <a:cubicBezTo>
                    <a:pt x="616" y="33418"/>
                    <a:pt x="891" y="33675"/>
                    <a:pt x="1173" y="33681"/>
                  </a:cubicBezTo>
                  <a:cubicBezTo>
                    <a:pt x="731" y="35669"/>
                    <a:pt x="826" y="37771"/>
                    <a:pt x="1225" y="39791"/>
                  </a:cubicBezTo>
                  <a:cubicBezTo>
                    <a:pt x="1436" y="40886"/>
                    <a:pt x="1776" y="42335"/>
                    <a:pt x="2379" y="43566"/>
                  </a:cubicBezTo>
                  <a:cubicBezTo>
                    <a:pt x="3743" y="44188"/>
                    <a:pt x="5468" y="44572"/>
                    <a:pt x="6584" y="44785"/>
                  </a:cubicBezTo>
                  <a:cubicBezTo>
                    <a:pt x="8688" y="45178"/>
                    <a:pt x="10884" y="45364"/>
                    <a:pt x="13092" y="45364"/>
                  </a:cubicBezTo>
                  <a:cubicBezTo>
                    <a:pt x="16540" y="45364"/>
                    <a:pt x="20020" y="44909"/>
                    <a:pt x="23232" y="44072"/>
                  </a:cubicBezTo>
                  <a:cubicBezTo>
                    <a:pt x="23984" y="44380"/>
                    <a:pt x="24726" y="44550"/>
                    <a:pt x="25457" y="44550"/>
                  </a:cubicBezTo>
                  <a:cubicBezTo>
                    <a:pt x="26369" y="44550"/>
                    <a:pt x="27263" y="44285"/>
                    <a:pt x="28135" y="43694"/>
                  </a:cubicBezTo>
                  <a:cubicBezTo>
                    <a:pt x="28001" y="42726"/>
                    <a:pt x="27333" y="42092"/>
                    <a:pt x="26386" y="41835"/>
                  </a:cubicBezTo>
                  <a:cubicBezTo>
                    <a:pt x="26129" y="41752"/>
                    <a:pt x="25680" y="41662"/>
                    <a:pt x="25180" y="41617"/>
                  </a:cubicBezTo>
                  <a:cubicBezTo>
                    <a:pt x="27090" y="39848"/>
                    <a:pt x="28380" y="36880"/>
                    <a:pt x="29200" y="34611"/>
                  </a:cubicBezTo>
                  <a:cubicBezTo>
                    <a:pt x="30706" y="30444"/>
                    <a:pt x="31161" y="25661"/>
                    <a:pt x="30410" y="21187"/>
                  </a:cubicBezTo>
                  <a:cubicBezTo>
                    <a:pt x="30770" y="20661"/>
                    <a:pt x="30943" y="19841"/>
                    <a:pt x="31034" y="19245"/>
                  </a:cubicBezTo>
                  <a:cubicBezTo>
                    <a:pt x="31371" y="19636"/>
                    <a:pt x="31665" y="19670"/>
                    <a:pt x="31758" y="19670"/>
                  </a:cubicBezTo>
                  <a:cubicBezTo>
                    <a:pt x="31778" y="19670"/>
                    <a:pt x="31789" y="19668"/>
                    <a:pt x="31789" y="19668"/>
                  </a:cubicBezTo>
                  <a:cubicBezTo>
                    <a:pt x="28333" y="7405"/>
                    <a:pt x="22616" y="1052"/>
                    <a:pt x="19436" y="186"/>
                  </a:cubicBezTo>
                  <a:cubicBezTo>
                    <a:pt x="18954" y="56"/>
                    <a:pt x="18516" y="1"/>
                    <a:pt x="18119" y="1"/>
                  </a:cubicBezTo>
                  <a:close/>
                </a:path>
              </a:pathLst>
            </a:custGeom>
            <a:solidFill>
              <a:srgbClr val="FF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1" name="Google Shape;1261;p29"/>
            <p:cNvSpPr/>
            <p:nvPr/>
          </p:nvSpPr>
          <p:spPr>
            <a:xfrm>
              <a:off x="6380884" y="557355"/>
              <a:ext cx="397473" cy="222679"/>
            </a:xfrm>
            <a:custGeom>
              <a:avLst/>
              <a:gdLst/>
              <a:ahLst/>
              <a:cxnLst/>
              <a:rect l="l" t="t" r="r" b="b"/>
              <a:pathLst>
                <a:path w="19672" h="11021" extrusionOk="0">
                  <a:moveTo>
                    <a:pt x="3902" y="5172"/>
                  </a:moveTo>
                  <a:cubicBezTo>
                    <a:pt x="3919" y="5507"/>
                    <a:pt x="3845" y="5857"/>
                    <a:pt x="3723" y="6201"/>
                  </a:cubicBezTo>
                  <a:lnTo>
                    <a:pt x="3723" y="6201"/>
                  </a:lnTo>
                  <a:cubicBezTo>
                    <a:pt x="3716" y="5847"/>
                    <a:pt x="3780" y="5477"/>
                    <a:pt x="3902" y="5172"/>
                  </a:cubicBezTo>
                  <a:close/>
                  <a:moveTo>
                    <a:pt x="10518" y="1"/>
                  </a:moveTo>
                  <a:cubicBezTo>
                    <a:pt x="10302" y="1"/>
                    <a:pt x="10018" y="89"/>
                    <a:pt x="9947" y="241"/>
                  </a:cubicBezTo>
                  <a:cubicBezTo>
                    <a:pt x="9635" y="923"/>
                    <a:pt x="9784" y="1891"/>
                    <a:pt x="10236" y="2595"/>
                  </a:cubicBezTo>
                  <a:lnTo>
                    <a:pt x="10236" y="2595"/>
                  </a:lnTo>
                  <a:cubicBezTo>
                    <a:pt x="9943" y="3366"/>
                    <a:pt x="9486" y="4107"/>
                    <a:pt x="9216" y="4452"/>
                  </a:cubicBezTo>
                  <a:cubicBezTo>
                    <a:pt x="9039" y="4677"/>
                    <a:pt x="8868" y="4850"/>
                    <a:pt x="8635" y="4850"/>
                  </a:cubicBezTo>
                  <a:cubicBezTo>
                    <a:pt x="8548" y="4850"/>
                    <a:pt x="8453" y="4826"/>
                    <a:pt x="8345" y="4772"/>
                  </a:cubicBezTo>
                  <a:cubicBezTo>
                    <a:pt x="8016" y="4615"/>
                    <a:pt x="7790" y="4296"/>
                    <a:pt x="7627" y="3984"/>
                  </a:cubicBezTo>
                  <a:lnTo>
                    <a:pt x="7627" y="3984"/>
                  </a:lnTo>
                  <a:cubicBezTo>
                    <a:pt x="7648" y="3911"/>
                    <a:pt x="7670" y="3839"/>
                    <a:pt x="7691" y="3766"/>
                  </a:cubicBezTo>
                  <a:cubicBezTo>
                    <a:pt x="7890" y="3132"/>
                    <a:pt x="8107" y="2375"/>
                    <a:pt x="7781" y="1748"/>
                  </a:cubicBezTo>
                  <a:cubicBezTo>
                    <a:pt x="7751" y="1691"/>
                    <a:pt x="7685" y="1669"/>
                    <a:pt x="7604" y="1669"/>
                  </a:cubicBezTo>
                  <a:cubicBezTo>
                    <a:pt x="7421" y="1669"/>
                    <a:pt x="7162" y="1779"/>
                    <a:pt x="7082" y="1837"/>
                  </a:cubicBezTo>
                  <a:cubicBezTo>
                    <a:pt x="6322" y="2392"/>
                    <a:pt x="6459" y="3436"/>
                    <a:pt x="6841" y="4198"/>
                  </a:cubicBezTo>
                  <a:lnTo>
                    <a:pt x="6841" y="4198"/>
                  </a:lnTo>
                  <a:cubicBezTo>
                    <a:pt x="6777" y="4387"/>
                    <a:pt x="6713" y="4570"/>
                    <a:pt x="6659" y="4742"/>
                  </a:cubicBezTo>
                  <a:cubicBezTo>
                    <a:pt x="6499" y="5254"/>
                    <a:pt x="6281" y="5748"/>
                    <a:pt x="6017" y="6215"/>
                  </a:cubicBezTo>
                  <a:cubicBezTo>
                    <a:pt x="5781" y="6631"/>
                    <a:pt x="5188" y="7511"/>
                    <a:pt x="4632" y="7511"/>
                  </a:cubicBezTo>
                  <a:cubicBezTo>
                    <a:pt x="4631" y="7511"/>
                    <a:pt x="4629" y="7511"/>
                    <a:pt x="4627" y="7511"/>
                  </a:cubicBezTo>
                  <a:cubicBezTo>
                    <a:pt x="4348" y="7509"/>
                    <a:pt x="4139" y="7381"/>
                    <a:pt x="3993" y="7179"/>
                  </a:cubicBezTo>
                  <a:lnTo>
                    <a:pt x="3993" y="7179"/>
                  </a:lnTo>
                  <a:cubicBezTo>
                    <a:pt x="4521" y="6277"/>
                    <a:pt x="4939" y="5236"/>
                    <a:pt x="4556" y="4382"/>
                  </a:cubicBezTo>
                  <a:cubicBezTo>
                    <a:pt x="4531" y="4325"/>
                    <a:pt x="4467" y="4305"/>
                    <a:pt x="4389" y="4305"/>
                  </a:cubicBezTo>
                  <a:cubicBezTo>
                    <a:pt x="4227" y="4305"/>
                    <a:pt x="4004" y="4392"/>
                    <a:pt x="3934" y="4426"/>
                  </a:cubicBezTo>
                  <a:cubicBezTo>
                    <a:pt x="3191" y="4805"/>
                    <a:pt x="2914" y="5562"/>
                    <a:pt x="2940" y="6363"/>
                  </a:cubicBezTo>
                  <a:cubicBezTo>
                    <a:pt x="2951" y="6685"/>
                    <a:pt x="3043" y="7010"/>
                    <a:pt x="3207" y="7275"/>
                  </a:cubicBezTo>
                  <a:lnTo>
                    <a:pt x="3207" y="7275"/>
                  </a:lnTo>
                  <a:cubicBezTo>
                    <a:pt x="3069" y="7515"/>
                    <a:pt x="2929" y="7740"/>
                    <a:pt x="2807" y="7940"/>
                  </a:cubicBezTo>
                  <a:cubicBezTo>
                    <a:pt x="2544" y="8363"/>
                    <a:pt x="2242" y="8766"/>
                    <a:pt x="1979" y="9189"/>
                  </a:cubicBezTo>
                  <a:cubicBezTo>
                    <a:pt x="1837" y="9420"/>
                    <a:pt x="1691" y="9657"/>
                    <a:pt x="1530" y="9882"/>
                  </a:cubicBezTo>
                  <a:cubicBezTo>
                    <a:pt x="1422" y="10049"/>
                    <a:pt x="1017" y="10657"/>
                    <a:pt x="787" y="10677"/>
                  </a:cubicBezTo>
                  <a:cubicBezTo>
                    <a:pt x="588" y="10695"/>
                    <a:pt x="1" y="11021"/>
                    <a:pt x="374" y="11021"/>
                  </a:cubicBezTo>
                  <a:cubicBezTo>
                    <a:pt x="396" y="11021"/>
                    <a:pt x="423" y="11020"/>
                    <a:pt x="453" y="11017"/>
                  </a:cubicBezTo>
                  <a:cubicBezTo>
                    <a:pt x="1870" y="10882"/>
                    <a:pt x="2460" y="9479"/>
                    <a:pt x="3171" y="8434"/>
                  </a:cubicBezTo>
                  <a:cubicBezTo>
                    <a:pt x="3315" y="8223"/>
                    <a:pt x="3485" y="7981"/>
                    <a:pt x="3657" y="7718"/>
                  </a:cubicBezTo>
                  <a:lnTo>
                    <a:pt x="3657" y="7718"/>
                  </a:lnTo>
                  <a:cubicBezTo>
                    <a:pt x="3812" y="7804"/>
                    <a:pt x="3992" y="7855"/>
                    <a:pt x="4193" y="7855"/>
                  </a:cubicBezTo>
                  <a:cubicBezTo>
                    <a:pt x="4230" y="7855"/>
                    <a:pt x="4268" y="7853"/>
                    <a:pt x="4307" y="7849"/>
                  </a:cubicBezTo>
                  <a:cubicBezTo>
                    <a:pt x="5499" y="7742"/>
                    <a:pt x="6331" y="6902"/>
                    <a:pt x="6896" y="5908"/>
                  </a:cubicBezTo>
                  <a:cubicBezTo>
                    <a:pt x="7085" y="5575"/>
                    <a:pt x="7229" y="5223"/>
                    <a:pt x="7353" y="4863"/>
                  </a:cubicBezTo>
                  <a:lnTo>
                    <a:pt x="7353" y="4863"/>
                  </a:lnTo>
                  <a:cubicBezTo>
                    <a:pt x="7641" y="5094"/>
                    <a:pt x="7989" y="5211"/>
                    <a:pt x="8355" y="5211"/>
                  </a:cubicBezTo>
                  <a:cubicBezTo>
                    <a:pt x="8634" y="5211"/>
                    <a:pt x="8923" y="5143"/>
                    <a:pt x="9204" y="5003"/>
                  </a:cubicBezTo>
                  <a:cubicBezTo>
                    <a:pt x="9917" y="4652"/>
                    <a:pt x="10385" y="3875"/>
                    <a:pt x="10711" y="3133"/>
                  </a:cubicBezTo>
                  <a:lnTo>
                    <a:pt x="10711" y="3133"/>
                  </a:lnTo>
                  <a:cubicBezTo>
                    <a:pt x="10991" y="3360"/>
                    <a:pt x="11324" y="3500"/>
                    <a:pt x="11695" y="3500"/>
                  </a:cubicBezTo>
                  <a:cubicBezTo>
                    <a:pt x="11765" y="3500"/>
                    <a:pt x="11836" y="3495"/>
                    <a:pt x="11908" y="3485"/>
                  </a:cubicBezTo>
                  <a:cubicBezTo>
                    <a:pt x="12470" y="3406"/>
                    <a:pt x="12916" y="3172"/>
                    <a:pt x="13224" y="2756"/>
                  </a:cubicBezTo>
                  <a:lnTo>
                    <a:pt x="13224" y="2756"/>
                  </a:lnTo>
                  <a:cubicBezTo>
                    <a:pt x="13477" y="2973"/>
                    <a:pt x="13750" y="3122"/>
                    <a:pt x="14005" y="3157"/>
                  </a:cubicBezTo>
                  <a:cubicBezTo>
                    <a:pt x="14107" y="3170"/>
                    <a:pt x="14219" y="3177"/>
                    <a:pt x="14334" y="3177"/>
                  </a:cubicBezTo>
                  <a:cubicBezTo>
                    <a:pt x="14455" y="3177"/>
                    <a:pt x="14580" y="3169"/>
                    <a:pt x="14705" y="3152"/>
                  </a:cubicBezTo>
                  <a:lnTo>
                    <a:pt x="14705" y="3152"/>
                  </a:lnTo>
                  <a:cubicBezTo>
                    <a:pt x="14913" y="3587"/>
                    <a:pt x="15154" y="3979"/>
                    <a:pt x="15275" y="4165"/>
                  </a:cubicBezTo>
                  <a:cubicBezTo>
                    <a:pt x="15992" y="5255"/>
                    <a:pt x="16963" y="5946"/>
                    <a:pt x="18118" y="5946"/>
                  </a:cubicBezTo>
                  <a:cubicBezTo>
                    <a:pt x="18489" y="5946"/>
                    <a:pt x="18880" y="5874"/>
                    <a:pt x="19287" y="5722"/>
                  </a:cubicBezTo>
                  <a:cubicBezTo>
                    <a:pt x="19672" y="5581"/>
                    <a:pt x="19511" y="5478"/>
                    <a:pt x="19277" y="5478"/>
                  </a:cubicBezTo>
                  <a:cubicBezTo>
                    <a:pt x="19191" y="5478"/>
                    <a:pt x="19094" y="5492"/>
                    <a:pt x="19012" y="5523"/>
                  </a:cubicBezTo>
                  <a:cubicBezTo>
                    <a:pt x="18812" y="5598"/>
                    <a:pt x="18617" y="5631"/>
                    <a:pt x="18427" y="5631"/>
                  </a:cubicBezTo>
                  <a:cubicBezTo>
                    <a:pt x="17440" y="5631"/>
                    <a:pt x="16601" y="4726"/>
                    <a:pt x="16069" y="3952"/>
                  </a:cubicBezTo>
                  <a:cubicBezTo>
                    <a:pt x="15833" y="3619"/>
                    <a:pt x="15635" y="3252"/>
                    <a:pt x="15455" y="2884"/>
                  </a:cubicBezTo>
                  <a:lnTo>
                    <a:pt x="15455" y="2884"/>
                  </a:lnTo>
                  <a:cubicBezTo>
                    <a:pt x="15508" y="2847"/>
                    <a:pt x="15557" y="2806"/>
                    <a:pt x="15601" y="2760"/>
                  </a:cubicBezTo>
                  <a:cubicBezTo>
                    <a:pt x="15775" y="2588"/>
                    <a:pt x="15832" y="2420"/>
                    <a:pt x="15813" y="2177"/>
                  </a:cubicBezTo>
                  <a:cubicBezTo>
                    <a:pt x="15787" y="1946"/>
                    <a:pt x="15435" y="1401"/>
                    <a:pt x="15192" y="1363"/>
                  </a:cubicBezTo>
                  <a:cubicBezTo>
                    <a:pt x="15095" y="1347"/>
                    <a:pt x="15008" y="1340"/>
                    <a:pt x="14930" y="1340"/>
                  </a:cubicBezTo>
                  <a:cubicBezTo>
                    <a:pt x="14137" y="1340"/>
                    <a:pt x="14260" y="2107"/>
                    <a:pt x="14573" y="2857"/>
                  </a:cubicBezTo>
                  <a:lnTo>
                    <a:pt x="14573" y="2857"/>
                  </a:lnTo>
                  <a:cubicBezTo>
                    <a:pt x="14280" y="2769"/>
                    <a:pt x="13935" y="2471"/>
                    <a:pt x="13832" y="2357"/>
                  </a:cubicBezTo>
                  <a:cubicBezTo>
                    <a:pt x="13750" y="2266"/>
                    <a:pt x="13660" y="2152"/>
                    <a:pt x="13571" y="2023"/>
                  </a:cubicBezTo>
                  <a:lnTo>
                    <a:pt x="13571" y="2023"/>
                  </a:lnTo>
                  <a:cubicBezTo>
                    <a:pt x="13746" y="1360"/>
                    <a:pt x="13644" y="565"/>
                    <a:pt x="13165" y="80"/>
                  </a:cubicBezTo>
                  <a:cubicBezTo>
                    <a:pt x="13126" y="42"/>
                    <a:pt x="13066" y="26"/>
                    <a:pt x="12996" y="26"/>
                  </a:cubicBezTo>
                  <a:cubicBezTo>
                    <a:pt x="12781" y="26"/>
                    <a:pt x="12475" y="175"/>
                    <a:pt x="12402" y="286"/>
                  </a:cubicBezTo>
                  <a:cubicBezTo>
                    <a:pt x="12050" y="806"/>
                    <a:pt x="12297" y="1617"/>
                    <a:pt x="12757" y="2246"/>
                  </a:cubicBezTo>
                  <a:lnTo>
                    <a:pt x="12757" y="2246"/>
                  </a:lnTo>
                  <a:cubicBezTo>
                    <a:pt x="12668" y="2743"/>
                    <a:pt x="12443" y="3137"/>
                    <a:pt x="12056" y="3137"/>
                  </a:cubicBezTo>
                  <a:cubicBezTo>
                    <a:pt x="11961" y="3137"/>
                    <a:pt x="11857" y="3113"/>
                    <a:pt x="11742" y="3061"/>
                  </a:cubicBezTo>
                  <a:cubicBezTo>
                    <a:pt x="11448" y="2929"/>
                    <a:pt x="11199" y="2682"/>
                    <a:pt x="11008" y="2378"/>
                  </a:cubicBezTo>
                  <a:lnTo>
                    <a:pt x="11008" y="2378"/>
                  </a:lnTo>
                  <a:cubicBezTo>
                    <a:pt x="11267" y="1627"/>
                    <a:pt x="11516" y="445"/>
                    <a:pt x="10710" y="35"/>
                  </a:cubicBezTo>
                  <a:cubicBezTo>
                    <a:pt x="10663" y="12"/>
                    <a:pt x="10595" y="1"/>
                    <a:pt x="10518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2" name="Google Shape;1262;p29"/>
            <p:cNvSpPr/>
            <p:nvPr/>
          </p:nvSpPr>
          <p:spPr>
            <a:xfrm>
              <a:off x="6450531" y="1265621"/>
              <a:ext cx="128221" cy="100944"/>
            </a:xfrm>
            <a:custGeom>
              <a:avLst/>
              <a:gdLst/>
              <a:ahLst/>
              <a:cxnLst/>
              <a:rect l="l" t="t" r="r" b="b"/>
              <a:pathLst>
                <a:path w="6346" h="4996" extrusionOk="0">
                  <a:moveTo>
                    <a:pt x="1614" y="0"/>
                  </a:moveTo>
                  <a:cubicBezTo>
                    <a:pt x="1506" y="0"/>
                    <a:pt x="1360" y="54"/>
                    <a:pt x="1334" y="136"/>
                  </a:cubicBezTo>
                  <a:cubicBezTo>
                    <a:pt x="1058" y="1142"/>
                    <a:pt x="629" y="2124"/>
                    <a:pt x="58" y="3003"/>
                  </a:cubicBezTo>
                  <a:cubicBezTo>
                    <a:pt x="1" y="3094"/>
                    <a:pt x="83" y="3117"/>
                    <a:pt x="173" y="3117"/>
                  </a:cubicBezTo>
                  <a:cubicBezTo>
                    <a:pt x="235" y="3117"/>
                    <a:pt x="301" y="3106"/>
                    <a:pt x="327" y="3098"/>
                  </a:cubicBezTo>
                  <a:cubicBezTo>
                    <a:pt x="1129" y="2810"/>
                    <a:pt x="2087" y="2539"/>
                    <a:pt x="3000" y="2539"/>
                  </a:cubicBezTo>
                  <a:cubicBezTo>
                    <a:pt x="3833" y="2539"/>
                    <a:pt x="4629" y="2764"/>
                    <a:pt x="5237" y="3406"/>
                  </a:cubicBezTo>
                  <a:cubicBezTo>
                    <a:pt x="5615" y="3796"/>
                    <a:pt x="5891" y="4373"/>
                    <a:pt x="5943" y="4926"/>
                  </a:cubicBezTo>
                  <a:cubicBezTo>
                    <a:pt x="5947" y="4974"/>
                    <a:pt x="5998" y="4995"/>
                    <a:pt x="6061" y="4995"/>
                  </a:cubicBezTo>
                  <a:cubicBezTo>
                    <a:pt x="6181" y="4995"/>
                    <a:pt x="6346" y="4921"/>
                    <a:pt x="6334" y="4816"/>
                  </a:cubicBezTo>
                  <a:cubicBezTo>
                    <a:pt x="6269" y="4098"/>
                    <a:pt x="5840" y="3399"/>
                    <a:pt x="5289" y="2958"/>
                  </a:cubicBezTo>
                  <a:cubicBezTo>
                    <a:pt x="4679" y="2464"/>
                    <a:pt x="3935" y="2284"/>
                    <a:pt x="3161" y="2284"/>
                  </a:cubicBezTo>
                  <a:cubicBezTo>
                    <a:pt x="2285" y="2284"/>
                    <a:pt x="1372" y="2515"/>
                    <a:pt x="578" y="2778"/>
                  </a:cubicBezTo>
                  <a:lnTo>
                    <a:pt x="578" y="2778"/>
                  </a:lnTo>
                  <a:cubicBezTo>
                    <a:pt x="1082" y="1947"/>
                    <a:pt x="1474" y="1028"/>
                    <a:pt x="1730" y="92"/>
                  </a:cubicBezTo>
                  <a:cubicBezTo>
                    <a:pt x="1749" y="28"/>
                    <a:pt x="1691" y="0"/>
                    <a:pt x="161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3" name="Google Shape;1263;p29"/>
            <p:cNvSpPr/>
            <p:nvPr/>
          </p:nvSpPr>
          <p:spPr>
            <a:xfrm>
              <a:off x="6402989" y="1084443"/>
              <a:ext cx="115290" cy="191483"/>
            </a:xfrm>
            <a:custGeom>
              <a:avLst/>
              <a:gdLst/>
              <a:ahLst/>
              <a:cxnLst/>
              <a:rect l="l" t="t" r="r" b="b"/>
              <a:pathLst>
                <a:path w="5706" h="9477" extrusionOk="0">
                  <a:moveTo>
                    <a:pt x="4325" y="5723"/>
                  </a:moveTo>
                  <a:cubicBezTo>
                    <a:pt x="4434" y="5889"/>
                    <a:pt x="4527" y="6070"/>
                    <a:pt x="4606" y="6260"/>
                  </a:cubicBezTo>
                  <a:lnTo>
                    <a:pt x="4606" y="6260"/>
                  </a:lnTo>
                  <a:cubicBezTo>
                    <a:pt x="4603" y="6257"/>
                    <a:pt x="4600" y="6254"/>
                    <a:pt x="4597" y="6251"/>
                  </a:cubicBezTo>
                  <a:cubicBezTo>
                    <a:pt x="4448" y="6109"/>
                    <a:pt x="4362" y="5921"/>
                    <a:pt x="4325" y="5723"/>
                  </a:cubicBezTo>
                  <a:close/>
                  <a:moveTo>
                    <a:pt x="288" y="1"/>
                  </a:moveTo>
                  <a:cubicBezTo>
                    <a:pt x="150" y="1"/>
                    <a:pt x="1" y="194"/>
                    <a:pt x="193" y="206"/>
                  </a:cubicBezTo>
                  <a:cubicBezTo>
                    <a:pt x="1950" y="354"/>
                    <a:pt x="3391" y="1712"/>
                    <a:pt x="4308" y="3123"/>
                  </a:cubicBezTo>
                  <a:cubicBezTo>
                    <a:pt x="4757" y="3822"/>
                    <a:pt x="5065" y="4617"/>
                    <a:pt x="5160" y="5437"/>
                  </a:cubicBezTo>
                  <a:cubicBezTo>
                    <a:pt x="5183" y="5648"/>
                    <a:pt x="5168" y="6225"/>
                    <a:pt x="4969" y="6369"/>
                  </a:cubicBezTo>
                  <a:lnTo>
                    <a:pt x="4969" y="6369"/>
                  </a:lnTo>
                  <a:cubicBezTo>
                    <a:pt x="4818" y="5936"/>
                    <a:pt x="4599" y="5530"/>
                    <a:pt x="4302" y="5219"/>
                  </a:cubicBezTo>
                  <a:cubicBezTo>
                    <a:pt x="4275" y="5191"/>
                    <a:pt x="4233" y="5178"/>
                    <a:pt x="4190" y="5178"/>
                  </a:cubicBezTo>
                  <a:cubicBezTo>
                    <a:pt x="4110" y="5178"/>
                    <a:pt x="4026" y="5221"/>
                    <a:pt x="4013" y="5295"/>
                  </a:cubicBezTo>
                  <a:cubicBezTo>
                    <a:pt x="3943" y="5806"/>
                    <a:pt x="4188" y="6515"/>
                    <a:pt x="4738" y="6627"/>
                  </a:cubicBezTo>
                  <a:lnTo>
                    <a:pt x="4738" y="6627"/>
                  </a:lnTo>
                  <a:cubicBezTo>
                    <a:pt x="4921" y="7227"/>
                    <a:pt x="4975" y="7879"/>
                    <a:pt x="4911" y="8437"/>
                  </a:cubicBezTo>
                  <a:cubicBezTo>
                    <a:pt x="4888" y="8634"/>
                    <a:pt x="4738" y="9261"/>
                    <a:pt x="4422" y="9261"/>
                  </a:cubicBezTo>
                  <a:cubicBezTo>
                    <a:pt x="4377" y="9261"/>
                    <a:pt x="4328" y="9248"/>
                    <a:pt x="4276" y="9219"/>
                  </a:cubicBezTo>
                  <a:cubicBezTo>
                    <a:pt x="4065" y="9109"/>
                    <a:pt x="3930" y="8809"/>
                    <a:pt x="3828" y="8609"/>
                  </a:cubicBezTo>
                  <a:cubicBezTo>
                    <a:pt x="3654" y="8251"/>
                    <a:pt x="3513" y="7816"/>
                    <a:pt x="3494" y="7417"/>
                  </a:cubicBezTo>
                  <a:cubicBezTo>
                    <a:pt x="3492" y="7351"/>
                    <a:pt x="3435" y="7323"/>
                    <a:pt x="3372" y="7323"/>
                  </a:cubicBezTo>
                  <a:cubicBezTo>
                    <a:pt x="3289" y="7323"/>
                    <a:pt x="3195" y="7371"/>
                    <a:pt x="3199" y="7443"/>
                  </a:cubicBezTo>
                  <a:cubicBezTo>
                    <a:pt x="3221" y="8010"/>
                    <a:pt x="3627" y="9477"/>
                    <a:pt x="4352" y="9477"/>
                  </a:cubicBezTo>
                  <a:cubicBezTo>
                    <a:pt x="4479" y="9477"/>
                    <a:pt x="4617" y="9431"/>
                    <a:pt x="4763" y="9328"/>
                  </a:cubicBezTo>
                  <a:cubicBezTo>
                    <a:pt x="5282" y="8963"/>
                    <a:pt x="5263" y="8123"/>
                    <a:pt x="5219" y="7579"/>
                  </a:cubicBezTo>
                  <a:cubicBezTo>
                    <a:pt x="5194" y="7270"/>
                    <a:pt x="5139" y="6943"/>
                    <a:pt x="5049" y="6623"/>
                  </a:cubicBezTo>
                  <a:lnTo>
                    <a:pt x="5049" y="6623"/>
                  </a:lnTo>
                  <a:cubicBezTo>
                    <a:pt x="5705" y="6449"/>
                    <a:pt x="5437" y="5111"/>
                    <a:pt x="5334" y="4694"/>
                  </a:cubicBezTo>
                  <a:cubicBezTo>
                    <a:pt x="4808" y="2481"/>
                    <a:pt x="2636" y="194"/>
                    <a:pt x="302" y="1"/>
                  </a:cubicBezTo>
                  <a:cubicBezTo>
                    <a:pt x="297" y="1"/>
                    <a:pt x="293" y="1"/>
                    <a:pt x="288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4" name="Google Shape;1264;p29"/>
            <p:cNvSpPr/>
            <p:nvPr/>
          </p:nvSpPr>
          <p:spPr>
            <a:xfrm>
              <a:off x="6589198" y="1158515"/>
              <a:ext cx="93388" cy="191483"/>
            </a:xfrm>
            <a:custGeom>
              <a:avLst/>
              <a:gdLst/>
              <a:ahLst/>
              <a:cxnLst/>
              <a:rect l="l" t="t" r="r" b="b"/>
              <a:pathLst>
                <a:path w="4622" h="9477" extrusionOk="0">
                  <a:moveTo>
                    <a:pt x="1440" y="0"/>
                  </a:moveTo>
                  <a:cubicBezTo>
                    <a:pt x="1322" y="0"/>
                    <a:pt x="1177" y="83"/>
                    <a:pt x="1189" y="206"/>
                  </a:cubicBezTo>
                  <a:cubicBezTo>
                    <a:pt x="1317" y="1354"/>
                    <a:pt x="1406" y="2514"/>
                    <a:pt x="1412" y="3668"/>
                  </a:cubicBezTo>
                  <a:cubicBezTo>
                    <a:pt x="1412" y="3769"/>
                    <a:pt x="1289" y="5337"/>
                    <a:pt x="1187" y="5337"/>
                  </a:cubicBezTo>
                  <a:cubicBezTo>
                    <a:pt x="1185" y="5337"/>
                    <a:pt x="1183" y="5337"/>
                    <a:pt x="1181" y="5336"/>
                  </a:cubicBezTo>
                  <a:cubicBezTo>
                    <a:pt x="811" y="5091"/>
                    <a:pt x="689" y="4259"/>
                    <a:pt x="598" y="3848"/>
                  </a:cubicBezTo>
                  <a:cubicBezTo>
                    <a:pt x="581" y="3777"/>
                    <a:pt x="516" y="3747"/>
                    <a:pt x="444" y="3747"/>
                  </a:cubicBezTo>
                  <a:cubicBezTo>
                    <a:pt x="332" y="3747"/>
                    <a:pt x="203" y="3817"/>
                    <a:pt x="195" y="3919"/>
                  </a:cubicBezTo>
                  <a:cubicBezTo>
                    <a:pt x="137" y="5156"/>
                    <a:pt x="74" y="6399"/>
                    <a:pt x="9" y="7643"/>
                  </a:cubicBezTo>
                  <a:cubicBezTo>
                    <a:pt x="1" y="7738"/>
                    <a:pt x="91" y="7783"/>
                    <a:pt x="179" y="7783"/>
                  </a:cubicBezTo>
                  <a:cubicBezTo>
                    <a:pt x="223" y="7783"/>
                    <a:pt x="266" y="7772"/>
                    <a:pt x="297" y="7751"/>
                  </a:cubicBezTo>
                  <a:cubicBezTo>
                    <a:pt x="778" y="7451"/>
                    <a:pt x="1343" y="7233"/>
                    <a:pt x="1900" y="7143"/>
                  </a:cubicBezTo>
                  <a:cubicBezTo>
                    <a:pt x="2028" y="7123"/>
                    <a:pt x="2150" y="7113"/>
                    <a:pt x="2266" y="7113"/>
                  </a:cubicBezTo>
                  <a:cubicBezTo>
                    <a:pt x="3478" y="7113"/>
                    <a:pt x="4038" y="8203"/>
                    <a:pt x="4208" y="9374"/>
                  </a:cubicBezTo>
                  <a:cubicBezTo>
                    <a:pt x="4220" y="9446"/>
                    <a:pt x="4282" y="9477"/>
                    <a:pt x="4353" y="9477"/>
                  </a:cubicBezTo>
                  <a:cubicBezTo>
                    <a:pt x="4473" y="9477"/>
                    <a:pt x="4621" y="9390"/>
                    <a:pt x="4605" y="9265"/>
                  </a:cubicBezTo>
                  <a:cubicBezTo>
                    <a:pt x="4412" y="7951"/>
                    <a:pt x="3772" y="6822"/>
                    <a:pt x="2323" y="6803"/>
                  </a:cubicBezTo>
                  <a:cubicBezTo>
                    <a:pt x="2316" y="6803"/>
                    <a:pt x="2308" y="6803"/>
                    <a:pt x="2301" y="6803"/>
                  </a:cubicBezTo>
                  <a:cubicBezTo>
                    <a:pt x="1672" y="6803"/>
                    <a:pt x="995" y="7022"/>
                    <a:pt x="421" y="7327"/>
                  </a:cubicBezTo>
                  <a:lnTo>
                    <a:pt x="421" y="7327"/>
                  </a:lnTo>
                  <a:cubicBezTo>
                    <a:pt x="460" y="6575"/>
                    <a:pt x="499" y="5823"/>
                    <a:pt x="538" y="5072"/>
                  </a:cubicBezTo>
                  <a:lnTo>
                    <a:pt x="538" y="5072"/>
                  </a:lnTo>
                  <a:cubicBezTo>
                    <a:pt x="627" y="5261"/>
                    <a:pt x="738" y="5434"/>
                    <a:pt x="881" y="5573"/>
                  </a:cubicBezTo>
                  <a:cubicBezTo>
                    <a:pt x="975" y="5663"/>
                    <a:pt x="1063" y="5701"/>
                    <a:pt x="1145" y="5701"/>
                  </a:cubicBezTo>
                  <a:cubicBezTo>
                    <a:pt x="1471" y="5701"/>
                    <a:pt x="1701" y="5110"/>
                    <a:pt x="1746" y="4854"/>
                  </a:cubicBezTo>
                  <a:cubicBezTo>
                    <a:pt x="2009" y="3336"/>
                    <a:pt x="1752" y="1629"/>
                    <a:pt x="1586" y="105"/>
                  </a:cubicBezTo>
                  <a:cubicBezTo>
                    <a:pt x="1576" y="32"/>
                    <a:pt x="1513" y="0"/>
                    <a:pt x="144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5" name="Google Shape;1265;p29"/>
            <p:cNvSpPr/>
            <p:nvPr/>
          </p:nvSpPr>
          <p:spPr>
            <a:xfrm>
              <a:off x="6628759" y="1078402"/>
              <a:ext cx="161377" cy="128221"/>
            </a:xfrm>
            <a:custGeom>
              <a:avLst/>
              <a:gdLst/>
              <a:ahLst/>
              <a:cxnLst/>
              <a:rect l="l" t="t" r="r" b="b"/>
              <a:pathLst>
                <a:path w="7987" h="6346" extrusionOk="0">
                  <a:moveTo>
                    <a:pt x="5218" y="1554"/>
                  </a:moveTo>
                  <a:cubicBezTo>
                    <a:pt x="5356" y="1893"/>
                    <a:pt x="5328" y="2317"/>
                    <a:pt x="5218" y="2750"/>
                  </a:cubicBezTo>
                  <a:lnTo>
                    <a:pt x="5218" y="2750"/>
                  </a:lnTo>
                  <a:cubicBezTo>
                    <a:pt x="5051" y="2317"/>
                    <a:pt x="5017" y="1854"/>
                    <a:pt x="5218" y="1554"/>
                  </a:cubicBezTo>
                  <a:close/>
                  <a:moveTo>
                    <a:pt x="2272" y="2235"/>
                  </a:moveTo>
                  <a:cubicBezTo>
                    <a:pt x="2347" y="2235"/>
                    <a:pt x="2307" y="2488"/>
                    <a:pt x="2288" y="2620"/>
                  </a:cubicBezTo>
                  <a:cubicBezTo>
                    <a:pt x="2237" y="2922"/>
                    <a:pt x="2128" y="3216"/>
                    <a:pt x="2007" y="3493"/>
                  </a:cubicBezTo>
                  <a:cubicBezTo>
                    <a:pt x="1904" y="3732"/>
                    <a:pt x="1752" y="4025"/>
                    <a:pt x="1560" y="4294"/>
                  </a:cubicBezTo>
                  <a:lnTo>
                    <a:pt x="1560" y="4294"/>
                  </a:lnTo>
                  <a:cubicBezTo>
                    <a:pt x="1573" y="3607"/>
                    <a:pt x="1756" y="2862"/>
                    <a:pt x="2141" y="2351"/>
                  </a:cubicBezTo>
                  <a:cubicBezTo>
                    <a:pt x="2203" y="2268"/>
                    <a:pt x="2245" y="2235"/>
                    <a:pt x="2272" y="2235"/>
                  </a:cubicBezTo>
                  <a:close/>
                  <a:moveTo>
                    <a:pt x="7577" y="1"/>
                  </a:moveTo>
                  <a:cubicBezTo>
                    <a:pt x="7487" y="1"/>
                    <a:pt x="7343" y="49"/>
                    <a:pt x="7353" y="108"/>
                  </a:cubicBezTo>
                  <a:cubicBezTo>
                    <a:pt x="7487" y="1139"/>
                    <a:pt x="7525" y="2331"/>
                    <a:pt x="7064" y="3293"/>
                  </a:cubicBezTo>
                  <a:cubicBezTo>
                    <a:pt x="6866" y="3708"/>
                    <a:pt x="6618" y="3874"/>
                    <a:pt x="6366" y="3874"/>
                  </a:cubicBezTo>
                  <a:cubicBezTo>
                    <a:pt x="5990" y="3874"/>
                    <a:pt x="5603" y="3506"/>
                    <a:pt x="5353" y="3044"/>
                  </a:cubicBezTo>
                  <a:lnTo>
                    <a:pt x="5353" y="3044"/>
                  </a:lnTo>
                  <a:cubicBezTo>
                    <a:pt x="5536" y="2515"/>
                    <a:pt x="5737" y="1811"/>
                    <a:pt x="5436" y="1325"/>
                  </a:cubicBezTo>
                  <a:cubicBezTo>
                    <a:pt x="5421" y="1300"/>
                    <a:pt x="5393" y="1290"/>
                    <a:pt x="5361" y="1290"/>
                  </a:cubicBezTo>
                  <a:cubicBezTo>
                    <a:pt x="5294" y="1290"/>
                    <a:pt x="5207" y="1330"/>
                    <a:pt x="5173" y="1351"/>
                  </a:cubicBezTo>
                  <a:cubicBezTo>
                    <a:pt x="4585" y="1741"/>
                    <a:pt x="4833" y="2586"/>
                    <a:pt x="5099" y="3142"/>
                  </a:cubicBezTo>
                  <a:lnTo>
                    <a:pt x="5099" y="3142"/>
                  </a:lnTo>
                  <a:cubicBezTo>
                    <a:pt x="4904" y="3699"/>
                    <a:pt x="4615" y="4237"/>
                    <a:pt x="4410" y="4601"/>
                  </a:cubicBezTo>
                  <a:cubicBezTo>
                    <a:pt x="4098" y="5156"/>
                    <a:pt x="3352" y="6171"/>
                    <a:pt x="2589" y="6171"/>
                  </a:cubicBezTo>
                  <a:cubicBezTo>
                    <a:pt x="2426" y="6171"/>
                    <a:pt x="2263" y="6125"/>
                    <a:pt x="2102" y="6018"/>
                  </a:cubicBezTo>
                  <a:cubicBezTo>
                    <a:pt x="1762" y="5793"/>
                    <a:pt x="1654" y="5319"/>
                    <a:pt x="1602" y="4947"/>
                  </a:cubicBezTo>
                  <a:cubicBezTo>
                    <a:pt x="1585" y="4835"/>
                    <a:pt x="1572" y="4718"/>
                    <a:pt x="1566" y="4598"/>
                  </a:cubicBezTo>
                  <a:lnTo>
                    <a:pt x="1566" y="4598"/>
                  </a:lnTo>
                  <a:cubicBezTo>
                    <a:pt x="2239" y="3938"/>
                    <a:pt x="2653" y="2876"/>
                    <a:pt x="2608" y="2076"/>
                  </a:cubicBezTo>
                  <a:cubicBezTo>
                    <a:pt x="2608" y="2050"/>
                    <a:pt x="2564" y="2050"/>
                    <a:pt x="2551" y="2044"/>
                  </a:cubicBezTo>
                  <a:cubicBezTo>
                    <a:pt x="2546" y="2043"/>
                    <a:pt x="2541" y="2043"/>
                    <a:pt x="2535" y="2043"/>
                  </a:cubicBezTo>
                  <a:cubicBezTo>
                    <a:pt x="1829" y="2043"/>
                    <a:pt x="1556" y="2849"/>
                    <a:pt x="1410" y="3422"/>
                  </a:cubicBezTo>
                  <a:cubicBezTo>
                    <a:pt x="1318" y="3778"/>
                    <a:pt x="1247" y="4221"/>
                    <a:pt x="1255" y="4656"/>
                  </a:cubicBezTo>
                  <a:lnTo>
                    <a:pt x="1255" y="4656"/>
                  </a:lnTo>
                  <a:cubicBezTo>
                    <a:pt x="1005" y="4903"/>
                    <a:pt x="711" y="5077"/>
                    <a:pt x="384" y="5077"/>
                  </a:cubicBezTo>
                  <a:cubicBezTo>
                    <a:pt x="369" y="5077"/>
                    <a:pt x="354" y="5077"/>
                    <a:pt x="339" y="5076"/>
                  </a:cubicBezTo>
                  <a:cubicBezTo>
                    <a:pt x="270" y="5076"/>
                    <a:pt x="0" y="5204"/>
                    <a:pt x="154" y="5210"/>
                  </a:cubicBezTo>
                  <a:cubicBezTo>
                    <a:pt x="178" y="5211"/>
                    <a:pt x="201" y="5211"/>
                    <a:pt x="225" y="5211"/>
                  </a:cubicBezTo>
                  <a:cubicBezTo>
                    <a:pt x="602" y="5211"/>
                    <a:pt x="953" y="5076"/>
                    <a:pt x="1264" y="4853"/>
                  </a:cubicBezTo>
                  <a:lnTo>
                    <a:pt x="1264" y="4853"/>
                  </a:lnTo>
                  <a:cubicBezTo>
                    <a:pt x="1303" y="5349"/>
                    <a:pt x="1458" y="5819"/>
                    <a:pt x="1821" y="6121"/>
                  </a:cubicBezTo>
                  <a:cubicBezTo>
                    <a:pt x="2011" y="6279"/>
                    <a:pt x="2220" y="6345"/>
                    <a:pt x="2435" y="6345"/>
                  </a:cubicBezTo>
                  <a:cubicBezTo>
                    <a:pt x="3202" y="6345"/>
                    <a:pt x="4043" y="5503"/>
                    <a:pt x="4404" y="5017"/>
                  </a:cubicBezTo>
                  <a:cubicBezTo>
                    <a:pt x="4770" y="4524"/>
                    <a:pt x="5015" y="3957"/>
                    <a:pt x="5229" y="3387"/>
                  </a:cubicBezTo>
                  <a:lnTo>
                    <a:pt x="5229" y="3387"/>
                  </a:lnTo>
                  <a:cubicBezTo>
                    <a:pt x="5475" y="3789"/>
                    <a:pt x="5797" y="4002"/>
                    <a:pt x="6200" y="4002"/>
                  </a:cubicBezTo>
                  <a:cubicBezTo>
                    <a:pt x="6342" y="4002"/>
                    <a:pt x="6493" y="3976"/>
                    <a:pt x="6654" y="3922"/>
                  </a:cubicBezTo>
                  <a:cubicBezTo>
                    <a:pt x="7987" y="3467"/>
                    <a:pt x="7788" y="1094"/>
                    <a:pt x="7647" y="31"/>
                  </a:cubicBezTo>
                  <a:cubicBezTo>
                    <a:pt x="7645" y="10"/>
                    <a:pt x="7616" y="1"/>
                    <a:pt x="7577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6" name="Google Shape;1266;p29"/>
            <p:cNvSpPr/>
            <p:nvPr/>
          </p:nvSpPr>
          <p:spPr>
            <a:xfrm>
              <a:off x="6466958" y="1046256"/>
              <a:ext cx="174935" cy="102702"/>
            </a:xfrm>
            <a:custGeom>
              <a:avLst/>
              <a:gdLst/>
              <a:ahLst/>
              <a:cxnLst/>
              <a:rect l="l" t="t" r="r" b="b"/>
              <a:pathLst>
                <a:path w="8658" h="5083" extrusionOk="0">
                  <a:moveTo>
                    <a:pt x="3203" y="1445"/>
                  </a:moveTo>
                  <a:cubicBezTo>
                    <a:pt x="3305" y="1445"/>
                    <a:pt x="3390" y="1582"/>
                    <a:pt x="3367" y="1762"/>
                  </a:cubicBezTo>
                  <a:cubicBezTo>
                    <a:pt x="3327" y="2126"/>
                    <a:pt x="3096" y="2441"/>
                    <a:pt x="2788" y="2654"/>
                  </a:cubicBezTo>
                  <a:lnTo>
                    <a:pt x="2788" y="2654"/>
                  </a:lnTo>
                  <a:cubicBezTo>
                    <a:pt x="2797" y="2451"/>
                    <a:pt x="2834" y="2248"/>
                    <a:pt x="2873" y="2051"/>
                  </a:cubicBezTo>
                  <a:cubicBezTo>
                    <a:pt x="2899" y="1904"/>
                    <a:pt x="2950" y="1768"/>
                    <a:pt x="3008" y="1634"/>
                  </a:cubicBezTo>
                  <a:cubicBezTo>
                    <a:pt x="3065" y="1500"/>
                    <a:pt x="3137" y="1445"/>
                    <a:pt x="3203" y="1445"/>
                  </a:cubicBezTo>
                  <a:close/>
                  <a:moveTo>
                    <a:pt x="1849" y="1"/>
                  </a:moveTo>
                  <a:cubicBezTo>
                    <a:pt x="699" y="1"/>
                    <a:pt x="1" y="2510"/>
                    <a:pt x="1136" y="2999"/>
                  </a:cubicBezTo>
                  <a:cubicBezTo>
                    <a:pt x="1336" y="3087"/>
                    <a:pt x="1548" y="3126"/>
                    <a:pt x="1762" y="3126"/>
                  </a:cubicBezTo>
                  <a:cubicBezTo>
                    <a:pt x="1976" y="3126"/>
                    <a:pt x="2193" y="3087"/>
                    <a:pt x="2401" y="3019"/>
                  </a:cubicBezTo>
                  <a:lnTo>
                    <a:pt x="2401" y="3019"/>
                  </a:lnTo>
                  <a:cubicBezTo>
                    <a:pt x="2431" y="3892"/>
                    <a:pt x="2927" y="4622"/>
                    <a:pt x="3751" y="4916"/>
                  </a:cubicBezTo>
                  <a:cubicBezTo>
                    <a:pt x="4081" y="5032"/>
                    <a:pt x="4434" y="5083"/>
                    <a:pt x="4798" y="5083"/>
                  </a:cubicBezTo>
                  <a:cubicBezTo>
                    <a:pt x="6128" y="5083"/>
                    <a:pt x="7602" y="4403"/>
                    <a:pt x="8578" y="3718"/>
                  </a:cubicBezTo>
                  <a:cubicBezTo>
                    <a:pt x="8657" y="3660"/>
                    <a:pt x="8609" y="3640"/>
                    <a:pt x="8529" y="3640"/>
                  </a:cubicBezTo>
                  <a:cubicBezTo>
                    <a:pt x="8440" y="3640"/>
                    <a:pt x="8310" y="3665"/>
                    <a:pt x="8270" y="3691"/>
                  </a:cubicBezTo>
                  <a:cubicBezTo>
                    <a:pt x="7425" y="4290"/>
                    <a:pt x="6085" y="4847"/>
                    <a:pt x="4939" y="4847"/>
                  </a:cubicBezTo>
                  <a:cubicBezTo>
                    <a:pt x="3861" y="4847"/>
                    <a:pt x="2955" y="4353"/>
                    <a:pt x="2796" y="2936"/>
                  </a:cubicBezTo>
                  <a:cubicBezTo>
                    <a:pt x="2793" y="2909"/>
                    <a:pt x="2791" y="2882"/>
                    <a:pt x="2789" y="2854"/>
                  </a:cubicBezTo>
                  <a:lnTo>
                    <a:pt x="2789" y="2854"/>
                  </a:lnTo>
                  <a:cubicBezTo>
                    <a:pt x="2939" y="2776"/>
                    <a:pt x="3080" y="2684"/>
                    <a:pt x="3207" y="2584"/>
                  </a:cubicBezTo>
                  <a:cubicBezTo>
                    <a:pt x="3545" y="2317"/>
                    <a:pt x="4145" y="1192"/>
                    <a:pt x="3430" y="1192"/>
                  </a:cubicBezTo>
                  <a:cubicBezTo>
                    <a:pt x="3386" y="1192"/>
                    <a:pt x="3338" y="1196"/>
                    <a:pt x="3284" y="1205"/>
                  </a:cubicBezTo>
                  <a:cubicBezTo>
                    <a:pt x="2531" y="1327"/>
                    <a:pt x="2404" y="2201"/>
                    <a:pt x="2399" y="2854"/>
                  </a:cubicBezTo>
                  <a:lnTo>
                    <a:pt x="2399" y="2854"/>
                  </a:lnTo>
                  <a:cubicBezTo>
                    <a:pt x="2236" y="2913"/>
                    <a:pt x="2066" y="2945"/>
                    <a:pt x="1900" y="2945"/>
                  </a:cubicBezTo>
                  <a:cubicBezTo>
                    <a:pt x="1822" y="2945"/>
                    <a:pt x="1744" y="2937"/>
                    <a:pt x="1668" y="2922"/>
                  </a:cubicBezTo>
                  <a:cubicBezTo>
                    <a:pt x="345" y="2654"/>
                    <a:pt x="1191" y="224"/>
                    <a:pt x="1801" y="224"/>
                  </a:cubicBezTo>
                  <a:cubicBezTo>
                    <a:pt x="1832" y="224"/>
                    <a:pt x="1863" y="230"/>
                    <a:pt x="1893" y="244"/>
                  </a:cubicBezTo>
                  <a:cubicBezTo>
                    <a:pt x="1903" y="248"/>
                    <a:pt x="1917" y="250"/>
                    <a:pt x="1934" y="250"/>
                  </a:cubicBezTo>
                  <a:cubicBezTo>
                    <a:pt x="2061" y="250"/>
                    <a:pt x="2331" y="134"/>
                    <a:pt x="2213" y="84"/>
                  </a:cubicBezTo>
                  <a:cubicBezTo>
                    <a:pt x="2088" y="27"/>
                    <a:pt x="1966" y="1"/>
                    <a:pt x="184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7" name="Google Shape;1267;p29"/>
            <p:cNvSpPr/>
            <p:nvPr/>
          </p:nvSpPr>
          <p:spPr>
            <a:xfrm>
              <a:off x="6474898" y="1342986"/>
              <a:ext cx="46209" cy="26307"/>
            </a:xfrm>
            <a:custGeom>
              <a:avLst/>
              <a:gdLst/>
              <a:ahLst/>
              <a:cxnLst/>
              <a:rect l="l" t="t" r="r" b="b"/>
              <a:pathLst>
                <a:path w="2287" h="1302" extrusionOk="0">
                  <a:moveTo>
                    <a:pt x="634" y="1"/>
                  </a:moveTo>
                  <a:cubicBezTo>
                    <a:pt x="341" y="1"/>
                    <a:pt x="100" y="148"/>
                    <a:pt x="12" y="532"/>
                  </a:cubicBezTo>
                  <a:cubicBezTo>
                    <a:pt x="1" y="590"/>
                    <a:pt x="50" y="615"/>
                    <a:pt x="112" y="615"/>
                  </a:cubicBezTo>
                  <a:cubicBezTo>
                    <a:pt x="194" y="615"/>
                    <a:pt x="299" y="572"/>
                    <a:pt x="314" y="506"/>
                  </a:cubicBezTo>
                  <a:cubicBezTo>
                    <a:pt x="362" y="294"/>
                    <a:pt x="487" y="210"/>
                    <a:pt x="647" y="210"/>
                  </a:cubicBezTo>
                  <a:cubicBezTo>
                    <a:pt x="1109" y="210"/>
                    <a:pt x="1867" y="900"/>
                    <a:pt x="1968" y="1237"/>
                  </a:cubicBezTo>
                  <a:cubicBezTo>
                    <a:pt x="1981" y="1283"/>
                    <a:pt x="2027" y="1302"/>
                    <a:pt x="2079" y="1302"/>
                  </a:cubicBezTo>
                  <a:cubicBezTo>
                    <a:pt x="2173" y="1302"/>
                    <a:pt x="2286" y="1239"/>
                    <a:pt x="2261" y="1160"/>
                  </a:cubicBezTo>
                  <a:cubicBezTo>
                    <a:pt x="2118" y="668"/>
                    <a:pt x="1257" y="1"/>
                    <a:pt x="634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8" name="Google Shape;1268;p29"/>
            <p:cNvSpPr/>
            <p:nvPr/>
          </p:nvSpPr>
          <p:spPr>
            <a:xfrm>
              <a:off x="6511308" y="1339713"/>
              <a:ext cx="30510" cy="28671"/>
            </a:xfrm>
            <a:custGeom>
              <a:avLst/>
              <a:gdLst/>
              <a:ahLst/>
              <a:cxnLst/>
              <a:rect l="l" t="t" r="r" b="b"/>
              <a:pathLst>
                <a:path w="1510" h="1419" extrusionOk="0">
                  <a:moveTo>
                    <a:pt x="403" y="1"/>
                  </a:moveTo>
                  <a:cubicBezTo>
                    <a:pt x="331" y="1"/>
                    <a:pt x="256" y="8"/>
                    <a:pt x="178" y="22"/>
                  </a:cubicBezTo>
                  <a:cubicBezTo>
                    <a:pt x="1" y="50"/>
                    <a:pt x="36" y="210"/>
                    <a:pt x="182" y="210"/>
                  </a:cubicBezTo>
                  <a:cubicBezTo>
                    <a:pt x="195" y="210"/>
                    <a:pt x="208" y="209"/>
                    <a:pt x="222" y="206"/>
                  </a:cubicBezTo>
                  <a:cubicBezTo>
                    <a:pt x="270" y="198"/>
                    <a:pt x="317" y="194"/>
                    <a:pt x="361" y="194"/>
                  </a:cubicBezTo>
                  <a:cubicBezTo>
                    <a:pt x="917" y="194"/>
                    <a:pt x="1199" y="831"/>
                    <a:pt x="1210" y="1329"/>
                  </a:cubicBezTo>
                  <a:cubicBezTo>
                    <a:pt x="1210" y="1392"/>
                    <a:pt x="1266" y="1419"/>
                    <a:pt x="1329" y="1419"/>
                  </a:cubicBezTo>
                  <a:cubicBezTo>
                    <a:pt x="1413" y="1419"/>
                    <a:pt x="1509" y="1372"/>
                    <a:pt x="1506" y="1303"/>
                  </a:cubicBezTo>
                  <a:cubicBezTo>
                    <a:pt x="1493" y="607"/>
                    <a:pt x="1088" y="1"/>
                    <a:pt x="40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9" name="Google Shape;1269;p29"/>
            <p:cNvSpPr/>
            <p:nvPr/>
          </p:nvSpPr>
          <p:spPr>
            <a:xfrm>
              <a:off x="6542686" y="1339976"/>
              <a:ext cx="18851" cy="27297"/>
            </a:xfrm>
            <a:custGeom>
              <a:avLst/>
              <a:gdLst/>
              <a:ahLst/>
              <a:cxnLst/>
              <a:rect l="l" t="t" r="r" b="b"/>
              <a:pathLst>
                <a:path w="933" h="1351" extrusionOk="0">
                  <a:moveTo>
                    <a:pt x="299" y="0"/>
                  </a:moveTo>
                  <a:cubicBezTo>
                    <a:pt x="221" y="0"/>
                    <a:pt x="1" y="99"/>
                    <a:pt x="68" y="110"/>
                  </a:cubicBezTo>
                  <a:cubicBezTo>
                    <a:pt x="574" y="207"/>
                    <a:pt x="625" y="944"/>
                    <a:pt x="477" y="1329"/>
                  </a:cubicBezTo>
                  <a:cubicBezTo>
                    <a:pt x="471" y="1344"/>
                    <a:pt x="499" y="1351"/>
                    <a:pt x="540" y="1351"/>
                  </a:cubicBezTo>
                  <a:cubicBezTo>
                    <a:pt x="620" y="1351"/>
                    <a:pt x="749" y="1324"/>
                    <a:pt x="766" y="1278"/>
                  </a:cubicBezTo>
                  <a:cubicBezTo>
                    <a:pt x="933" y="847"/>
                    <a:pt x="856" y="104"/>
                    <a:pt x="311" y="1"/>
                  </a:cubicBezTo>
                  <a:cubicBezTo>
                    <a:pt x="308" y="0"/>
                    <a:pt x="304" y="0"/>
                    <a:pt x="29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0" name="Google Shape;1270;p29"/>
            <p:cNvSpPr/>
            <p:nvPr/>
          </p:nvSpPr>
          <p:spPr>
            <a:xfrm>
              <a:off x="6591562" y="1334864"/>
              <a:ext cx="39521" cy="22327"/>
            </a:xfrm>
            <a:custGeom>
              <a:avLst/>
              <a:gdLst/>
              <a:ahLst/>
              <a:cxnLst/>
              <a:rect l="l" t="t" r="r" b="b"/>
              <a:pathLst>
                <a:path w="1956" h="1105" extrusionOk="0">
                  <a:moveTo>
                    <a:pt x="562" y="0"/>
                  </a:moveTo>
                  <a:cubicBezTo>
                    <a:pt x="319" y="0"/>
                    <a:pt x="84" y="103"/>
                    <a:pt x="8" y="357"/>
                  </a:cubicBezTo>
                  <a:cubicBezTo>
                    <a:pt x="0" y="380"/>
                    <a:pt x="32" y="390"/>
                    <a:pt x="77" y="390"/>
                  </a:cubicBezTo>
                  <a:cubicBezTo>
                    <a:pt x="159" y="390"/>
                    <a:pt x="286" y="356"/>
                    <a:pt x="303" y="306"/>
                  </a:cubicBezTo>
                  <a:cubicBezTo>
                    <a:pt x="339" y="184"/>
                    <a:pt x="414" y="139"/>
                    <a:pt x="504" y="139"/>
                  </a:cubicBezTo>
                  <a:cubicBezTo>
                    <a:pt x="684" y="139"/>
                    <a:pt x="926" y="315"/>
                    <a:pt x="1058" y="408"/>
                  </a:cubicBezTo>
                  <a:cubicBezTo>
                    <a:pt x="1289" y="569"/>
                    <a:pt x="1558" y="800"/>
                    <a:pt x="1641" y="1076"/>
                  </a:cubicBezTo>
                  <a:cubicBezTo>
                    <a:pt x="1649" y="1096"/>
                    <a:pt x="1675" y="1105"/>
                    <a:pt x="1710" y="1105"/>
                  </a:cubicBezTo>
                  <a:cubicBezTo>
                    <a:pt x="1804" y="1105"/>
                    <a:pt x="1956" y="1043"/>
                    <a:pt x="1937" y="992"/>
                  </a:cubicBezTo>
                  <a:cubicBezTo>
                    <a:pt x="1809" y="569"/>
                    <a:pt x="1303" y="242"/>
                    <a:pt x="924" y="76"/>
                  </a:cubicBezTo>
                  <a:cubicBezTo>
                    <a:pt x="815" y="27"/>
                    <a:pt x="688" y="0"/>
                    <a:pt x="562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1" name="Google Shape;1271;p29"/>
            <p:cNvSpPr/>
            <p:nvPr/>
          </p:nvSpPr>
          <p:spPr>
            <a:xfrm>
              <a:off x="6619303" y="1325287"/>
              <a:ext cx="27600" cy="30691"/>
            </a:xfrm>
            <a:custGeom>
              <a:avLst/>
              <a:gdLst/>
              <a:ahLst/>
              <a:cxnLst/>
              <a:rect l="l" t="t" r="r" b="b"/>
              <a:pathLst>
                <a:path w="1366" h="1519" extrusionOk="0">
                  <a:moveTo>
                    <a:pt x="333" y="0"/>
                  </a:moveTo>
                  <a:cubicBezTo>
                    <a:pt x="299" y="0"/>
                    <a:pt x="265" y="2"/>
                    <a:pt x="230" y="5"/>
                  </a:cubicBezTo>
                  <a:cubicBezTo>
                    <a:pt x="77" y="17"/>
                    <a:pt x="0" y="198"/>
                    <a:pt x="173" y="198"/>
                  </a:cubicBezTo>
                  <a:cubicBezTo>
                    <a:pt x="181" y="198"/>
                    <a:pt x="190" y="198"/>
                    <a:pt x="199" y="197"/>
                  </a:cubicBezTo>
                  <a:cubicBezTo>
                    <a:pt x="223" y="195"/>
                    <a:pt x="246" y="194"/>
                    <a:pt x="269" y="194"/>
                  </a:cubicBezTo>
                  <a:cubicBezTo>
                    <a:pt x="873" y="194"/>
                    <a:pt x="1058" y="933"/>
                    <a:pt x="1064" y="1434"/>
                  </a:cubicBezTo>
                  <a:cubicBezTo>
                    <a:pt x="1064" y="1493"/>
                    <a:pt x="1118" y="1519"/>
                    <a:pt x="1180" y="1519"/>
                  </a:cubicBezTo>
                  <a:cubicBezTo>
                    <a:pt x="1265" y="1519"/>
                    <a:pt x="1365" y="1472"/>
                    <a:pt x="1365" y="1402"/>
                  </a:cubicBezTo>
                  <a:cubicBezTo>
                    <a:pt x="1354" y="733"/>
                    <a:pt x="1071" y="0"/>
                    <a:pt x="33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2" name="Google Shape;1272;p29"/>
            <p:cNvSpPr/>
            <p:nvPr/>
          </p:nvSpPr>
          <p:spPr>
            <a:xfrm>
              <a:off x="6642883" y="1323024"/>
              <a:ext cx="23579" cy="30893"/>
            </a:xfrm>
            <a:custGeom>
              <a:avLst/>
              <a:gdLst/>
              <a:ahLst/>
              <a:cxnLst/>
              <a:rect l="l" t="t" r="r" b="b"/>
              <a:pathLst>
                <a:path w="1167" h="1529" extrusionOk="0">
                  <a:moveTo>
                    <a:pt x="293" y="1"/>
                  </a:moveTo>
                  <a:cubicBezTo>
                    <a:pt x="160" y="1"/>
                    <a:pt x="1" y="180"/>
                    <a:pt x="198" y="194"/>
                  </a:cubicBezTo>
                  <a:cubicBezTo>
                    <a:pt x="781" y="245"/>
                    <a:pt x="820" y="1026"/>
                    <a:pt x="666" y="1455"/>
                  </a:cubicBezTo>
                  <a:cubicBezTo>
                    <a:pt x="649" y="1506"/>
                    <a:pt x="697" y="1528"/>
                    <a:pt x="759" y="1528"/>
                  </a:cubicBezTo>
                  <a:cubicBezTo>
                    <a:pt x="840" y="1528"/>
                    <a:pt x="946" y="1490"/>
                    <a:pt x="968" y="1425"/>
                  </a:cubicBezTo>
                  <a:cubicBezTo>
                    <a:pt x="1166" y="860"/>
                    <a:pt x="1000" y="58"/>
                    <a:pt x="308" y="1"/>
                  </a:cubicBezTo>
                  <a:cubicBezTo>
                    <a:pt x="303" y="1"/>
                    <a:pt x="298" y="1"/>
                    <a:pt x="29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3" name="Google Shape;1273;p29"/>
            <p:cNvSpPr/>
            <p:nvPr/>
          </p:nvSpPr>
          <p:spPr>
            <a:xfrm>
              <a:off x="6674503" y="1123782"/>
              <a:ext cx="126524" cy="213931"/>
            </a:xfrm>
            <a:custGeom>
              <a:avLst/>
              <a:gdLst/>
              <a:ahLst/>
              <a:cxnLst/>
              <a:rect l="l" t="t" r="r" b="b"/>
              <a:pathLst>
                <a:path w="6262" h="10588" extrusionOk="0">
                  <a:moveTo>
                    <a:pt x="6141" y="0"/>
                  </a:moveTo>
                  <a:cubicBezTo>
                    <a:pt x="6059" y="0"/>
                    <a:pt x="5964" y="46"/>
                    <a:pt x="5960" y="118"/>
                  </a:cubicBezTo>
                  <a:cubicBezTo>
                    <a:pt x="5935" y="1413"/>
                    <a:pt x="5691" y="2670"/>
                    <a:pt x="5223" y="3875"/>
                  </a:cubicBezTo>
                  <a:cubicBezTo>
                    <a:pt x="5006" y="4445"/>
                    <a:pt x="4711" y="4984"/>
                    <a:pt x="4390" y="5502"/>
                  </a:cubicBezTo>
                  <a:cubicBezTo>
                    <a:pt x="4210" y="5778"/>
                    <a:pt x="4018" y="6047"/>
                    <a:pt x="3794" y="6285"/>
                  </a:cubicBezTo>
                  <a:cubicBezTo>
                    <a:pt x="3634" y="6452"/>
                    <a:pt x="3454" y="6585"/>
                    <a:pt x="3249" y="6695"/>
                  </a:cubicBezTo>
                  <a:cubicBezTo>
                    <a:pt x="3034" y="6819"/>
                    <a:pt x="2865" y="6870"/>
                    <a:pt x="2733" y="6870"/>
                  </a:cubicBezTo>
                  <a:cubicBezTo>
                    <a:pt x="2562" y="6870"/>
                    <a:pt x="2455" y="6784"/>
                    <a:pt x="2392" y="6662"/>
                  </a:cubicBezTo>
                  <a:lnTo>
                    <a:pt x="2392" y="6662"/>
                  </a:lnTo>
                  <a:cubicBezTo>
                    <a:pt x="2425" y="6422"/>
                    <a:pt x="2424" y="6184"/>
                    <a:pt x="2352" y="5970"/>
                  </a:cubicBezTo>
                  <a:cubicBezTo>
                    <a:pt x="2338" y="5922"/>
                    <a:pt x="2297" y="5903"/>
                    <a:pt x="2249" y="5903"/>
                  </a:cubicBezTo>
                  <a:cubicBezTo>
                    <a:pt x="2170" y="5903"/>
                    <a:pt x="2073" y="5958"/>
                    <a:pt x="2057" y="6022"/>
                  </a:cubicBezTo>
                  <a:cubicBezTo>
                    <a:pt x="1996" y="6246"/>
                    <a:pt x="2018" y="6479"/>
                    <a:pt x="2113" y="6664"/>
                  </a:cubicBezTo>
                  <a:lnTo>
                    <a:pt x="2113" y="6664"/>
                  </a:lnTo>
                  <a:cubicBezTo>
                    <a:pt x="2064" y="7281"/>
                    <a:pt x="1777" y="7992"/>
                    <a:pt x="1607" y="8458"/>
                  </a:cubicBezTo>
                  <a:cubicBezTo>
                    <a:pt x="1390" y="9047"/>
                    <a:pt x="935" y="10278"/>
                    <a:pt x="223" y="10381"/>
                  </a:cubicBezTo>
                  <a:cubicBezTo>
                    <a:pt x="72" y="10400"/>
                    <a:pt x="0" y="10588"/>
                    <a:pt x="158" y="10588"/>
                  </a:cubicBezTo>
                  <a:cubicBezTo>
                    <a:pt x="168" y="10588"/>
                    <a:pt x="179" y="10587"/>
                    <a:pt x="190" y="10586"/>
                  </a:cubicBezTo>
                  <a:cubicBezTo>
                    <a:pt x="921" y="10478"/>
                    <a:pt x="1281" y="9792"/>
                    <a:pt x="1575" y="9189"/>
                  </a:cubicBezTo>
                  <a:cubicBezTo>
                    <a:pt x="1844" y="8644"/>
                    <a:pt x="2044" y="8093"/>
                    <a:pt x="2198" y="7509"/>
                  </a:cubicBezTo>
                  <a:cubicBezTo>
                    <a:pt x="2245" y="7327"/>
                    <a:pt x="2303" y="7127"/>
                    <a:pt x="2347" y="6921"/>
                  </a:cubicBezTo>
                  <a:lnTo>
                    <a:pt x="2347" y="6921"/>
                  </a:lnTo>
                  <a:cubicBezTo>
                    <a:pt x="2446" y="6983"/>
                    <a:pt x="2566" y="7020"/>
                    <a:pt x="2707" y="7020"/>
                  </a:cubicBezTo>
                  <a:cubicBezTo>
                    <a:pt x="2731" y="7020"/>
                    <a:pt x="2756" y="7018"/>
                    <a:pt x="2781" y="7016"/>
                  </a:cubicBezTo>
                  <a:cubicBezTo>
                    <a:pt x="3480" y="6952"/>
                    <a:pt x="3992" y="6470"/>
                    <a:pt x="4397" y="5932"/>
                  </a:cubicBezTo>
                  <a:cubicBezTo>
                    <a:pt x="5634" y="4259"/>
                    <a:pt x="6217" y="2156"/>
                    <a:pt x="6261" y="93"/>
                  </a:cubicBezTo>
                  <a:cubicBezTo>
                    <a:pt x="6261" y="28"/>
                    <a:pt x="6205" y="0"/>
                    <a:pt x="6141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4" name="Google Shape;1274;p29"/>
            <p:cNvSpPr/>
            <p:nvPr/>
          </p:nvSpPr>
          <p:spPr>
            <a:xfrm>
              <a:off x="6705134" y="1330762"/>
              <a:ext cx="44269" cy="23539"/>
            </a:xfrm>
            <a:custGeom>
              <a:avLst/>
              <a:gdLst/>
              <a:ahLst/>
              <a:cxnLst/>
              <a:rect l="l" t="t" r="r" b="b"/>
              <a:pathLst>
                <a:path w="2191" h="1165" extrusionOk="0">
                  <a:moveTo>
                    <a:pt x="786" y="0"/>
                  </a:moveTo>
                  <a:cubicBezTo>
                    <a:pt x="539" y="0"/>
                    <a:pt x="303" y="68"/>
                    <a:pt x="117" y="220"/>
                  </a:cubicBezTo>
                  <a:cubicBezTo>
                    <a:pt x="1" y="309"/>
                    <a:pt x="98" y="384"/>
                    <a:pt x="202" y="384"/>
                  </a:cubicBezTo>
                  <a:cubicBezTo>
                    <a:pt x="241" y="384"/>
                    <a:pt x="280" y="374"/>
                    <a:pt x="310" y="349"/>
                  </a:cubicBezTo>
                  <a:cubicBezTo>
                    <a:pt x="434" y="248"/>
                    <a:pt x="584" y="204"/>
                    <a:pt x="741" y="204"/>
                  </a:cubicBezTo>
                  <a:cubicBezTo>
                    <a:pt x="1237" y="204"/>
                    <a:pt x="1807" y="645"/>
                    <a:pt x="1881" y="1092"/>
                  </a:cubicBezTo>
                  <a:cubicBezTo>
                    <a:pt x="1888" y="1143"/>
                    <a:pt x="1934" y="1164"/>
                    <a:pt x="1989" y="1164"/>
                  </a:cubicBezTo>
                  <a:cubicBezTo>
                    <a:pt x="2079" y="1164"/>
                    <a:pt x="2191" y="1104"/>
                    <a:pt x="2174" y="1015"/>
                  </a:cubicBezTo>
                  <a:cubicBezTo>
                    <a:pt x="2083" y="424"/>
                    <a:pt x="1403" y="0"/>
                    <a:pt x="786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5" name="Google Shape;1275;p29"/>
            <p:cNvSpPr/>
            <p:nvPr/>
          </p:nvSpPr>
          <p:spPr>
            <a:xfrm>
              <a:off x="6736634" y="1320963"/>
              <a:ext cx="34975" cy="29237"/>
            </a:xfrm>
            <a:custGeom>
              <a:avLst/>
              <a:gdLst/>
              <a:ahLst/>
              <a:cxnLst/>
              <a:rect l="l" t="t" r="r" b="b"/>
              <a:pathLst>
                <a:path w="1731" h="1447" extrusionOk="0">
                  <a:moveTo>
                    <a:pt x="340" y="0"/>
                  </a:moveTo>
                  <a:cubicBezTo>
                    <a:pt x="269" y="0"/>
                    <a:pt x="0" y="128"/>
                    <a:pt x="148" y="128"/>
                  </a:cubicBezTo>
                  <a:cubicBezTo>
                    <a:pt x="905" y="142"/>
                    <a:pt x="1423" y="628"/>
                    <a:pt x="1302" y="1404"/>
                  </a:cubicBezTo>
                  <a:cubicBezTo>
                    <a:pt x="1297" y="1434"/>
                    <a:pt x="1332" y="1447"/>
                    <a:pt x="1379" y="1447"/>
                  </a:cubicBezTo>
                  <a:cubicBezTo>
                    <a:pt x="1462" y="1447"/>
                    <a:pt x="1582" y="1408"/>
                    <a:pt x="1591" y="1359"/>
                  </a:cubicBezTo>
                  <a:cubicBezTo>
                    <a:pt x="1731" y="513"/>
                    <a:pt x="1148" y="13"/>
                    <a:pt x="34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6" name="Google Shape;1276;p29"/>
            <p:cNvSpPr/>
            <p:nvPr/>
          </p:nvSpPr>
          <p:spPr>
            <a:xfrm>
              <a:off x="6760314" y="1314618"/>
              <a:ext cx="32833" cy="32106"/>
            </a:xfrm>
            <a:custGeom>
              <a:avLst/>
              <a:gdLst/>
              <a:ahLst/>
              <a:cxnLst/>
              <a:rect l="l" t="t" r="r" b="b"/>
              <a:pathLst>
                <a:path w="1625" h="1589" extrusionOk="0">
                  <a:moveTo>
                    <a:pt x="344" y="0"/>
                  </a:moveTo>
                  <a:cubicBezTo>
                    <a:pt x="335" y="0"/>
                    <a:pt x="325" y="0"/>
                    <a:pt x="316" y="1"/>
                  </a:cubicBezTo>
                  <a:cubicBezTo>
                    <a:pt x="235" y="1"/>
                    <a:pt x="1" y="122"/>
                    <a:pt x="175" y="122"/>
                  </a:cubicBezTo>
                  <a:cubicBezTo>
                    <a:pt x="179" y="122"/>
                    <a:pt x="183" y="122"/>
                    <a:pt x="188" y="122"/>
                  </a:cubicBezTo>
                  <a:cubicBezTo>
                    <a:pt x="193" y="122"/>
                    <a:pt x="198" y="122"/>
                    <a:pt x="204" y="122"/>
                  </a:cubicBezTo>
                  <a:cubicBezTo>
                    <a:pt x="936" y="122"/>
                    <a:pt x="1257" y="985"/>
                    <a:pt x="925" y="1564"/>
                  </a:cubicBezTo>
                  <a:cubicBezTo>
                    <a:pt x="916" y="1580"/>
                    <a:pt x="944" y="1588"/>
                    <a:pt x="987" y="1588"/>
                  </a:cubicBezTo>
                  <a:cubicBezTo>
                    <a:pt x="1063" y="1588"/>
                    <a:pt x="1184" y="1562"/>
                    <a:pt x="1213" y="1513"/>
                  </a:cubicBezTo>
                  <a:cubicBezTo>
                    <a:pt x="1625" y="811"/>
                    <a:pt x="1130" y="0"/>
                    <a:pt x="34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7" name="Google Shape;1277;p29"/>
            <p:cNvSpPr/>
            <p:nvPr/>
          </p:nvSpPr>
          <p:spPr>
            <a:xfrm>
              <a:off x="6299741" y="785672"/>
              <a:ext cx="74375" cy="232580"/>
            </a:xfrm>
            <a:custGeom>
              <a:avLst/>
              <a:gdLst/>
              <a:ahLst/>
              <a:cxnLst/>
              <a:rect l="l" t="t" r="r" b="b"/>
              <a:pathLst>
                <a:path w="3681" h="11511" extrusionOk="0">
                  <a:moveTo>
                    <a:pt x="3409" y="1"/>
                  </a:moveTo>
                  <a:cubicBezTo>
                    <a:pt x="3297" y="1"/>
                    <a:pt x="3174" y="65"/>
                    <a:pt x="3181" y="165"/>
                  </a:cubicBezTo>
                  <a:cubicBezTo>
                    <a:pt x="3276" y="1717"/>
                    <a:pt x="3276" y="3274"/>
                    <a:pt x="3219" y="4833"/>
                  </a:cubicBezTo>
                  <a:cubicBezTo>
                    <a:pt x="3175" y="6050"/>
                    <a:pt x="3078" y="7274"/>
                    <a:pt x="2853" y="8481"/>
                  </a:cubicBezTo>
                  <a:cubicBezTo>
                    <a:pt x="2699" y="9327"/>
                    <a:pt x="2482" y="10487"/>
                    <a:pt x="1796" y="11088"/>
                  </a:cubicBezTo>
                  <a:cubicBezTo>
                    <a:pt x="1743" y="11136"/>
                    <a:pt x="1692" y="11156"/>
                    <a:pt x="1643" y="11156"/>
                  </a:cubicBezTo>
                  <a:cubicBezTo>
                    <a:pt x="1319" y="11156"/>
                    <a:pt x="1090" y="10245"/>
                    <a:pt x="1039" y="10050"/>
                  </a:cubicBezTo>
                  <a:cubicBezTo>
                    <a:pt x="802" y="9173"/>
                    <a:pt x="707" y="8250"/>
                    <a:pt x="622" y="7345"/>
                  </a:cubicBezTo>
                  <a:cubicBezTo>
                    <a:pt x="469" y="5750"/>
                    <a:pt x="412" y="4140"/>
                    <a:pt x="405" y="2543"/>
                  </a:cubicBezTo>
                  <a:lnTo>
                    <a:pt x="405" y="2403"/>
                  </a:lnTo>
                  <a:cubicBezTo>
                    <a:pt x="405" y="2312"/>
                    <a:pt x="326" y="2273"/>
                    <a:pt x="237" y="2273"/>
                  </a:cubicBezTo>
                  <a:cubicBezTo>
                    <a:pt x="126" y="2273"/>
                    <a:pt x="1" y="2335"/>
                    <a:pt x="1" y="2434"/>
                  </a:cubicBezTo>
                  <a:cubicBezTo>
                    <a:pt x="1" y="3730"/>
                    <a:pt x="53" y="5025"/>
                    <a:pt x="136" y="6313"/>
                  </a:cubicBezTo>
                  <a:cubicBezTo>
                    <a:pt x="199" y="7274"/>
                    <a:pt x="290" y="8236"/>
                    <a:pt x="444" y="9185"/>
                  </a:cubicBezTo>
                  <a:cubicBezTo>
                    <a:pt x="545" y="9839"/>
                    <a:pt x="669" y="10570"/>
                    <a:pt x="1039" y="11141"/>
                  </a:cubicBezTo>
                  <a:cubicBezTo>
                    <a:pt x="1210" y="11403"/>
                    <a:pt x="1387" y="11511"/>
                    <a:pt x="1562" y="11511"/>
                  </a:cubicBezTo>
                  <a:cubicBezTo>
                    <a:pt x="2266" y="11511"/>
                    <a:pt x="2935" y="9762"/>
                    <a:pt x="3053" y="9345"/>
                  </a:cubicBezTo>
                  <a:cubicBezTo>
                    <a:pt x="3681" y="7102"/>
                    <a:pt x="3675" y="4647"/>
                    <a:pt x="3655" y="2333"/>
                  </a:cubicBezTo>
                  <a:cubicBezTo>
                    <a:pt x="3643" y="1602"/>
                    <a:pt x="3630" y="865"/>
                    <a:pt x="3584" y="134"/>
                  </a:cubicBezTo>
                  <a:cubicBezTo>
                    <a:pt x="3579" y="41"/>
                    <a:pt x="3497" y="1"/>
                    <a:pt x="340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8" name="Google Shape;1278;p29"/>
            <p:cNvSpPr/>
            <p:nvPr/>
          </p:nvSpPr>
          <p:spPr>
            <a:xfrm>
              <a:off x="6779004" y="738735"/>
              <a:ext cx="78719" cy="156447"/>
            </a:xfrm>
            <a:custGeom>
              <a:avLst/>
              <a:gdLst/>
              <a:ahLst/>
              <a:cxnLst/>
              <a:rect l="l" t="t" r="r" b="b"/>
              <a:pathLst>
                <a:path w="3896" h="7743" extrusionOk="0">
                  <a:moveTo>
                    <a:pt x="279" y="1"/>
                  </a:moveTo>
                  <a:cubicBezTo>
                    <a:pt x="223" y="1"/>
                    <a:pt x="151" y="33"/>
                    <a:pt x="148" y="79"/>
                  </a:cubicBezTo>
                  <a:cubicBezTo>
                    <a:pt x="0" y="1437"/>
                    <a:pt x="57" y="2803"/>
                    <a:pt x="282" y="4149"/>
                  </a:cubicBezTo>
                  <a:cubicBezTo>
                    <a:pt x="455" y="5188"/>
                    <a:pt x="737" y="6290"/>
                    <a:pt x="1346" y="7162"/>
                  </a:cubicBezTo>
                  <a:cubicBezTo>
                    <a:pt x="1600" y="7519"/>
                    <a:pt x="1937" y="7742"/>
                    <a:pt x="2323" y="7742"/>
                  </a:cubicBezTo>
                  <a:cubicBezTo>
                    <a:pt x="2464" y="7742"/>
                    <a:pt x="2611" y="7713"/>
                    <a:pt x="2763" y="7650"/>
                  </a:cubicBezTo>
                  <a:cubicBezTo>
                    <a:pt x="3583" y="7303"/>
                    <a:pt x="3782" y="5963"/>
                    <a:pt x="3891" y="5213"/>
                  </a:cubicBezTo>
                  <a:cubicBezTo>
                    <a:pt x="3896" y="5178"/>
                    <a:pt x="3865" y="5164"/>
                    <a:pt x="3827" y="5164"/>
                  </a:cubicBezTo>
                  <a:cubicBezTo>
                    <a:pt x="3771" y="5164"/>
                    <a:pt x="3700" y="5193"/>
                    <a:pt x="3692" y="5239"/>
                  </a:cubicBezTo>
                  <a:cubicBezTo>
                    <a:pt x="3589" y="5928"/>
                    <a:pt x="3329" y="7631"/>
                    <a:pt x="2366" y="7631"/>
                  </a:cubicBezTo>
                  <a:cubicBezTo>
                    <a:pt x="2316" y="7631"/>
                    <a:pt x="2264" y="7627"/>
                    <a:pt x="2211" y="7617"/>
                  </a:cubicBezTo>
                  <a:cubicBezTo>
                    <a:pt x="1577" y="7502"/>
                    <a:pt x="1211" y="6579"/>
                    <a:pt x="1006" y="6073"/>
                  </a:cubicBezTo>
                  <a:cubicBezTo>
                    <a:pt x="257" y="4213"/>
                    <a:pt x="134" y="2020"/>
                    <a:pt x="346" y="52"/>
                  </a:cubicBezTo>
                  <a:cubicBezTo>
                    <a:pt x="349" y="16"/>
                    <a:pt x="317" y="1"/>
                    <a:pt x="27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9" name="Google Shape;1279;p29"/>
            <p:cNvSpPr/>
            <p:nvPr/>
          </p:nvSpPr>
          <p:spPr>
            <a:xfrm>
              <a:off x="6400908" y="731886"/>
              <a:ext cx="386784" cy="281718"/>
            </a:xfrm>
            <a:custGeom>
              <a:avLst/>
              <a:gdLst/>
              <a:ahLst/>
              <a:cxnLst/>
              <a:rect l="l" t="t" r="r" b="b"/>
              <a:pathLst>
                <a:path w="19143" h="13943" extrusionOk="0">
                  <a:moveTo>
                    <a:pt x="6385" y="1"/>
                  </a:moveTo>
                  <a:lnTo>
                    <a:pt x="6385" y="1"/>
                  </a:lnTo>
                  <a:cubicBezTo>
                    <a:pt x="2494" y="1418"/>
                    <a:pt x="0" y="4827"/>
                    <a:pt x="629" y="8250"/>
                  </a:cubicBezTo>
                  <a:cubicBezTo>
                    <a:pt x="1247" y="11641"/>
                    <a:pt x="4719" y="13942"/>
                    <a:pt x="8812" y="13942"/>
                  </a:cubicBezTo>
                  <a:cubicBezTo>
                    <a:pt x="9471" y="13942"/>
                    <a:pt x="10146" y="13882"/>
                    <a:pt x="10828" y="13758"/>
                  </a:cubicBezTo>
                  <a:cubicBezTo>
                    <a:pt x="15739" y="12859"/>
                    <a:pt x="19142" y="8942"/>
                    <a:pt x="18424" y="5007"/>
                  </a:cubicBezTo>
                  <a:cubicBezTo>
                    <a:pt x="18047" y="2924"/>
                    <a:pt x="16591" y="1250"/>
                    <a:pt x="14571" y="270"/>
                  </a:cubicBezTo>
                  <a:cubicBezTo>
                    <a:pt x="14450" y="456"/>
                    <a:pt x="14296" y="628"/>
                    <a:pt x="14110" y="782"/>
                  </a:cubicBezTo>
                  <a:cubicBezTo>
                    <a:pt x="13807" y="1027"/>
                    <a:pt x="13488" y="1118"/>
                    <a:pt x="13181" y="1118"/>
                  </a:cubicBezTo>
                  <a:cubicBezTo>
                    <a:pt x="12283" y="1118"/>
                    <a:pt x="11488" y="334"/>
                    <a:pt x="11488" y="334"/>
                  </a:cubicBezTo>
                  <a:cubicBezTo>
                    <a:pt x="11488" y="334"/>
                    <a:pt x="10538" y="2870"/>
                    <a:pt x="8487" y="2870"/>
                  </a:cubicBezTo>
                  <a:cubicBezTo>
                    <a:pt x="8376" y="2870"/>
                    <a:pt x="8260" y="2863"/>
                    <a:pt x="8142" y="2847"/>
                  </a:cubicBezTo>
                  <a:cubicBezTo>
                    <a:pt x="6539" y="2628"/>
                    <a:pt x="6354" y="981"/>
                    <a:pt x="6385" y="1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0" name="Google Shape;1280;p29"/>
            <p:cNvSpPr/>
            <p:nvPr/>
          </p:nvSpPr>
          <p:spPr>
            <a:xfrm>
              <a:off x="6432266" y="739907"/>
              <a:ext cx="331584" cy="243389"/>
            </a:xfrm>
            <a:custGeom>
              <a:avLst/>
              <a:gdLst/>
              <a:ahLst/>
              <a:cxnLst/>
              <a:rect l="l" t="t" r="r" b="b"/>
              <a:pathLst>
                <a:path w="16411" h="12046" extrusionOk="0">
                  <a:moveTo>
                    <a:pt x="9872" y="1"/>
                  </a:moveTo>
                  <a:lnTo>
                    <a:pt x="9833" y="270"/>
                  </a:lnTo>
                  <a:cubicBezTo>
                    <a:pt x="9949" y="290"/>
                    <a:pt x="10078" y="308"/>
                    <a:pt x="10212" y="334"/>
                  </a:cubicBezTo>
                  <a:cubicBezTo>
                    <a:pt x="10574" y="589"/>
                    <a:pt x="11080" y="857"/>
                    <a:pt x="11626" y="857"/>
                  </a:cubicBezTo>
                  <a:cubicBezTo>
                    <a:pt x="11726" y="857"/>
                    <a:pt x="11828" y="848"/>
                    <a:pt x="11930" y="828"/>
                  </a:cubicBezTo>
                  <a:cubicBezTo>
                    <a:pt x="14526" y="1841"/>
                    <a:pt x="16135" y="3802"/>
                    <a:pt x="16135" y="5956"/>
                  </a:cubicBezTo>
                  <a:cubicBezTo>
                    <a:pt x="16135" y="9169"/>
                    <a:pt x="12578" y="11776"/>
                    <a:pt x="8205" y="11776"/>
                  </a:cubicBezTo>
                  <a:cubicBezTo>
                    <a:pt x="3833" y="11776"/>
                    <a:pt x="276" y="9169"/>
                    <a:pt x="276" y="5956"/>
                  </a:cubicBezTo>
                  <a:cubicBezTo>
                    <a:pt x="276" y="3687"/>
                    <a:pt x="2102" y="1610"/>
                    <a:pt x="4930" y="668"/>
                  </a:cubicBezTo>
                  <a:lnTo>
                    <a:pt x="4841" y="405"/>
                  </a:lnTo>
                  <a:cubicBezTo>
                    <a:pt x="1904" y="1385"/>
                    <a:pt x="1" y="3565"/>
                    <a:pt x="1" y="5956"/>
                  </a:cubicBezTo>
                  <a:cubicBezTo>
                    <a:pt x="1" y="9315"/>
                    <a:pt x="3679" y="12046"/>
                    <a:pt x="8205" y="12046"/>
                  </a:cubicBezTo>
                  <a:cubicBezTo>
                    <a:pt x="12732" y="12046"/>
                    <a:pt x="16410" y="9315"/>
                    <a:pt x="16410" y="5956"/>
                  </a:cubicBezTo>
                  <a:cubicBezTo>
                    <a:pt x="16410" y="3681"/>
                    <a:pt x="14718" y="1610"/>
                    <a:pt x="11995" y="559"/>
                  </a:cubicBezTo>
                  <a:lnTo>
                    <a:pt x="11956" y="545"/>
                  </a:lnTo>
                  <a:lnTo>
                    <a:pt x="11918" y="553"/>
                  </a:lnTo>
                  <a:cubicBezTo>
                    <a:pt x="11820" y="575"/>
                    <a:pt x="11721" y="585"/>
                    <a:pt x="11624" y="585"/>
                  </a:cubicBezTo>
                  <a:cubicBezTo>
                    <a:pt x="11137" y="585"/>
                    <a:pt x="10673" y="332"/>
                    <a:pt x="10347" y="97"/>
                  </a:cubicBezTo>
                  <a:lnTo>
                    <a:pt x="10321" y="77"/>
                  </a:lnTo>
                  <a:lnTo>
                    <a:pt x="10295" y="71"/>
                  </a:lnTo>
                  <a:cubicBezTo>
                    <a:pt x="10141" y="45"/>
                    <a:pt x="10001" y="21"/>
                    <a:pt x="9872" y="1"/>
                  </a:cubicBez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1" name="Google Shape;1281;p29"/>
            <p:cNvSpPr/>
            <p:nvPr/>
          </p:nvSpPr>
          <p:spPr>
            <a:xfrm>
              <a:off x="6456855" y="766457"/>
              <a:ext cx="269838" cy="189139"/>
            </a:xfrm>
            <a:custGeom>
              <a:avLst/>
              <a:gdLst/>
              <a:ahLst/>
              <a:cxnLst/>
              <a:rect l="l" t="t" r="r" b="b"/>
              <a:pathLst>
                <a:path w="13355" h="9361" extrusionOk="0">
                  <a:moveTo>
                    <a:pt x="7847" y="0"/>
                  </a:moveTo>
                  <a:lnTo>
                    <a:pt x="7828" y="142"/>
                  </a:lnTo>
                  <a:cubicBezTo>
                    <a:pt x="10950" y="527"/>
                    <a:pt x="13219" y="2424"/>
                    <a:pt x="13219" y="4642"/>
                  </a:cubicBezTo>
                  <a:cubicBezTo>
                    <a:pt x="13219" y="7168"/>
                    <a:pt x="10284" y="9225"/>
                    <a:pt x="6675" y="9225"/>
                  </a:cubicBezTo>
                  <a:cubicBezTo>
                    <a:pt x="3071" y="9225"/>
                    <a:pt x="136" y="7168"/>
                    <a:pt x="136" y="4642"/>
                  </a:cubicBezTo>
                  <a:cubicBezTo>
                    <a:pt x="136" y="2808"/>
                    <a:pt x="1693" y="1162"/>
                    <a:pt x="4104" y="437"/>
                  </a:cubicBezTo>
                  <a:lnTo>
                    <a:pt x="4065" y="308"/>
                  </a:lnTo>
                  <a:cubicBezTo>
                    <a:pt x="1597" y="1047"/>
                    <a:pt x="0" y="2751"/>
                    <a:pt x="0" y="4642"/>
                  </a:cubicBezTo>
                  <a:cubicBezTo>
                    <a:pt x="0" y="7245"/>
                    <a:pt x="2994" y="9361"/>
                    <a:pt x="6675" y="9361"/>
                  </a:cubicBezTo>
                  <a:cubicBezTo>
                    <a:pt x="10361" y="9361"/>
                    <a:pt x="13355" y="7245"/>
                    <a:pt x="13355" y="4642"/>
                  </a:cubicBezTo>
                  <a:cubicBezTo>
                    <a:pt x="13355" y="2354"/>
                    <a:pt x="11039" y="399"/>
                    <a:pt x="7847" y="0"/>
                  </a:cubicBez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2" name="Google Shape;1282;p29"/>
            <p:cNvSpPr/>
            <p:nvPr/>
          </p:nvSpPr>
          <p:spPr>
            <a:xfrm>
              <a:off x="6503771" y="797694"/>
              <a:ext cx="176026" cy="125271"/>
            </a:xfrm>
            <a:custGeom>
              <a:avLst/>
              <a:gdLst/>
              <a:ahLst/>
              <a:cxnLst/>
              <a:rect l="l" t="t" r="r" b="b"/>
              <a:pathLst>
                <a:path w="8712" h="6200" extrusionOk="0">
                  <a:moveTo>
                    <a:pt x="4353" y="270"/>
                  </a:moveTo>
                  <a:cubicBezTo>
                    <a:pt x="6610" y="270"/>
                    <a:pt x="8436" y="1539"/>
                    <a:pt x="8436" y="3096"/>
                  </a:cubicBezTo>
                  <a:cubicBezTo>
                    <a:pt x="8436" y="4661"/>
                    <a:pt x="6610" y="5930"/>
                    <a:pt x="4353" y="5930"/>
                  </a:cubicBezTo>
                  <a:cubicBezTo>
                    <a:pt x="2102" y="5930"/>
                    <a:pt x="275" y="4661"/>
                    <a:pt x="275" y="3096"/>
                  </a:cubicBezTo>
                  <a:cubicBezTo>
                    <a:pt x="275" y="1539"/>
                    <a:pt x="2102" y="270"/>
                    <a:pt x="4353" y="270"/>
                  </a:cubicBezTo>
                  <a:close/>
                  <a:moveTo>
                    <a:pt x="4353" y="1"/>
                  </a:moveTo>
                  <a:cubicBezTo>
                    <a:pt x="1956" y="1"/>
                    <a:pt x="0" y="1391"/>
                    <a:pt x="0" y="3096"/>
                  </a:cubicBezTo>
                  <a:cubicBezTo>
                    <a:pt x="0" y="4808"/>
                    <a:pt x="1956" y="6199"/>
                    <a:pt x="4353" y="6199"/>
                  </a:cubicBezTo>
                  <a:cubicBezTo>
                    <a:pt x="6756" y="6199"/>
                    <a:pt x="8711" y="4808"/>
                    <a:pt x="8711" y="3096"/>
                  </a:cubicBezTo>
                  <a:cubicBezTo>
                    <a:pt x="8711" y="1391"/>
                    <a:pt x="6756" y="1"/>
                    <a:pt x="4353" y="1"/>
                  </a:cubicBez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3" name="Google Shape;1283;p29"/>
            <p:cNvSpPr/>
            <p:nvPr/>
          </p:nvSpPr>
          <p:spPr>
            <a:xfrm>
              <a:off x="6549495" y="655915"/>
              <a:ext cx="133939" cy="86700"/>
            </a:xfrm>
            <a:custGeom>
              <a:avLst/>
              <a:gdLst/>
              <a:ahLst/>
              <a:cxnLst/>
              <a:rect l="l" t="t" r="r" b="b"/>
              <a:pathLst>
                <a:path w="6629" h="4291" extrusionOk="0">
                  <a:moveTo>
                    <a:pt x="3809" y="0"/>
                  </a:moveTo>
                  <a:cubicBezTo>
                    <a:pt x="1064" y="0"/>
                    <a:pt x="0" y="2773"/>
                    <a:pt x="0" y="2773"/>
                  </a:cubicBezTo>
                  <a:cubicBezTo>
                    <a:pt x="1292" y="3879"/>
                    <a:pt x="2357" y="4290"/>
                    <a:pt x="3227" y="4290"/>
                  </a:cubicBezTo>
                  <a:cubicBezTo>
                    <a:pt x="5749" y="4290"/>
                    <a:pt x="6628" y="831"/>
                    <a:pt x="6628" y="831"/>
                  </a:cubicBezTo>
                  <a:cubicBezTo>
                    <a:pt x="5538" y="233"/>
                    <a:pt x="4603" y="0"/>
                    <a:pt x="380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4" name="Google Shape;1284;p29"/>
            <p:cNvSpPr/>
            <p:nvPr/>
          </p:nvSpPr>
          <p:spPr>
            <a:xfrm>
              <a:off x="6521895" y="678929"/>
              <a:ext cx="195322" cy="112562"/>
            </a:xfrm>
            <a:custGeom>
              <a:avLst/>
              <a:gdLst/>
              <a:ahLst/>
              <a:cxnLst/>
              <a:rect l="l" t="t" r="r" b="b"/>
              <a:pathLst>
                <a:path w="9667" h="5571" extrusionOk="0">
                  <a:moveTo>
                    <a:pt x="8448" y="0"/>
                  </a:moveTo>
                  <a:cubicBezTo>
                    <a:pt x="8323" y="0"/>
                    <a:pt x="8099" y="111"/>
                    <a:pt x="8142" y="154"/>
                  </a:cubicBezTo>
                  <a:cubicBezTo>
                    <a:pt x="8936" y="826"/>
                    <a:pt x="8897" y="2057"/>
                    <a:pt x="8411" y="2897"/>
                  </a:cubicBezTo>
                  <a:cubicBezTo>
                    <a:pt x="8114" y="3411"/>
                    <a:pt x="7694" y="3613"/>
                    <a:pt x="7252" y="3613"/>
                  </a:cubicBezTo>
                  <a:cubicBezTo>
                    <a:pt x="6702" y="3613"/>
                    <a:pt x="6116" y="3300"/>
                    <a:pt x="5686" y="2885"/>
                  </a:cubicBezTo>
                  <a:cubicBezTo>
                    <a:pt x="5673" y="2872"/>
                    <a:pt x="5648" y="2866"/>
                    <a:pt x="5617" y="2866"/>
                  </a:cubicBezTo>
                  <a:cubicBezTo>
                    <a:pt x="5509" y="2866"/>
                    <a:pt x="5328" y="2933"/>
                    <a:pt x="5308" y="2986"/>
                  </a:cubicBezTo>
                  <a:cubicBezTo>
                    <a:pt x="4865" y="4144"/>
                    <a:pt x="3819" y="5408"/>
                    <a:pt x="2557" y="5408"/>
                  </a:cubicBezTo>
                  <a:cubicBezTo>
                    <a:pt x="2268" y="5408"/>
                    <a:pt x="1967" y="5342"/>
                    <a:pt x="1660" y="5192"/>
                  </a:cubicBezTo>
                  <a:cubicBezTo>
                    <a:pt x="532" y="4640"/>
                    <a:pt x="468" y="2923"/>
                    <a:pt x="666" y="1852"/>
                  </a:cubicBezTo>
                  <a:cubicBezTo>
                    <a:pt x="671" y="1825"/>
                    <a:pt x="632" y="1814"/>
                    <a:pt x="578" y="1814"/>
                  </a:cubicBezTo>
                  <a:cubicBezTo>
                    <a:pt x="467" y="1814"/>
                    <a:pt x="289" y="1862"/>
                    <a:pt x="275" y="1923"/>
                  </a:cubicBezTo>
                  <a:cubicBezTo>
                    <a:pt x="0" y="3442"/>
                    <a:pt x="340" y="5371"/>
                    <a:pt x="2154" y="5557"/>
                  </a:cubicBezTo>
                  <a:cubicBezTo>
                    <a:pt x="2245" y="5566"/>
                    <a:pt x="2335" y="5571"/>
                    <a:pt x="2425" y="5571"/>
                  </a:cubicBezTo>
                  <a:cubicBezTo>
                    <a:pt x="3825" y="5571"/>
                    <a:pt x="4988" y="4458"/>
                    <a:pt x="5560" y="3232"/>
                  </a:cubicBezTo>
                  <a:lnTo>
                    <a:pt x="5560" y="3232"/>
                  </a:lnTo>
                  <a:cubicBezTo>
                    <a:pt x="6002" y="3576"/>
                    <a:pt x="6559" y="3814"/>
                    <a:pt x="7112" y="3814"/>
                  </a:cubicBezTo>
                  <a:cubicBezTo>
                    <a:pt x="7400" y="3814"/>
                    <a:pt x="7687" y="3750"/>
                    <a:pt x="7956" y="3602"/>
                  </a:cubicBezTo>
                  <a:cubicBezTo>
                    <a:pt x="9180" y="2929"/>
                    <a:pt x="9667" y="1006"/>
                    <a:pt x="8513" y="18"/>
                  </a:cubicBezTo>
                  <a:cubicBezTo>
                    <a:pt x="8499" y="6"/>
                    <a:pt x="8476" y="0"/>
                    <a:pt x="8448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85" name="Google Shape;1285;p29"/>
          <p:cNvGrpSpPr/>
          <p:nvPr/>
        </p:nvGrpSpPr>
        <p:grpSpPr>
          <a:xfrm>
            <a:off x="125321" y="3714820"/>
            <a:ext cx="3874254" cy="1896628"/>
            <a:chOff x="125321" y="3714820"/>
            <a:chExt cx="3874254" cy="1896628"/>
          </a:xfrm>
        </p:grpSpPr>
        <p:grpSp>
          <p:nvGrpSpPr>
            <p:cNvPr id="1286" name="Google Shape;1286;p29"/>
            <p:cNvGrpSpPr/>
            <p:nvPr/>
          </p:nvGrpSpPr>
          <p:grpSpPr>
            <a:xfrm rot="-748857" flipH="1">
              <a:off x="216445" y="4059747"/>
              <a:ext cx="3324026" cy="1206775"/>
              <a:chOff x="3876829" y="4076284"/>
              <a:chExt cx="3324257" cy="1206859"/>
            </a:xfrm>
          </p:grpSpPr>
          <p:sp>
            <p:nvSpPr>
              <p:cNvPr id="1287" name="Google Shape;1287;p29"/>
              <p:cNvSpPr/>
              <p:nvPr/>
            </p:nvSpPr>
            <p:spPr>
              <a:xfrm flipH="1">
                <a:off x="7189515" y="5237748"/>
                <a:ext cx="11142" cy="4539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2966" extrusionOk="0">
                    <a:moveTo>
                      <a:pt x="223" y="1"/>
                    </a:moveTo>
                    <a:cubicBezTo>
                      <a:pt x="216" y="1"/>
                      <a:pt x="208" y="1"/>
                      <a:pt x="200" y="2"/>
                    </a:cubicBezTo>
                    <a:cubicBezTo>
                      <a:pt x="87" y="9"/>
                      <a:pt x="0" y="108"/>
                      <a:pt x="7" y="228"/>
                    </a:cubicBezTo>
                    <a:cubicBezTo>
                      <a:pt x="114" y="1811"/>
                      <a:pt x="281" y="2751"/>
                      <a:pt x="287" y="2785"/>
                    </a:cubicBezTo>
                    <a:cubicBezTo>
                      <a:pt x="308" y="2892"/>
                      <a:pt x="394" y="2966"/>
                      <a:pt x="494" y="2966"/>
                    </a:cubicBezTo>
                    <a:cubicBezTo>
                      <a:pt x="508" y="2966"/>
                      <a:pt x="521" y="2966"/>
                      <a:pt x="534" y="2958"/>
                    </a:cubicBezTo>
                    <a:cubicBezTo>
                      <a:pt x="647" y="2938"/>
                      <a:pt x="727" y="2831"/>
                      <a:pt x="708" y="2711"/>
                    </a:cubicBezTo>
                    <a:cubicBezTo>
                      <a:pt x="700" y="2704"/>
                      <a:pt x="534" y="1756"/>
                      <a:pt x="428" y="202"/>
                    </a:cubicBezTo>
                    <a:cubicBezTo>
                      <a:pt x="420" y="90"/>
                      <a:pt x="328" y="1"/>
                      <a:pt x="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8" name="Google Shape;1288;p29"/>
              <p:cNvSpPr/>
              <p:nvPr/>
            </p:nvSpPr>
            <p:spPr>
              <a:xfrm flipH="1">
                <a:off x="4443476" y="4411676"/>
                <a:ext cx="2757609" cy="754184"/>
              </a:xfrm>
              <a:custGeom>
                <a:avLst/>
                <a:gdLst/>
                <a:ahLst/>
                <a:cxnLst/>
                <a:rect l="l" t="t" r="r" b="b"/>
                <a:pathLst>
                  <a:path w="180177" h="49277" extrusionOk="0">
                    <a:moveTo>
                      <a:pt x="179943" y="0"/>
                    </a:moveTo>
                    <a:cubicBezTo>
                      <a:pt x="179844" y="0"/>
                      <a:pt x="179759" y="63"/>
                      <a:pt x="179735" y="160"/>
                    </a:cubicBezTo>
                    <a:cubicBezTo>
                      <a:pt x="179303" y="1828"/>
                      <a:pt x="178762" y="3457"/>
                      <a:pt x="178142" y="4999"/>
                    </a:cubicBezTo>
                    <a:cubicBezTo>
                      <a:pt x="178102" y="5105"/>
                      <a:pt x="178154" y="5232"/>
                      <a:pt x="178262" y="5280"/>
                    </a:cubicBezTo>
                    <a:cubicBezTo>
                      <a:pt x="178287" y="5286"/>
                      <a:pt x="178315" y="5293"/>
                      <a:pt x="178342" y="5293"/>
                    </a:cubicBezTo>
                    <a:cubicBezTo>
                      <a:pt x="178428" y="5293"/>
                      <a:pt x="178508" y="5240"/>
                      <a:pt x="178542" y="5160"/>
                    </a:cubicBezTo>
                    <a:cubicBezTo>
                      <a:pt x="179168" y="3598"/>
                      <a:pt x="179710" y="1956"/>
                      <a:pt x="180144" y="266"/>
                    </a:cubicBezTo>
                    <a:cubicBezTo>
                      <a:pt x="180176" y="154"/>
                      <a:pt x="180110" y="40"/>
                      <a:pt x="179997" y="6"/>
                    </a:cubicBezTo>
                    <a:cubicBezTo>
                      <a:pt x="179979" y="2"/>
                      <a:pt x="179961" y="0"/>
                      <a:pt x="179943" y="0"/>
                    </a:cubicBezTo>
                    <a:close/>
                    <a:moveTo>
                      <a:pt x="176107" y="9474"/>
                    </a:moveTo>
                    <a:cubicBezTo>
                      <a:pt x="176034" y="9474"/>
                      <a:pt x="175965" y="9511"/>
                      <a:pt x="175925" y="9577"/>
                    </a:cubicBezTo>
                    <a:cubicBezTo>
                      <a:pt x="175084" y="11053"/>
                      <a:pt x="174123" y="12467"/>
                      <a:pt x="173081" y="13802"/>
                    </a:cubicBezTo>
                    <a:cubicBezTo>
                      <a:pt x="173008" y="13896"/>
                      <a:pt x="173029" y="14029"/>
                      <a:pt x="173115" y="14103"/>
                    </a:cubicBezTo>
                    <a:cubicBezTo>
                      <a:pt x="173155" y="14130"/>
                      <a:pt x="173202" y="14143"/>
                      <a:pt x="173248" y="14143"/>
                    </a:cubicBezTo>
                    <a:cubicBezTo>
                      <a:pt x="173315" y="14143"/>
                      <a:pt x="173376" y="14116"/>
                      <a:pt x="173416" y="14063"/>
                    </a:cubicBezTo>
                    <a:cubicBezTo>
                      <a:pt x="174470" y="12714"/>
                      <a:pt x="175438" y="11279"/>
                      <a:pt x="176292" y="9791"/>
                    </a:cubicBezTo>
                    <a:cubicBezTo>
                      <a:pt x="176352" y="9691"/>
                      <a:pt x="176319" y="9557"/>
                      <a:pt x="176219" y="9504"/>
                    </a:cubicBezTo>
                    <a:cubicBezTo>
                      <a:pt x="176183" y="9484"/>
                      <a:pt x="176145" y="9474"/>
                      <a:pt x="176107" y="9474"/>
                    </a:cubicBezTo>
                    <a:close/>
                    <a:moveTo>
                      <a:pt x="169810" y="17517"/>
                    </a:moveTo>
                    <a:cubicBezTo>
                      <a:pt x="169758" y="17517"/>
                      <a:pt x="169706" y="17535"/>
                      <a:pt x="169665" y="17574"/>
                    </a:cubicBezTo>
                    <a:cubicBezTo>
                      <a:pt x="168470" y="18727"/>
                      <a:pt x="167155" y="19836"/>
                      <a:pt x="165767" y="20858"/>
                    </a:cubicBezTo>
                    <a:cubicBezTo>
                      <a:pt x="165673" y="20930"/>
                      <a:pt x="165654" y="21064"/>
                      <a:pt x="165727" y="21157"/>
                    </a:cubicBezTo>
                    <a:cubicBezTo>
                      <a:pt x="165767" y="21210"/>
                      <a:pt x="165833" y="21244"/>
                      <a:pt x="165894" y="21244"/>
                    </a:cubicBezTo>
                    <a:cubicBezTo>
                      <a:pt x="165940" y="21244"/>
                      <a:pt x="165987" y="21231"/>
                      <a:pt x="166020" y="21197"/>
                    </a:cubicBezTo>
                    <a:cubicBezTo>
                      <a:pt x="167422" y="20163"/>
                      <a:pt x="168750" y="19048"/>
                      <a:pt x="169964" y="17880"/>
                    </a:cubicBezTo>
                    <a:cubicBezTo>
                      <a:pt x="170044" y="17800"/>
                      <a:pt x="170052" y="17667"/>
                      <a:pt x="169964" y="17580"/>
                    </a:cubicBezTo>
                    <a:cubicBezTo>
                      <a:pt x="169923" y="17539"/>
                      <a:pt x="169867" y="17517"/>
                      <a:pt x="169810" y="17517"/>
                    </a:cubicBezTo>
                    <a:close/>
                    <a:moveTo>
                      <a:pt x="35784" y="20703"/>
                    </a:moveTo>
                    <a:cubicBezTo>
                      <a:pt x="35665" y="20703"/>
                      <a:pt x="35589" y="20798"/>
                      <a:pt x="35589" y="20911"/>
                    </a:cubicBezTo>
                    <a:cubicBezTo>
                      <a:pt x="35583" y="21024"/>
                      <a:pt x="35676" y="21124"/>
                      <a:pt x="35796" y="21124"/>
                    </a:cubicBezTo>
                    <a:cubicBezTo>
                      <a:pt x="37438" y="21170"/>
                      <a:pt x="39153" y="21271"/>
                      <a:pt x="40903" y="21431"/>
                    </a:cubicBezTo>
                    <a:lnTo>
                      <a:pt x="40922" y="21431"/>
                    </a:lnTo>
                    <a:cubicBezTo>
                      <a:pt x="41029" y="21431"/>
                      <a:pt x="41122" y="21345"/>
                      <a:pt x="41129" y="21237"/>
                    </a:cubicBezTo>
                    <a:cubicBezTo>
                      <a:pt x="41143" y="21117"/>
                      <a:pt x="41055" y="21018"/>
                      <a:pt x="40943" y="21004"/>
                    </a:cubicBezTo>
                    <a:cubicBezTo>
                      <a:pt x="39187" y="20843"/>
                      <a:pt x="37459" y="20744"/>
                      <a:pt x="35809" y="20704"/>
                    </a:cubicBezTo>
                    <a:cubicBezTo>
                      <a:pt x="35800" y="20703"/>
                      <a:pt x="35792" y="20703"/>
                      <a:pt x="35784" y="20703"/>
                    </a:cubicBezTo>
                    <a:close/>
                    <a:moveTo>
                      <a:pt x="30687" y="20768"/>
                    </a:moveTo>
                    <a:cubicBezTo>
                      <a:pt x="30679" y="20768"/>
                      <a:pt x="30672" y="20769"/>
                      <a:pt x="30664" y="20770"/>
                    </a:cubicBezTo>
                    <a:cubicBezTo>
                      <a:pt x="28895" y="20864"/>
                      <a:pt x="27173" y="21044"/>
                      <a:pt x="25544" y="21290"/>
                    </a:cubicBezTo>
                    <a:cubicBezTo>
                      <a:pt x="25430" y="21311"/>
                      <a:pt x="25350" y="21418"/>
                      <a:pt x="25371" y="21539"/>
                    </a:cubicBezTo>
                    <a:cubicBezTo>
                      <a:pt x="25384" y="21638"/>
                      <a:pt x="25477" y="21718"/>
                      <a:pt x="25578" y="21718"/>
                    </a:cubicBezTo>
                    <a:cubicBezTo>
                      <a:pt x="25591" y="21718"/>
                      <a:pt x="25597" y="21718"/>
                      <a:pt x="25611" y="21712"/>
                    </a:cubicBezTo>
                    <a:cubicBezTo>
                      <a:pt x="27226" y="21465"/>
                      <a:pt x="28935" y="21290"/>
                      <a:pt x="30683" y="21191"/>
                    </a:cubicBezTo>
                    <a:cubicBezTo>
                      <a:pt x="30803" y="21185"/>
                      <a:pt x="30891" y="21084"/>
                      <a:pt x="30883" y="20970"/>
                    </a:cubicBezTo>
                    <a:cubicBezTo>
                      <a:pt x="30877" y="20857"/>
                      <a:pt x="30801" y="20768"/>
                      <a:pt x="30687" y="20768"/>
                    </a:cubicBezTo>
                    <a:close/>
                    <a:moveTo>
                      <a:pt x="46017" y="21609"/>
                    </a:moveTo>
                    <a:cubicBezTo>
                      <a:pt x="45918" y="21609"/>
                      <a:pt x="45819" y="21681"/>
                      <a:pt x="45801" y="21792"/>
                    </a:cubicBezTo>
                    <a:cubicBezTo>
                      <a:pt x="45788" y="21905"/>
                      <a:pt x="45868" y="22011"/>
                      <a:pt x="45981" y="22032"/>
                    </a:cubicBezTo>
                    <a:cubicBezTo>
                      <a:pt x="47616" y="22266"/>
                      <a:pt x="49312" y="22553"/>
                      <a:pt x="51034" y="22879"/>
                    </a:cubicBezTo>
                    <a:cubicBezTo>
                      <a:pt x="51047" y="22886"/>
                      <a:pt x="51060" y="22886"/>
                      <a:pt x="51074" y="22886"/>
                    </a:cubicBezTo>
                    <a:cubicBezTo>
                      <a:pt x="51174" y="22886"/>
                      <a:pt x="51260" y="22812"/>
                      <a:pt x="51281" y="22713"/>
                    </a:cubicBezTo>
                    <a:cubicBezTo>
                      <a:pt x="51300" y="22599"/>
                      <a:pt x="51227" y="22485"/>
                      <a:pt x="51115" y="22466"/>
                    </a:cubicBezTo>
                    <a:cubicBezTo>
                      <a:pt x="49385" y="22131"/>
                      <a:pt x="47683" y="21844"/>
                      <a:pt x="46041" y="21611"/>
                    </a:cubicBezTo>
                    <a:cubicBezTo>
                      <a:pt x="46033" y="21610"/>
                      <a:pt x="46025" y="21609"/>
                      <a:pt x="46017" y="21609"/>
                    </a:cubicBezTo>
                    <a:close/>
                    <a:moveTo>
                      <a:pt x="20578" y="22377"/>
                    </a:moveTo>
                    <a:cubicBezTo>
                      <a:pt x="20558" y="22377"/>
                      <a:pt x="20539" y="22380"/>
                      <a:pt x="20519" y="22386"/>
                    </a:cubicBezTo>
                    <a:cubicBezTo>
                      <a:pt x="18810" y="22873"/>
                      <a:pt x="17187" y="23474"/>
                      <a:pt x="15686" y="24174"/>
                    </a:cubicBezTo>
                    <a:cubicBezTo>
                      <a:pt x="15579" y="24222"/>
                      <a:pt x="15533" y="24348"/>
                      <a:pt x="15579" y="24454"/>
                    </a:cubicBezTo>
                    <a:cubicBezTo>
                      <a:pt x="15619" y="24534"/>
                      <a:pt x="15693" y="24582"/>
                      <a:pt x="15773" y="24582"/>
                    </a:cubicBezTo>
                    <a:cubicBezTo>
                      <a:pt x="15806" y="24582"/>
                      <a:pt x="15834" y="24574"/>
                      <a:pt x="15866" y="24561"/>
                    </a:cubicBezTo>
                    <a:cubicBezTo>
                      <a:pt x="17341" y="23874"/>
                      <a:pt x="18949" y="23280"/>
                      <a:pt x="20631" y="22793"/>
                    </a:cubicBezTo>
                    <a:cubicBezTo>
                      <a:pt x="20745" y="22766"/>
                      <a:pt x="20812" y="22645"/>
                      <a:pt x="20779" y="22532"/>
                    </a:cubicBezTo>
                    <a:cubicBezTo>
                      <a:pt x="20751" y="22439"/>
                      <a:pt x="20669" y="22377"/>
                      <a:pt x="20578" y="22377"/>
                    </a:cubicBezTo>
                    <a:close/>
                    <a:moveTo>
                      <a:pt x="56093" y="23521"/>
                    </a:moveTo>
                    <a:cubicBezTo>
                      <a:pt x="55995" y="23521"/>
                      <a:pt x="55902" y="23588"/>
                      <a:pt x="55880" y="23687"/>
                    </a:cubicBezTo>
                    <a:cubicBezTo>
                      <a:pt x="55853" y="23800"/>
                      <a:pt x="55927" y="23914"/>
                      <a:pt x="56040" y="23941"/>
                    </a:cubicBezTo>
                    <a:cubicBezTo>
                      <a:pt x="56993" y="24161"/>
                      <a:pt x="57969" y="24401"/>
                      <a:pt x="58943" y="24641"/>
                    </a:cubicBezTo>
                    <a:cubicBezTo>
                      <a:pt x="59636" y="24814"/>
                      <a:pt x="60325" y="24989"/>
                      <a:pt x="61019" y="25162"/>
                    </a:cubicBezTo>
                    <a:cubicBezTo>
                      <a:pt x="61038" y="25162"/>
                      <a:pt x="61052" y="25168"/>
                      <a:pt x="61072" y="25168"/>
                    </a:cubicBezTo>
                    <a:cubicBezTo>
                      <a:pt x="61166" y="25168"/>
                      <a:pt x="61253" y="25103"/>
                      <a:pt x="61278" y="25002"/>
                    </a:cubicBezTo>
                    <a:cubicBezTo>
                      <a:pt x="61306" y="24888"/>
                      <a:pt x="61232" y="24774"/>
                      <a:pt x="61118" y="24749"/>
                    </a:cubicBezTo>
                    <a:cubicBezTo>
                      <a:pt x="60431" y="24574"/>
                      <a:pt x="59737" y="24407"/>
                      <a:pt x="59050" y="24234"/>
                    </a:cubicBezTo>
                    <a:cubicBezTo>
                      <a:pt x="58075" y="23988"/>
                      <a:pt x="57094" y="23747"/>
                      <a:pt x="56140" y="23526"/>
                    </a:cubicBezTo>
                    <a:cubicBezTo>
                      <a:pt x="56124" y="23523"/>
                      <a:pt x="56108" y="23521"/>
                      <a:pt x="56093" y="23521"/>
                    </a:cubicBezTo>
                    <a:close/>
                    <a:moveTo>
                      <a:pt x="161602" y="23611"/>
                    </a:moveTo>
                    <a:cubicBezTo>
                      <a:pt x="161566" y="23611"/>
                      <a:pt x="161528" y="23620"/>
                      <a:pt x="161495" y="23640"/>
                    </a:cubicBezTo>
                    <a:cubicBezTo>
                      <a:pt x="160060" y="24462"/>
                      <a:pt x="158532" y="25236"/>
                      <a:pt x="156943" y="25950"/>
                    </a:cubicBezTo>
                    <a:cubicBezTo>
                      <a:pt x="156837" y="25997"/>
                      <a:pt x="156789" y="26123"/>
                      <a:pt x="156837" y="26230"/>
                    </a:cubicBezTo>
                    <a:cubicBezTo>
                      <a:pt x="156869" y="26310"/>
                      <a:pt x="156949" y="26357"/>
                      <a:pt x="157029" y="26357"/>
                    </a:cubicBezTo>
                    <a:cubicBezTo>
                      <a:pt x="157056" y="26357"/>
                      <a:pt x="157090" y="26351"/>
                      <a:pt x="157117" y="26336"/>
                    </a:cubicBezTo>
                    <a:cubicBezTo>
                      <a:pt x="158719" y="25623"/>
                      <a:pt x="160260" y="24835"/>
                      <a:pt x="161708" y="24007"/>
                    </a:cubicBezTo>
                    <a:cubicBezTo>
                      <a:pt x="161809" y="23948"/>
                      <a:pt x="161843" y="23821"/>
                      <a:pt x="161788" y="23720"/>
                    </a:cubicBezTo>
                    <a:cubicBezTo>
                      <a:pt x="161749" y="23649"/>
                      <a:pt x="161676" y="23611"/>
                      <a:pt x="161602" y="23611"/>
                    </a:cubicBezTo>
                    <a:close/>
                    <a:moveTo>
                      <a:pt x="66062" y="25924"/>
                    </a:moveTo>
                    <a:cubicBezTo>
                      <a:pt x="65962" y="25924"/>
                      <a:pt x="65874" y="25991"/>
                      <a:pt x="65852" y="26089"/>
                    </a:cubicBezTo>
                    <a:cubicBezTo>
                      <a:pt x="65824" y="26203"/>
                      <a:pt x="65898" y="26317"/>
                      <a:pt x="66012" y="26344"/>
                    </a:cubicBezTo>
                    <a:cubicBezTo>
                      <a:pt x="67694" y="26730"/>
                      <a:pt x="69382" y="27097"/>
                      <a:pt x="71024" y="27451"/>
                    </a:cubicBezTo>
                    <a:lnTo>
                      <a:pt x="71070" y="27451"/>
                    </a:lnTo>
                    <a:cubicBezTo>
                      <a:pt x="71170" y="27451"/>
                      <a:pt x="71258" y="27385"/>
                      <a:pt x="71277" y="27284"/>
                    </a:cubicBezTo>
                    <a:cubicBezTo>
                      <a:pt x="71304" y="27171"/>
                      <a:pt x="71231" y="27057"/>
                      <a:pt x="71117" y="27031"/>
                    </a:cubicBezTo>
                    <a:cubicBezTo>
                      <a:pt x="69475" y="26684"/>
                      <a:pt x="67787" y="26317"/>
                      <a:pt x="66111" y="25929"/>
                    </a:cubicBezTo>
                    <a:cubicBezTo>
                      <a:pt x="66095" y="25926"/>
                      <a:pt x="66078" y="25924"/>
                      <a:pt x="66062" y="25924"/>
                    </a:cubicBezTo>
                    <a:close/>
                    <a:moveTo>
                      <a:pt x="76100" y="28049"/>
                    </a:moveTo>
                    <a:cubicBezTo>
                      <a:pt x="76000" y="28049"/>
                      <a:pt x="75907" y="28118"/>
                      <a:pt x="75889" y="28218"/>
                    </a:cubicBezTo>
                    <a:cubicBezTo>
                      <a:pt x="75870" y="28338"/>
                      <a:pt x="75943" y="28446"/>
                      <a:pt x="76055" y="28473"/>
                    </a:cubicBezTo>
                    <a:cubicBezTo>
                      <a:pt x="77752" y="28800"/>
                      <a:pt x="79453" y="29114"/>
                      <a:pt x="81109" y="29407"/>
                    </a:cubicBezTo>
                    <a:lnTo>
                      <a:pt x="81141" y="29407"/>
                    </a:lnTo>
                    <a:cubicBezTo>
                      <a:pt x="81242" y="29407"/>
                      <a:pt x="81335" y="29333"/>
                      <a:pt x="81350" y="29234"/>
                    </a:cubicBezTo>
                    <a:cubicBezTo>
                      <a:pt x="81375" y="29120"/>
                      <a:pt x="81295" y="29006"/>
                      <a:pt x="81181" y="28987"/>
                    </a:cubicBezTo>
                    <a:cubicBezTo>
                      <a:pt x="79527" y="28692"/>
                      <a:pt x="77832" y="28378"/>
                      <a:pt x="76136" y="28052"/>
                    </a:cubicBezTo>
                    <a:cubicBezTo>
                      <a:pt x="76124" y="28050"/>
                      <a:pt x="76112" y="28049"/>
                      <a:pt x="76100" y="28049"/>
                    </a:cubicBezTo>
                    <a:close/>
                    <a:moveTo>
                      <a:pt x="152264" y="27820"/>
                    </a:moveTo>
                    <a:cubicBezTo>
                      <a:pt x="152240" y="27820"/>
                      <a:pt x="152216" y="27824"/>
                      <a:pt x="152192" y="27832"/>
                    </a:cubicBezTo>
                    <a:cubicBezTo>
                      <a:pt x="150636" y="28372"/>
                      <a:pt x="148988" y="28873"/>
                      <a:pt x="147306" y="29327"/>
                    </a:cubicBezTo>
                    <a:cubicBezTo>
                      <a:pt x="147192" y="29360"/>
                      <a:pt x="147125" y="29474"/>
                      <a:pt x="147152" y="29588"/>
                    </a:cubicBezTo>
                    <a:cubicBezTo>
                      <a:pt x="147178" y="29681"/>
                      <a:pt x="147266" y="29748"/>
                      <a:pt x="147359" y="29748"/>
                    </a:cubicBezTo>
                    <a:cubicBezTo>
                      <a:pt x="147378" y="29748"/>
                      <a:pt x="147399" y="29740"/>
                      <a:pt x="147412" y="29740"/>
                    </a:cubicBezTo>
                    <a:cubicBezTo>
                      <a:pt x="149108" y="29287"/>
                      <a:pt x="150763" y="28779"/>
                      <a:pt x="152331" y="28233"/>
                    </a:cubicBezTo>
                    <a:cubicBezTo>
                      <a:pt x="152445" y="28193"/>
                      <a:pt x="152504" y="28073"/>
                      <a:pt x="152464" y="27959"/>
                    </a:cubicBezTo>
                    <a:cubicBezTo>
                      <a:pt x="152432" y="27874"/>
                      <a:pt x="152351" y="27820"/>
                      <a:pt x="152264" y="27820"/>
                    </a:cubicBezTo>
                    <a:close/>
                    <a:moveTo>
                      <a:pt x="11349" y="26718"/>
                    </a:moveTo>
                    <a:cubicBezTo>
                      <a:pt x="11305" y="26718"/>
                      <a:pt x="11260" y="26731"/>
                      <a:pt x="11220" y="26757"/>
                    </a:cubicBezTo>
                    <a:cubicBezTo>
                      <a:pt x="9812" y="27765"/>
                      <a:pt x="8512" y="28913"/>
                      <a:pt x="7350" y="30168"/>
                    </a:cubicBezTo>
                    <a:cubicBezTo>
                      <a:pt x="7277" y="30254"/>
                      <a:pt x="7277" y="30389"/>
                      <a:pt x="7363" y="30469"/>
                    </a:cubicBezTo>
                    <a:cubicBezTo>
                      <a:pt x="7403" y="30501"/>
                      <a:pt x="7456" y="30522"/>
                      <a:pt x="7510" y="30522"/>
                    </a:cubicBezTo>
                    <a:cubicBezTo>
                      <a:pt x="7563" y="30522"/>
                      <a:pt x="7624" y="30501"/>
                      <a:pt x="7664" y="30454"/>
                    </a:cubicBezTo>
                    <a:cubicBezTo>
                      <a:pt x="8805" y="29219"/>
                      <a:pt x="10080" y="28092"/>
                      <a:pt x="11469" y="27105"/>
                    </a:cubicBezTo>
                    <a:cubicBezTo>
                      <a:pt x="11568" y="27038"/>
                      <a:pt x="11589" y="26905"/>
                      <a:pt x="11521" y="26804"/>
                    </a:cubicBezTo>
                    <a:cubicBezTo>
                      <a:pt x="11481" y="26748"/>
                      <a:pt x="11416" y="26718"/>
                      <a:pt x="11349" y="26718"/>
                    </a:cubicBezTo>
                    <a:close/>
                    <a:moveTo>
                      <a:pt x="86209" y="29826"/>
                    </a:moveTo>
                    <a:cubicBezTo>
                      <a:pt x="86105" y="29826"/>
                      <a:pt x="86013" y="29903"/>
                      <a:pt x="85995" y="30008"/>
                    </a:cubicBezTo>
                    <a:cubicBezTo>
                      <a:pt x="85974" y="30121"/>
                      <a:pt x="86054" y="30235"/>
                      <a:pt x="86168" y="30254"/>
                    </a:cubicBezTo>
                    <a:cubicBezTo>
                      <a:pt x="87884" y="30522"/>
                      <a:pt x="89591" y="30775"/>
                      <a:pt x="91254" y="31002"/>
                    </a:cubicBezTo>
                    <a:lnTo>
                      <a:pt x="91281" y="31002"/>
                    </a:lnTo>
                    <a:cubicBezTo>
                      <a:pt x="91387" y="31002"/>
                      <a:pt x="91481" y="30922"/>
                      <a:pt x="91494" y="30815"/>
                    </a:cubicBezTo>
                    <a:cubicBezTo>
                      <a:pt x="91507" y="30701"/>
                      <a:pt x="91427" y="30595"/>
                      <a:pt x="91307" y="30575"/>
                    </a:cubicBezTo>
                    <a:cubicBezTo>
                      <a:pt x="89652" y="30349"/>
                      <a:pt x="87943" y="30100"/>
                      <a:pt x="86235" y="29828"/>
                    </a:cubicBezTo>
                    <a:cubicBezTo>
                      <a:pt x="86226" y="29827"/>
                      <a:pt x="86217" y="29826"/>
                      <a:pt x="86209" y="29826"/>
                    </a:cubicBezTo>
                    <a:close/>
                    <a:moveTo>
                      <a:pt x="142372" y="30489"/>
                    </a:moveTo>
                    <a:cubicBezTo>
                      <a:pt x="142357" y="30489"/>
                      <a:pt x="142341" y="30491"/>
                      <a:pt x="142326" y="30495"/>
                    </a:cubicBezTo>
                    <a:cubicBezTo>
                      <a:pt x="140690" y="30821"/>
                      <a:pt x="138996" y="31116"/>
                      <a:pt x="137280" y="31363"/>
                    </a:cubicBezTo>
                    <a:cubicBezTo>
                      <a:pt x="137166" y="31382"/>
                      <a:pt x="137086" y="31489"/>
                      <a:pt x="137101" y="31609"/>
                    </a:cubicBezTo>
                    <a:cubicBezTo>
                      <a:pt x="137113" y="31710"/>
                      <a:pt x="137206" y="31790"/>
                      <a:pt x="137314" y="31790"/>
                    </a:cubicBezTo>
                    <a:lnTo>
                      <a:pt x="137341" y="31790"/>
                    </a:lnTo>
                    <a:cubicBezTo>
                      <a:pt x="139063" y="31536"/>
                      <a:pt x="140770" y="31243"/>
                      <a:pt x="142406" y="30909"/>
                    </a:cubicBezTo>
                    <a:cubicBezTo>
                      <a:pt x="142520" y="30889"/>
                      <a:pt x="142600" y="30775"/>
                      <a:pt x="142572" y="30661"/>
                    </a:cubicBezTo>
                    <a:cubicBezTo>
                      <a:pt x="142556" y="30557"/>
                      <a:pt x="142469" y="30489"/>
                      <a:pt x="142372" y="30489"/>
                    </a:cubicBezTo>
                    <a:close/>
                    <a:moveTo>
                      <a:pt x="96375" y="31220"/>
                    </a:moveTo>
                    <a:cubicBezTo>
                      <a:pt x="96271" y="31220"/>
                      <a:pt x="96172" y="31297"/>
                      <a:pt x="96159" y="31409"/>
                    </a:cubicBezTo>
                    <a:cubicBezTo>
                      <a:pt x="96146" y="31529"/>
                      <a:pt x="96232" y="31630"/>
                      <a:pt x="96346" y="31643"/>
                    </a:cubicBezTo>
                    <a:cubicBezTo>
                      <a:pt x="98062" y="31843"/>
                      <a:pt x="99777" y="32023"/>
                      <a:pt x="101459" y="32183"/>
                    </a:cubicBezTo>
                    <a:lnTo>
                      <a:pt x="101478" y="32183"/>
                    </a:lnTo>
                    <a:cubicBezTo>
                      <a:pt x="101586" y="32183"/>
                      <a:pt x="101679" y="32096"/>
                      <a:pt x="101693" y="31991"/>
                    </a:cubicBezTo>
                    <a:cubicBezTo>
                      <a:pt x="101700" y="31871"/>
                      <a:pt x="101619" y="31770"/>
                      <a:pt x="101499" y="31757"/>
                    </a:cubicBezTo>
                    <a:cubicBezTo>
                      <a:pt x="99824" y="31603"/>
                      <a:pt x="98108" y="31422"/>
                      <a:pt x="96399" y="31222"/>
                    </a:cubicBezTo>
                    <a:cubicBezTo>
                      <a:pt x="96391" y="31221"/>
                      <a:pt x="96383" y="31220"/>
                      <a:pt x="96375" y="31220"/>
                    </a:cubicBezTo>
                    <a:close/>
                    <a:moveTo>
                      <a:pt x="132213" y="31982"/>
                    </a:moveTo>
                    <a:cubicBezTo>
                      <a:pt x="132209" y="31982"/>
                      <a:pt x="132205" y="31982"/>
                      <a:pt x="132200" y="31983"/>
                    </a:cubicBezTo>
                    <a:cubicBezTo>
                      <a:pt x="130539" y="32151"/>
                      <a:pt x="128817" y="32277"/>
                      <a:pt x="127089" y="32377"/>
                    </a:cubicBezTo>
                    <a:cubicBezTo>
                      <a:pt x="126975" y="32383"/>
                      <a:pt x="126882" y="32484"/>
                      <a:pt x="126889" y="32604"/>
                    </a:cubicBezTo>
                    <a:cubicBezTo>
                      <a:pt x="126895" y="32718"/>
                      <a:pt x="126988" y="32804"/>
                      <a:pt x="127102" y="32804"/>
                    </a:cubicBezTo>
                    <a:lnTo>
                      <a:pt x="127115" y="32804"/>
                    </a:lnTo>
                    <a:cubicBezTo>
                      <a:pt x="128851" y="32703"/>
                      <a:pt x="130573" y="32571"/>
                      <a:pt x="132240" y="32410"/>
                    </a:cubicBezTo>
                    <a:cubicBezTo>
                      <a:pt x="132354" y="32398"/>
                      <a:pt x="132441" y="32290"/>
                      <a:pt x="132428" y="32176"/>
                    </a:cubicBezTo>
                    <a:cubicBezTo>
                      <a:pt x="132422" y="32061"/>
                      <a:pt x="132322" y="31982"/>
                      <a:pt x="132213" y="31982"/>
                    </a:cubicBezTo>
                    <a:close/>
                    <a:moveTo>
                      <a:pt x="106589" y="32169"/>
                    </a:moveTo>
                    <a:cubicBezTo>
                      <a:pt x="106479" y="32169"/>
                      <a:pt x="106391" y="32258"/>
                      <a:pt x="106385" y="32370"/>
                    </a:cubicBezTo>
                    <a:cubicBezTo>
                      <a:pt x="106379" y="32484"/>
                      <a:pt x="106465" y="32591"/>
                      <a:pt x="106585" y="32598"/>
                    </a:cubicBezTo>
                    <a:cubicBezTo>
                      <a:pt x="108307" y="32711"/>
                      <a:pt x="110036" y="32811"/>
                      <a:pt x="111711" y="32878"/>
                    </a:cubicBezTo>
                    <a:lnTo>
                      <a:pt x="111718" y="32878"/>
                    </a:lnTo>
                    <a:cubicBezTo>
                      <a:pt x="111831" y="32878"/>
                      <a:pt x="111924" y="32792"/>
                      <a:pt x="111931" y="32678"/>
                    </a:cubicBezTo>
                    <a:cubicBezTo>
                      <a:pt x="111937" y="32558"/>
                      <a:pt x="111844" y="32457"/>
                      <a:pt x="111730" y="32457"/>
                    </a:cubicBezTo>
                    <a:cubicBezTo>
                      <a:pt x="110055" y="32383"/>
                      <a:pt x="108333" y="32290"/>
                      <a:pt x="106611" y="32170"/>
                    </a:cubicBezTo>
                    <a:cubicBezTo>
                      <a:pt x="106603" y="32169"/>
                      <a:pt x="106596" y="32169"/>
                      <a:pt x="106589" y="32169"/>
                    </a:cubicBezTo>
                    <a:close/>
                    <a:moveTo>
                      <a:pt x="121976" y="32577"/>
                    </a:moveTo>
                    <a:cubicBezTo>
                      <a:pt x="120947" y="32598"/>
                      <a:pt x="119893" y="32604"/>
                      <a:pt x="118846" y="32604"/>
                    </a:cubicBezTo>
                    <a:cubicBezTo>
                      <a:pt x="118178" y="32604"/>
                      <a:pt x="117518" y="32604"/>
                      <a:pt x="116850" y="32591"/>
                    </a:cubicBezTo>
                    <a:cubicBezTo>
                      <a:pt x="116751" y="32598"/>
                      <a:pt x="116637" y="32684"/>
                      <a:pt x="116637" y="32804"/>
                    </a:cubicBezTo>
                    <a:cubicBezTo>
                      <a:pt x="116637" y="32925"/>
                      <a:pt x="116730" y="33017"/>
                      <a:pt x="116843" y="33017"/>
                    </a:cubicBezTo>
                    <a:cubicBezTo>
                      <a:pt x="117484" y="33024"/>
                      <a:pt x="118119" y="33032"/>
                      <a:pt x="118753" y="33032"/>
                    </a:cubicBezTo>
                    <a:cubicBezTo>
                      <a:pt x="119847" y="33032"/>
                      <a:pt x="120928" y="33017"/>
                      <a:pt x="121982" y="32998"/>
                    </a:cubicBezTo>
                    <a:cubicBezTo>
                      <a:pt x="122096" y="32998"/>
                      <a:pt x="122197" y="32897"/>
                      <a:pt x="122189" y="32784"/>
                    </a:cubicBezTo>
                    <a:cubicBezTo>
                      <a:pt x="122189" y="32663"/>
                      <a:pt x="122096" y="32577"/>
                      <a:pt x="121976" y="32577"/>
                    </a:cubicBezTo>
                    <a:close/>
                    <a:moveTo>
                      <a:pt x="4452" y="34196"/>
                    </a:moveTo>
                    <a:cubicBezTo>
                      <a:pt x="4379" y="34196"/>
                      <a:pt x="4306" y="34233"/>
                      <a:pt x="4267" y="34299"/>
                    </a:cubicBezTo>
                    <a:cubicBezTo>
                      <a:pt x="3398" y="35741"/>
                      <a:pt x="2650" y="37309"/>
                      <a:pt x="2043" y="38959"/>
                    </a:cubicBezTo>
                    <a:cubicBezTo>
                      <a:pt x="2003" y="39071"/>
                      <a:pt x="2058" y="39191"/>
                      <a:pt x="2170" y="39231"/>
                    </a:cubicBezTo>
                    <a:cubicBezTo>
                      <a:pt x="2197" y="39245"/>
                      <a:pt x="2218" y="39245"/>
                      <a:pt x="2244" y="39245"/>
                    </a:cubicBezTo>
                    <a:cubicBezTo>
                      <a:pt x="2330" y="39245"/>
                      <a:pt x="2410" y="39191"/>
                      <a:pt x="2444" y="39104"/>
                    </a:cubicBezTo>
                    <a:cubicBezTo>
                      <a:pt x="3044" y="37483"/>
                      <a:pt x="3780" y="35941"/>
                      <a:pt x="4634" y="34520"/>
                    </a:cubicBezTo>
                    <a:cubicBezTo>
                      <a:pt x="4693" y="34419"/>
                      <a:pt x="4661" y="34286"/>
                      <a:pt x="4560" y="34225"/>
                    </a:cubicBezTo>
                    <a:cubicBezTo>
                      <a:pt x="4527" y="34205"/>
                      <a:pt x="4489" y="34196"/>
                      <a:pt x="4452" y="34196"/>
                    </a:cubicBezTo>
                    <a:close/>
                    <a:moveTo>
                      <a:pt x="864" y="43759"/>
                    </a:moveTo>
                    <a:cubicBezTo>
                      <a:pt x="765" y="43759"/>
                      <a:pt x="673" y="43832"/>
                      <a:pt x="656" y="43931"/>
                    </a:cubicBezTo>
                    <a:cubicBezTo>
                      <a:pt x="328" y="45579"/>
                      <a:pt x="115" y="47301"/>
                      <a:pt x="7" y="49050"/>
                    </a:cubicBezTo>
                    <a:cubicBezTo>
                      <a:pt x="1" y="49171"/>
                      <a:pt x="95" y="49270"/>
                      <a:pt x="208" y="49276"/>
                    </a:cubicBezTo>
                    <a:lnTo>
                      <a:pt x="222" y="49276"/>
                    </a:lnTo>
                    <a:cubicBezTo>
                      <a:pt x="336" y="49276"/>
                      <a:pt x="429" y="49190"/>
                      <a:pt x="435" y="49076"/>
                    </a:cubicBezTo>
                    <a:cubicBezTo>
                      <a:pt x="536" y="47341"/>
                      <a:pt x="749" y="45638"/>
                      <a:pt x="1076" y="44011"/>
                    </a:cubicBezTo>
                    <a:cubicBezTo>
                      <a:pt x="1097" y="43897"/>
                      <a:pt x="1023" y="43784"/>
                      <a:pt x="909" y="43764"/>
                    </a:cubicBezTo>
                    <a:cubicBezTo>
                      <a:pt x="894" y="43761"/>
                      <a:pt x="879" y="43759"/>
                      <a:pt x="864" y="4375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9" name="Google Shape;1289;p29"/>
              <p:cNvSpPr/>
              <p:nvPr/>
            </p:nvSpPr>
            <p:spPr>
              <a:xfrm flipH="1">
                <a:off x="4423656" y="4294883"/>
                <a:ext cx="11356" cy="45287"/>
              </a:xfrm>
              <a:custGeom>
                <a:avLst/>
                <a:gdLst/>
                <a:ahLst/>
                <a:cxnLst/>
                <a:rect l="l" t="t" r="r" b="b"/>
                <a:pathLst>
                  <a:path w="742" h="2959" extrusionOk="0">
                    <a:moveTo>
                      <a:pt x="528" y="1"/>
                    </a:moveTo>
                    <a:cubicBezTo>
                      <a:pt x="414" y="1"/>
                      <a:pt x="320" y="79"/>
                      <a:pt x="308" y="189"/>
                    </a:cubicBezTo>
                    <a:cubicBezTo>
                      <a:pt x="234" y="1036"/>
                      <a:pt x="135" y="1890"/>
                      <a:pt x="15" y="2718"/>
                    </a:cubicBezTo>
                    <a:cubicBezTo>
                      <a:pt x="0" y="2832"/>
                      <a:pt x="80" y="2939"/>
                      <a:pt x="194" y="2958"/>
                    </a:cubicBezTo>
                    <a:lnTo>
                      <a:pt x="228" y="2958"/>
                    </a:lnTo>
                    <a:cubicBezTo>
                      <a:pt x="335" y="2958"/>
                      <a:pt x="422" y="2885"/>
                      <a:pt x="434" y="2779"/>
                    </a:cubicBezTo>
                    <a:cubicBezTo>
                      <a:pt x="554" y="1944"/>
                      <a:pt x="655" y="1083"/>
                      <a:pt x="736" y="229"/>
                    </a:cubicBezTo>
                    <a:cubicBezTo>
                      <a:pt x="742" y="115"/>
                      <a:pt x="655" y="8"/>
                      <a:pt x="542" y="1"/>
                    </a:cubicBezTo>
                    <a:cubicBezTo>
                      <a:pt x="537" y="1"/>
                      <a:pt x="533" y="1"/>
                      <a:pt x="528" y="1"/>
                    </a:cubicBezTo>
                    <a:close/>
                  </a:path>
                </a:pathLst>
              </a:custGeom>
              <a:solidFill>
                <a:srgbClr val="FEFB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0" name="Google Shape;1290;p29"/>
              <p:cNvSpPr/>
              <p:nvPr/>
            </p:nvSpPr>
            <p:spPr>
              <a:xfrm>
                <a:off x="3876829" y="4159513"/>
                <a:ext cx="933161" cy="399246"/>
              </a:xfrm>
              <a:custGeom>
                <a:avLst/>
                <a:gdLst/>
                <a:ahLst/>
                <a:cxnLst/>
                <a:rect l="l" t="t" r="r" b="b"/>
                <a:pathLst>
                  <a:path w="60971" h="26086" extrusionOk="0">
                    <a:moveTo>
                      <a:pt x="1" y="1"/>
                    </a:moveTo>
                    <a:lnTo>
                      <a:pt x="60970" y="26085"/>
                    </a:lnTo>
                    <a:lnTo>
                      <a:pt x="51559" y="5015"/>
                    </a:lnTo>
                    <a:cubicBezTo>
                      <a:pt x="51551" y="5016"/>
                      <a:pt x="51537" y="5016"/>
                      <a:pt x="51520" y="5016"/>
                    </a:cubicBezTo>
                    <a:cubicBezTo>
                      <a:pt x="49682" y="5016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1" name="Google Shape;1291;p29"/>
              <p:cNvSpPr/>
              <p:nvPr/>
            </p:nvSpPr>
            <p:spPr>
              <a:xfrm>
                <a:off x="3876829" y="4076284"/>
                <a:ext cx="747772" cy="152116"/>
              </a:xfrm>
              <a:custGeom>
                <a:avLst/>
                <a:gdLst/>
                <a:ahLst/>
                <a:cxnLst/>
                <a:rect l="l" t="t" r="r" b="b"/>
                <a:pathLst>
                  <a:path w="48858" h="9939" extrusionOk="0">
                    <a:moveTo>
                      <a:pt x="48857" y="1"/>
                    </a:moveTo>
                    <a:lnTo>
                      <a:pt x="1" y="5439"/>
                    </a:lnTo>
                    <a:lnTo>
                      <a:pt x="45546" y="9938"/>
                    </a:lnTo>
                    <a:lnTo>
                      <a:pt x="488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92" name="Google Shape;1292;p29"/>
            <p:cNvSpPr/>
            <p:nvPr/>
          </p:nvSpPr>
          <p:spPr>
            <a:xfrm>
              <a:off x="313775" y="4885425"/>
              <a:ext cx="3685800" cy="2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27"/>
          <p:cNvSpPr/>
          <p:nvPr/>
        </p:nvSpPr>
        <p:spPr>
          <a:xfrm>
            <a:off x="955500" y="978700"/>
            <a:ext cx="4085205" cy="72650"/>
          </a:xfrm>
          <a:custGeom>
            <a:avLst/>
            <a:gdLst/>
            <a:ahLst/>
            <a:cxnLst/>
            <a:rect l="l" t="t" r="r" b="b"/>
            <a:pathLst>
              <a:path w="228160" h="2906" extrusionOk="0">
                <a:moveTo>
                  <a:pt x="0" y="271"/>
                </a:moveTo>
                <a:cubicBezTo>
                  <a:pt x="9906" y="590"/>
                  <a:pt x="42320" y="2148"/>
                  <a:pt x="59438" y="2182"/>
                </a:cubicBezTo>
                <a:cubicBezTo>
                  <a:pt x="76556" y="2216"/>
                  <a:pt x="84234" y="358"/>
                  <a:pt x="102709" y="477"/>
                </a:cubicBezTo>
                <a:cubicBezTo>
                  <a:pt x="121184" y="597"/>
                  <a:pt x="150814" y="2780"/>
                  <a:pt x="170289" y="2899"/>
                </a:cubicBezTo>
                <a:cubicBezTo>
                  <a:pt x="189764" y="3019"/>
                  <a:pt x="209913" y="1677"/>
                  <a:pt x="219558" y="1194"/>
                </a:cubicBezTo>
                <a:cubicBezTo>
                  <a:pt x="229203" y="711"/>
                  <a:pt x="226726" y="199"/>
                  <a:pt x="22816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pic>
        <p:nvPicPr>
          <p:cNvPr id="933" name="Google Shape;9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2725" y="-514350"/>
            <a:ext cx="1677500" cy="1679150"/>
          </a:xfrm>
          <a:prstGeom prst="rect">
            <a:avLst/>
          </a:prstGeom>
          <a:noFill/>
          <a:ln>
            <a:noFill/>
          </a:ln>
          <a:effectLst>
            <a:outerShdw blurRad="85725" dist="19050" dir="5400000" algn="bl" rotWithShape="0">
              <a:schemeClr val="accent3">
                <a:alpha val="50000"/>
              </a:schemeClr>
            </a:outerShdw>
          </a:effectLst>
        </p:spPr>
      </p:pic>
      <p:sp>
        <p:nvSpPr>
          <p:cNvPr id="934" name="Google Shape;934;p27"/>
          <p:cNvSpPr txBox="1">
            <a:spLocks noGrp="1"/>
          </p:cNvSpPr>
          <p:nvPr>
            <p:ph type="title"/>
          </p:nvPr>
        </p:nvSpPr>
        <p:spPr>
          <a:xfrm>
            <a:off x="1129825" y="191565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</a:t>
            </a: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nhắc lại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5" name="Google Shape;935;p27"/>
          <p:cNvSpPr txBox="1">
            <a:spLocks noGrp="1"/>
          </p:cNvSpPr>
          <p:nvPr>
            <p:ph type="title" idx="2"/>
          </p:nvPr>
        </p:nvSpPr>
        <p:spPr>
          <a:xfrm>
            <a:off x="1129825" y="150406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6" name="Google Shape;936;p27"/>
          <p:cNvSpPr txBox="1">
            <a:spLocks noGrp="1"/>
          </p:cNvSpPr>
          <p:nvPr>
            <p:ph type="subTitle" idx="1"/>
          </p:nvPr>
        </p:nvSpPr>
        <p:spPr>
          <a:xfrm>
            <a:off x="1129825" y="2277662"/>
            <a:ext cx="2336400" cy="14496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Những kiến thức cơ bản về thơ 4 chữ, 5 chữ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7" name="Google Shape;937;p27"/>
          <p:cNvSpPr txBox="1">
            <a:spLocks noGrp="1"/>
          </p:cNvSpPr>
          <p:nvPr>
            <p:ph type="title" idx="3"/>
          </p:nvPr>
        </p:nvSpPr>
        <p:spPr>
          <a:xfrm>
            <a:off x="929075" y="445025"/>
            <a:ext cx="7494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8" name="Google Shape;938;p27"/>
          <p:cNvSpPr txBox="1">
            <a:spLocks noGrp="1"/>
          </p:cNvSpPr>
          <p:nvPr>
            <p:ph type="title" idx="4"/>
          </p:nvPr>
        </p:nvSpPr>
        <p:spPr>
          <a:xfrm>
            <a:off x="3568225" y="191565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 lựa chọn được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9" name="Google Shape;939;p27"/>
          <p:cNvSpPr txBox="1">
            <a:spLocks noGrp="1"/>
          </p:cNvSpPr>
          <p:nvPr>
            <p:ph type="title" idx="5"/>
          </p:nvPr>
        </p:nvSpPr>
        <p:spPr>
          <a:xfrm>
            <a:off x="3568225" y="150406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0" name="Google Shape;940;p27"/>
          <p:cNvSpPr txBox="1">
            <a:spLocks noGrp="1"/>
          </p:cNvSpPr>
          <p:nvPr>
            <p:ph type="subTitle" idx="6"/>
          </p:nvPr>
        </p:nvSpPr>
        <p:spPr>
          <a:xfrm>
            <a:off x="3568225" y="2277662"/>
            <a:ext cx="2336400" cy="14496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Đề tài phù hợp cho bài thơ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7" name="Google Shape;947;p27"/>
          <p:cNvSpPr txBox="1">
            <a:spLocks noGrp="1"/>
          </p:cNvSpPr>
          <p:nvPr>
            <p:ph type="title" idx="16"/>
          </p:nvPr>
        </p:nvSpPr>
        <p:spPr>
          <a:xfrm>
            <a:off x="6006625" y="191565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 vận dụng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8" name="Google Shape;948;p27"/>
          <p:cNvSpPr txBox="1">
            <a:spLocks noGrp="1"/>
          </p:cNvSpPr>
          <p:nvPr>
            <p:ph type="title" idx="17"/>
          </p:nvPr>
        </p:nvSpPr>
        <p:spPr>
          <a:xfrm>
            <a:off x="6006625" y="150406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sz="2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9" name="Google Shape;949;p27"/>
          <p:cNvSpPr txBox="1">
            <a:spLocks noGrp="1"/>
          </p:cNvSpPr>
          <p:nvPr>
            <p:ph type="subTitle" idx="18"/>
          </p:nvPr>
        </p:nvSpPr>
        <p:spPr>
          <a:xfrm>
            <a:off x="6006625" y="2277662"/>
            <a:ext cx="2336400" cy="14496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Sáng tác một bài thơ 4 chữ, năm chữ (độ dài tùy chọn)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3" name="Google Shape;953;p27"/>
          <p:cNvSpPr/>
          <p:nvPr/>
        </p:nvSpPr>
        <p:spPr>
          <a:xfrm rot="2224654" flipH="1">
            <a:off x="5141096" y="455086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4" name="Google Shape;954;p27"/>
          <p:cNvSpPr/>
          <p:nvPr/>
        </p:nvSpPr>
        <p:spPr>
          <a:xfrm rot="-9780000">
            <a:off x="8499708" y="101484"/>
            <a:ext cx="390246" cy="576483"/>
          </a:xfrm>
          <a:custGeom>
            <a:avLst/>
            <a:gdLst/>
            <a:ahLst/>
            <a:cxnLst/>
            <a:rect l="l" t="t" r="r" b="b"/>
            <a:pathLst>
              <a:path w="42773" h="35126" extrusionOk="0">
                <a:moveTo>
                  <a:pt x="0" y="35126"/>
                </a:moveTo>
                <a:cubicBezTo>
                  <a:pt x="916" y="32298"/>
                  <a:pt x="-677" y="20550"/>
                  <a:pt x="5496" y="18160"/>
                </a:cubicBezTo>
                <a:cubicBezTo>
                  <a:pt x="11669" y="15771"/>
                  <a:pt x="30825" y="23816"/>
                  <a:pt x="37038" y="20789"/>
                </a:cubicBezTo>
                <a:cubicBezTo>
                  <a:pt x="43251" y="17762"/>
                  <a:pt x="41817" y="3465"/>
                  <a:pt x="42773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955" name="Google Shape;955;p27"/>
          <p:cNvGrpSpPr/>
          <p:nvPr/>
        </p:nvGrpSpPr>
        <p:grpSpPr>
          <a:xfrm rot="904396" flipH="1">
            <a:off x="7307711" y="207273"/>
            <a:ext cx="1712984" cy="899235"/>
            <a:chOff x="2377930" y="612090"/>
            <a:chExt cx="1097212" cy="575984"/>
          </a:xfrm>
        </p:grpSpPr>
        <p:sp>
          <p:nvSpPr>
            <p:cNvPr id="956" name="Google Shape;956;p27"/>
            <p:cNvSpPr/>
            <p:nvPr/>
          </p:nvSpPr>
          <p:spPr>
            <a:xfrm>
              <a:off x="2880206" y="971436"/>
              <a:ext cx="168530" cy="82214"/>
            </a:xfrm>
            <a:custGeom>
              <a:avLst/>
              <a:gdLst/>
              <a:ahLst/>
              <a:cxnLst/>
              <a:rect l="l" t="t" r="r" b="b"/>
              <a:pathLst>
                <a:path w="8341" h="4069" extrusionOk="0">
                  <a:moveTo>
                    <a:pt x="6260" y="0"/>
                  </a:moveTo>
                  <a:cubicBezTo>
                    <a:pt x="4592" y="0"/>
                    <a:pt x="2890" y="230"/>
                    <a:pt x="1213" y="548"/>
                  </a:cubicBezTo>
                  <a:cubicBezTo>
                    <a:pt x="1205" y="587"/>
                    <a:pt x="1193" y="633"/>
                    <a:pt x="1181" y="683"/>
                  </a:cubicBezTo>
                  <a:cubicBezTo>
                    <a:pt x="956" y="1580"/>
                    <a:pt x="1802" y="2997"/>
                    <a:pt x="2738" y="3556"/>
                  </a:cubicBezTo>
                  <a:cubicBezTo>
                    <a:pt x="2415" y="3480"/>
                    <a:pt x="2018" y="3435"/>
                    <a:pt x="1623" y="3435"/>
                  </a:cubicBezTo>
                  <a:cubicBezTo>
                    <a:pt x="942" y="3435"/>
                    <a:pt x="268" y="3570"/>
                    <a:pt x="1" y="3914"/>
                  </a:cubicBezTo>
                  <a:cubicBezTo>
                    <a:pt x="1636" y="3914"/>
                    <a:pt x="3379" y="3959"/>
                    <a:pt x="5238" y="4068"/>
                  </a:cubicBezTo>
                  <a:cubicBezTo>
                    <a:pt x="5167" y="3894"/>
                    <a:pt x="5116" y="3696"/>
                    <a:pt x="5104" y="3479"/>
                  </a:cubicBezTo>
                  <a:cubicBezTo>
                    <a:pt x="5053" y="2846"/>
                    <a:pt x="5648" y="2604"/>
                    <a:pt x="6334" y="2604"/>
                  </a:cubicBezTo>
                  <a:cubicBezTo>
                    <a:pt x="6433" y="2604"/>
                    <a:pt x="6535" y="2609"/>
                    <a:pt x="6636" y="2619"/>
                  </a:cubicBezTo>
                  <a:cubicBezTo>
                    <a:pt x="6315" y="2408"/>
                    <a:pt x="6110" y="2164"/>
                    <a:pt x="6225" y="1940"/>
                  </a:cubicBezTo>
                  <a:cubicBezTo>
                    <a:pt x="6293" y="1808"/>
                    <a:pt x="6602" y="1753"/>
                    <a:pt x="6991" y="1753"/>
                  </a:cubicBezTo>
                  <a:cubicBezTo>
                    <a:pt x="7417" y="1753"/>
                    <a:pt x="7939" y="1820"/>
                    <a:pt x="8341" y="1927"/>
                  </a:cubicBezTo>
                  <a:cubicBezTo>
                    <a:pt x="8046" y="1471"/>
                    <a:pt x="7995" y="683"/>
                    <a:pt x="8084" y="100"/>
                  </a:cubicBezTo>
                  <a:cubicBezTo>
                    <a:pt x="7482" y="31"/>
                    <a:pt x="6874" y="0"/>
                    <a:pt x="6260" y="0"/>
                  </a:cubicBez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2377930" y="818161"/>
              <a:ext cx="1097212" cy="369913"/>
            </a:xfrm>
            <a:custGeom>
              <a:avLst/>
              <a:gdLst/>
              <a:ahLst/>
              <a:cxnLst/>
              <a:rect l="l" t="t" r="r" b="b"/>
              <a:pathLst>
                <a:path w="54304" h="18308" extrusionOk="0">
                  <a:moveTo>
                    <a:pt x="29140" y="0"/>
                  </a:moveTo>
                  <a:cubicBezTo>
                    <a:pt x="25634" y="0"/>
                    <a:pt x="22215" y="648"/>
                    <a:pt x="18750" y="1782"/>
                  </a:cubicBezTo>
                  <a:cubicBezTo>
                    <a:pt x="15706" y="2782"/>
                    <a:pt x="12795" y="4051"/>
                    <a:pt x="10025" y="5737"/>
                  </a:cubicBezTo>
                  <a:cubicBezTo>
                    <a:pt x="9898" y="5802"/>
                    <a:pt x="9770" y="5872"/>
                    <a:pt x="9641" y="5942"/>
                  </a:cubicBezTo>
                  <a:cubicBezTo>
                    <a:pt x="8295" y="5000"/>
                    <a:pt x="6590" y="4411"/>
                    <a:pt x="5161" y="4051"/>
                  </a:cubicBezTo>
                  <a:cubicBezTo>
                    <a:pt x="4462" y="3852"/>
                    <a:pt x="3667" y="3648"/>
                    <a:pt x="2904" y="3622"/>
                  </a:cubicBezTo>
                  <a:lnTo>
                    <a:pt x="2904" y="3622"/>
                  </a:lnTo>
                  <a:cubicBezTo>
                    <a:pt x="1564" y="6231"/>
                    <a:pt x="0" y="11039"/>
                    <a:pt x="4481" y="14187"/>
                  </a:cubicBezTo>
                  <a:cubicBezTo>
                    <a:pt x="7423" y="16252"/>
                    <a:pt x="15932" y="18308"/>
                    <a:pt x="25380" y="18308"/>
                  </a:cubicBezTo>
                  <a:cubicBezTo>
                    <a:pt x="36045" y="18308"/>
                    <a:pt x="47906" y="15688"/>
                    <a:pt x="54304" y="7506"/>
                  </a:cubicBezTo>
                  <a:cubicBezTo>
                    <a:pt x="53514" y="5314"/>
                    <a:pt x="52073" y="3411"/>
                    <a:pt x="49919" y="2372"/>
                  </a:cubicBezTo>
                  <a:cubicBezTo>
                    <a:pt x="48640" y="1745"/>
                    <a:pt x="47032" y="1209"/>
                    <a:pt x="45525" y="1209"/>
                  </a:cubicBezTo>
                  <a:cubicBezTo>
                    <a:pt x="44303" y="1209"/>
                    <a:pt x="43148" y="1562"/>
                    <a:pt x="42289" y="2506"/>
                  </a:cubicBezTo>
                  <a:cubicBezTo>
                    <a:pt x="39546" y="1308"/>
                    <a:pt x="36194" y="737"/>
                    <a:pt x="33425" y="326"/>
                  </a:cubicBezTo>
                  <a:cubicBezTo>
                    <a:pt x="31976" y="105"/>
                    <a:pt x="30551" y="0"/>
                    <a:pt x="29140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2423129" y="923591"/>
              <a:ext cx="188977" cy="116846"/>
            </a:xfrm>
            <a:custGeom>
              <a:avLst/>
              <a:gdLst/>
              <a:ahLst/>
              <a:cxnLst/>
              <a:rect l="l" t="t" r="r" b="b"/>
              <a:pathLst>
                <a:path w="9353" h="5783" extrusionOk="0">
                  <a:moveTo>
                    <a:pt x="9142" y="1"/>
                  </a:moveTo>
                  <a:lnTo>
                    <a:pt x="4450" y="2788"/>
                  </a:lnTo>
                  <a:lnTo>
                    <a:pt x="4808" y="3051"/>
                  </a:lnTo>
                  <a:lnTo>
                    <a:pt x="9353" y="353"/>
                  </a:lnTo>
                  <a:lnTo>
                    <a:pt x="9142" y="1"/>
                  </a:lnTo>
                  <a:close/>
                  <a:moveTo>
                    <a:pt x="4065" y="3019"/>
                  </a:moveTo>
                  <a:lnTo>
                    <a:pt x="1930" y="4282"/>
                  </a:lnTo>
                  <a:lnTo>
                    <a:pt x="2282" y="4552"/>
                  </a:lnTo>
                  <a:lnTo>
                    <a:pt x="4424" y="3282"/>
                  </a:lnTo>
                  <a:lnTo>
                    <a:pt x="4065" y="3019"/>
                  </a:lnTo>
                  <a:close/>
                  <a:moveTo>
                    <a:pt x="1551" y="4513"/>
                  </a:moveTo>
                  <a:lnTo>
                    <a:pt x="0" y="5430"/>
                  </a:lnTo>
                  <a:lnTo>
                    <a:pt x="211" y="5782"/>
                  </a:lnTo>
                  <a:lnTo>
                    <a:pt x="1904" y="4776"/>
                  </a:lnTo>
                  <a:lnTo>
                    <a:pt x="1551" y="4513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2465620" y="928097"/>
              <a:ext cx="292063" cy="154184"/>
            </a:xfrm>
            <a:custGeom>
              <a:avLst/>
              <a:gdLst/>
              <a:ahLst/>
              <a:cxnLst/>
              <a:rect l="l" t="t" r="r" b="b"/>
              <a:pathLst>
                <a:path w="14455" h="7631" extrusionOk="0">
                  <a:moveTo>
                    <a:pt x="14270" y="1"/>
                  </a:moveTo>
                  <a:lnTo>
                    <a:pt x="9392" y="2488"/>
                  </a:lnTo>
                  <a:lnTo>
                    <a:pt x="9795" y="2739"/>
                  </a:lnTo>
                  <a:lnTo>
                    <a:pt x="14455" y="367"/>
                  </a:lnTo>
                  <a:lnTo>
                    <a:pt x="14270" y="1"/>
                  </a:lnTo>
                  <a:close/>
                  <a:moveTo>
                    <a:pt x="8962" y="2701"/>
                  </a:moveTo>
                  <a:lnTo>
                    <a:pt x="5179" y="4630"/>
                  </a:lnTo>
                  <a:lnTo>
                    <a:pt x="5551" y="4899"/>
                  </a:lnTo>
                  <a:lnTo>
                    <a:pt x="9372" y="2956"/>
                  </a:lnTo>
                  <a:lnTo>
                    <a:pt x="8962" y="2701"/>
                  </a:lnTo>
                  <a:close/>
                  <a:moveTo>
                    <a:pt x="4770" y="4835"/>
                  </a:moveTo>
                  <a:lnTo>
                    <a:pt x="2436" y="6021"/>
                  </a:lnTo>
                  <a:lnTo>
                    <a:pt x="2801" y="6296"/>
                  </a:lnTo>
                  <a:lnTo>
                    <a:pt x="5141" y="5104"/>
                  </a:lnTo>
                  <a:lnTo>
                    <a:pt x="4770" y="4835"/>
                  </a:lnTo>
                  <a:close/>
                  <a:moveTo>
                    <a:pt x="2031" y="6232"/>
                  </a:moveTo>
                  <a:lnTo>
                    <a:pt x="1" y="7264"/>
                  </a:lnTo>
                  <a:lnTo>
                    <a:pt x="185" y="7630"/>
                  </a:lnTo>
                  <a:lnTo>
                    <a:pt x="2398" y="6501"/>
                  </a:lnTo>
                  <a:lnTo>
                    <a:pt x="2031" y="6232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2578020" y="914761"/>
              <a:ext cx="274101" cy="227347"/>
            </a:xfrm>
            <a:custGeom>
              <a:avLst/>
              <a:gdLst/>
              <a:ahLst/>
              <a:cxnLst/>
              <a:rect l="l" t="t" r="r" b="b"/>
              <a:pathLst>
                <a:path w="13566" h="11252" extrusionOk="0">
                  <a:moveTo>
                    <a:pt x="13303" y="1"/>
                  </a:moveTo>
                  <a:lnTo>
                    <a:pt x="7053" y="5142"/>
                  </a:lnTo>
                  <a:lnTo>
                    <a:pt x="7418" y="5367"/>
                  </a:lnTo>
                  <a:lnTo>
                    <a:pt x="13566" y="315"/>
                  </a:lnTo>
                  <a:lnTo>
                    <a:pt x="13303" y="1"/>
                  </a:lnTo>
                  <a:close/>
                  <a:moveTo>
                    <a:pt x="6719" y="5418"/>
                  </a:moveTo>
                  <a:lnTo>
                    <a:pt x="3469" y="8084"/>
                  </a:lnTo>
                  <a:lnTo>
                    <a:pt x="3809" y="8335"/>
                  </a:lnTo>
                  <a:lnTo>
                    <a:pt x="7084" y="5642"/>
                  </a:lnTo>
                  <a:lnTo>
                    <a:pt x="6719" y="5418"/>
                  </a:lnTo>
                  <a:close/>
                  <a:moveTo>
                    <a:pt x="3142" y="8353"/>
                  </a:moveTo>
                  <a:lnTo>
                    <a:pt x="1207" y="9944"/>
                  </a:lnTo>
                  <a:lnTo>
                    <a:pt x="1545" y="10193"/>
                  </a:lnTo>
                  <a:lnTo>
                    <a:pt x="3482" y="8604"/>
                  </a:lnTo>
                  <a:lnTo>
                    <a:pt x="3142" y="8353"/>
                  </a:lnTo>
                  <a:close/>
                  <a:moveTo>
                    <a:pt x="879" y="10213"/>
                  </a:moveTo>
                  <a:lnTo>
                    <a:pt x="1" y="10930"/>
                  </a:lnTo>
                  <a:lnTo>
                    <a:pt x="264" y="11252"/>
                  </a:lnTo>
                  <a:lnTo>
                    <a:pt x="1219" y="10463"/>
                  </a:lnTo>
                  <a:lnTo>
                    <a:pt x="879" y="10213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2689027" y="878372"/>
              <a:ext cx="385107" cy="291841"/>
            </a:xfrm>
            <a:custGeom>
              <a:avLst/>
              <a:gdLst/>
              <a:ahLst/>
              <a:cxnLst/>
              <a:rect l="l" t="t" r="r" b="b"/>
              <a:pathLst>
                <a:path w="19060" h="14444" extrusionOk="0">
                  <a:moveTo>
                    <a:pt x="18815" y="0"/>
                  </a:moveTo>
                  <a:lnTo>
                    <a:pt x="10046" y="6577"/>
                  </a:lnTo>
                  <a:lnTo>
                    <a:pt x="10463" y="6777"/>
                  </a:lnTo>
                  <a:lnTo>
                    <a:pt x="19060" y="328"/>
                  </a:lnTo>
                  <a:lnTo>
                    <a:pt x="18815" y="0"/>
                  </a:lnTo>
                  <a:close/>
                  <a:moveTo>
                    <a:pt x="9675" y="6860"/>
                  </a:moveTo>
                  <a:lnTo>
                    <a:pt x="5944" y="9654"/>
                  </a:lnTo>
                  <a:lnTo>
                    <a:pt x="6315" y="9885"/>
                  </a:lnTo>
                  <a:lnTo>
                    <a:pt x="10090" y="7053"/>
                  </a:lnTo>
                  <a:lnTo>
                    <a:pt x="9675" y="6860"/>
                  </a:lnTo>
                  <a:close/>
                  <a:moveTo>
                    <a:pt x="5590" y="9917"/>
                  </a:moveTo>
                  <a:lnTo>
                    <a:pt x="1867" y="12719"/>
                  </a:lnTo>
                  <a:lnTo>
                    <a:pt x="2213" y="12970"/>
                  </a:lnTo>
                  <a:lnTo>
                    <a:pt x="5963" y="10154"/>
                  </a:lnTo>
                  <a:lnTo>
                    <a:pt x="5590" y="9917"/>
                  </a:lnTo>
                  <a:close/>
                  <a:moveTo>
                    <a:pt x="1527" y="12976"/>
                  </a:moveTo>
                  <a:lnTo>
                    <a:pt x="1" y="14116"/>
                  </a:lnTo>
                  <a:lnTo>
                    <a:pt x="252" y="14444"/>
                  </a:lnTo>
                  <a:lnTo>
                    <a:pt x="1873" y="13225"/>
                  </a:lnTo>
                  <a:lnTo>
                    <a:pt x="1527" y="1297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3199486" y="854672"/>
              <a:ext cx="4445" cy="3132"/>
            </a:xfrm>
            <a:custGeom>
              <a:avLst/>
              <a:gdLst/>
              <a:ahLst/>
              <a:cxnLst/>
              <a:rect l="l" t="t" r="r" b="b"/>
              <a:pathLst>
                <a:path w="220" h="155" extrusionOk="0">
                  <a:moveTo>
                    <a:pt x="84" y="1"/>
                  </a:moveTo>
                  <a:lnTo>
                    <a:pt x="1" y="78"/>
                  </a:lnTo>
                  <a:cubicBezTo>
                    <a:pt x="78" y="104"/>
                    <a:pt x="148" y="128"/>
                    <a:pt x="219" y="155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2855738" y="856227"/>
              <a:ext cx="351021" cy="328230"/>
            </a:xfrm>
            <a:custGeom>
              <a:avLst/>
              <a:gdLst/>
              <a:ahLst/>
              <a:cxnLst/>
              <a:rect l="l" t="t" r="r" b="b"/>
              <a:pathLst>
                <a:path w="17373" h="16245" extrusionOk="0">
                  <a:moveTo>
                    <a:pt x="17014" y="1"/>
                  </a:moveTo>
                  <a:lnTo>
                    <a:pt x="15629" y="1302"/>
                  </a:lnTo>
                  <a:lnTo>
                    <a:pt x="16001" y="1513"/>
                  </a:lnTo>
                  <a:lnTo>
                    <a:pt x="17372" y="225"/>
                  </a:lnTo>
                  <a:lnTo>
                    <a:pt x="17232" y="78"/>
                  </a:lnTo>
                  <a:cubicBezTo>
                    <a:pt x="17161" y="51"/>
                    <a:pt x="17091" y="27"/>
                    <a:pt x="17014" y="1"/>
                  </a:cubicBezTo>
                  <a:close/>
                  <a:moveTo>
                    <a:pt x="15315" y="1596"/>
                  </a:moveTo>
                  <a:lnTo>
                    <a:pt x="11732" y="4950"/>
                  </a:lnTo>
                  <a:lnTo>
                    <a:pt x="12161" y="5110"/>
                  </a:lnTo>
                  <a:lnTo>
                    <a:pt x="15686" y="1808"/>
                  </a:lnTo>
                  <a:lnTo>
                    <a:pt x="15315" y="1596"/>
                  </a:lnTo>
                  <a:close/>
                  <a:moveTo>
                    <a:pt x="11398" y="5264"/>
                  </a:moveTo>
                  <a:lnTo>
                    <a:pt x="6501" y="9853"/>
                  </a:lnTo>
                  <a:lnTo>
                    <a:pt x="6904" y="10039"/>
                  </a:lnTo>
                  <a:lnTo>
                    <a:pt x="11827" y="5424"/>
                  </a:lnTo>
                  <a:lnTo>
                    <a:pt x="11398" y="5264"/>
                  </a:lnTo>
                  <a:close/>
                  <a:moveTo>
                    <a:pt x="6179" y="10155"/>
                  </a:moveTo>
                  <a:lnTo>
                    <a:pt x="2424" y="13681"/>
                  </a:lnTo>
                  <a:lnTo>
                    <a:pt x="2782" y="13904"/>
                  </a:lnTo>
                  <a:lnTo>
                    <a:pt x="6584" y="10341"/>
                  </a:lnTo>
                  <a:lnTo>
                    <a:pt x="6179" y="10155"/>
                  </a:lnTo>
                  <a:close/>
                  <a:moveTo>
                    <a:pt x="2109" y="13969"/>
                  </a:moveTo>
                  <a:lnTo>
                    <a:pt x="1" y="15950"/>
                  </a:lnTo>
                  <a:lnTo>
                    <a:pt x="282" y="16244"/>
                  </a:lnTo>
                  <a:lnTo>
                    <a:pt x="2469" y="14193"/>
                  </a:lnTo>
                  <a:lnTo>
                    <a:pt x="2109" y="13969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3039644" y="1178740"/>
              <a:ext cx="4182" cy="2364"/>
            </a:xfrm>
            <a:custGeom>
              <a:avLst/>
              <a:gdLst/>
              <a:ahLst/>
              <a:cxnLst/>
              <a:rect l="l" t="t" r="r" b="b"/>
              <a:pathLst>
                <a:path w="207" h="117" extrusionOk="0">
                  <a:moveTo>
                    <a:pt x="207" y="1"/>
                  </a:moveTo>
                  <a:lnTo>
                    <a:pt x="207" y="1"/>
                  </a:lnTo>
                  <a:cubicBezTo>
                    <a:pt x="136" y="7"/>
                    <a:pt x="65" y="13"/>
                    <a:pt x="1" y="27"/>
                  </a:cubicBezTo>
                  <a:lnTo>
                    <a:pt x="98" y="116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3035522" y="858814"/>
              <a:ext cx="300772" cy="320472"/>
            </a:xfrm>
            <a:custGeom>
              <a:avLst/>
              <a:gdLst/>
              <a:ahLst/>
              <a:cxnLst/>
              <a:rect l="l" t="t" r="r" b="b"/>
              <a:pathLst>
                <a:path w="14886" h="15861" extrusionOk="0">
                  <a:moveTo>
                    <a:pt x="14590" y="0"/>
                  </a:moveTo>
                  <a:lnTo>
                    <a:pt x="13211" y="1476"/>
                  </a:lnTo>
                  <a:lnTo>
                    <a:pt x="13596" y="1660"/>
                  </a:lnTo>
                  <a:lnTo>
                    <a:pt x="14885" y="276"/>
                  </a:lnTo>
                  <a:lnTo>
                    <a:pt x="14590" y="0"/>
                  </a:lnTo>
                  <a:close/>
                  <a:moveTo>
                    <a:pt x="12924" y="1790"/>
                  </a:moveTo>
                  <a:lnTo>
                    <a:pt x="11148" y="3693"/>
                  </a:lnTo>
                  <a:lnTo>
                    <a:pt x="11513" y="3905"/>
                  </a:lnTo>
                  <a:lnTo>
                    <a:pt x="13308" y="1976"/>
                  </a:lnTo>
                  <a:lnTo>
                    <a:pt x="12924" y="1790"/>
                  </a:lnTo>
                  <a:close/>
                  <a:moveTo>
                    <a:pt x="10859" y="4000"/>
                  </a:moveTo>
                  <a:lnTo>
                    <a:pt x="8250" y="6808"/>
                  </a:lnTo>
                  <a:lnTo>
                    <a:pt x="8666" y="6956"/>
                  </a:lnTo>
                  <a:lnTo>
                    <a:pt x="11225" y="4213"/>
                  </a:lnTo>
                  <a:lnTo>
                    <a:pt x="10859" y="4000"/>
                  </a:lnTo>
                  <a:close/>
                  <a:moveTo>
                    <a:pt x="7950" y="7130"/>
                  </a:moveTo>
                  <a:lnTo>
                    <a:pt x="3148" y="12290"/>
                  </a:lnTo>
                  <a:lnTo>
                    <a:pt x="3539" y="12468"/>
                  </a:lnTo>
                  <a:lnTo>
                    <a:pt x="8365" y="7284"/>
                  </a:lnTo>
                  <a:lnTo>
                    <a:pt x="7950" y="7130"/>
                  </a:lnTo>
                  <a:close/>
                  <a:moveTo>
                    <a:pt x="2859" y="12604"/>
                  </a:moveTo>
                  <a:lnTo>
                    <a:pt x="0" y="15669"/>
                  </a:lnTo>
                  <a:lnTo>
                    <a:pt x="205" y="15861"/>
                  </a:lnTo>
                  <a:cubicBezTo>
                    <a:pt x="269" y="15847"/>
                    <a:pt x="340" y="15841"/>
                    <a:pt x="411" y="15835"/>
                  </a:cubicBezTo>
                  <a:lnTo>
                    <a:pt x="3243" y="12784"/>
                  </a:lnTo>
                  <a:lnTo>
                    <a:pt x="2859" y="12604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3415134" y="883807"/>
              <a:ext cx="3415" cy="2627"/>
            </a:xfrm>
            <a:custGeom>
              <a:avLst/>
              <a:gdLst/>
              <a:ahLst/>
              <a:cxnLst/>
              <a:rect l="l" t="t" r="r" b="b"/>
              <a:pathLst>
                <a:path w="169" h="130" extrusionOk="0">
                  <a:moveTo>
                    <a:pt x="0" y="0"/>
                  </a:moveTo>
                  <a:cubicBezTo>
                    <a:pt x="53" y="46"/>
                    <a:pt x="103" y="85"/>
                    <a:pt x="154" y="130"/>
                  </a:cubicBezTo>
                  <a:lnTo>
                    <a:pt x="168" y="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3272911" y="881625"/>
              <a:ext cx="145355" cy="221103"/>
            </a:xfrm>
            <a:custGeom>
              <a:avLst/>
              <a:gdLst/>
              <a:ahLst/>
              <a:cxnLst/>
              <a:rect l="l" t="t" r="r" b="b"/>
              <a:pathLst>
                <a:path w="7194" h="10943" extrusionOk="0">
                  <a:moveTo>
                    <a:pt x="6861" y="1"/>
                  </a:moveTo>
                  <a:lnTo>
                    <a:pt x="5424" y="2244"/>
                  </a:lnTo>
                  <a:lnTo>
                    <a:pt x="5796" y="2424"/>
                  </a:lnTo>
                  <a:lnTo>
                    <a:pt x="7193" y="238"/>
                  </a:lnTo>
                  <a:cubicBezTo>
                    <a:pt x="7142" y="193"/>
                    <a:pt x="7092" y="154"/>
                    <a:pt x="7039" y="108"/>
                  </a:cubicBezTo>
                  <a:lnTo>
                    <a:pt x="6861" y="1"/>
                  </a:lnTo>
                  <a:close/>
                  <a:moveTo>
                    <a:pt x="5201" y="2590"/>
                  </a:moveTo>
                  <a:lnTo>
                    <a:pt x="3662" y="5001"/>
                  </a:lnTo>
                  <a:lnTo>
                    <a:pt x="4015" y="5205"/>
                  </a:lnTo>
                  <a:lnTo>
                    <a:pt x="5572" y="2770"/>
                  </a:lnTo>
                  <a:lnTo>
                    <a:pt x="5201" y="2590"/>
                  </a:lnTo>
                  <a:close/>
                  <a:moveTo>
                    <a:pt x="3438" y="5347"/>
                  </a:moveTo>
                  <a:lnTo>
                    <a:pt x="1950" y="7673"/>
                  </a:lnTo>
                  <a:lnTo>
                    <a:pt x="2341" y="7815"/>
                  </a:lnTo>
                  <a:lnTo>
                    <a:pt x="3796" y="5552"/>
                  </a:lnTo>
                  <a:lnTo>
                    <a:pt x="3438" y="5347"/>
                  </a:lnTo>
                  <a:close/>
                  <a:moveTo>
                    <a:pt x="1725" y="8026"/>
                  </a:moveTo>
                  <a:lnTo>
                    <a:pt x="1" y="10724"/>
                  </a:lnTo>
                  <a:lnTo>
                    <a:pt x="341" y="10943"/>
                  </a:lnTo>
                  <a:lnTo>
                    <a:pt x="2116" y="8167"/>
                  </a:lnTo>
                  <a:lnTo>
                    <a:pt x="1725" y="802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2422887" y="984327"/>
              <a:ext cx="237813" cy="181764"/>
            </a:xfrm>
            <a:custGeom>
              <a:avLst/>
              <a:gdLst/>
              <a:ahLst/>
              <a:cxnLst/>
              <a:rect l="l" t="t" r="r" b="b"/>
              <a:pathLst>
                <a:path w="11770" h="8996" extrusionOk="0">
                  <a:moveTo>
                    <a:pt x="243" y="1"/>
                  </a:moveTo>
                  <a:lnTo>
                    <a:pt x="0" y="327"/>
                  </a:lnTo>
                  <a:lnTo>
                    <a:pt x="1563" y="1507"/>
                  </a:lnTo>
                  <a:lnTo>
                    <a:pt x="1942" y="1276"/>
                  </a:lnTo>
                  <a:lnTo>
                    <a:pt x="243" y="1"/>
                  </a:lnTo>
                  <a:close/>
                  <a:moveTo>
                    <a:pt x="2294" y="1546"/>
                  </a:moveTo>
                  <a:lnTo>
                    <a:pt x="1916" y="1770"/>
                  </a:lnTo>
                  <a:lnTo>
                    <a:pt x="4146" y="3449"/>
                  </a:lnTo>
                  <a:lnTo>
                    <a:pt x="4551" y="3238"/>
                  </a:lnTo>
                  <a:lnTo>
                    <a:pt x="2294" y="1546"/>
                  </a:lnTo>
                  <a:close/>
                  <a:moveTo>
                    <a:pt x="4916" y="3513"/>
                  </a:moveTo>
                  <a:lnTo>
                    <a:pt x="4513" y="3718"/>
                  </a:lnTo>
                  <a:lnTo>
                    <a:pt x="8557" y="6770"/>
                  </a:lnTo>
                  <a:lnTo>
                    <a:pt x="8885" y="6501"/>
                  </a:lnTo>
                  <a:lnTo>
                    <a:pt x="4916" y="3513"/>
                  </a:lnTo>
                  <a:close/>
                  <a:moveTo>
                    <a:pt x="9223" y="6750"/>
                  </a:moveTo>
                  <a:lnTo>
                    <a:pt x="8897" y="7020"/>
                  </a:lnTo>
                  <a:lnTo>
                    <a:pt x="11525" y="8995"/>
                  </a:lnTo>
                  <a:lnTo>
                    <a:pt x="11770" y="8667"/>
                  </a:lnTo>
                  <a:lnTo>
                    <a:pt x="9223" y="6750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2454467" y="1010109"/>
              <a:ext cx="14790" cy="10001"/>
            </a:xfrm>
            <a:custGeom>
              <a:avLst/>
              <a:gdLst/>
              <a:ahLst/>
              <a:cxnLst/>
              <a:rect l="l" t="t" r="r" b="b"/>
              <a:pathLst>
                <a:path w="732" h="495" extrusionOk="0">
                  <a:moveTo>
                    <a:pt x="379" y="0"/>
                  </a:moveTo>
                  <a:lnTo>
                    <a:pt x="0" y="231"/>
                  </a:lnTo>
                  <a:lnTo>
                    <a:pt x="353" y="494"/>
                  </a:lnTo>
                  <a:lnTo>
                    <a:pt x="731" y="270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2506656" y="1049731"/>
              <a:ext cx="15558" cy="9719"/>
            </a:xfrm>
            <a:custGeom>
              <a:avLst/>
              <a:gdLst/>
              <a:ahLst/>
              <a:cxnLst/>
              <a:rect l="l" t="t" r="r" b="b"/>
              <a:pathLst>
                <a:path w="770" h="481" extrusionOk="0">
                  <a:moveTo>
                    <a:pt x="405" y="1"/>
                  </a:moveTo>
                  <a:lnTo>
                    <a:pt x="0" y="212"/>
                  </a:lnTo>
                  <a:lnTo>
                    <a:pt x="367" y="481"/>
                  </a:lnTo>
                  <a:lnTo>
                    <a:pt x="770" y="276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2595781" y="1115680"/>
              <a:ext cx="13477" cy="10486"/>
            </a:xfrm>
            <a:custGeom>
              <a:avLst/>
              <a:gdLst/>
              <a:ahLst/>
              <a:cxnLst/>
              <a:rect l="l" t="t" r="r" b="b"/>
              <a:pathLst>
                <a:path w="667" h="519" extrusionOk="0">
                  <a:moveTo>
                    <a:pt x="328" y="0"/>
                  </a:moveTo>
                  <a:lnTo>
                    <a:pt x="0" y="269"/>
                  </a:lnTo>
                  <a:lnTo>
                    <a:pt x="340" y="519"/>
                  </a:lnTo>
                  <a:lnTo>
                    <a:pt x="666" y="24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2444890" y="933936"/>
              <a:ext cx="281880" cy="206616"/>
            </a:xfrm>
            <a:custGeom>
              <a:avLst/>
              <a:gdLst/>
              <a:ahLst/>
              <a:cxnLst/>
              <a:rect l="l" t="t" r="r" b="b"/>
              <a:pathLst>
                <a:path w="13951" h="10226" extrusionOk="0">
                  <a:moveTo>
                    <a:pt x="243" y="1"/>
                  </a:moveTo>
                  <a:lnTo>
                    <a:pt x="0" y="335"/>
                  </a:lnTo>
                  <a:lnTo>
                    <a:pt x="2988" y="2507"/>
                  </a:lnTo>
                  <a:lnTo>
                    <a:pt x="3373" y="2276"/>
                  </a:lnTo>
                  <a:lnTo>
                    <a:pt x="243" y="1"/>
                  </a:lnTo>
                  <a:close/>
                  <a:moveTo>
                    <a:pt x="3731" y="2539"/>
                  </a:moveTo>
                  <a:lnTo>
                    <a:pt x="3347" y="2770"/>
                  </a:lnTo>
                  <a:lnTo>
                    <a:pt x="5796" y="4546"/>
                  </a:lnTo>
                  <a:lnTo>
                    <a:pt x="6205" y="4341"/>
                  </a:lnTo>
                  <a:lnTo>
                    <a:pt x="3731" y="2539"/>
                  </a:lnTo>
                  <a:close/>
                  <a:moveTo>
                    <a:pt x="6577" y="4610"/>
                  </a:moveTo>
                  <a:lnTo>
                    <a:pt x="6167" y="4815"/>
                  </a:lnTo>
                  <a:lnTo>
                    <a:pt x="9731" y="7404"/>
                  </a:lnTo>
                  <a:lnTo>
                    <a:pt x="10058" y="7135"/>
                  </a:lnTo>
                  <a:lnTo>
                    <a:pt x="6577" y="4610"/>
                  </a:lnTo>
                  <a:close/>
                  <a:moveTo>
                    <a:pt x="10398" y="7386"/>
                  </a:moveTo>
                  <a:lnTo>
                    <a:pt x="10071" y="7655"/>
                  </a:lnTo>
                  <a:lnTo>
                    <a:pt x="13610" y="10226"/>
                  </a:lnTo>
                  <a:lnTo>
                    <a:pt x="13950" y="9969"/>
                  </a:lnTo>
                  <a:lnTo>
                    <a:pt x="10398" y="738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2505262" y="979923"/>
              <a:ext cx="15033" cy="10001"/>
            </a:xfrm>
            <a:custGeom>
              <a:avLst/>
              <a:gdLst/>
              <a:ahLst/>
              <a:cxnLst/>
              <a:rect l="l" t="t" r="r" b="b"/>
              <a:pathLst>
                <a:path w="744" h="495" extrusionOk="0">
                  <a:moveTo>
                    <a:pt x="385" y="0"/>
                  </a:moveTo>
                  <a:lnTo>
                    <a:pt x="0" y="231"/>
                  </a:lnTo>
                  <a:lnTo>
                    <a:pt x="359" y="494"/>
                  </a:lnTo>
                  <a:lnTo>
                    <a:pt x="743" y="263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2561978" y="1021646"/>
              <a:ext cx="15821" cy="9577"/>
            </a:xfrm>
            <a:custGeom>
              <a:avLst/>
              <a:gdLst/>
              <a:ahLst/>
              <a:cxnLst/>
              <a:rect l="l" t="t" r="r" b="b"/>
              <a:pathLst>
                <a:path w="783" h="474" extrusionOk="0">
                  <a:moveTo>
                    <a:pt x="410" y="0"/>
                  </a:moveTo>
                  <a:lnTo>
                    <a:pt x="1" y="205"/>
                  </a:lnTo>
                  <a:lnTo>
                    <a:pt x="372" y="474"/>
                  </a:lnTo>
                  <a:lnTo>
                    <a:pt x="782" y="26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2641505" y="1078099"/>
              <a:ext cx="13477" cy="10527"/>
            </a:xfrm>
            <a:custGeom>
              <a:avLst/>
              <a:gdLst/>
              <a:ahLst/>
              <a:cxnLst/>
              <a:rect l="l" t="t" r="r" b="b"/>
              <a:pathLst>
                <a:path w="667" h="521" extrusionOk="0">
                  <a:moveTo>
                    <a:pt x="327" y="0"/>
                  </a:moveTo>
                  <a:lnTo>
                    <a:pt x="0" y="269"/>
                  </a:lnTo>
                  <a:lnTo>
                    <a:pt x="340" y="520"/>
                  </a:lnTo>
                  <a:lnTo>
                    <a:pt x="667" y="251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2778939" y="1183407"/>
              <a:ext cx="384" cy="263"/>
            </a:xfrm>
            <a:custGeom>
              <a:avLst/>
              <a:gdLst/>
              <a:ahLst/>
              <a:cxnLst/>
              <a:rect l="l" t="t" r="r" b="b"/>
              <a:pathLst>
                <a:path w="19" h="13" extrusionOk="0">
                  <a:moveTo>
                    <a:pt x="0" y="1"/>
                  </a:moveTo>
                  <a:lnTo>
                    <a:pt x="12" y="13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2726871" y="1140411"/>
              <a:ext cx="57120" cy="43016"/>
            </a:xfrm>
            <a:custGeom>
              <a:avLst/>
              <a:gdLst/>
              <a:ahLst/>
              <a:cxnLst/>
              <a:rect l="l" t="t" r="r" b="b"/>
              <a:pathLst>
                <a:path w="2827" h="2129" extrusionOk="0">
                  <a:moveTo>
                    <a:pt x="340" y="1"/>
                  </a:moveTo>
                  <a:lnTo>
                    <a:pt x="0" y="256"/>
                  </a:lnTo>
                  <a:lnTo>
                    <a:pt x="2577" y="2129"/>
                  </a:lnTo>
                  <a:lnTo>
                    <a:pt x="2596" y="2129"/>
                  </a:lnTo>
                  <a:lnTo>
                    <a:pt x="2826" y="1808"/>
                  </a:lnTo>
                  <a:lnTo>
                    <a:pt x="340" y="1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19880" y="1135339"/>
              <a:ext cx="13881" cy="10264"/>
            </a:xfrm>
            <a:custGeom>
              <a:avLst/>
              <a:gdLst/>
              <a:ahLst/>
              <a:cxnLst/>
              <a:rect l="l" t="t" r="r" b="b"/>
              <a:pathLst>
                <a:path w="687" h="508" extrusionOk="0">
                  <a:moveTo>
                    <a:pt x="340" y="1"/>
                  </a:moveTo>
                  <a:lnTo>
                    <a:pt x="0" y="258"/>
                  </a:lnTo>
                  <a:lnTo>
                    <a:pt x="346" y="507"/>
                  </a:lnTo>
                  <a:lnTo>
                    <a:pt x="686" y="252"/>
                  </a:lnTo>
                  <a:lnTo>
                    <a:pt x="340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2600307" y="946908"/>
              <a:ext cx="377591" cy="238076"/>
            </a:xfrm>
            <a:custGeom>
              <a:avLst/>
              <a:gdLst/>
              <a:ahLst/>
              <a:cxnLst/>
              <a:rect l="l" t="t" r="r" b="b"/>
              <a:pathLst>
                <a:path w="18688" h="11783" extrusionOk="0">
                  <a:moveTo>
                    <a:pt x="212" y="0"/>
                  </a:moveTo>
                  <a:lnTo>
                    <a:pt x="1" y="347"/>
                  </a:lnTo>
                  <a:lnTo>
                    <a:pt x="2296" y="1770"/>
                  </a:lnTo>
                  <a:lnTo>
                    <a:pt x="2726" y="1557"/>
                  </a:lnTo>
                  <a:lnTo>
                    <a:pt x="212" y="0"/>
                  </a:lnTo>
                  <a:close/>
                  <a:moveTo>
                    <a:pt x="3129" y="1808"/>
                  </a:moveTo>
                  <a:lnTo>
                    <a:pt x="2706" y="2025"/>
                  </a:lnTo>
                  <a:lnTo>
                    <a:pt x="5616" y="3827"/>
                  </a:lnTo>
                  <a:lnTo>
                    <a:pt x="5950" y="3551"/>
                  </a:lnTo>
                  <a:lnTo>
                    <a:pt x="3129" y="1808"/>
                  </a:lnTo>
                  <a:close/>
                  <a:moveTo>
                    <a:pt x="6315" y="3776"/>
                  </a:moveTo>
                  <a:lnTo>
                    <a:pt x="5981" y="4051"/>
                  </a:lnTo>
                  <a:lnTo>
                    <a:pt x="9981" y="6525"/>
                  </a:lnTo>
                  <a:lnTo>
                    <a:pt x="10335" y="6262"/>
                  </a:lnTo>
                  <a:lnTo>
                    <a:pt x="6315" y="3776"/>
                  </a:lnTo>
                  <a:close/>
                  <a:moveTo>
                    <a:pt x="10706" y="6493"/>
                  </a:moveTo>
                  <a:lnTo>
                    <a:pt x="10354" y="6762"/>
                  </a:lnTo>
                  <a:lnTo>
                    <a:pt x="14751" y="9481"/>
                  </a:lnTo>
                  <a:lnTo>
                    <a:pt x="15066" y="9193"/>
                  </a:lnTo>
                  <a:lnTo>
                    <a:pt x="10706" y="6493"/>
                  </a:lnTo>
                  <a:close/>
                  <a:moveTo>
                    <a:pt x="15424" y="9416"/>
                  </a:moveTo>
                  <a:lnTo>
                    <a:pt x="15111" y="9705"/>
                  </a:lnTo>
                  <a:lnTo>
                    <a:pt x="18469" y="11782"/>
                  </a:lnTo>
                  <a:lnTo>
                    <a:pt x="18688" y="11436"/>
                  </a:lnTo>
                  <a:lnTo>
                    <a:pt x="15424" y="941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2646697" y="978367"/>
              <a:ext cx="16831" cy="9476"/>
            </a:xfrm>
            <a:custGeom>
              <a:avLst/>
              <a:gdLst/>
              <a:ahLst/>
              <a:cxnLst/>
              <a:rect l="l" t="t" r="r" b="b"/>
              <a:pathLst>
                <a:path w="833" h="469" extrusionOk="0">
                  <a:moveTo>
                    <a:pt x="430" y="0"/>
                  </a:moveTo>
                  <a:lnTo>
                    <a:pt x="0" y="213"/>
                  </a:lnTo>
                  <a:lnTo>
                    <a:pt x="410" y="468"/>
                  </a:lnTo>
                  <a:lnTo>
                    <a:pt x="833" y="251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2713778" y="1018655"/>
              <a:ext cx="14123" cy="10123"/>
            </a:xfrm>
            <a:custGeom>
              <a:avLst/>
              <a:gdLst/>
              <a:ahLst/>
              <a:cxnLst/>
              <a:rect l="l" t="t" r="r" b="b"/>
              <a:pathLst>
                <a:path w="699" h="501" extrusionOk="0">
                  <a:moveTo>
                    <a:pt x="334" y="0"/>
                  </a:moveTo>
                  <a:lnTo>
                    <a:pt x="0" y="276"/>
                  </a:lnTo>
                  <a:lnTo>
                    <a:pt x="365" y="500"/>
                  </a:lnTo>
                  <a:lnTo>
                    <a:pt x="699" y="225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2801973" y="1073431"/>
              <a:ext cx="14649" cy="10123"/>
            </a:xfrm>
            <a:custGeom>
              <a:avLst/>
              <a:gdLst/>
              <a:ahLst/>
              <a:cxnLst/>
              <a:rect l="l" t="t" r="r" b="b"/>
              <a:pathLst>
                <a:path w="725" h="501" extrusionOk="0">
                  <a:moveTo>
                    <a:pt x="354" y="0"/>
                  </a:moveTo>
                  <a:lnTo>
                    <a:pt x="0" y="263"/>
                  </a:lnTo>
                  <a:lnTo>
                    <a:pt x="373" y="500"/>
                  </a:lnTo>
                  <a:lnTo>
                    <a:pt x="725" y="231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2898330" y="1132652"/>
              <a:ext cx="13638" cy="10365"/>
            </a:xfrm>
            <a:custGeom>
              <a:avLst/>
              <a:gdLst/>
              <a:ahLst/>
              <a:cxnLst/>
              <a:rect l="l" t="t" r="r" b="b"/>
              <a:pathLst>
                <a:path w="675" h="513" extrusionOk="0">
                  <a:moveTo>
                    <a:pt x="316" y="0"/>
                  </a:moveTo>
                  <a:lnTo>
                    <a:pt x="1" y="288"/>
                  </a:lnTo>
                  <a:lnTo>
                    <a:pt x="361" y="512"/>
                  </a:lnTo>
                  <a:lnTo>
                    <a:pt x="674" y="223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2808176" y="974225"/>
              <a:ext cx="365569" cy="174753"/>
            </a:xfrm>
            <a:custGeom>
              <a:avLst/>
              <a:gdLst/>
              <a:ahLst/>
              <a:cxnLst/>
              <a:rect l="l" t="t" r="r" b="b"/>
              <a:pathLst>
                <a:path w="18093" h="8649" extrusionOk="0">
                  <a:moveTo>
                    <a:pt x="169" y="1"/>
                  </a:moveTo>
                  <a:lnTo>
                    <a:pt x="1" y="372"/>
                  </a:lnTo>
                  <a:lnTo>
                    <a:pt x="3778" y="2116"/>
                  </a:lnTo>
                  <a:lnTo>
                    <a:pt x="4149" y="1833"/>
                  </a:lnTo>
                  <a:lnTo>
                    <a:pt x="169" y="1"/>
                  </a:lnTo>
                  <a:close/>
                  <a:moveTo>
                    <a:pt x="4566" y="2033"/>
                  </a:moveTo>
                  <a:lnTo>
                    <a:pt x="4193" y="2309"/>
                  </a:lnTo>
                  <a:lnTo>
                    <a:pt x="8533" y="4315"/>
                  </a:lnTo>
                  <a:lnTo>
                    <a:pt x="8855" y="4013"/>
                  </a:lnTo>
                  <a:lnTo>
                    <a:pt x="4566" y="2033"/>
                  </a:lnTo>
                  <a:close/>
                  <a:moveTo>
                    <a:pt x="9258" y="4199"/>
                  </a:moveTo>
                  <a:lnTo>
                    <a:pt x="8938" y="4501"/>
                  </a:lnTo>
                  <a:lnTo>
                    <a:pt x="14111" y="6892"/>
                  </a:lnTo>
                  <a:lnTo>
                    <a:pt x="14400" y="6578"/>
                  </a:lnTo>
                  <a:lnTo>
                    <a:pt x="9258" y="4199"/>
                  </a:lnTo>
                  <a:close/>
                  <a:moveTo>
                    <a:pt x="14791" y="6756"/>
                  </a:moveTo>
                  <a:lnTo>
                    <a:pt x="14495" y="7072"/>
                  </a:lnTo>
                  <a:lnTo>
                    <a:pt x="17918" y="8649"/>
                  </a:lnTo>
                  <a:lnTo>
                    <a:pt x="18092" y="8277"/>
                  </a:lnTo>
                  <a:lnTo>
                    <a:pt x="14791" y="675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5" name="Google Shape;985;p27"/>
            <p:cNvSpPr/>
            <p:nvPr/>
          </p:nvSpPr>
          <p:spPr>
            <a:xfrm>
              <a:off x="2884490" y="1011260"/>
              <a:ext cx="15942" cy="9618"/>
            </a:xfrm>
            <a:custGeom>
              <a:avLst/>
              <a:gdLst/>
              <a:ahLst/>
              <a:cxnLst/>
              <a:rect l="l" t="t" r="r" b="b"/>
              <a:pathLst>
                <a:path w="789" h="476" extrusionOk="0">
                  <a:moveTo>
                    <a:pt x="372" y="0"/>
                  </a:moveTo>
                  <a:lnTo>
                    <a:pt x="1" y="283"/>
                  </a:lnTo>
                  <a:lnTo>
                    <a:pt x="416" y="476"/>
                  </a:lnTo>
                  <a:lnTo>
                    <a:pt x="789" y="20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6" name="Google Shape;986;p27"/>
            <p:cNvSpPr/>
            <p:nvPr/>
          </p:nvSpPr>
          <p:spPr>
            <a:xfrm>
              <a:off x="2980585" y="1055307"/>
              <a:ext cx="14669" cy="9860"/>
            </a:xfrm>
            <a:custGeom>
              <a:avLst/>
              <a:gdLst/>
              <a:ahLst/>
              <a:cxnLst/>
              <a:rect l="l" t="t" r="r" b="b"/>
              <a:pathLst>
                <a:path w="726" h="488" extrusionOk="0">
                  <a:moveTo>
                    <a:pt x="322" y="0"/>
                  </a:moveTo>
                  <a:lnTo>
                    <a:pt x="0" y="302"/>
                  </a:lnTo>
                  <a:lnTo>
                    <a:pt x="405" y="488"/>
                  </a:lnTo>
                  <a:lnTo>
                    <a:pt x="725" y="186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7" name="Google Shape;987;p27"/>
            <p:cNvSpPr/>
            <p:nvPr/>
          </p:nvSpPr>
          <p:spPr>
            <a:xfrm>
              <a:off x="3093268" y="1107113"/>
              <a:ext cx="13760" cy="10001"/>
            </a:xfrm>
            <a:custGeom>
              <a:avLst/>
              <a:gdLst/>
              <a:ahLst/>
              <a:cxnLst/>
              <a:rect l="l" t="t" r="r" b="b"/>
              <a:pathLst>
                <a:path w="681" h="495" extrusionOk="0">
                  <a:moveTo>
                    <a:pt x="290" y="1"/>
                  </a:moveTo>
                  <a:lnTo>
                    <a:pt x="1" y="315"/>
                  </a:lnTo>
                  <a:lnTo>
                    <a:pt x="385" y="495"/>
                  </a:lnTo>
                  <a:lnTo>
                    <a:pt x="681" y="179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8" name="Google Shape;988;p27"/>
            <p:cNvSpPr/>
            <p:nvPr/>
          </p:nvSpPr>
          <p:spPr>
            <a:xfrm>
              <a:off x="3029825" y="934199"/>
              <a:ext cx="332352" cy="128524"/>
            </a:xfrm>
            <a:custGeom>
              <a:avLst/>
              <a:gdLst/>
              <a:ahLst/>
              <a:cxnLst/>
              <a:rect l="l" t="t" r="r" b="b"/>
              <a:pathLst>
                <a:path w="16449" h="6361" extrusionOk="0">
                  <a:moveTo>
                    <a:pt x="140" y="0"/>
                  </a:moveTo>
                  <a:lnTo>
                    <a:pt x="0" y="385"/>
                  </a:lnTo>
                  <a:lnTo>
                    <a:pt x="2782" y="1405"/>
                  </a:lnTo>
                  <a:lnTo>
                    <a:pt x="3116" y="1091"/>
                  </a:lnTo>
                  <a:lnTo>
                    <a:pt x="140" y="0"/>
                  </a:lnTo>
                  <a:close/>
                  <a:moveTo>
                    <a:pt x="3545" y="1251"/>
                  </a:moveTo>
                  <a:lnTo>
                    <a:pt x="3211" y="1565"/>
                  </a:lnTo>
                  <a:lnTo>
                    <a:pt x="8232" y="3399"/>
                  </a:lnTo>
                  <a:lnTo>
                    <a:pt x="8532" y="3077"/>
                  </a:lnTo>
                  <a:lnTo>
                    <a:pt x="3545" y="1251"/>
                  </a:lnTo>
                  <a:close/>
                  <a:moveTo>
                    <a:pt x="8948" y="3225"/>
                  </a:moveTo>
                  <a:lnTo>
                    <a:pt x="8647" y="3553"/>
                  </a:lnTo>
                  <a:lnTo>
                    <a:pt x="13756" y="5424"/>
                  </a:lnTo>
                  <a:lnTo>
                    <a:pt x="13981" y="5071"/>
                  </a:lnTo>
                  <a:lnTo>
                    <a:pt x="8948" y="3225"/>
                  </a:lnTo>
                  <a:close/>
                  <a:moveTo>
                    <a:pt x="14372" y="5213"/>
                  </a:moveTo>
                  <a:lnTo>
                    <a:pt x="14147" y="5565"/>
                  </a:lnTo>
                  <a:lnTo>
                    <a:pt x="16315" y="6360"/>
                  </a:lnTo>
                  <a:lnTo>
                    <a:pt x="16449" y="5976"/>
                  </a:lnTo>
                  <a:lnTo>
                    <a:pt x="14372" y="5213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9" name="Google Shape;989;p27"/>
            <p:cNvSpPr/>
            <p:nvPr/>
          </p:nvSpPr>
          <p:spPr>
            <a:xfrm>
              <a:off x="3086035" y="956242"/>
              <a:ext cx="15437" cy="9577"/>
            </a:xfrm>
            <a:custGeom>
              <a:avLst/>
              <a:gdLst/>
              <a:ahLst/>
              <a:cxnLst/>
              <a:rect l="l" t="t" r="r" b="b"/>
              <a:pathLst>
                <a:path w="764" h="474" extrusionOk="0">
                  <a:moveTo>
                    <a:pt x="334" y="0"/>
                  </a:moveTo>
                  <a:lnTo>
                    <a:pt x="0" y="314"/>
                  </a:lnTo>
                  <a:lnTo>
                    <a:pt x="429" y="474"/>
                  </a:lnTo>
                  <a:lnTo>
                    <a:pt x="763" y="16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0" name="Google Shape;990;p27"/>
            <p:cNvSpPr/>
            <p:nvPr/>
          </p:nvSpPr>
          <p:spPr>
            <a:xfrm>
              <a:off x="3196132" y="996369"/>
              <a:ext cx="14507" cy="9618"/>
            </a:xfrm>
            <a:custGeom>
              <a:avLst/>
              <a:gdLst/>
              <a:ahLst/>
              <a:cxnLst/>
              <a:rect l="l" t="t" r="r" b="b"/>
              <a:pathLst>
                <a:path w="718" h="476" extrusionOk="0">
                  <a:moveTo>
                    <a:pt x="301" y="0"/>
                  </a:moveTo>
                  <a:lnTo>
                    <a:pt x="1" y="322"/>
                  </a:lnTo>
                  <a:lnTo>
                    <a:pt x="416" y="476"/>
                  </a:lnTo>
                  <a:lnTo>
                    <a:pt x="717" y="148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3307764" y="1036658"/>
              <a:ext cx="12446" cy="10001"/>
            </a:xfrm>
            <a:custGeom>
              <a:avLst/>
              <a:gdLst/>
              <a:ahLst/>
              <a:cxnLst/>
              <a:rect l="l" t="t" r="r" b="b"/>
              <a:pathLst>
                <a:path w="616" h="495" extrusionOk="0">
                  <a:moveTo>
                    <a:pt x="225" y="0"/>
                  </a:moveTo>
                  <a:lnTo>
                    <a:pt x="0" y="353"/>
                  </a:lnTo>
                  <a:lnTo>
                    <a:pt x="391" y="494"/>
                  </a:lnTo>
                  <a:lnTo>
                    <a:pt x="616" y="142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3163339" y="880191"/>
              <a:ext cx="250017" cy="147678"/>
            </a:xfrm>
            <a:custGeom>
              <a:avLst/>
              <a:gdLst/>
              <a:ahLst/>
              <a:cxnLst/>
              <a:rect l="l" t="t" r="r" b="b"/>
              <a:pathLst>
                <a:path w="12374" h="7309" extrusionOk="0">
                  <a:moveTo>
                    <a:pt x="200" y="1"/>
                  </a:moveTo>
                  <a:lnTo>
                    <a:pt x="0" y="353"/>
                  </a:lnTo>
                  <a:lnTo>
                    <a:pt x="91" y="410"/>
                  </a:lnTo>
                  <a:lnTo>
                    <a:pt x="405" y="116"/>
                  </a:lnTo>
                  <a:lnTo>
                    <a:pt x="200" y="1"/>
                  </a:lnTo>
                  <a:close/>
                  <a:moveTo>
                    <a:pt x="777" y="327"/>
                  </a:moveTo>
                  <a:lnTo>
                    <a:pt x="462" y="622"/>
                  </a:lnTo>
                  <a:lnTo>
                    <a:pt x="4533" y="2942"/>
                  </a:lnTo>
                  <a:lnTo>
                    <a:pt x="4822" y="2635"/>
                  </a:lnTo>
                  <a:lnTo>
                    <a:pt x="777" y="327"/>
                  </a:lnTo>
                  <a:close/>
                  <a:moveTo>
                    <a:pt x="5187" y="2847"/>
                  </a:moveTo>
                  <a:lnTo>
                    <a:pt x="4899" y="3155"/>
                  </a:lnTo>
                  <a:lnTo>
                    <a:pt x="8861" y="5418"/>
                  </a:lnTo>
                  <a:lnTo>
                    <a:pt x="9085" y="5072"/>
                  </a:lnTo>
                  <a:lnTo>
                    <a:pt x="5187" y="2847"/>
                  </a:lnTo>
                  <a:close/>
                  <a:moveTo>
                    <a:pt x="9438" y="5276"/>
                  </a:moveTo>
                  <a:lnTo>
                    <a:pt x="9219" y="5623"/>
                  </a:lnTo>
                  <a:lnTo>
                    <a:pt x="12175" y="7309"/>
                  </a:lnTo>
                  <a:lnTo>
                    <a:pt x="12373" y="6956"/>
                  </a:lnTo>
                  <a:lnTo>
                    <a:pt x="9438" y="527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3165178" y="882534"/>
              <a:ext cx="13881" cy="10244"/>
            </a:xfrm>
            <a:custGeom>
              <a:avLst/>
              <a:gdLst/>
              <a:ahLst/>
              <a:cxnLst/>
              <a:rect l="l" t="t" r="r" b="b"/>
              <a:pathLst>
                <a:path w="687" h="507" extrusionOk="0">
                  <a:moveTo>
                    <a:pt x="314" y="0"/>
                  </a:moveTo>
                  <a:lnTo>
                    <a:pt x="0" y="294"/>
                  </a:lnTo>
                  <a:lnTo>
                    <a:pt x="371" y="506"/>
                  </a:lnTo>
                  <a:lnTo>
                    <a:pt x="686" y="21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4" name="Google Shape;994;p27"/>
            <p:cNvSpPr/>
            <p:nvPr/>
          </p:nvSpPr>
          <p:spPr>
            <a:xfrm>
              <a:off x="3254908" y="933411"/>
              <a:ext cx="13234" cy="10527"/>
            </a:xfrm>
            <a:custGeom>
              <a:avLst/>
              <a:gdLst/>
              <a:ahLst/>
              <a:cxnLst/>
              <a:rect l="l" t="t" r="r" b="b"/>
              <a:pathLst>
                <a:path w="655" h="521" extrusionOk="0">
                  <a:moveTo>
                    <a:pt x="290" y="1"/>
                  </a:moveTo>
                  <a:lnTo>
                    <a:pt x="1" y="308"/>
                  </a:lnTo>
                  <a:lnTo>
                    <a:pt x="367" y="521"/>
                  </a:lnTo>
                  <a:lnTo>
                    <a:pt x="655" y="213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5" name="Google Shape;995;p27"/>
            <p:cNvSpPr/>
            <p:nvPr/>
          </p:nvSpPr>
          <p:spPr>
            <a:xfrm>
              <a:off x="3342355" y="982650"/>
              <a:ext cx="11678" cy="11153"/>
            </a:xfrm>
            <a:custGeom>
              <a:avLst/>
              <a:gdLst/>
              <a:ahLst/>
              <a:cxnLst/>
              <a:rect l="l" t="t" r="r" b="b"/>
              <a:pathLst>
                <a:path w="578" h="552" extrusionOk="0">
                  <a:moveTo>
                    <a:pt x="225" y="1"/>
                  </a:moveTo>
                  <a:lnTo>
                    <a:pt x="1" y="347"/>
                  </a:lnTo>
                  <a:lnTo>
                    <a:pt x="359" y="552"/>
                  </a:lnTo>
                  <a:lnTo>
                    <a:pt x="578" y="205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>
              <a:off x="3217125" y="849358"/>
              <a:ext cx="24994" cy="16225"/>
            </a:xfrm>
            <a:custGeom>
              <a:avLst/>
              <a:gdLst/>
              <a:ahLst/>
              <a:cxnLst/>
              <a:rect l="l" t="t" r="r" b="b"/>
              <a:pathLst>
                <a:path w="1237" h="803" extrusionOk="0">
                  <a:moveTo>
                    <a:pt x="178" y="1"/>
                  </a:moveTo>
                  <a:lnTo>
                    <a:pt x="0" y="373"/>
                  </a:lnTo>
                  <a:lnTo>
                    <a:pt x="903" y="802"/>
                  </a:lnTo>
                  <a:cubicBezTo>
                    <a:pt x="1012" y="699"/>
                    <a:pt x="1122" y="604"/>
                    <a:pt x="1237" y="513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>
              <a:off x="3235370" y="859703"/>
              <a:ext cx="230943" cy="114926"/>
            </a:xfrm>
            <a:custGeom>
              <a:avLst/>
              <a:gdLst/>
              <a:ahLst/>
              <a:cxnLst/>
              <a:rect l="l" t="t" r="r" b="b"/>
              <a:pathLst>
                <a:path w="11430" h="5688" extrusionOk="0">
                  <a:moveTo>
                    <a:pt x="334" y="1"/>
                  </a:moveTo>
                  <a:cubicBezTo>
                    <a:pt x="219" y="92"/>
                    <a:pt x="109" y="187"/>
                    <a:pt x="0" y="290"/>
                  </a:cubicBezTo>
                  <a:lnTo>
                    <a:pt x="3033" y="1746"/>
                  </a:lnTo>
                  <a:lnTo>
                    <a:pt x="3320" y="1432"/>
                  </a:lnTo>
                  <a:lnTo>
                    <a:pt x="334" y="1"/>
                  </a:lnTo>
                  <a:close/>
                  <a:moveTo>
                    <a:pt x="3705" y="1616"/>
                  </a:moveTo>
                  <a:lnTo>
                    <a:pt x="3417" y="1932"/>
                  </a:lnTo>
                  <a:lnTo>
                    <a:pt x="7059" y="3675"/>
                  </a:lnTo>
                  <a:lnTo>
                    <a:pt x="7282" y="3329"/>
                  </a:lnTo>
                  <a:lnTo>
                    <a:pt x="3705" y="1616"/>
                  </a:lnTo>
                  <a:close/>
                  <a:moveTo>
                    <a:pt x="7654" y="3509"/>
                  </a:moveTo>
                  <a:lnTo>
                    <a:pt x="7430" y="3855"/>
                  </a:lnTo>
                  <a:lnTo>
                    <a:pt x="11257" y="5687"/>
                  </a:lnTo>
                  <a:lnTo>
                    <a:pt x="11430" y="5317"/>
                  </a:lnTo>
                  <a:lnTo>
                    <a:pt x="7654" y="3509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>
              <a:off x="3296632" y="888616"/>
              <a:ext cx="13598" cy="10123"/>
            </a:xfrm>
            <a:custGeom>
              <a:avLst/>
              <a:gdLst/>
              <a:ahLst/>
              <a:cxnLst/>
              <a:rect l="l" t="t" r="r" b="b"/>
              <a:pathLst>
                <a:path w="673" h="501" extrusionOk="0">
                  <a:moveTo>
                    <a:pt x="288" y="1"/>
                  </a:moveTo>
                  <a:lnTo>
                    <a:pt x="1" y="315"/>
                  </a:lnTo>
                  <a:lnTo>
                    <a:pt x="385" y="501"/>
                  </a:lnTo>
                  <a:lnTo>
                    <a:pt x="673" y="185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9" name="Google Shape;999;p27"/>
            <p:cNvSpPr/>
            <p:nvPr/>
          </p:nvSpPr>
          <p:spPr>
            <a:xfrm>
              <a:off x="3377977" y="926945"/>
              <a:ext cx="12062" cy="10648"/>
            </a:xfrm>
            <a:custGeom>
              <a:avLst/>
              <a:gdLst/>
              <a:ahLst/>
              <a:cxnLst/>
              <a:rect l="l" t="t" r="r" b="b"/>
              <a:pathLst>
                <a:path w="597" h="527" extrusionOk="0">
                  <a:moveTo>
                    <a:pt x="224" y="1"/>
                  </a:moveTo>
                  <a:lnTo>
                    <a:pt x="1" y="347"/>
                  </a:lnTo>
                  <a:lnTo>
                    <a:pt x="372" y="527"/>
                  </a:lnTo>
                  <a:lnTo>
                    <a:pt x="596" y="181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0" name="Google Shape;1000;p27"/>
            <p:cNvSpPr/>
            <p:nvPr/>
          </p:nvSpPr>
          <p:spPr>
            <a:xfrm>
              <a:off x="2521164" y="612090"/>
              <a:ext cx="869643" cy="482091"/>
            </a:xfrm>
            <a:custGeom>
              <a:avLst/>
              <a:gdLst/>
              <a:ahLst/>
              <a:cxnLst/>
              <a:rect l="l" t="t" r="r" b="b"/>
              <a:pathLst>
                <a:path w="43041" h="23860" extrusionOk="0">
                  <a:moveTo>
                    <a:pt x="32111" y="0"/>
                  </a:moveTo>
                  <a:lnTo>
                    <a:pt x="29457" y="2826"/>
                  </a:lnTo>
                  <a:cubicBezTo>
                    <a:pt x="28188" y="2697"/>
                    <a:pt x="26988" y="2643"/>
                    <a:pt x="25870" y="2643"/>
                  </a:cubicBezTo>
                  <a:cubicBezTo>
                    <a:pt x="20350" y="2643"/>
                    <a:pt x="16821" y="3956"/>
                    <a:pt x="16821" y="3956"/>
                  </a:cubicBezTo>
                  <a:lnTo>
                    <a:pt x="13034" y="1956"/>
                  </a:lnTo>
                  <a:cubicBezTo>
                    <a:pt x="11341" y="4102"/>
                    <a:pt x="10264" y="6013"/>
                    <a:pt x="9643" y="7705"/>
                  </a:cubicBezTo>
                  <a:cubicBezTo>
                    <a:pt x="5527" y="8847"/>
                    <a:pt x="1713" y="12141"/>
                    <a:pt x="1379" y="16564"/>
                  </a:cubicBezTo>
                  <a:cubicBezTo>
                    <a:pt x="1353" y="16744"/>
                    <a:pt x="1373" y="17295"/>
                    <a:pt x="1450" y="17942"/>
                  </a:cubicBezTo>
                  <a:cubicBezTo>
                    <a:pt x="584" y="18865"/>
                    <a:pt x="1" y="19995"/>
                    <a:pt x="59" y="21372"/>
                  </a:cubicBezTo>
                  <a:cubicBezTo>
                    <a:pt x="98" y="21956"/>
                    <a:pt x="329" y="23019"/>
                    <a:pt x="770" y="23859"/>
                  </a:cubicBezTo>
                  <a:cubicBezTo>
                    <a:pt x="2673" y="23244"/>
                    <a:pt x="8375" y="21697"/>
                    <a:pt x="17742" y="21697"/>
                  </a:cubicBezTo>
                  <a:cubicBezTo>
                    <a:pt x="22323" y="21697"/>
                    <a:pt x="27780" y="22067"/>
                    <a:pt x="34099" y="23096"/>
                  </a:cubicBezTo>
                  <a:cubicBezTo>
                    <a:pt x="32650" y="20372"/>
                    <a:pt x="30579" y="18910"/>
                    <a:pt x="28200" y="18232"/>
                  </a:cubicBezTo>
                  <a:cubicBezTo>
                    <a:pt x="28899" y="17519"/>
                    <a:pt x="29868" y="16987"/>
                    <a:pt x="30688" y="16635"/>
                  </a:cubicBezTo>
                  <a:cubicBezTo>
                    <a:pt x="32342" y="15942"/>
                    <a:pt x="34143" y="15564"/>
                    <a:pt x="35931" y="15371"/>
                  </a:cubicBezTo>
                  <a:cubicBezTo>
                    <a:pt x="43041" y="9167"/>
                    <a:pt x="32111" y="0"/>
                    <a:pt x="32111" y="0"/>
                  </a:cubicBez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1" name="Google Shape;1001;p27"/>
            <p:cNvSpPr/>
            <p:nvPr/>
          </p:nvSpPr>
          <p:spPr>
            <a:xfrm>
              <a:off x="2560685" y="869442"/>
              <a:ext cx="25256" cy="57908"/>
            </a:xfrm>
            <a:custGeom>
              <a:avLst/>
              <a:gdLst/>
              <a:ahLst/>
              <a:cxnLst/>
              <a:rect l="l" t="t" r="r" b="b"/>
              <a:pathLst>
                <a:path w="1250" h="2866" extrusionOk="0">
                  <a:moveTo>
                    <a:pt x="686" y="1"/>
                  </a:moveTo>
                  <a:cubicBezTo>
                    <a:pt x="417" y="430"/>
                    <a:pt x="186" y="885"/>
                    <a:pt x="0" y="1353"/>
                  </a:cubicBezTo>
                  <a:cubicBezTo>
                    <a:pt x="160" y="1930"/>
                    <a:pt x="391" y="2584"/>
                    <a:pt x="776" y="2865"/>
                  </a:cubicBezTo>
                  <a:cubicBezTo>
                    <a:pt x="1250" y="2321"/>
                    <a:pt x="808" y="821"/>
                    <a:pt x="705" y="173"/>
                  </a:cubicBezTo>
                  <a:cubicBezTo>
                    <a:pt x="699" y="116"/>
                    <a:pt x="693" y="57"/>
                    <a:pt x="686" y="1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2" name="Google Shape;1002;p27"/>
            <p:cNvSpPr/>
            <p:nvPr/>
          </p:nvSpPr>
          <p:spPr>
            <a:xfrm>
              <a:off x="2582688" y="826041"/>
              <a:ext cx="38390" cy="71162"/>
            </a:xfrm>
            <a:custGeom>
              <a:avLst/>
              <a:gdLst/>
              <a:ahLst/>
              <a:cxnLst/>
              <a:rect l="l" t="t" r="r" b="b"/>
              <a:pathLst>
                <a:path w="1900" h="3522" extrusionOk="0">
                  <a:moveTo>
                    <a:pt x="1373" y="1"/>
                  </a:moveTo>
                  <a:cubicBezTo>
                    <a:pt x="867" y="468"/>
                    <a:pt x="405" y="982"/>
                    <a:pt x="1" y="1533"/>
                  </a:cubicBezTo>
                  <a:cubicBezTo>
                    <a:pt x="285" y="2530"/>
                    <a:pt x="656" y="3521"/>
                    <a:pt x="1131" y="3521"/>
                  </a:cubicBezTo>
                  <a:cubicBezTo>
                    <a:pt x="1202" y="3521"/>
                    <a:pt x="1276" y="3499"/>
                    <a:pt x="1353" y="3450"/>
                  </a:cubicBezTo>
                  <a:cubicBezTo>
                    <a:pt x="1899" y="3104"/>
                    <a:pt x="1591" y="1469"/>
                    <a:pt x="1527" y="962"/>
                  </a:cubicBezTo>
                  <a:cubicBezTo>
                    <a:pt x="1482" y="642"/>
                    <a:pt x="1424" y="321"/>
                    <a:pt x="1373" y="1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3" name="Google Shape;1003;p27"/>
            <p:cNvSpPr/>
            <p:nvPr/>
          </p:nvSpPr>
          <p:spPr>
            <a:xfrm>
              <a:off x="2633847" y="776054"/>
              <a:ext cx="61908" cy="110218"/>
            </a:xfrm>
            <a:custGeom>
              <a:avLst/>
              <a:gdLst/>
              <a:ahLst/>
              <a:cxnLst/>
              <a:rect l="l" t="t" r="r" b="b"/>
              <a:pathLst>
                <a:path w="3064" h="5455" extrusionOk="0">
                  <a:moveTo>
                    <a:pt x="2829" y="1"/>
                  </a:moveTo>
                  <a:lnTo>
                    <a:pt x="2829" y="1"/>
                  </a:lnTo>
                  <a:cubicBezTo>
                    <a:pt x="1835" y="385"/>
                    <a:pt x="873" y="904"/>
                    <a:pt x="1" y="1525"/>
                  </a:cubicBezTo>
                  <a:cubicBezTo>
                    <a:pt x="373" y="2815"/>
                    <a:pt x="918" y="4572"/>
                    <a:pt x="1995" y="5309"/>
                  </a:cubicBezTo>
                  <a:cubicBezTo>
                    <a:pt x="2151" y="5410"/>
                    <a:pt x="2279" y="5455"/>
                    <a:pt x="2385" y="5455"/>
                  </a:cubicBezTo>
                  <a:cubicBezTo>
                    <a:pt x="3063" y="5455"/>
                    <a:pt x="2809" y="3628"/>
                    <a:pt x="2809" y="3129"/>
                  </a:cubicBezTo>
                  <a:cubicBezTo>
                    <a:pt x="2809" y="2084"/>
                    <a:pt x="2790" y="1039"/>
                    <a:pt x="2829" y="1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4" name="Google Shape;1004;p27"/>
            <p:cNvSpPr/>
            <p:nvPr/>
          </p:nvSpPr>
          <p:spPr>
            <a:xfrm>
              <a:off x="2839918" y="982509"/>
              <a:ext cx="95610" cy="68556"/>
            </a:xfrm>
            <a:custGeom>
              <a:avLst/>
              <a:gdLst/>
              <a:ahLst/>
              <a:cxnLst/>
              <a:rect l="l" t="t" r="r" b="b"/>
              <a:pathLst>
                <a:path w="4732" h="3393" extrusionOk="0">
                  <a:moveTo>
                    <a:pt x="3207" y="0"/>
                  </a:moveTo>
                  <a:lnTo>
                    <a:pt x="3207" y="0"/>
                  </a:lnTo>
                  <a:cubicBezTo>
                    <a:pt x="2622" y="109"/>
                    <a:pt x="2039" y="231"/>
                    <a:pt x="1456" y="360"/>
                  </a:cubicBezTo>
                  <a:cubicBezTo>
                    <a:pt x="1462" y="475"/>
                    <a:pt x="1476" y="591"/>
                    <a:pt x="1507" y="712"/>
                  </a:cubicBezTo>
                  <a:cubicBezTo>
                    <a:pt x="1559" y="1026"/>
                    <a:pt x="1764" y="1431"/>
                    <a:pt x="2072" y="1565"/>
                  </a:cubicBezTo>
                  <a:cubicBezTo>
                    <a:pt x="1373" y="1571"/>
                    <a:pt x="468" y="2032"/>
                    <a:pt x="175" y="2585"/>
                  </a:cubicBezTo>
                  <a:cubicBezTo>
                    <a:pt x="59" y="2802"/>
                    <a:pt x="1" y="3091"/>
                    <a:pt x="7" y="3393"/>
                  </a:cubicBezTo>
                  <a:cubicBezTo>
                    <a:pt x="648" y="3373"/>
                    <a:pt x="1315" y="3366"/>
                    <a:pt x="1995" y="3366"/>
                  </a:cubicBezTo>
                  <a:cubicBezTo>
                    <a:pt x="2262" y="3022"/>
                    <a:pt x="2936" y="2887"/>
                    <a:pt x="3617" y="2887"/>
                  </a:cubicBezTo>
                  <a:cubicBezTo>
                    <a:pt x="4012" y="2887"/>
                    <a:pt x="4409" y="2932"/>
                    <a:pt x="4732" y="3008"/>
                  </a:cubicBezTo>
                  <a:cubicBezTo>
                    <a:pt x="3796" y="2449"/>
                    <a:pt x="2950" y="1032"/>
                    <a:pt x="3175" y="135"/>
                  </a:cubicBezTo>
                  <a:cubicBezTo>
                    <a:pt x="3187" y="85"/>
                    <a:pt x="3199" y="39"/>
                    <a:pt x="3207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5" name="Google Shape;1005;p27"/>
            <p:cNvSpPr/>
            <p:nvPr/>
          </p:nvSpPr>
          <p:spPr>
            <a:xfrm>
              <a:off x="2982282" y="973457"/>
              <a:ext cx="221649" cy="104399"/>
            </a:xfrm>
            <a:custGeom>
              <a:avLst/>
              <a:gdLst/>
              <a:ahLst/>
              <a:cxnLst/>
              <a:rect l="l" t="t" r="r" b="b"/>
              <a:pathLst>
                <a:path w="10970" h="5167" extrusionOk="0">
                  <a:moveTo>
                    <a:pt x="3032" y="0"/>
                  </a:moveTo>
                  <a:lnTo>
                    <a:pt x="3032" y="0"/>
                  </a:lnTo>
                  <a:cubicBezTo>
                    <a:pt x="2943" y="583"/>
                    <a:pt x="2994" y="1371"/>
                    <a:pt x="3289" y="1827"/>
                  </a:cubicBezTo>
                  <a:cubicBezTo>
                    <a:pt x="2887" y="1720"/>
                    <a:pt x="2365" y="1653"/>
                    <a:pt x="1939" y="1653"/>
                  </a:cubicBezTo>
                  <a:cubicBezTo>
                    <a:pt x="1550" y="1653"/>
                    <a:pt x="1241" y="1708"/>
                    <a:pt x="1173" y="1840"/>
                  </a:cubicBezTo>
                  <a:cubicBezTo>
                    <a:pt x="1058" y="2064"/>
                    <a:pt x="1263" y="2308"/>
                    <a:pt x="1584" y="2519"/>
                  </a:cubicBezTo>
                  <a:cubicBezTo>
                    <a:pt x="1483" y="2509"/>
                    <a:pt x="1381" y="2504"/>
                    <a:pt x="1282" y="2504"/>
                  </a:cubicBezTo>
                  <a:cubicBezTo>
                    <a:pt x="596" y="2504"/>
                    <a:pt x="1" y="2746"/>
                    <a:pt x="52" y="3379"/>
                  </a:cubicBezTo>
                  <a:cubicBezTo>
                    <a:pt x="64" y="3596"/>
                    <a:pt x="115" y="3794"/>
                    <a:pt x="186" y="3968"/>
                  </a:cubicBezTo>
                  <a:cubicBezTo>
                    <a:pt x="3443" y="4161"/>
                    <a:pt x="7038" y="4533"/>
                    <a:pt x="10969" y="5167"/>
                  </a:cubicBezTo>
                  <a:cubicBezTo>
                    <a:pt x="10052" y="3501"/>
                    <a:pt x="8744" y="2051"/>
                    <a:pt x="7026" y="1173"/>
                  </a:cubicBezTo>
                  <a:cubicBezTo>
                    <a:pt x="5757" y="525"/>
                    <a:pt x="4417" y="160"/>
                    <a:pt x="3032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6" name="Google Shape;1006;p27"/>
            <p:cNvSpPr/>
            <p:nvPr/>
          </p:nvSpPr>
          <p:spPr>
            <a:xfrm>
              <a:off x="2567231" y="968668"/>
              <a:ext cx="646924" cy="112744"/>
            </a:xfrm>
            <a:custGeom>
              <a:avLst/>
              <a:gdLst/>
              <a:ahLst/>
              <a:cxnLst/>
              <a:rect l="l" t="t" r="r" b="b"/>
              <a:pathLst>
                <a:path w="32018" h="5580" extrusionOk="0">
                  <a:moveTo>
                    <a:pt x="22103" y="0"/>
                  </a:moveTo>
                  <a:cubicBezTo>
                    <a:pt x="20849" y="0"/>
                    <a:pt x="19591" y="124"/>
                    <a:pt x="18369" y="294"/>
                  </a:cubicBezTo>
                  <a:cubicBezTo>
                    <a:pt x="15689" y="667"/>
                    <a:pt x="13074" y="1353"/>
                    <a:pt x="10434" y="1904"/>
                  </a:cubicBezTo>
                  <a:cubicBezTo>
                    <a:pt x="9080" y="2185"/>
                    <a:pt x="7656" y="2396"/>
                    <a:pt x="6244" y="2396"/>
                  </a:cubicBezTo>
                  <a:cubicBezTo>
                    <a:pt x="4760" y="2396"/>
                    <a:pt x="3290" y="2162"/>
                    <a:pt x="1933" y="1531"/>
                  </a:cubicBezTo>
                  <a:cubicBezTo>
                    <a:pt x="1401" y="1288"/>
                    <a:pt x="810" y="948"/>
                    <a:pt x="433" y="487"/>
                  </a:cubicBezTo>
                  <a:cubicBezTo>
                    <a:pt x="418" y="468"/>
                    <a:pt x="387" y="461"/>
                    <a:pt x="350" y="461"/>
                  </a:cubicBezTo>
                  <a:cubicBezTo>
                    <a:pt x="218" y="461"/>
                    <a:pt x="1" y="559"/>
                    <a:pt x="61" y="628"/>
                  </a:cubicBezTo>
                  <a:cubicBezTo>
                    <a:pt x="727" y="1436"/>
                    <a:pt x="1901" y="1885"/>
                    <a:pt x="2869" y="2167"/>
                  </a:cubicBezTo>
                  <a:cubicBezTo>
                    <a:pt x="3899" y="2464"/>
                    <a:pt x="4955" y="2583"/>
                    <a:pt x="6016" y="2583"/>
                  </a:cubicBezTo>
                  <a:cubicBezTo>
                    <a:pt x="7740" y="2583"/>
                    <a:pt x="9478" y="2271"/>
                    <a:pt x="11144" y="1910"/>
                  </a:cubicBezTo>
                  <a:cubicBezTo>
                    <a:pt x="14451" y="1194"/>
                    <a:pt x="18172" y="136"/>
                    <a:pt x="21744" y="136"/>
                  </a:cubicBezTo>
                  <a:cubicBezTo>
                    <a:pt x="23768" y="136"/>
                    <a:pt x="25743" y="475"/>
                    <a:pt x="27568" y="1410"/>
                  </a:cubicBezTo>
                  <a:cubicBezTo>
                    <a:pt x="29331" y="2314"/>
                    <a:pt x="30665" y="3814"/>
                    <a:pt x="31588" y="5539"/>
                  </a:cubicBezTo>
                  <a:cubicBezTo>
                    <a:pt x="31605" y="5568"/>
                    <a:pt x="31644" y="5579"/>
                    <a:pt x="31691" y="5579"/>
                  </a:cubicBezTo>
                  <a:cubicBezTo>
                    <a:pt x="31822" y="5579"/>
                    <a:pt x="32018" y="5491"/>
                    <a:pt x="31985" y="5430"/>
                  </a:cubicBezTo>
                  <a:cubicBezTo>
                    <a:pt x="30696" y="3031"/>
                    <a:pt x="28683" y="1294"/>
                    <a:pt x="26056" y="519"/>
                  </a:cubicBezTo>
                  <a:cubicBezTo>
                    <a:pt x="24777" y="141"/>
                    <a:pt x="23443" y="0"/>
                    <a:pt x="2210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7" name="Google Shape;1007;p27"/>
            <p:cNvSpPr/>
            <p:nvPr/>
          </p:nvSpPr>
          <p:spPr>
            <a:xfrm>
              <a:off x="2601256" y="903750"/>
              <a:ext cx="118502" cy="103712"/>
            </a:xfrm>
            <a:custGeom>
              <a:avLst/>
              <a:gdLst/>
              <a:ahLst/>
              <a:cxnLst/>
              <a:rect l="l" t="t" r="r" b="b"/>
              <a:pathLst>
                <a:path w="5865" h="5133" extrusionOk="0">
                  <a:moveTo>
                    <a:pt x="2544" y="0"/>
                  </a:moveTo>
                  <a:cubicBezTo>
                    <a:pt x="1608" y="0"/>
                    <a:pt x="665" y="354"/>
                    <a:pt x="102" y="1040"/>
                  </a:cubicBezTo>
                  <a:cubicBezTo>
                    <a:pt x="0" y="1165"/>
                    <a:pt x="112" y="1237"/>
                    <a:pt x="236" y="1237"/>
                  </a:cubicBezTo>
                  <a:cubicBezTo>
                    <a:pt x="309" y="1237"/>
                    <a:pt x="385" y="1213"/>
                    <a:pt x="428" y="1161"/>
                  </a:cubicBezTo>
                  <a:cubicBezTo>
                    <a:pt x="913" y="575"/>
                    <a:pt x="1648" y="304"/>
                    <a:pt x="2395" y="304"/>
                  </a:cubicBezTo>
                  <a:cubicBezTo>
                    <a:pt x="3208" y="304"/>
                    <a:pt x="4035" y="624"/>
                    <a:pt x="4569" y="1206"/>
                  </a:cubicBezTo>
                  <a:cubicBezTo>
                    <a:pt x="5493" y="2200"/>
                    <a:pt x="5229" y="3809"/>
                    <a:pt x="4813" y="4963"/>
                  </a:cubicBezTo>
                  <a:cubicBezTo>
                    <a:pt x="4772" y="5078"/>
                    <a:pt x="4864" y="5133"/>
                    <a:pt x="4968" y="5133"/>
                  </a:cubicBezTo>
                  <a:cubicBezTo>
                    <a:pt x="5061" y="5133"/>
                    <a:pt x="5164" y="5089"/>
                    <a:pt x="5191" y="5007"/>
                  </a:cubicBezTo>
                  <a:cubicBezTo>
                    <a:pt x="5717" y="3546"/>
                    <a:pt x="5865" y="1758"/>
                    <a:pt x="4549" y="667"/>
                  </a:cubicBezTo>
                  <a:cubicBezTo>
                    <a:pt x="4011" y="219"/>
                    <a:pt x="3280" y="0"/>
                    <a:pt x="254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8" name="Google Shape;1008;p27"/>
            <p:cNvSpPr/>
            <p:nvPr/>
          </p:nvSpPr>
          <p:spPr>
            <a:xfrm>
              <a:off x="3137699" y="632417"/>
              <a:ext cx="85912" cy="55564"/>
            </a:xfrm>
            <a:custGeom>
              <a:avLst/>
              <a:gdLst/>
              <a:ahLst/>
              <a:cxnLst/>
              <a:rect l="l" t="t" r="r" b="b"/>
              <a:pathLst>
                <a:path w="4252" h="2750" extrusionOk="0">
                  <a:moveTo>
                    <a:pt x="1680" y="0"/>
                  </a:moveTo>
                  <a:lnTo>
                    <a:pt x="0" y="2160"/>
                  </a:lnTo>
                  <a:lnTo>
                    <a:pt x="4251" y="2750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9" name="Google Shape;1009;p27"/>
            <p:cNvSpPr/>
            <p:nvPr/>
          </p:nvSpPr>
          <p:spPr>
            <a:xfrm>
              <a:off x="2750309" y="671028"/>
              <a:ext cx="90417" cy="74334"/>
            </a:xfrm>
            <a:custGeom>
              <a:avLst/>
              <a:gdLst/>
              <a:ahLst/>
              <a:cxnLst/>
              <a:rect l="l" t="t" r="r" b="b"/>
              <a:pathLst>
                <a:path w="4475" h="3679" extrusionOk="0">
                  <a:moveTo>
                    <a:pt x="2000" y="0"/>
                  </a:moveTo>
                  <a:lnTo>
                    <a:pt x="0" y="3679"/>
                  </a:lnTo>
                  <a:lnTo>
                    <a:pt x="4474" y="1545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0" name="Google Shape;1010;p27"/>
            <p:cNvSpPr/>
            <p:nvPr/>
          </p:nvSpPr>
          <p:spPr>
            <a:xfrm>
              <a:off x="2670014" y="648419"/>
              <a:ext cx="197686" cy="343465"/>
            </a:xfrm>
            <a:custGeom>
              <a:avLst/>
              <a:gdLst/>
              <a:ahLst/>
              <a:cxnLst/>
              <a:rect l="l" t="t" r="r" b="b"/>
              <a:pathLst>
                <a:path w="9784" h="16999" extrusionOk="0">
                  <a:moveTo>
                    <a:pt x="5723" y="1"/>
                  </a:moveTo>
                  <a:cubicBezTo>
                    <a:pt x="5649" y="1"/>
                    <a:pt x="5570" y="29"/>
                    <a:pt x="5525" y="87"/>
                  </a:cubicBezTo>
                  <a:cubicBezTo>
                    <a:pt x="2756" y="3612"/>
                    <a:pt x="0" y="8516"/>
                    <a:pt x="2122" y="13023"/>
                  </a:cubicBezTo>
                  <a:cubicBezTo>
                    <a:pt x="2897" y="14664"/>
                    <a:pt x="4347" y="16203"/>
                    <a:pt x="6000" y="16984"/>
                  </a:cubicBezTo>
                  <a:cubicBezTo>
                    <a:pt x="6021" y="16994"/>
                    <a:pt x="6046" y="16999"/>
                    <a:pt x="6073" y="16999"/>
                  </a:cubicBezTo>
                  <a:cubicBezTo>
                    <a:pt x="6235" y="16999"/>
                    <a:pt x="6466" y="16838"/>
                    <a:pt x="6308" y="16760"/>
                  </a:cubicBezTo>
                  <a:cubicBezTo>
                    <a:pt x="4731" y="16017"/>
                    <a:pt x="3391" y="14600"/>
                    <a:pt x="2590" y="13067"/>
                  </a:cubicBezTo>
                  <a:cubicBezTo>
                    <a:pt x="329" y="8737"/>
                    <a:pt x="3049" y="3802"/>
                    <a:pt x="5729" y="354"/>
                  </a:cubicBezTo>
                  <a:lnTo>
                    <a:pt x="5729" y="354"/>
                  </a:lnTo>
                  <a:cubicBezTo>
                    <a:pt x="6922" y="987"/>
                    <a:pt x="8121" y="1627"/>
                    <a:pt x="9321" y="2259"/>
                  </a:cubicBezTo>
                  <a:cubicBezTo>
                    <a:pt x="9343" y="2272"/>
                    <a:pt x="9371" y="2277"/>
                    <a:pt x="9402" y="2277"/>
                  </a:cubicBezTo>
                  <a:cubicBezTo>
                    <a:pt x="9561" y="2277"/>
                    <a:pt x="9784" y="2128"/>
                    <a:pt x="9622" y="2042"/>
                  </a:cubicBezTo>
                  <a:cubicBezTo>
                    <a:pt x="8365" y="1368"/>
                    <a:pt x="7102" y="702"/>
                    <a:pt x="5839" y="28"/>
                  </a:cubicBezTo>
                  <a:cubicBezTo>
                    <a:pt x="5806" y="10"/>
                    <a:pt x="5765" y="1"/>
                    <a:pt x="572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1" name="Google Shape;1011;p27"/>
            <p:cNvSpPr/>
            <p:nvPr/>
          </p:nvSpPr>
          <p:spPr>
            <a:xfrm>
              <a:off x="2975675" y="870997"/>
              <a:ext cx="78517" cy="33965"/>
            </a:xfrm>
            <a:custGeom>
              <a:avLst/>
              <a:gdLst/>
              <a:ahLst/>
              <a:cxnLst/>
              <a:rect l="l" t="t" r="r" b="b"/>
              <a:pathLst>
                <a:path w="3886" h="1681" extrusionOk="0">
                  <a:moveTo>
                    <a:pt x="0" y="0"/>
                  </a:moveTo>
                  <a:lnTo>
                    <a:pt x="1788" y="1681"/>
                  </a:lnTo>
                  <a:lnTo>
                    <a:pt x="3885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2" name="Google Shape;1012;p27"/>
            <p:cNvSpPr/>
            <p:nvPr/>
          </p:nvSpPr>
          <p:spPr>
            <a:xfrm>
              <a:off x="2954682" y="883787"/>
              <a:ext cx="113249" cy="48714"/>
            </a:xfrm>
            <a:custGeom>
              <a:avLst/>
              <a:gdLst/>
              <a:ahLst/>
              <a:cxnLst/>
              <a:rect l="l" t="t" r="r" b="b"/>
              <a:pathLst>
                <a:path w="5605" h="2411" extrusionOk="0">
                  <a:moveTo>
                    <a:pt x="543" y="1"/>
                  </a:moveTo>
                  <a:cubicBezTo>
                    <a:pt x="432" y="1"/>
                    <a:pt x="270" y="53"/>
                    <a:pt x="250" y="124"/>
                  </a:cubicBezTo>
                  <a:cubicBezTo>
                    <a:pt x="39" y="900"/>
                    <a:pt x="1" y="2028"/>
                    <a:pt x="975" y="2226"/>
                  </a:cubicBezTo>
                  <a:cubicBezTo>
                    <a:pt x="1073" y="2245"/>
                    <a:pt x="1172" y="2255"/>
                    <a:pt x="1269" y="2255"/>
                  </a:cubicBezTo>
                  <a:cubicBezTo>
                    <a:pt x="1891" y="2255"/>
                    <a:pt x="2461" y="1872"/>
                    <a:pt x="2742" y="1332"/>
                  </a:cubicBezTo>
                  <a:lnTo>
                    <a:pt x="2742" y="1332"/>
                  </a:lnTo>
                  <a:cubicBezTo>
                    <a:pt x="3069" y="1932"/>
                    <a:pt x="3586" y="2410"/>
                    <a:pt x="4284" y="2410"/>
                  </a:cubicBezTo>
                  <a:cubicBezTo>
                    <a:pt x="4358" y="2410"/>
                    <a:pt x="4435" y="2405"/>
                    <a:pt x="4513" y="2394"/>
                  </a:cubicBezTo>
                  <a:cubicBezTo>
                    <a:pt x="5418" y="2258"/>
                    <a:pt x="5604" y="1208"/>
                    <a:pt x="5507" y="451"/>
                  </a:cubicBezTo>
                  <a:cubicBezTo>
                    <a:pt x="5503" y="415"/>
                    <a:pt x="5459" y="400"/>
                    <a:pt x="5401" y="400"/>
                  </a:cubicBezTo>
                  <a:cubicBezTo>
                    <a:pt x="5281" y="400"/>
                    <a:pt x="5103" y="466"/>
                    <a:pt x="5116" y="554"/>
                  </a:cubicBezTo>
                  <a:cubicBezTo>
                    <a:pt x="5181" y="1131"/>
                    <a:pt x="5106" y="2214"/>
                    <a:pt x="4367" y="2214"/>
                  </a:cubicBezTo>
                  <a:cubicBezTo>
                    <a:pt x="4294" y="2214"/>
                    <a:pt x="4215" y="2204"/>
                    <a:pt x="4129" y="2181"/>
                  </a:cubicBezTo>
                  <a:cubicBezTo>
                    <a:pt x="3519" y="2028"/>
                    <a:pt x="3110" y="1271"/>
                    <a:pt x="2918" y="720"/>
                  </a:cubicBezTo>
                  <a:cubicBezTo>
                    <a:pt x="2906" y="685"/>
                    <a:pt x="2861" y="670"/>
                    <a:pt x="2807" y="670"/>
                  </a:cubicBezTo>
                  <a:cubicBezTo>
                    <a:pt x="2692" y="670"/>
                    <a:pt x="2531" y="734"/>
                    <a:pt x="2527" y="803"/>
                  </a:cubicBezTo>
                  <a:cubicBezTo>
                    <a:pt x="2526" y="811"/>
                    <a:pt x="2525" y="820"/>
                    <a:pt x="2524" y="828"/>
                  </a:cubicBezTo>
                  <a:lnTo>
                    <a:pt x="2524" y="828"/>
                  </a:lnTo>
                  <a:cubicBezTo>
                    <a:pt x="2523" y="828"/>
                    <a:pt x="2521" y="829"/>
                    <a:pt x="2519" y="829"/>
                  </a:cubicBezTo>
                  <a:cubicBezTo>
                    <a:pt x="2521" y="832"/>
                    <a:pt x="2522" y="836"/>
                    <a:pt x="2523" y="839"/>
                  </a:cubicBezTo>
                  <a:lnTo>
                    <a:pt x="2523" y="839"/>
                  </a:lnTo>
                  <a:cubicBezTo>
                    <a:pt x="2449" y="1421"/>
                    <a:pt x="1944" y="2073"/>
                    <a:pt x="1380" y="2073"/>
                  </a:cubicBezTo>
                  <a:cubicBezTo>
                    <a:pt x="1181" y="2073"/>
                    <a:pt x="974" y="1991"/>
                    <a:pt x="776" y="1797"/>
                  </a:cubicBezTo>
                  <a:cubicBezTo>
                    <a:pt x="373" y="1400"/>
                    <a:pt x="513" y="554"/>
                    <a:pt x="649" y="66"/>
                  </a:cubicBezTo>
                  <a:cubicBezTo>
                    <a:pt x="661" y="20"/>
                    <a:pt x="611" y="1"/>
                    <a:pt x="54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3" name="Google Shape;1013;p27"/>
            <p:cNvSpPr/>
            <p:nvPr/>
          </p:nvSpPr>
          <p:spPr>
            <a:xfrm>
              <a:off x="2941731" y="881746"/>
              <a:ext cx="33965" cy="16851"/>
            </a:xfrm>
            <a:custGeom>
              <a:avLst/>
              <a:gdLst/>
              <a:ahLst/>
              <a:cxnLst/>
              <a:rect l="l" t="t" r="r" b="b"/>
              <a:pathLst>
                <a:path w="1681" h="834" extrusionOk="0">
                  <a:moveTo>
                    <a:pt x="1377" y="0"/>
                  </a:moveTo>
                  <a:cubicBezTo>
                    <a:pt x="563" y="0"/>
                    <a:pt x="0" y="833"/>
                    <a:pt x="0" y="833"/>
                  </a:cubicBezTo>
                  <a:lnTo>
                    <a:pt x="1680" y="193"/>
                  </a:lnTo>
                  <a:lnTo>
                    <a:pt x="1680" y="39"/>
                  </a:lnTo>
                  <a:cubicBezTo>
                    <a:pt x="1576" y="12"/>
                    <a:pt x="1475" y="0"/>
                    <a:pt x="137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4" name="Google Shape;1014;p27"/>
            <p:cNvSpPr/>
            <p:nvPr/>
          </p:nvSpPr>
          <p:spPr>
            <a:xfrm>
              <a:off x="2780616" y="753990"/>
              <a:ext cx="229529" cy="151841"/>
            </a:xfrm>
            <a:custGeom>
              <a:avLst/>
              <a:gdLst/>
              <a:ahLst/>
              <a:cxnLst/>
              <a:rect l="l" t="t" r="r" b="b"/>
              <a:pathLst>
                <a:path w="11360" h="7515" extrusionOk="0">
                  <a:moveTo>
                    <a:pt x="6829" y="0"/>
                  </a:moveTo>
                  <a:cubicBezTo>
                    <a:pt x="6133" y="0"/>
                    <a:pt x="5393" y="106"/>
                    <a:pt x="4648" y="330"/>
                  </a:cubicBezTo>
                  <a:cubicBezTo>
                    <a:pt x="1820" y="1182"/>
                    <a:pt x="0" y="3407"/>
                    <a:pt x="571" y="5298"/>
                  </a:cubicBezTo>
                  <a:cubicBezTo>
                    <a:pt x="991" y="6689"/>
                    <a:pt x="2590" y="7514"/>
                    <a:pt x="4528" y="7514"/>
                  </a:cubicBezTo>
                  <a:cubicBezTo>
                    <a:pt x="5225" y="7514"/>
                    <a:pt x="5966" y="7408"/>
                    <a:pt x="6711" y="7182"/>
                  </a:cubicBezTo>
                  <a:cubicBezTo>
                    <a:pt x="9533" y="6330"/>
                    <a:pt x="11359" y="4105"/>
                    <a:pt x="10788" y="2214"/>
                  </a:cubicBezTo>
                  <a:cubicBezTo>
                    <a:pt x="10369" y="823"/>
                    <a:pt x="8769" y="0"/>
                    <a:pt x="6829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5" name="Google Shape;1015;p27"/>
            <p:cNvSpPr/>
            <p:nvPr/>
          </p:nvSpPr>
          <p:spPr>
            <a:xfrm>
              <a:off x="2809691" y="823213"/>
              <a:ext cx="171419" cy="62979"/>
            </a:xfrm>
            <a:custGeom>
              <a:avLst/>
              <a:gdLst/>
              <a:ahLst/>
              <a:cxnLst/>
              <a:rect l="l" t="t" r="r" b="b"/>
              <a:pathLst>
                <a:path w="8484" h="3117" extrusionOk="0">
                  <a:moveTo>
                    <a:pt x="8379" y="0"/>
                  </a:moveTo>
                  <a:cubicBezTo>
                    <a:pt x="8272" y="0"/>
                    <a:pt x="8109" y="37"/>
                    <a:pt x="8080" y="102"/>
                  </a:cubicBezTo>
                  <a:cubicBezTo>
                    <a:pt x="7395" y="1545"/>
                    <a:pt x="6151" y="2564"/>
                    <a:pt x="4580" y="2872"/>
                  </a:cubicBezTo>
                  <a:cubicBezTo>
                    <a:pt x="4306" y="2925"/>
                    <a:pt x="4027" y="2950"/>
                    <a:pt x="3747" y="2950"/>
                  </a:cubicBezTo>
                  <a:cubicBezTo>
                    <a:pt x="3217" y="2950"/>
                    <a:pt x="2685" y="2858"/>
                    <a:pt x="2189" y="2685"/>
                  </a:cubicBezTo>
                  <a:cubicBezTo>
                    <a:pt x="1612" y="2481"/>
                    <a:pt x="503" y="1795"/>
                    <a:pt x="407" y="1141"/>
                  </a:cubicBezTo>
                  <a:cubicBezTo>
                    <a:pt x="404" y="1117"/>
                    <a:pt x="369" y="1107"/>
                    <a:pt x="322" y="1107"/>
                  </a:cubicBezTo>
                  <a:cubicBezTo>
                    <a:pt x="202" y="1107"/>
                    <a:pt x="1" y="1172"/>
                    <a:pt x="11" y="1250"/>
                  </a:cubicBezTo>
                  <a:cubicBezTo>
                    <a:pt x="118" y="1981"/>
                    <a:pt x="1247" y="2590"/>
                    <a:pt x="1863" y="2839"/>
                  </a:cubicBezTo>
                  <a:cubicBezTo>
                    <a:pt x="2349" y="3041"/>
                    <a:pt x="2887" y="3116"/>
                    <a:pt x="3423" y="3116"/>
                  </a:cubicBezTo>
                  <a:cubicBezTo>
                    <a:pt x="3792" y="3116"/>
                    <a:pt x="4160" y="3081"/>
                    <a:pt x="4511" y="3025"/>
                  </a:cubicBezTo>
                  <a:cubicBezTo>
                    <a:pt x="6242" y="2750"/>
                    <a:pt x="7722" y="1615"/>
                    <a:pt x="8472" y="38"/>
                  </a:cubicBezTo>
                  <a:cubicBezTo>
                    <a:pt x="8484" y="12"/>
                    <a:pt x="8441" y="0"/>
                    <a:pt x="837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6" name="Google Shape;1016;p27"/>
            <p:cNvSpPr/>
            <p:nvPr/>
          </p:nvSpPr>
          <p:spPr>
            <a:xfrm>
              <a:off x="3028814" y="820121"/>
              <a:ext cx="171480" cy="63403"/>
            </a:xfrm>
            <a:custGeom>
              <a:avLst/>
              <a:gdLst/>
              <a:ahLst/>
              <a:cxnLst/>
              <a:rect l="l" t="t" r="r" b="b"/>
              <a:pathLst>
                <a:path w="8487" h="3138" extrusionOk="0">
                  <a:moveTo>
                    <a:pt x="330" y="0"/>
                  </a:moveTo>
                  <a:cubicBezTo>
                    <a:pt x="203" y="0"/>
                    <a:pt x="0" y="89"/>
                    <a:pt x="24" y="146"/>
                  </a:cubicBezTo>
                  <a:cubicBezTo>
                    <a:pt x="826" y="1826"/>
                    <a:pt x="2364" y="2877"/>
                    <a:pt x="4204" y="3102"/>
                  </a:cubicBezTo>
                  <a:cubicBezTo>
                    <a:pt x="4400" y="3125"/>
                    <a:pt x="4599" y="3137"/>
                    <a:pt x="4797" y="3137"/>
                  </a:cubicBezTo>
                  <a:cubicBezTo>
                    <a:pt x="5455" y="3137"/>
                    <a:pt x="6116" y="3007"/>
                    <a:pt x="6717" y="2755"/>
                  </a:cubicBezTo>
                  <a:cubicBezTo>
                    <a:pt x="7306" y="2512"/>
                    <a:pt x="8383" y="1858"/>
                    <a:pt x="8480" y="1178"/>
                  </a:cubicBezTo>
                  <a:cubicBezTo>
                    <a:pt x="8486" y="1144"/>
                    <a:pt x="8446" y="1129"/>
                    <a:pt x="8389" y="1129"/>
                  </a:cubicBezTo>
                  <a:cubicBezTo>
                    <a:pt x="8277" y="1129"/>
                    <a:pt x="8101" y="1185"/>
                    <a:pt x="8089" y="1249"/>
                  </a:cubicBezTo>
                  <a:cubicBezTo>
                    <a:pt x="7980" y="2012"/>
                    <a:pt x="6717" y="2652"/>
                    <a:pt x="6075" y="2838"/>
                  </a:cubicBezTo>
                  <a:cubicBezTo>
                    <a:pt x="5748" y="2934"/>
                    <a:pt x="5404" y="2975"/>
                    <a:pt x="5058" y="2975"/>
                  </a:cubicBezTo>
                  <a:cubicBezTo>
                    <a:pt x="4549" y="2975"/>
                    <a:pt x="4036" y="2888"/>
                    <a:pt x="3563" y="2762"/>
                  </a:cubicBezTo>
                  <a:cubicBezTo>
                    <a:pt x="2158" y="2377"/>
                    <a:pt x="1037" y="1338"/>
                    <a:pt x="421" y="37"/>
                  </a:cubicBezTo>
                  <a:cubicBezTo>
                    <a:pt x="408" y="11"/>
                    <a:pt x="374" y="0"/>
                    <a:pt x="33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7" name="Google Shape;1017;p27"/>
            <p:cNvSpPr/>
            <p:nvPr/>
          </p:nvSpPr>
          <p:spPr>
            <a:xfrm>
              <a:off x="2797467" y="709479"/>
              <a:ext cx="180552" cy="87467"/>
            </a:xfrm>
            <a:custGeom>
              <a:avLst/>
              <a:gdLst/>
              <a:ahLst/>
              <a:cxnLst/>
              <a:rect l="l" t="t" r="r" b="b"/>
              <a:pathLst>
                <a:path w="8936" h="4329" extrusionOk="0">
                  <a:moveTo>
                    <a:pt x="8474" y="0"/>
                  </a:moveTo>
                  <a:lnTo>
                    <a:pt x="0" y="3045"/>
                  </a:lnTo>
                  <a:lnTo>
                    <a:pt x="462" y="4328"/>
                  </a:lnTo>
                  <a:lnTo>
                    <a:pt x="8936" y="1282"/>
                  </a:lnTo>
                  <a:lnTo>
                    <a:pt x="8474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8" name="Google Shape;1018;p27"/>
            <p:cNvSpPr/>
            <p:nvPr/>
          </p:nvSpPr>
          <p:spPr>
            <a:xfrm>
              <a:off x="3021520" y="708569"/>
              <a:ext cx="186533" cy="73607"/>
            </a:xfrm>
            <a:custGeom>
              <a:avLst/>
              <a:gdLst/>
              <a:ahLst/>
              <a:cxnLst/>
              <a:rect l="l" t="t" r="r" b="b"/>
              <a:pathLst>
                <a:path w="9232" h="3643" extrusionOk="0">
                  <a:moveTo>
                    <a:pt x="347" y="1"/>
                  </a:moveTo>
                  <a:lnTo>
                    <a:pt x="1" y="1321"/>
                  </a:lnTo>
                  <a:lnTo>
                    <a:pt x="8886" y="3642"/>
                  </a:lnTo>
                  <a:lnTo>
                    <a:pt x="9232" y="2321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9" name="Google Shape;1019;p27"/>
            <p:cNvSpPr/>
            <p:nvPr/>
          </p:nvSpPr>
          <p:spPr>
            <a:xfrm>
              <a:off x="2515931" y="1048094"/>
              <a:ext cx="745241" cy="52432"/>
            </a:xfrm>
            <a:custGeom>
              <a:avLst/>
              <a:gdLst/>
              <a:ahLst/>
              <a:cxnLst/>
              <a:rect l="l" t="t" r="r" b="b"/>
              <a:pathLst>
                <a:path w="36884" h="2595" extrusionOk="0">
                  <a:moveTo>
                    <a:pt x="17851" y="1"/>
                  </a:moveTo>
                  <a:cubicBezTo>
                    <a:pt x="16889" y="1"/>
                    <a:pt x="15927" y="17"/>
                    <a:pt x="14965" y="50"/>
                  </a:cubicBezTo>
                  <a:cubicBezTo>
                    <a:pt x="10914" y="191"/>
                    <a:pt x="6837" y="620"/>
                    <a:pt x="2895" y="1594"/>
                  </a:cubicBezTo>
                  <a:cubicBezTo>
                    <a:pt x="1991" y="1813"/>
                    <a:pt x="1074" y="2056"/>
                    <a:pt x="209" y="2402"/>
                  </a:cubicBezTo>
                  <a:cubicBezTo>
                    <a:pt x="0" y="2486"/>
                    <a:pt x="114" y="2595"/>
                    <a:pt x="260" y="2595"/>
                  </a:cubicBezTo>
                  <a:cubicBezTo>
                    <a:pt x="294" y="2595"/>
                    <a:pt x="329" y="2589"/>
                    <a:pt x="363" y="2576"/>
                  </a:cubicBezTo>
                  <a:cubicBezTo>
                    <a:pt x="2011" y="1922"/>
                    <a:pt x="3818" y="1570"/>
                    <a:pt x="5549" y="1248"/>
                  </a:cubicBezTo>
                  <a:cubicBezTo>
                    <a:pt x="9521" y="515"/>
                    <a:pt x="13576" y="231"/>
                    <a:pt x="17622" y="231"/>
                  </a:cubicBezTo>
                  <a:cubicBezTo>
                    <a:pt x="18740" y="231"/>
                    <a:pt x="19858" y="253"/>
                    <a:pt x="20973" y="293"/>
                  </a:cubicBezTo>
                  <a:cubicBezTo>
                    <a:pt x="26158" y="485"/>
                    <a:pt x="31325" y="1120"/>
                    <a:pt x="36427" y="2056"/>
                  </a:cubicBezTo>
                  <a:cubicBezTo>
                    <a:pt x="36435" y="2057"/>
                    <a:pt x="36443" y="2058"/>
                    <a:pt x="36452" y="2058"/>
                  </a:cubicBezTo>
                  <a:cubicBezTo>
                    <a:pt x="36599" y="2058"/>
                    <a:pt x="36883" y="1867"/>
                    <a:pt x="36666" y="1831"/>
                  </a:cubicBezTo>
                  <a:cubicBezTo>
                    <a:pt x="30464" y="691"/>
                    <a:pt x="24160" y="1"/>
                    <a:pt x="17851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0" name="Google Shape;1020;p27"/>
            <p:cNvSpPr/>
            <p:nvPr/>
          </p:nvSpPr>
          <p:spPr>
            <a:xfrm>
              <a:off x="3085691" y="917974"/>
              <a:ext cx="268807" cy="64939"/>
            </a:xfrm>
            <a:custGeom>
              <a:avLst/>
              <a:gdLst/>
              <a:ahLst/>
              <a:cxnLst/>
              <a:rect l="l" t="t" r="r" b="b"/>
              <a:pathLst>
                <a:path w="13304" h="3214" extrusionOk="0">
                  <a:moveTo>
                    <a:pt x="10280" y="1"/>
                  </a:moveTo>
                  <a:cubicBezTo>
                    <a:pt x="8858" y="1"/>
                    <a:pt x="7412" y="234"/>
                    <a:pt x="6062" y="483"/>
                  </a:cubicBezTo>
                  <a:cubicBezTo>
                    <a:pt x="3934" y="874"/>
                    <a:pt x="1606" y="1599"/>
                    <a:pt x="36" y="3163"/>
                  </a:cubicBezTo>
                  <a:cubicBezTo>
                    <a:pt x="0" y="3199"/>
                    <a:pt x="38" y="3213"/>
                    <a:pt x="101" y="3213"/>
                  </a:cubicBezTo>
                  <a:cubicBezTo>
                    <a:pt x="197" y="3213"/>
                    <a:pt x="350" y="3180"/>
                    <a:pt x="389" y="3137"/>
                  </a:cubicBezTo>
                  <a:cubicBezTo>
                    <a:pt x="1928" y="1611"/>
                    <a:pt x="4159" y="977"/>
                    <a:pt x="6236" y="592"/>
                  </a:cubicBezTo>
                  <a:cubicBezTo>
                    <a:pt x="7446" y="366"/>
                    <a:pt x="8744" y="171"/>
                    <a:pt x="10025" y="171"/>
                  </a:cubicBezTo>
                  <a:cubicBezTo>
                    <a:pt x="10997" y="171"/>
                    <a:pt x="11959" y="283"/>
                    <a:pt x="12864" y="579"/>
                  </a:cubicBezTo>
                  <a:cubicBezTo>
                    <a:pt x="12871" y="581"/>
                    <a:pt x="12880" y="582"/>
                    <a:pt x="12890" y="582"/>
                  </a:cubicBezTo>
                  <a:cubicBezTo>
                    <a:pt x="13008" y="582"/>
                    <a:pt x="13303" y="454"/>
                    <a:pt x="13190" y="419"/>
                  </a:cubicBezTo>
                  <a:cubicBezTo>
                    <a:pt x="12259" y="115"/>
                    <a:pt x="11275" y="1"/>
                    <a:pt x="1028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1" name="Google Shape;1021;p27"/>
            <p:cNvSpPr/>
            <p:nvPr/>
          </p:nvSpPr>
          <p:spPr>
            <a:xfrm>
              <a:off x="3108563" y="914741"/>
              <a:ext cx="117735" cy="80093"/>
            </a:xfrm>
            <a:custGeom>
              <a:avLst/>
              <a:gdLst/>
              <a:ahLst/>
              <a:cxnLst/>
              <a:rect l="l" t="t" r="r" b="b"/>
              <a:pathLst>
                <a:path w="5827" h="3964" extrusionOk="0">
                  <a:moveTo>
                    <a:pt x="3859" y="0"/>
                  </a:moveTo>
                  <a:cubicBezTo>
                    <a:pt x="1054" y="0"/>
                    <a:pt x="1" y="1546"/>
                    <a:pt x="1" y="1546"/>
                  </a:cubicBezTo>
                  <a:cubicBezTo>
                    <a:pt x="1" y="1546"/>
                    <a:pt x="630" y="3963"/>
                    <a:pt x="2586" y="3963"/>
                  </a:cubicBezTo>
                  <a:cubicBezTo>
                    <a:pt x="2809" y="3963"/>
                    <a:pt x="3050" y="3932"/>
                    <a:pt x="3308" y="3862"/>
                  </a:cubicBezTo>
                  <a:cubicBezTo>
                    <a:pt x="5827" y="3182"/>
                    <a:pt x="5442" y="149"/>
                    <a:pt x="5442" y="149"/>
                  </a:cubicBezTo>
                  <a:cubicBezTo>
                    <a:pt x="4862" y="45"/>
                    <a:pt x="4335" y="0"/>
                    <a:pt x="3859" y="0"/>
                  </a:cubicBez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2" name="Google Shape;1022;p27"/>
            <p:cNvSpPr/>
            <p:nvPr/>
          </p:nvSpPr>
          <p:spPr>
            <a:xfrm>
              <a:off x="3104442" y="913084"/>
              <a:ext cx="122139" cy="83022"/>
            </a:xfrm>
            <a:custGeom>
              <a:avLst/>
              <a:gdLst/>
              <a:ahLst/>
              <a:cxnLst/>
              <a:rect l="l" t="t" r="r" b="b"/>
              <a:pathLst>
                <a:path w="6045" h="4109" extrusionOk="0">
                  <a:moveTo>
                    <a:pt x="3838" y="174"/>
                  </a:moveTo>
                  <a:cubicBezTo>
                    <a:pt x="3954" y="174"/>
                    <a:pt x="5442" y="199"/>
                    <a:pt x="5448" y="302"/>
                  </a:cubicBezTo>
                  <a:cubicBezTo>
                    <a:pt x="5492" y="667"/>
                    <a:pt x="5468" y="1045"/>
                    <a:pt x="5415" y="1418"/>
                  </a:cubicBezTo>
                  <a:cubicBezTo>
                    <a:pt x="5239" y="2719"/>
                    <a:pt x="4202" y="3963"/>
                    <a:pt x="2928" y="3963"/>
                  </a:cubicBezTo>
                  <a:cubicBezTo>
                    <a:pt x="2595" y="3963"/>
                    <a:pt x="2245" y="3878"/>
                    <a:pt x="1891" y="3687"/>
                  </a:cubicBezTo>
                  <a:cubicBezTo>
                    <a:pt x="1139" y="3279"/>
                    <a:pt x="629" y="2398"/>
                    <a:pt x="408" y="1589"/>
                  </a:cubicBezTo>
                  <a:lnTo>
                    <a:pt x="408" y="1589"/>
                  </a:lnTo>
                  <a:cubicBezTo>
                    <a:pt x="874" y="949"/>
                    <a:pt x="1697" y="568"/>
                    <a:pt x="2429" y="367"/>
                  </a:cubicBezTo>
                  <a:cubicBezTo>
                    <a:pt x="2891" y="231"/>
                    <a:pt x="3365" y="193"/>
                    <a:pt x="3838" y="174"/>
                  </a:cubicBezTo>
                  <a:close/>
                  <a:moveTo>
                    <a:pt x="4135" y="0"/>
                  </a:moveTo>
                  <a:cubicBezTo>
                    <a:pt x="2594" y="0"/>
                    <a:pt x="922" y="379"/>
                    <a:pt x="44" y="1609"/>
                  </a:cubicBezTo>
                  <a:lnTo>
                    <a:pt x="44" y="1609"/>
                  </a:lnTo>
                  <a:cubicBezTo>
                    <a:pt x="16" y="1631"/>
                    <a:pt x="0" y="1656"/>
                    <a:pt x="6" y="1681"/>
                  </a:cubicBezTo>
                  <a:cubicBezTo>
                    <a:pt x="384" y="3093"/>
                    <a:pt x="1438" y="4108"/>
                    <a:pt x="2816" y="4108"/>
                  </a:cubicBezTo>
                  <a:cubicBezTo>
                    <a:pt x="3046" y="4108"/>
                    <a:pt x="3284" y="4080"/>
                    <a:pt x="3531" y="4021"/>
                  </a:cubicBezTo>
                  <a:cubicBezTo>
                    <a:pt x="5249" y="3604"/>
                    <a:pt x="6045" y="1821"/>
                    <a:pt x="5846" y="174"/>
                  </a:cubicBezTo>
                  <a:cubicBezTo>
                    <a:pt x="5839" y="148"/>
                    <a:pt x="5794" y="142"/>
                    <a:pt x="5769" y="136"/>
                  </a:cubicBezTo>
                  <a:cubicBezTo>
                    <a:pt x="5276" y="54"/>
                    <a:pt x="4715" y="0"/>
                    <a:pt x="413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3" name="Google Shape;1023;p27"/>
            <p:cNvSpPr/>
            <p:nvPr/>
          </p:nvSpPr>
          <p:spPr>
            <a:xfrm>
              <a:off x="3138931" y="935108"/>
              <a:ext cx="23397" cy="52836"/>
            </a:xfrm>
            <a:custGeom>
              <a:avLst/>
              <a:gdLst/>
              <a:ahLst/>
              <a:cxnLst/>
              <a:rect l="l" t="t" r="r" b="b"/>
              <a:pathLst>
                <a:path w="1158" h="2615" extrusionOk="0">
                  <a:moveTo>
                    <a:pt x="442" y="0"/>
                  </a:moveTo>
                  <a:cubicBezTo>
                    <a:pt x="311" y="0"/>
                    <a:pt x="137" y="87"/>
                    <a:pt x="178" y="168"/>
                  </a:cubicBezTo>
                  <a:cubicBezTo>
                    <a:pt x="331" y="481"/>
                    <a:pt x="382" y="846"/>
                    <a:pt x="427" y="1192"/>
                  </a:cubicBezTo>
                  <a:cubicBezTo>
                    <a:pt x="453" y="1437"/>
                    <a:pt x="536" y="2283"/>
                    <a:pt x="190" y="2398"/>
                  </a:cubicBezTo>
                  <a:cubicBezTo>
                    <a:pt x="1" y="2463"/>
                    <a:pt x="3" y="2614"/>
                    <a:pt x="149" y="2614"/>
                  </a:cubicBezTo>
                  <a:cubicBezTo>
                    <a:pt x="177" y="2614"/>
                    <a:pt x="209" y="2609"/>
                    <a:pt x="247" y="2597"/>
                  </a:cubicBezTo>
                  <a:cubicBezTo>
                    <a:pt x="1158" y="2289"/>
                    <a:pt x="901" y="718"/>
                    <a:pt x="568" y="58"/>
                  </a:cubicBezTo>
                  <a:cubicBezTo>
                    <a:pt x="549" y="17"/>
                    <a:pt x="499" y="0"/>
                    <a:pt x="442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4" name="Google Shape;1024;p27"/>
            <p:cNvSpPr/>
            <p:nvPr/>
          </p:nvSpPr>
          <p:spPr>
            <a:xfrm>
              <a:off x="3159541" y="929531"/>
              <a:ext cx="31803" cy="64131"/>
            </a:xfrm>
            <a:custGeom>
              <a:avLst/>
              <a:gdLst/>
              <a:ahLst/>
              <a:cxnLst/>
              <a:rect l="l" t="t" r="r" b="b"/>
              <a:pathLst>
                <a:path w="1574" h="3174" extrusionOk="0">
                  <a:moveTo>
                    <a:pt x="365" y="0"/>
                  </a:moveTo>
                  <a:cubicBezTo>
                    <a:pt x="220" y="0"/>
                    <a:pt x="1" y="123"/>
                    <a:pt x="131" y="213"/>
                  </a:cubicBezTo>
                  <a:cubicBezTo>
                    <a:pt x="581" y="500"/>
                    <a:pt x="696" y="1007"/>
                    <a:pt x="741" y="1501"/>
                  </a:cubicBezTo>
                  <a:cubicBezTo>
                    <a:pt x="765" y="1841"/>
                    <a:pt x="747" y="2847"/>
                    <a:pt x="311" y="2962"/>
                  </a:cubicBezTo>
                  <a:cubicBezTo>
                    <a:pt x="106" y="3018"/>
                    <a:pt x="121" y="3173"/>
                    <a:pt x="281" y="3173"/>
                  </a:cubicBezTo>
                  <a:cubicBezTo>
                    <a:pt x="307" y="3173"/>
                    <a:pt x="336" y="3169"/>
                    <a:pt x="368" y="3161"/>
                  </a:cubicBezTo>
                  <a:cubicBezTo>
                    <a:pt x="1573" y="2847"/>
                    <a:pt x="1285" y="565"/>
                    <a:pt x="445" y="20"/>
                  </a:cubicBezTo>
                  <a:cubicBezTo>
                    <a:pt x="425" y="6"/>
                    <a:pt x="397" y="0"/>
                    <a:pt x="36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5" name="Google Shape;1025;p27"/>
            <p:cNvSpPr/>
            <p:nvPr/>
          </p:nvSpPr>
          <p:spPr>
            <a:xfrm>
              <a:off x="3181766" y="924904"/>
              <a:ext cx="28752" cy="46633"/>
            </a:xfrm>
            <a:custGeom>
              <a:avLst/>
              <a:gdLst/>
              <a:ahLst/>
              <a:cxnLst/>
              <a:rect l="l" t="t" r="r" b="b"/>
              <a:pathLst>
                <a:path w="1423" h="2308" extrusionOk="0">
                  <a:moveTo>
                    <a:pt x="358" y="1"/>
                  </a:moveTo>
                  <a:cubicBezTo>
                    <a:pt x="224" y="1"/>
                    <a:pt x="0" y="117"/>
                    <a:pt x="64" y="159"/>
                  </a:cubicBezTo>
                  <a:cubicBezTo>
                    <a:pt x="442" y="428"/>
                    <a:pt x="736" y="756"/>
                    <a:pt x="916" y="1191"/>
                  </a:cubicBezTo>
                  <a:cubicBezTo>
                    <a:pt x="987" y="1365"/>
                    <a:pt x="1019" y="1563"/>
                    <a:pt x="1019" y="1750"/>
                  </a:cubicBezTo>
                  <a:cubicBezTo>
                    <a:pt x="1025" y="1873"/>
                    <a:pt x="948" y="2135"/>
                    <a:pt x="1053" y="2135"/>
                  </a:cubicBezTo>
                  <a:cubicBezTo>
                    <a:pt x="1056" y="2135"/>
                    <a:pt x="1060" y="2135"/>
                    <a:pt x="1063" y="2134"/>
                  </a:cubicBezTo>
                  <a:lnTo>
                    <a:pt x="1063" y="2134"/>
                  </a:lnTo>
                  <a:cubicBezTo>
                    <a:pt x="914" y="2157"/>
                    <a:pt x="756" y="2307"/>
                    <a:pt x="920" y="2307"/>
                  </a:cubicBezTo>
                  <a:cubicBezTo>
                    <a:pt x="940" y="2307"/>
                    <a:pt x="964" y="2305"/>
                    <a:pt x="993" y="2300"/>
                  </a:cubicBezTo>
                  <a:cubicBezTo>
                    <a:pt x="1416" y="2243"/>
                    <a:pt x="1422" y="1954"/>
                    <a:pt x="1416" y="1582"/>
                  </a:cubicBezTo>
                  <a:cubicBezTo>
                    <a:pt x="1396" y="922"/>
                    <a:pt x="942" y="383"/>
                    <a:pt x="428" y="19"/>
                  </a:cubicBezTo>
                  <a:cubicBezTo>
                    <a:pt x="412" y="6"/>
                    <a:pt x="387" y="1"/>
                    <a:pt x="358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6" name="Google Shape;1026;p27"/>
            <p:cNvSpPr/>
            <p:nvPr/>
          </p:nvSpPr>
          <p:spPr>
            <a:xfrm>
              <a:off x="2786172" y="938118"/>
              <a:ext cx="123594" cy="65545"/>
            </a:xfrm>
            <a:custGeom>
              <a:avLst/>
              <a:gdLst/>
              <a:ahLst/>
              <a:cxnLst/>
              <a:rect l="l" t="t" r="r" b="b"/>
              <a:pathLst>
                <a:path w="6117" h="3244" extrusionOk="0">
                  <a:moveTo>
                    <a:pt x="4367" y="0"/>
                  </a:moveTo>
                  <a:cubicBezTo>
                    <a:pt x="3189" y="0"/>
                    <a:pt x="2023" y="250"/>
                    <a:pt x="1013" y="916"/>
                  </a:cubicBezTo>
                  <a:cubicBezTo>
                    <a:pt x="725" y="1102"/>
                    <a:pt x="450" y="1339"/>
                    <a:pt x="238" y="1614"/>
                  </a:cubicBezTo>
                  <a:cubicBezTo>
                    <a:pt x="1" y="1922"/>
                    <a:pt x="828" y="2980"/>
                    <a:pt x="1007" y="3217"/>
                  </a:cubicBezTo>
                  <a:cubicBezTo>
                    <a:pt x="1021" y="3235"/>
                    <a:pt x="1051" y="3243"/>
                    <a:pt x="1087" y="3243"/>
                  </a:cubicBezTo>
                  <a:cubicBezTo>
                    <a:pt x="1217" y="3243"/>
                    <a:pt x="1434" y="3146"/>
                    <a:pt x="1379" y="3076"/>
                  </a:cubicBezTo>
                  <a:cubicBezTo>
                    <a:pt x="1205" y="2859"/>
                    <a:pt x="456" y="1774"/>
                    <a:pt x="628" y="1557"/>
                  </a:cubicBezTo>
                  <a:cubicBezTo>
                    <a:pt x="873" y="1249"/>
                    <a:pt x="1205" y="1005"/>
                    <a:pt x="1545" y="800"/>
                  </a:cubicBezTo>
                  <a:cubicBezTo>
                    <a:pt x="2347" y="324"/>
                    <a:pt x="3291" y="171"/>
                    <a:pt x="4211" y="171"/>
                  </a:cubicBezTo>
                  <a:cubicBezTo>
                    <a:pt x="4269" y="171"/>
                    <a:pt x="4327" y="171"/>
                    <a:pt x="4385" y="172"/>
                  </a:cubicBezTo>
                  <a:cubicBezTo>
                    <a:pt x="4408" y="173"/>
                    <a:pt x="4434" y="173"/>
                    <a:pt x="4464" y="173"/>
                  </a:cubicBezTo>
                  <a:cubicBezTo>
                    <a:pt x="4506" y="173"/>
                    <a:pt x="4555" y="173"/>
                    <a:pt x="4609" y="173"/>
                  </a:cubicBezTo>
                  <a:cubicBezTo>
                    <a:pt x="5004" y="173"/>
                    <a:pt x="5641" y="189"/>
                    <a:pt x="5661" y="454"/>
                  </a:cubicBezTo>
                  <a:cubicBezTo>
                    <a:pt x="5699" y="1063"/>
                    <a:pt x="5598" y="1659"/>
                    <a:pt x="5405" y="2236"/>
                  </a:cubicBezTo>
                  <a:cubicBezTo>
                    <a:pt x="5394" y="2271"/>
                    <a:pt x="5439" y="2287"/>
                    <a:pt x="5503" y="2287"/>
                  </a:cubicBezTo>
                  <a:cubicBezTo>
                    <a:pt x="5613" y="2287"/>
                    <a:pt x="5776" y="2241"/>
                    <a:pt x="5796" y="2172"/>
                  </a:cubicBezTo>
                  <a:cubicBezTo>
                    <a:pt x="6013" y="1537"/>
                    <a:pt x="6116" y="851"/>
                    <a:pt x="6039" y="179"/>
                  </a:cubicBezTo>
                  <a:cubicBezTo>
                    <a:pt x="6039" y="146"/>
                    <a:pt x="5989" y="146"/>
                    <a:pt x="5969" y="140"/>
                  </a:cubicBezTo>
                  <a:cubicBezTo>
                    <a:pt x="5441" y="52"/>
                    <a:pt x="4903" y="0"/>
                    <a:pt x="436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2812702" y="960687"/>
              <a:ext cx="22448" cy="34571"/>
            </a:xfrm>
            <a:custGeom>
              <a:avLst/>
              <a:gdLst/>
              <a:ahLst/>
              <a:cxnLst/>
              <a:rect l="l" t="t" r="r" b="b"/>
              <a:pathLst>
                <a:path w="1111" h="1711" extrusionOk="0">
                  <a:moveTo>
                    <a:pt x="350" y="1"/>
                  </a:moveTo>
                  <a:cubicBezTo>
                    <a:pt x="185" y="1"/>
                    <a:pt x="1" y="204"/>
                    <a:pt x="200" y="299"/>
                  </a:cubicBezTo>
                  <a:cubicBezTo>
                    <a:pt x="643" y="503"/>
                    <a:pt x="708" y="1139"/>
                    <a:pt x="708" y="1568"/>
                  </a:cubicBezTo>
                  <a:cubicBezTo>
                    <a:pt x="711" y="1667"/>
                    <a:pt x="793" y="1710"/>
                    <a:pt x="883" y="1710"/>
                  </a:cubicBezTo>
                  <a:cubicBezTo>
                    <a:pt x="992" y="1710"/>
                    <a:pt x="1111" y="1647"/>
                    <a:pt x="1111" y="1542"/>
                  </a:cubicBezTo>
                  <a:cubicBezTo>
                    <a:pt x="1105" y="972"/>
                    <a:pt x="995" y="286"/>
                    <a:pt x="425" y="17"/>
                  </a:cubicBezTo>
                  <a:cubicBezTo>
                    <a:pt x="401" y="6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2838948" y="953232"/>
              <a:ext cx="27176" cy="37238"/>
            </a:xfrm>
            <a:custGeom>
              <a:avLst/>
              <a:gdLst/>
              <a:ahLst/>
              <a:cxnLst/>
              <a:rect l="l" t="t" r="r" b="b"/>
              <a:pathLst>
                <a:path w="1345" h="1843" extrusionOk="0">
                  <a:moveTo>
                    <a:pt x="374" y="0"/>
                  </a:moveTo>
                  <a:cubicBezTo>
                    <a:pt x="178" y="0"/>
                    <a:pt x="1" y="272"/>
                    <a:pt x="261" y="303"/>
                  </a:cubicBezTo>
                  <a:cubicBezTo>
                    <a:pt x="800" y="360"/>
                    <a:pt x="870" y="1295"/>
                    <a:pt x="684" y="1674"/>
                  </a:cubicBezTo>
                  <a:cubicBezTo>
                    <a:pt x="629" y="1788"/>
                    <a:pt x="718" y="1843"/>
                    <a:pt x="826" y="1843"/>
                  </a:cubicBezTo>
                  <a:cubicBezTo>
                    <a:pt x="918" y="1843"/>
                    <a:pt x="1024" y="1803"/>
                    <a:pt x="1063" y="1726"/>
                  </a:cubicBezTo>
                  <a:cubicBezTo>
                    <a:pt x="1344" y="1155"/>
                    <a:pt x="1132" y="84"/>
                    <a:pt x="395" y="1"/>
                  </a:cubicBezTo>
                  <a:cubicBezTo>
                    <a:pt x="388" y="1"/>
                    <a:pt x="381" y="0"/>
                    <a:pt x="37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9" name="Google Shape;1029;p27"/>
            <p:cNvSpPr/>
            <p:nvPr/>
          </p:nvSpPr>
          <p:spPr>
            <a:xfrm>
              <a:off x="2862345" y="950443"/>
              <a:ext cx="28509" cy="34571"/>
            </a:xfrm>
            <a:custGeom>
              <a:avLst/>
              <a:gdLst/>
              <a:ahLst/>
              <a:cxnLst/>
              <a:rect l="l" t="t" r="r" b="b"/>
              <a:pathLst>
                <a:path w="1411" h="1711" extrusionOk="0">
                  <a:moveTo>
                    <a:pt x="357" y="0"/>
                  </a:moveTo>
                  <a:cubicBezTo>
                    <a:pt x="221" y="0"/>
                    <a:pt x="0" y="116"/>
                    <a:pt x="58" y="158"/>
                  </a:cubicBezTo>
                  <a:cubicBezTo>
                    <a:pt x="551" y="479"/>
                    <a:pt x="1006" y="1069"/>
                    <a:pt x="712" y="1664"/>
                  </a:cubicBezTo>
                  <a:cubicBezTo>
                    <a:pt x="698" y="1696"/>
                    <a:pt x="742" y="1710"/>
                    <a:pt x="804" y="1710"/>
                  </a:cubicBezTo>
                  <a:cubicBezTo>
                    <a:pt x="910" y="1710"/>
                    <a:pt x="1070" y="1669"/>
                    <a:pt x="1103" y="1601"/>
                  </a:cubicBezTo>
                  <a:cubicBezTo>
                    <a:pt x="1411" y="979"/>
                    <a:pt x="943" y="350"/>
                    <a:pt x="429" y="18"/>
                  </a:cubicBezTo>
                  <a:cubicBezTo>
                    <a:pt x="411" y="5"/>
                    <a:pt x="386" y="0"/>
                    <a:pt x="35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" grpId="0"/>
      <p:bldP spid="935" grpId="0"/>
      <p:bldP spid="936" grpId="0" build="p"/>
      <p:bldP spid="937" grpId="0"/>
      <p:bldP spid="938" grpId="0"/>
      <p:bldP spid="939" grpId="0"/>
      <p:bldP spid="940" grpId="0" build="p"/>
      <p:bldP spid="947" grpId="0"/>
      <p:bldP spid="948" grpId="0"/>
      <p:bldP spid="94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" name="Google Shape;1034;p28"/>
          <p:cNvGrpSpPr/>
          <p:nvPr/>
        </p:nvGrpSpPr>
        <p:grpSpPr>
          <a:xfrm rot="10800000" flipH="1">
            <a:off x="1611953" y="782888"/>
            <a:ext cx="6315300" cy="3577724"/>
            <a:chOff x="1524050" y="807450"/>
            <a:chExt cx="6315300" cy="3577724"/>
          </a:xfrm>
        </p:grpSpPr>
        <p:sp>
          <p:nvSpPr>
            <p:cNvPr id="1035" name="Google Shape;1035;p28"/>
            <p:cNvSpPr/>
            <p:nvPr/>
          </p:nvSpPr>
          <p:spPr>
            <a:xfrm>
              <a:off x="1524050" y="807450"/>
              <a:ext cx="6315300" cy="3533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36" name="Google Shape;1036;p28"/>
            <p:cNvGrpSpPr/>
            <p:nvPr/>
          </p:nvGrpSpPr>
          <p:grpSpPr>
            <a:xfrm>
              <a:off x="2340200" y="4229774"/>
              <a:ext cx="4685475" cy="155400"/>
              <a:chOff x="2340200" y="4229774"/>
              <a:chExt cx="4685475" cy="155400"/>
            </a:xfrm>
          </p:grpSpPr>
          <p:sp>
            <p:nvSpPr>
              <p:cNvPr id="1037" name="Google Shape;1037;p28"/>
              <p:cNvSpPr/>
              <p:nvPr/>
            </p:nvSpPr>
            <p:spPr>
              <a:xfrm>
                <a:off x="27520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8" name="Google Shape;1038;p28"/>
              <p:cNvSpPr/>
              <p:nvPr/>
            </p:nvSpPr>
            <p:spPr>
              <a:xfrm>
                <a:off x="31638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9" name="Google Shape;1039;p28"/>
              <p:cNvSpPr/>
              <p:nvPr/>
            </p:nvSpPr>
            <p:spPr>
              <a:xfrm>
                <a:off x="35756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0" name="Google Shape;1040;p28"/>
              <p:cNvSpPr/>
              <p:nvPr/>
            </p:nvSpPr>
            <p:spPr>
              <a:xfrm>
                <a:off x="39875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1" name="Google Shape;1041;p28"/>
              <p:cNvSpPr/>
              <p:nvPr/>
            </p:nvSpPr>
            <p:spPr>
              <a:xfrm>
                <a:off x="43993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2" name="Google Shape;1042;p28"/>
              <p:cNvSpPr/>
              <p:nvPr/>
            </p:nvSpPr>
            <p:spPr>
              <a:xfrm>
                <a:off x="48111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3" name="Google Shape;1043;p28"/>
              <p:cNvSpPr/>
              <p:nvPr/>
            </p:nvSpPr>
            <p:spPr>
              <a:xfrm>
                <a:off x="52229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4" name="Google Shape;1044;p28"/>
              <p:cNvSpPr/>
              <p:nvPr/>
            </p:nvSpPr>
            <p:spPr>
              <a:xfrm>
                <a:off x="56348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5" name="Google Shape;1045;p28"/>
              <p:cNvSpPr/>
              <p:nvPr/>
            </p:nvSpPr>
            <p:spPr>
              <a:xfrm>
                <a:off x="60466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>
                <a:off x="64584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>
                <a:off x="68702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>
                <a:off x="23402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049" name="Google Shape;1049;p28"/>
          <p:cNvSpPr txBox="1">
            <a:spLocks noGrp="1"/>
          </p:cNvSpPr>
          <p:nvPr>
            <p:ph type="title"/>
          </p:nvPr>
        </p:nvSpPr>
        <p:spPr>
          <a:xfrm>
            <a:off x="1609304" y="2179863"/>
            <a:ext cx="605801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TRƯỚC KHI VIẾT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50" name="Google Shape;1050;p28"/>
          <p:cNvSpPr txBox="1">
            <a:spLocks noGrp="1"/>
          </p:cNvSpPr>
          <p:nvPr>
            <p:ph type="title" idx="2"/>
          </p:nvPr>
        </p:nvSpPr>
        <p:spPr>
          <a:xfrm>
            <a:off x="3194153" y="133806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52" name="Google Shape;1052;p28"/>
          <p:cNvGrpSpPr/>
          <p:nvPr/>
        </p:nvGrpSpPr>
        <p:grpSpPr>
          <a:xfrm>
            <a:off x="6551982" y="3594613"/>
            <a:ext cx="3324257" cy="1398668"/>
            <a:chOff x="6582979" y="3619175"/>
            <a:chExt cx="3324257" cy="1398668"/>
          </a:xfrm>
        </p:grpSpPr>
        <p:grpSp>
          <p:nvGrpSpPr>
            <p:cNvPr id="1053" name="Google Shape;1053;p28"/>
            <p:cNvGrpSpPr/>
            <p:nvPr/>
          </p:nvGrpSpPr>
          <p:grpSpPr>
            <a:xfrm>
              <a:off x="6582979" y="3810984"/>
              <a:ext cx="3324257" cy="1206859"/>
              <a:chOff x="3876829" y="4076284"/>
              <a:chExt cx="3324257" cy="1206859"/>
            </a:xfrm>
          </p:grpSpPr>
          <p:sp>
            <p:nvSpPr>
              <p:cNvPr id="1054" name="Google Shape;1054;p28"/>
              <p:cNvSpPr/>
              <p:nvPr/>
            </p:nvSpPr>
            <p:spPr>
              <a:xfrm flipH="1">
                <a:off x="7189515" y="5237748"/>
                <a:ext cx="11142" cy="4539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2966" extrusionOk="0">
                    <a:moveTo>
                      <a:pt x="223" y="1"/>
                    </a:moveTo>
                    <a:cubicBezTo>
                      <a:pt x="216" y="1"/>
                      <a:pt x="208" y="1"/>
                      <a:pt x="200" y="2"/>
                    </a:cubicBezTo>
                    <a:cubicBezTo>
                      <a:pt x="87" y="9"/>
                      <a:pt x="0" y="108"/>
                      <a:pt x="7" y="228"/>
                    </a:cubicBezTo>
                    <a:cubicBezTo>
                      <a:pt x="114" y="1811"/>
                      <a:pt x="281" y="2751"/>
                      <a:pt x="287" y="2785"/>
                    </a:cubicBezTo>
                    <a:cubicBezTo>
                      <a:pt x="308" y="2892"/>
                      <a:pt x="394" y="2966"/>
                      <a:pt x="494" y="2966"/>
                    </a:cubicBezTo>
                    <a:cubicBezTo>
                      <a:pt x="508" y="2966"/>
                      <a:pt x="521" y="2966"/>
                      <a:pt x="534" y="2958"/>
                    </a:cubicBezTo>
                    <a:cubicBezTo>
                      <a:pt x="647" y="2938"/>
                      <a:pt x="727" y="2831"/>
                      <a:pt x="708" y="2711"/>
                    </a:cubicBezTo>
                    <a:cubicBezTo>
                      <a:pt x="700" y="2704"/>
                      <a:pt x="534" y="1756"/>
                      <a:pt x="428" y="202"/>
                    </a:cubicBezTo>
                    <a:cubicBezTo>
                      <a:pt x="420" y="90"/>
                      <a:pt x="328" y="1"/>
                      <a:pt x="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5" name="Google Shape;1055;p28"/>
              <p:cNvSpPr/>
              <p:nvPr/>
            </p:nvSpPr>
            <p:spPr>
              <a:xfrm flipH="1">
                <a:off x="4443476" y="4411676"/>
                <a:ext cx="2757609" cy="754184"/>
              </a:xfrm>
              <a:custGeom>
                <a:avLst/>
                <a:gdLst/>
                <a:ahLst/>
                <a:cxnLst/>
                <a:rect l="l" t="t" r="r" b="b"/>
                <a:pathLst>
                  <a:path w="180177" h="49277" extrusionOk="0">
                    <a:moveTo>
                      <a:pt x="179943" y="0"/>
                    </a:moveTo>
                    <a:cubicBezTo>
                      <a:pt x="179844" y="0"/>
                      <a:pt x="179759" y="63"/>
                      <a:pt x="179735" y="160"/>
                    </a:cubicBezTo>
                    <a:cubicBezTo>
                      <a:pt x="179303" y="1828"/>
                      <a:pt x="178762" y="3457"/>
                      <a:pt x="178142" y="4999"/>
                    </a:cubicBezTo>
                    <a:cubicBezTo>
                      <a:pt x="178102" y="5105"/>
                      <a:pt x="178154" y="5232"/>
                      <a:pt x="178262" y="5280"/>
                    </a:cubicBezTo>
                    <a:cubicBezTo>
                      <a:pt x="178287" y="5286"/>
                      <a:pt x="178315" y="5293"/>
                      <a:pt x="178342" y="5293"/>
                    </a:cubicBezTo>
                    <a:cubicBezTo>
                      <a:pt x="178428" y="5293"/>
                      <a:pt x="178508" y="5240"/>
                      <a:pt x="178542" y="5160"/>
                    </a:cubicBezTo>
                    <a:cubicBezTo>
                      <a:pt x="179168" y="3598"/>
                      <a:pt x="179710" y="1956"/>
                      <a:pt x="180144" y="266"/>
                    </a:cubicBezTo>
                    <a:cubicBezTo>
                      <a:pt x="180176" y="154"/>
                      <a:pt x="180110" y="40"/>
                      <a:pt x="179997" y="6"/>
                    </a:cubicBezTo>
                    <a:cubicBezTo>
                      <a:pt x="179979" y="2"/>
                      <a:pt x="179961" y="0"/>
                      <a:pt x="179943" y="0"/>
                    </a:cubicBezTo>
                    <a:close/>
                    <a:moveTo>
                      <a:pt x="176107" y="9474"/>
                    </a:moveTo>
                    <a:cubicBezTo>
                      <a:pt x="176034" y="9474"/>
                      <a:pt x="175965" y="9511"/>
                      <a:pt x="175925" y="9577"/>
                    </a:cubicBezTo>
                    <a:cubicBezTo>
                      <a:pt x="175084" y="11053"/>
                      <a:pt x="174123" y="12467"/>
                      <a:pt x="173081" y="13802"/>
                    </a:cubicBezTo>
                    <a:cubicBezTo>
                      <a:pt x="173008" y="13896"/>
                      <a:pt x="173029" y="14029"/>
                      <a:pt x="173115" y="14103"/>
                    </a:cubicBezTo>
                    <a:cubicBezTo>
                      <a:pt x="173155" y="14130"/>
                      <a:pt x="173202" y="14143"/>
                      <a:pt x="173248" y="14143"/>
                    </a:cubicBezTo>
                    <a:cubicBezTo>
                      <a:pt x="173315" y="14143"/>
                      <a:pt x="173376" y="14116"/>
                      <a:pt x="173416" y="14063"/>
                    </a:cubicBezTo>
                    <a:cubicBezTo>
                      <a:pt x="174470" y="12714"/>
                      <a:pt x="175438" y="11279"/>
                      <a:pt x="176292" y="9791"/>
                    </a:cubicBezTo>
                    <a:cubicBezTo>
                      <a:pt x="176352" y="9691"/>
                      <a:pt x="176319" y="9557"/>
                      <a:pt x="176219" y="9504"/>
                    </a:cubicBezTo>
                    <a:cubicBezTo>
                      <a:pt x="176183" y="9484"/>
                      <a:pt x="176145" y="9474"/>
                      <a:pt x="176107" y="9474"/>
                    </a:cubicBezTo>
                    <a:close/>
                    <a:moveTo>
                      <a:pt x="169810" y="17517"/>
                    </a:moveTo>
                    <a:cubicBezTo>
                      <a:pt x="169758" y="17517"/>
                      <a:pt x="169706" y="17535"/>
                      <a:pt x="169665" y="17574"/>
                    </a:cubicBezTo>
                    <a:cubicBezTo>
                      <a:pt x="168470" y="18727"/>
                      <a:pt x="167155" y="19836"/>
                      <a:pt x="165767" y="20858"/>
                    </a:cubicBezTo>
                    <a:cubicBezTo>
                      <a:pt x="165673" y="20930"/>
                      <a:pt x="165654" y="21064"/>
                      <a:pt x="165727" y="21157"/>
                    </a:cubicBezTo>
                    <a:cubicBezTo>
                      <a:pt x="165767" y="21210"/>
                      <a:pt x="165833" y="21244"/>
                      <a:pt x="165894" y="21244"/>
                    </a:cubicBezTo>
                    <a:cubicBezTo>
                      <a:pt x="165940" y="21244"/>
                      <a:pt x="165987" y="21231"/>
                      <a:pt x="166020" y="21197"/>
                    </a:cubicBezTo>
                    <a:cubicBezTo>
                      <a:pt x="167422" y="20163"/>
                      <a:pt x="168750" y="19048"/>
                      <a:pt x="169964" y="17880"/>
                    </a:cubicBezTo>
                    <a:cubicBezTo>
                      <a:pt x="170044" y="17800"/>
                      <a:pt x="170052" y="17667"/>
                      <a:pt x="169964" y="17580"/>
                    </a:cubicBezTo>
                    <a:cubicBezTo>
                      <a:pt x="169923" y="17539"/>
                      <a:pt x="169867" y="17517"/>
                      <a:pt x="169810" y="17517"/>
                    </a:cubicBezTo>
                    <a:close/>
                    <a:moveTo>
                      <a:pt x="35784" y="20703"/>
                    </a:moveTo>
                    <a:cubicBezTo>
                      <a:pt x="35665" y="20703"/>
                      <a:pt x="35589" y="20798"/>
                      <a:pt x="35589" y="20911"/>
                    </a:cubicBezTo>
                    <a:cubicBezTo>
                      <a:pt x="35583" y="21024"/>
                      <a:pt x="35676" y="21124"/>
                      <a:pt x="35796" y="21124"/>
                    </a:cubicBezTo>
                    <a:cubicBezTo>
                      <a:pt x="37438" y="21170"/>
                      <a:pt x="39153" y="21271"/>
                      <a:pt x="40903" y="21431"/>
                    </a:cubicBezTo>
                    <a:lnTo>
                      <a:pt x="40922" y="21431"/>
                    </a:lnTo>
                    <a:cubicBezTo>
                      <a:pt x="41029" y="21431"/>
                      <a:pt x="41122" y="21345"/>
                      <a:pt x="41129" y="21237"/>
                    </a:cubicBezTo>
                    <a:cubicBezTo>
                      <a:pt x="41143" y="21117"/>
                      <a:pt x="41055" y="21018"/>
                      <a:pt x="40943" y="21004"/>
                    </a:cubicBezTo>
                    <a:cubicBezTo>
                      <a:pt x="39187" y="20843"/>
                      <a:pt x="37459" y="20744"/>
                      <a:pt x="35809" y="20704"/>
                    </a:cubicBezTo>
                    <a:cubicBezTo>
                      <a:pt x="35800" y="20703"/>
                      <a:pt x="35792" y="20703"/>
                      <a:pt x="35784" y="20703"/>
                    </a:cubicBezTo>
                    <a:close/>
                    <a:moveTo>
                      <a:pt x="30687" y="20768"/>
                    </a:moveTo>
                    <a:cubicBezTo>
                      <a:pt x="30679" y="20768"/>
                      <a:pt x="30672" y="20769"/>
                      <a:pt x="30664" y="20770"/>
                    </a:cubicBezTo>
                    <a:cubicBezTo>
                      <a:pt x="28895" y="20864"/>
                      <a:pt x="27173" y="21044"/>
                      <a:pt x="25544" y="21290"/>
                    </a:cubicBezTo>
                    <a:cubicBezTo>
                      <a:pt x="25430" y="21311"/>
                      <a:pt x="25350" y="21418"/>
                      <a:pt x="25371" y="21539"/>
                    </a:cubicBezTo>
                    <a:cubicBezTo>
                      <a:pt x="25384" y="21638"/>
                      <a:pt x="25477" y="21718"/>
                      <a:pt x="25578" y="21718"/>
                    </a:cubicBezTo>
                    <a:cubicBezTo>
                      <a:pt x="25591" y="21718"/>
                      <a:pt x="25597" y="21718"/>
                      <a:pt x="25611" y="21712"/>
                    </a:cubicBezTo>
                    <a:cubicBezTo>
                      <a:pt x="27226" y="21465"/>
                      <a:pt x="28935" y="21290"/>
                      <a:pt x="30683" y="21191"/>
                    </a:cubicBezTo>
                    <a:cubicBezTo>
                      <a:pt x="30803" y="21185"/>
                      <a:pt x="30891" y="21084"/>
                      <a:pt x="30883" y="20970"/>
                    </a:cubicBezTo>
                    <a:cubicBezTo>
                      <a:pt x="30877" y="20857"/>
                      <a:pt x="30801" y="20768"/>
                      <a:pt x="30687" y="20768"/>
                    </a:cubicBezTo>
                    <a:close/>
                    <a:moveTo>
                      <a:pt x="46017" y="21609"/>
                    </a:moveTo>
                    <a:cubicBezTo>
                      <a:pt x="45918" y="21609"/>
                      <a:pt x="45819" y="21681"/>
                      <a:pt x="45801" y="21792"/>
                    </a:cubicBezTo>
                    <a:cubicBezTo>
                      <a:pt x="45788" y="21905"/>
                      <a:pt x="45868" y="22011"/>
                      <a:pt x="45981" y="22032"/>
                    </a:cubicBezTo>
                    <a:cubicBezTo>
                      <a:pt x="47616" y="22266"/>
                      <a:pt x="49312" y="22553"/>
                      <a:pt x="51034" y="22879"/>
                    </a:cubicBezTo>
                    <a:cubicBezTo>
                      <a:pt x="51047" y="22886"/>
                      <a:pt x="51060" y="22886"/>
                      <a:pt x="51074" y="22886"/>
                    </a:cubicBezTo>
                    <a:cubicBezTo>
                      <a:pt x="51174" y="22886"/>
                      <a:pt x="51260" y="22812"/>
                      <a:pt x="51281" y="22713"/>
                    </a:cubicBezTo>
                    <a:cubicBezTo>
                      <a:pt x="51300" y="22599"/>
                      <a:pt x="51227" y="22485"/>
                      <a:pt x="51115" y="22466"/>
                    </a:cubicBezTo>
                    <a:cubicBezTo>
                      <a:pt x="49385" y="22131"/>
                      <a:pt x="47683" y="21844"/>
                      <a:pt x="46041" y="21611"/>
                    </a:cubicBezTo>
                    <a:cubicBezTo>
                      <a:pt x="46033" y="21610"/>
                      <a:pt x="46025" y="21609"/>
                      <a:pt x="46017" y="21609"/>
                    </a:cubicBezTo>
                    <a:close/>
                    <a:moveTo>
                      <a:pt x="20578" y="22377"/>
                    </a:moveTo>
                    <a:cubicBezTo>
                      <a:pt x="20558" y="22377"/>
                      <a:pt x="20539" y="22380"/>
                      <a:pt x="20519" y="22386"/>
                    </a:cubicBezTo>
                    <a:cubicBezTo>
                      <a:pt x="18810" y="22873"/>
                      <a:pt x="17187" y="23474"/>
                      <a:pt x="15686" y="24174"/>
                    </a:cubicBezTo>
                    <a:cubicBezTo>
                      <a:pt x="15579" y="24222"/>
                      <a:pt x="15533" y="24348"/>
                      <a:pt x="15579" y="24454"/>
                    </a:cubicBezTo>
                    <a:cubicBezTo>
                      <a:pt x="15619" y="24534"/>
                      <a:pt x="15693" y="24582"/>
                      <a:pt x="15773" y="24582"/>
                    </a:cubicBezTo>
                    <a:cubicBezTo>
                      <a:pt x="15806" y="24582"/>
                      <a:pt x="15834" y="24574"/>
                      <a:pt x="15866" y="24561"/>
                    </a:cubicBezTo>
                    <a:cubicBezTo>
                      <a:pt x="17341" y="23874"/>
                      <a:pt x="18949" y="23280"/>
                      <a:pt x="20631" y="22793"/>
                    </a:cubicBezTo>
                    <a:cubicBezTo>
                      <a:pt x="20745" y="22766"/>
                      <a:pt x="20812" y="22645"/>
                      <a:pt x="20779" y="22532"/>
                    </a:cubicBezTo>
                    <a:cubicBezTo>
                      <a:pt x="20751" y="22439"/>
                      <a:pt x="20669" y="22377"/>
                      <a:pt x="20578" y="22377"/>
                    </a:cubicBezTo>
                    <a:close/>
                    <a:moveTo>
                      <a:pt x="56093" y="23521"/>
                    </a:moveTo>
                    <a:cubicBezTo>
                      <a:pt x="55995" y="23521"/>
                      <a:pt x="55902" y="23588"/>
                      <a:pt x="55880" y="23687"/>
                    </a:cubicBezTo>
                    <a:cubicBezTo>
                      <a:pt x="55853" y="23800"/>
                      <a:pt x="55927" y="23914"/>
                      <a:pt x="56040" y="23941"/>
                    </a:cubicBezTo>
                    <a:cubicBezTo>
                      <a:pt x="56993" y="24161"/>
                      <a:pt x="57969" y="24401"/>
                      <a:pt x="58943" y="24641"/>
                    </a:cubicBezTo>
                    <a:cubicBezTo>
                      <a:pt x="59636" y="24814"/>
                      <a:pt x="60325" y="24989"/>
                      <a:pt x="61019" y="25162"/>
                    </a:cubicBezTo>
                    <a:cubicBezTo>
                      <a:pt x="61038" y="25162"/>
                      <a:pt x="61052" y="25168"/>
                      <a:pt x="61072" y="25168"/>
                    </a:cubicBezTo>
                    <a:cubicBezTo>
                      <a:pt x="61166" y="25168"/>
                      <a:pt x="61253" y="25103"/>
                      <a:pt x="61278" y="25002"/>
                    </a:cubicBezTo>
                    <a:cubicBezTo>
                      <a:pt x="61306" y="24888"/>
                      <a:pt x="61232" y="24774"/>
                      <a:pt x="61118" y="24749"/>
                    </a:cubicBezTo>
                    <a:cubicBezTo>
                      <a:pt x="60431" y="24574"/>
                      <a:pt x="59737" y="24407"/>
                      <a:pt x="59050" y="24234"/>
                    </a:cubicBezTo>
                    <a:cubicBezTo>
                      <a:pt x="58075" y="23988"/>
                      <a:pt x="57094" y="23747"/>
                      <a:pt x="56140" y="23526"/>
                    </a:cubicBezTo>
                    <a:cubicBezTo>
                      <a:pt x="56124" y="23523"/>
                      <a:pt x="56108" y="23521"/>
                      <a:pt x="56093" y="23521"/>
                    </a:cubicBezTo>
                    <a:close/>
                    <a:moveTo>
                      <a:pt x="161602" y="23611"/>
                    </a:moveTo>
                    <a:cubicBezTo>
                      <a:pt x="161566" y="23611"/>
                      <a:pt x="161528" y="23620"/>
                      <a:pt x="161495" y="23640"/>
                    </a:cubicBezTo>
                    <a:cubicBezTo>
                      <a:pt x="160060" y="24462"/>
                      <a:pt x="158532" y="25236"/>
                      <a:pt x="156943" y="25950"/>
                    </a:cubicBezTo>
                    <a:cubicBezTo>
                      <a:pt x="156837" y="25997"/>
                      <a:pt x="156789" y="26123"/>
                      <a:pt x="156837" y="26230"/>
                    </a:cubicBezTo>
                    <a:cubicBezTo>
                      <a:pt x="156869" y="26310"/>
                      <a:pt x="156949" y="26357"/>
                      <a:pt x="157029" y="26357"/>
                    </a:cubicBezTo>
                    <a:cubicBezTo>
                      <a:pt x="157056" y="26357"/>
                      <a:pt x="157090" y="26351"/>
                      <a:pt x="157117" y="26336"/>
                    </a:cubicBezTo>
                    <a:cubicBezTo>
                      <a:pt x="158719" y="25623"/>
                      <a:pt x="160260" y="24835"/>
                      <a:pt x="161708" y="24007"/>
                    </a:cubicBezTo>
                    <a:cubicBezTo>
                      <a:pt x="161809" y="23948"/>
                      <a:pt x="161843" y="23821"/>
                      <a:pt x="161788" y="23720"/>
                    </a:cubicBezTo>
                    <a:cubicBezTo>
                      <a:pt x="161749" y="23649"/>
                      <a:pt x="161676" y="23611"/>
                      <a:pt x="161602" y="23611"/>
                    </a:cubicBezTo>
                    <a:close/>
                    <a:moveTo>
                      <a:pt x="66062" y="25924"/>
                    </a:moveTo>
                    <a:cubicBezTo>
                      <a:pt x="65962" y="25924"/>
                      <a:pt x="65874" y="25991"/>
                      <a:pt x="65852" y="26089"/>
                    </a:cubicBezTo>
                    <a:cubicBezTo>
                      <a:pt x="65824" y="26203"/>
                      <a:pt x="65898" y="26317"/>
                      <a:pt x="66012" y="26344"/>
                    </a:cubicBezTo>
                    <a:cubicBezTo>
                      <a:pt x="67694" y="26730"/>
                      <a:pt x="69382" y="27097"/>
                      <a:pt x="71024" y="27451"/>
                    </a:cubicBezTo>
                    <a:lnTo>
                      <a:pt x="71070" y="27451"/>
                    </a:lnTo>
                    <a:cubicBezTo>
                      <a:pt x="71170" y="27451"/>
                      <a:pt x="71258" y="27385"/>
                      <a:pt x="71277" y="27284"/>
                    </a:cubicBezTo>
                    <a:cubicBezTo>
                      <a:pt x="71304" y="27171"/>
                      <a:pt x="71231" y="27057"/>
                      <a:pt x="71117" y="27031"/>
                    </a:cubicBezTo>
                    <a:cubicBezTo>
                      <a:pt x="69475" y="26684"/>
                      <a:pt x="67787" y="26317"/>
                      <a:pt x="66111" y="25929"/>
                    </a:cubicBezTo>
                    <a:cubicBezTo>
                      <a:pt x="66095" y="25926"/>
                      <a:pt x="66078" y="25924"/>
                      <a:pt x="66062" y="25924"/>
                    </a:cubicBezTo>
                    <a:close/>
                    <a:moveTo>
                      <a:pt x="76100" y="28049"/>
                    </a:moveTo>
                    <a:cubicBezTo>
                      <a:pt x="76000" y="28049"/>
                      <a:pt x="75907" y="28118"/>
                      <a:pt x="75889" y="28218"/>
                    </a:cubicBezTo>
                    <a:cubicBezTo>
                      <a:pt x="75870" y="28338"/>
                      <a:pt x="75943" y="28446"/>
                      <a:pt x="76055" y="28473"/>
                    </a:cubicBezTo>
                    <a:cubicBezTo>
                      <a:pt x="77752" y="28800"/>
                      <a:pt x="79453" y="29114"/>
                      <a:pt x="81109" y="29407"/>
                    </a:cubicBezTo>
                    <a:lnTo>
                      <a:pt x="81141" y="29407"/>
                    </a:lnTo>
                    <a:cubicBezTo>
                      <a:pt x="81242" y="29407"/>
                      <a:pt x="81335" y="29333"/>
                      <a:pt x="81350" y="29234"/>
                    </a:cubicBezTo>
                    <a:cubicBezTo>
                      <a:pt x="81375" y="29120"/>
                      <a:pt x="81295" y="29006"/>
                      <a:pt x="81181" y="28987"/>
                    </a:cubicBezTo>
                    <a:cubicBezTo>
                      <a:pt x="79527" y="28692"/>
                      <a:pt x="77832" y="28378"/>
                      <a:pt x="76136" y="28052"/>
                    </a:cubicBezTo>
                    <a:cubicBezTo>
                      <a:pt x="76124" y="28050"/>
                      <a:pt x="76112" y="28049"/>
                      <a:pt x="76100" y="28049"/>
                    </a:cubicBezTo>
                    <a:close/>
                    <a:moveTo>
                      <a:pt x="152264" y="27820"/>
                    </a:moveTo>
                    <a:cubicBezTo>
                      <a:pt x="152240" y="27820"/>
                      <a:pt x="152216" y="27824"/>
                      <a:pt x="152192" y="27832"/>
                    </a:cubicBezTo>
                    <a:cubicBezTo>
                      <a:pt x="150636" y="28372"/>
                      <a:pt x="148988" y="28873"/>
                      <a:pt x="147306" y="29327"/>
                    </a:cubicBezTo>
                    <a:cubicBezTo>
                      <a:pt x="147192" y="29360"/>
                      <a:pt x="147125" y="29474"/>
                      <a:pt x="147152" y="29588"/>
                    </a:cubicBezTo>
                    <a:cubicBezTo>
                      <a:pt x="147178" y="29681"/>
                      <a:pt x="147266" y="29748"/>
                      <a:pt x="147359" y="29748"/>
                    </a:cubicBezTo>
                    <a:cubicBezTo>
                      <a:pt x="147378" y="29748"/>
                      <a:pt x="147399" y="29740"/>
                      <a:pt x="147412" y="29740"/>
                    </a:cubicBezTo>
                    <a:cubicBezTo>
                      <a:pt x="149108" y="29287"/>
                      <a:pt x="150763" y="28779"/>
                      <a:pt x="152331" y="28233"/>
                    </a:cubicBezTo>
                    <a:cubicBezTo>
                      <a:pt x="152445" y="28193"/>
                      <a:pt x="152504" y="28073"/>
                      <a:pt x="152464" y="27959"/>
                    </a:cubicBezTo>
                    <a:cubicBezTo>
                      <a:pt x="152432" y="27874"/>
                      <a:pt x="152351" y="27820"/>
                      <a:pt x="152264" y="27820"/>
                    </a:cubicBezTo>
                    <a:close/>
                    <a:moveTo>
                      <a:pt x="11349" y="26718"/>
                    </a:moveTo>
                    <a:cubicBezTo>
                      <a:pt x="11305" y="26718"/>
                      <a:pt x="11260" y="26731"/>
                      <a:pt x="11220" y="26757"/>
                    </a:cubicBezTo>
                    <a:cubicBezTo>
                      <a:pt x="9812" y="27765"/>
                      <a:pt x="8512" y="28913"/>
                      <a:pt x="7350" y="30168"/>
                    </a:cubicBezTo>
                    <a:cubicBezTo>
                      <a:pt x="7277" y="30254"/>
                      <a:pt x="7277" y="30389"/>
                      <a:pt x="7363" y="30469"/>
                    </a:cubicBezTo>
                    <a:cubicBezTo>
                      <a:pt x="7403" y="30501"/>
                      <a:pt x="7456" y="30522"/>
                      <a:pt x="7510" y="30522"/>
                    </a:cubicBezTo>
                    <a:cubicBezTo>
                      <a:pt x="7563" y="30522"/>
                      <a:pt x="7624" y="30501"/>
                      <a:pt x="7664" y="30454"/>
                    </a:cubicBezTo>
                    <a:cubicBezTo>
                      <a:pt x="8805" y="29219"/>
                      <a:pt x="10080" y="28092"/>
                      <a:pt x="11469" y="27105"/>
                    </a:cubicBezTo>
                    <a:cubicBezTo>
                      <a:pt x="11568" y="27038"/>
                      <a:pt x="11589" y="26905"/>
                      <a:pt x="11521" y="26804"/>
                    </a:cubicBezTo>
                    <a:cubicBezTo>
                      <a:pt x="11481" y="26748"/>
                      <a:pt x="11416" y="26718"/>
                      <a:pt x="11349" y="26718"/>
                    </a:cubicBezTo>
                    <a:close/>
                    <a:moveTo>
                      <a:pt x="86209" y="29826"/>
                    </a:moveTo>
                    <a:cubicBezTo>
                      <a:pt x="86105" y="29826"/>
                      <a:pt x="86013" y="29903"/>
                      <a:pt x="85995" y="30008"/>
                    </a:cubicBezTo>
                    <a:cubicBezTo>
                      <a:pt x="85974" y="30121"/>
                      <a:pt x="86054" y="30235"/>
                      <a:pt x="86168" y="30254"/>
                    </a:cubicBezTo>
                    <a:cubicBezTo>
                      <a:pt x="87884" y="30522"/>
                      <a:pt x="89591" y="30775"/>
                      <a:pt x="91254" y="31002"/>
                    </a:cubicBezTo>
                    <a:lnTo>
                      <a:pt x="91281" y="31002"/>
                    </a:lnTo>
                    <a:cubicBezTo>
                      <a:pt x="91387" y="31002"/>
                      <a:pt x="91481" y="30922"/>
                      <a:pt x="91494" y="30815"/>
                    </a:cubicBezTo>
                    <a:cubicBezTo>
                      <a:pt x="91507" y="30701"/>
                      <a:pt x="91427" y="30595"/>
                      <a:pt x="91307" y="30575"/>
                    </a:cubicBezTo>
                    <a:cubicBezTo>
                      <a:pt x="89652" y="30349"/>
                      <a:pt x="87943" y="30100"/>
                      <a:pt x="86235" y="29828"/>
                    </a:cubicBezTo>
                    <a:cubicBezTo>
                      <a:pt x="86226" y="29827"/>
                      <a:pt x="86217" y="29826"/>
                      <a:pt x="86209" y="29826"/>
                    </a:cubicBezTo>
                    <a:close/>
                    <a:moveTo>
                      <a:pt x="142372" y="30489"/>
                    </a:moveTo>
                    <a:cubicBezTo>
                      <a:pt x="142357" y="30489"/>
                      <a:pt x="142341" y="30491"/>
                      <a:pt x="142326" y="30495"/>
                    </a:cubicBezTo>
                    <a:cubicBezTo>
                      <a:pt x="140690" y="30821"/>
                      <a:pt x="138996" y="31116"/>
                      <a:pt x="137280" y="31363"/>
                    </a:cubicBezTo>
                    <a:cubicBezTo>
                      <a:pt x="137166" y="31382"/>
                      <a:pt x="137086" y="31489"/>
                      <a:pt x="137101" y="31609"/>
                    </a:cubicBezTo>
                    <a:cubicBezTo>
                      <a:pt x="137113" y="31710"/>
                      <a:pt x="137206" y="31790"/>
                      <a:pt x="137314" y="31790"/>
                    </a:cubicBezTo>
                    <a:lnTo>
                      <a:pt x="137341" y="31790"/>
                    </a:lnTo>
                    <a:cubicBezTo>
                      <a:pt x="139063" y="31536"/>
                      <a:pt x="140770" y="31243"/>
                      <a:pt x="142406" y="30909"/>
                    </a:cubicBezTo>
                    <a:cubicBezTo>
                      <a:pt x="142520" y="30889"/>
                      <a:pt x="142600" y="30775"/>
                      <a:pt x="142572" y="30661"/>
                    </a:cubicBezTo>
                    <a:cubicBezTo>
                      <a:pt x="142556" y="30557"/>
                      <a:pt x="142469" y="30489"/>
                      <a:pt x="142372" y="30489"/>
                    </a:cubicBezTo>
                    <a:close/>
                    <a:moveTo>
                      <a:pt x="96375" y="31220"/>
                    </a:moveTo>
                    <a:cubicBezTo>
                      <a:pt x="96271" y="31220"/>
                      <a:pt x="96172" y="31297"/>
                      <a:pt x="96159" y="31409"/>
                    </a:cubicBezTo>
                    <a:cubicBezTo>
                      <a:pt x="96146" y="31529"/>
                      <a:pt x="96232" y="31630"/>
                      <a:pt x="96346" y="31643"/>
                    </a:cubicBezTo>
                    <a:cubicBezTo>
                      <a:pt x="98062" y="31843"/>
                      <a:pt x="99777" y="32023"/>
                      <a:pt x="101459" y="32183"/>
                    </a:cubicBezTo>
                    <a:lnTo>
                      <a:pt x="101478" y="32183"/>
                    </a:lnTo>
                    <a:cubicBezTo>
                      <a:pt x="101586" y="32183"/>
                      <a:pt x="101679" y="32096"/>
                      <a:pt x="101693" y="31991"/>
                    </a:cubicBezTo>
                    <a:cubicBezTo>
                      <a:pt x="101700" y="31871"/>
                      <a:pt x="101619" y="31770"/>
                      <a:pt x="101499" y="31757"/>
                    </a:cubicBezTo>
                    <a:cubicBezTo>
                      <a:pt x="99824" y="31603"/>
                      <a:pt x="98108" y="31422"/>
                      <a:pt x="96399" y="31222"/>
                    </a:cubicBezTo>
                    <a:cubicBezTo>
                      <a:pt x="96391" y="31221"/>
                      <a:pt x="96383" y="31220"/>
                      <a:pt x="96375" y="31220"/>
                    </a:cubicBezTo>
                    <a:close/>
                    <a:moveTo>
                      <a:pt x="132213" y="31982"/>
                    </a:moveTo>
                    <a:cubicBezTo>
                      <a:pt x="132209" y="31982"/>
                      <a:pt x="132205" y="31982"/>
                      <a:pt x="132200" y="31983"/>
                    </a:cubicBezTo>
                    <a:cubicBezTo>
                      <a:pt x="130539" y="32151"/>
                      <a:pt x="128817" y="32277"/>
                      <a:pt x="127089" y="32377"/>
                    </a:cubicBezTo>
                    <a:cubicBezTo>
                      <a:pt x="126975" y="32383"/>
                      <a:pt x="126882" y="32484"/>
                      <a:pt x="126889" y="32604"/>
                    </a:cubicBezTo>
                    <a:cubicBezTo>
                      <a:pt x="126895" y="32718"/>
                      <a:pt x="126988" y="32804"/>
                      <a:pt x="127102" y="32804"/>
                    </a:cubicBezTo>
                    <a:lnTo>
                      <a:pt x="127115" y="32804"/>
                    </a:lnTo>
                    <a:cubicBezTo>
                      <a:pt x="128851" y="32703"/>
                      <a:pt x="130573" y="32571"/>
                      <a:pt x="132240" y="32410"/>
                    </a:cubicBezTo>
                    <a:cubicBezTo>
                      <a:pt x="132354" y="32398"/>
                      <a:pt x="132441" y="32290"/>
                      <a:pt x="132428" y="32176"/>
                    </a:cubicBezTo>
                    <a:cubicBezTo>
                      <a:pt x="132422" y="32061"/>
                      <a:pt x="132322" y="31982"/>
                      <a:pt x="132213" y="31982"/>
                    </a:cubicBezTo>
                    <a:close/>
                    <a:moveTo>
                      <a:pt x="106589" y="32169"/>
                    </a:moveTo>
                    <a:cubicBezTo>
                      <a:pt x="106479" y="32169"/>
                      <a:pt x="106391" y="32258"/>
                      <a:pt x="106385" y="32370"/>
                    </a:cubicBezTo>
                    <a:cubicBezTo>
                      <a:pt x="106379" y="32484"/>
                      <a:pt x="106465" y="32591"/>
                      <a:pt x="106585" y="32598"/>
                    </a:cubicBezTo>
                    <a:cubicBezTo>
                      <a:pt x="108307" y="32711"/>
                      <a:pt x="110036" y="32811"/>
                      <a:pt x="111711" y="32878"/>
                    </a:cubicBezTo>
                    <a:lnTo>
                      <a:pt x="111718" y="32878"/>
                    </a:lnTo>
                    <a:cubicBezTo>
                      <a:pt x="111831" y="32878"/>
                      <a:pt x="111924" y="32792"/>
                      <a:pt x="111931" y="32678"/>
                    </a:cubicBezTo>
                    <a:cubicBezTo>
                      <a:pt x="111937" y="32558"/>
                      <a:pt x="111844" y="32457"/>
                      <a:pt x="111730" y="32457"/>
                    </a:cubicBezTo>
                    <a:cubicBezTo>
                      <a:pt x="110055" y="32383"/>
                      <a:pt x="108333" y="32290"/>
                      <a:pt x="106611" y="32170"/>
                    </a:cubicBezTo>
                    <a:cubicBezTo>
                      <a:pt x="106603" y="32169"/>
                      <a:pt x="106596" y="32169"/>
                      <a:pt x="106589" y="32169"/>
                    </a:cubicBezTo>
                    <a:close/>
                    <a:moveTo>
                      <a:pt x="121976" y="32577"/>
                    </a:moveTo>
                    <a:cubicBezTo>
                      <a:pt x="120947" y="32598"/>
                      <a:pt x="119893" y="32604"/>
                      <a:pt x="118846" y="32604"/>
                    </a:cubicBezTo>
                    <a:cubicBezTo>
                      <a:pt x="118178" y="32604"/>
                      <a:pt x="117518" y="32604"/>
                      <a:pt x="116850" y="32591"/>
                    </a:cubicBezTo>
                    <a:cubicBezTo>
                      <a:pt x="116751" y="32598"/>
                      <a:pt x="116637" y="32684"/>
                      <a:pt x="116637" y="32804"/>
                    </a:cubicBezTo>
                    <a:cubicBezTo>
                      <a:pt x="116637" y="32925"/>
                      <a:pt x="116730" y="33017"/>
                      <a:pt x="116843" y="33017"/>
                    </a:cubicBezTo>
                    <a:cubicBezTo>
                      <a:pt x="117484" y="33024"/>
                      <a:pt x="118119" y="33032"/>
                      <a:pt x="118753" y="33032"/>
                    </a:cubicBezTo>
                    <a:cubicBezTo>
                      <a:pt x="119847" y="33032"/>
                      <a:pt x="120928" y="33017"/>
                      <a:pt x="121982" y="32998"/>
                    </a:cubicBezTo>
                    <a:cubicBezTo>
                      <a:pt x="122096" y="32998"/>
                      <a:pt x="122197" y="32897"/>
                      <a:pt x="122189" y="32784"/>
                    </a:cubicBezTo>
                    <a:cubicBezTo>
                      <a:pt x="122189" y="32663"/>
                      <a:pt x="122096" y="32577"/>
                      <a:pt x="121976" y="32577"/>
                    </a:cubicBezTo>
                    <a:close/>
                    <a:moveTo>
                      <a:pt x="4452" y="34196"/>
                    </a:moveTo>
                    <a:cubicBezTo>
                      <a:pt x="4379" y="34196"/>
                      <a:pt x="4306" y="34233"/>
                      <a:pt x="4267" y="34299"/>
                    </a:cubicBezTo>
                    <a:cubicBezTo>
                      <a:pt x="3398" y="35741"/>
                      <a:pt x="2650" y="37309"/>
                      <a:pt x="2043" y="38959"/>
                    </a:cubicBezTo>
                    <a:cubicBezTo>
                      <a:pt x="2003" y="39071"/>
                      <a:pt x="2058" y="39191"/>
                      <a:pt x="2170" y="39231"/>
                    </a:cubicBezTo>
                    <a:cubicBezTo>
                      <a:pt x="2197" y="39245"/>
                      <a:pt x="2218" y="39245"/>
                      <a:pt x="2244" y="39245"/>
                    </a:cubicBezTo>
                    <a:cubicBezTo>
                      <a:pt x="2330" y="39245"/>
                      <a:pt x="2410" y="39191"/>
                      <a:pt x="2444" y="39104"/>
                    </a:cubicBezTo>
                    <a:cubicBezTo>
                      <a:pt x="3044" y="37483"/>
                      <a:pt x="3780" y="35941"/>
                      <a:pt x="4634" y="34520"/>
                    </a:cubicBezTo>
                    <a:cubicBezTo>
                      <a:pt x="4693" y="34419"/>
                      <a:pt x="4661" y="34286"/>
                      <a:pt x="4560" y="34225"/>
                    </a:cubicBezTo>
                    <a:cubicBezTo>
                      <a:pt x="4527" y="34205"/>
                      <a:pt x="4489" y="34196"/>
                      <a:pt x="4452" y="34196"/>
                    </a:cubicBezTo>
                    <a:close/>
                    <a:moveTo>
                      <a:pt x="864" y="43759"/>
                    </a:moveTo>
                    <a:cubicBezTo>
                      <a:pt x="765" y="43759"/>
                      <a:pt x="673" y="43832"/>
                      <a:pt x="656" y="43931"/>
                    </a:cubicBezTo>
                    <a:cubicBezTo>
                      <a:pt x="328" y="45579"/>
                      <a:pt x="115" y="47301"/>
                      <a:pt x="7" y="49050"/>
                    </a:cubicBezTo>
                    <a:cubicBezTo>
                      <a:pt x="1" y="49171"/>
                      <a:pt x="95" y="49270"/>
                      <a:pt x="208" y="49276"/>
                    </a:cubicBezTo>
                    <a:lnTo>
                      <a:pt x="222" y="49276"/>
                    </a:lnTo>
                    <a:cubicBezTo>
                      <a:pt x="336" y="49276"/>
                      <a:pt x="429" y="49190"/>
                      <a:pt x="435" y="49076"/>
                    </a:cubicBezTo>
                    <a:cubicBezTo>
                      <a:pt x="536" y="47341"/>
                      <a:pt x="749" y="45638"/>
                      <a:pt x="1076" y="44011"/>
                    </a:cubicBezTo>
                    <a:cubicBezTo>
                      <a:pt x="1097" y="43897"/>
                      <a:pt x="1023" y="43784"/>
                      <a:pt x="909" y="43764"/>
                    </a:cubicBezTo>
                    <a:cubicBezTo>
                      <a:pt x="894" y="43761"/>
                      <a:pt x="879" y="43759"/>
                      <a:pt x="864" y="4375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6" name="Google Shape;1056;p28"/>
              <p:cNvSpPr/>
              <p:nvPr/>
            </p:nvSpPr>
            <p:spPr>
              <a:xfrm flipH="1">
                <a:off x="4423656" y="4294883"/>
                <a:ext cx="11356" cy="45287"/>
              </a:xfrm>
              <a:custGeom>
                <a:avLst/>
                <a:gdLst/>
                <a:ahLst/>
                <a:cxnLst/>
                <a:rect l="l" t="t" r="r" b="b"/>
                <a:pathLst>
                  <a:path w="742" h="2959" extrusionOk="0">
                    <a:moveTo>
                      <a:pt x="528" y="1"/>
                    </a:moveTo>
                    <a:cubicBezTo>
                      <a:pt x="414" y="1"/>
                      <a:pt x="320" y="79"/>
                      <a:pt x="308" y="189"/>
                    </a:cubicBezTo>
                    <a:cubicBezTo>
                      <a:pt x="234" y="1036"/>
                      <a:pt x="135" y="1890"/>
                      <a:pt x="15" y="2718"/>
                    </a:cubicBezTo>
                    <a:cubicBezTo>
                      <a:pt x="0" y="2832"/>
                      <a:pt x="80" y="2939"/>
                      <a:pt x="194" y="2958"/>
                    </a:cubicBezTo>
                    <a:lnTo>
                      <a:pt x="228" y="2958"/>
                    </a:lnTo>
                    <a:cubicBezTo>
                      <a:pt x="335" y="2958"/>
                      <a:pt x="422" y="2885"/>
                      <a:pt x="434" y="2779"/>
                    </a:cubicBezTo>
                    <a:cubicBezTo>
                      <a:pt x="554" y="1944"/>
                      <a:pt x="655" y="1083"/>
                      <a:pt x="736" y="229"/>
                    </a:cubicBezTo>
                    <a:cubicBezTo>
                      <a:pt x="742" y="115"/>
                      <a:pt x="655" y="8"/>
                      <a:pt x="542" y="1"/>
                    </a:cubicBezTo>
                    <a:cubicBezTo>
                      <a:pt x="537" y="1"/>
                      <a:pt x="533" y="1"/>
                      <a:pt x="528" y="1"/>
                    </a:cubicBezTo>
                    <a:close/>
                  </a:path>
                </a:pathLst>
              </a:custGeom>
              <a:solidFill>
                <a:srgbClr val="FEFB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7" name="Google Shape;1057;p28"/>
              <p:cNvSpPr/>
              <p:nvPr/>
            </p:nvSpPr>
            <p:spPr>
              <a:xfrm>
                <a:off x="3876829" y="4159513"/>
                <a:ext cx="933161" cy="399246"/>
              </a:xfrm>
              <a:custGeom>
                <a:avLst/>
                <a:gdLst/>
                <a:ahLst/>
                <a:cxnLst/>
                <a:rect l="l" t="t" r="r" b="b"/>
                <a:pathLst>
                  <a:path w="60971" h="26086" extrusionOk="0">
                    <a:moveTo>
                      <a:pt x="1" y="1"/>
                    </a:moveTo>
                    <a:lnTo>
                      <a:pt x="60970" y="26085"/>
                    </a:lnTo>
                    <a:lnTo>
                      <a:pt x="51559" y="5015"/>
                    </a:lnTo>
                    <a:cubicBezTo>
                      <a:pt x="51551" y="5016"/>
                      <a:pt x="51537" y="5016"/>
                      <a:pt x="51520" y="5016"/>
                    </a:cubicBezTo>
                    <a:cubicBezTo>
                      <a:pt x="49682" y="5016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8" name="Google Shape;1058;p28"/>
              <p:cNvSpPr/>
              <p:nvPr/>
            </p:nvSpPr>
            <p:spPr>
              <a:xfrm>
                <a:off x="3876829" y="4076284"/>
                <a:ext cx="747772" cy="152116"/>
              </a:xfrm>
              <a:custGeom>
                <a:avLst/>
                <a:gdLst/>
                <a:ahLst/>
                <a:cxnLst/>
                <a:rect l="l" t="t" r="r" b="b"/>
                <a:pathLst>
                  <a:path w="48858" h="9939" extrusionOk="0">
                    <a:moveTo>
                      <a:pt x="48857" y="1"/>
                    </a:moveTo>
                    <a:lnTo>
                      <a:pt x="1" y="5439"/>
                    </a:lnTo>
                    <a:lnTo>
                      <a:pt x="45546" y="9938"/>
                    </a:lnTo>
                    <a:lnTo>
                      <a:pt x="488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59" name="Google Shape;1059;p28"/>
            <p:cNvSpPr/>
            <p:nvPr/>
          </p:nvSpPr>
          <p:spPr>
            <a:xfrm>
              <a:off x="8870075" y="3619175"/>
              <a:ext cx="273900" cy="1182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60" name="Google Shape;1060;p28"/>
          <p:cNvSpPr/>
          <p:nvPr/>
        </p:nvSpPr>
        <p:spPr>
          <a:xfrm rot="-2102598">
            <a:off x="2448336" y="1412751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1" name="Google Shape;1061;p28"/>
          <p:cNvSpPr/>
          <p:nvPr/>
        </p:nvSpPr>
        <p:spPr>
          <a:xfrm>
            <a:off x="3097041" y="2982134"/>
            <a:ext cx="3749600" cy="141875"/>
          </a:xfrm>
          <a:custGeom>
            <a:avLst/>
            <a:gdLst/>
            <a:ahLst/>
            <a:cxnLst/>
            <a:rect l="l" t="t" r="r" b="b"/>
            <a:pathLst>
              <a:path w="149984" h="5675" extrusionOk="0">
                <a:moveTo>
                  <a:pt x="0" y="3027"/>
                </a:moveTo>
                <a:cubicBezTo>
                  <a:pt x="6492" y="3346"/>
                  <a:pt x="27799" y="5376"/>
                  <a:pt x="38950" y="4938"/>
                </a:cubicBezTo>
                <a:cubicBezTo>
                  <a:pt x="50101" y="4500"/>
                  <a:pt x="54801" y="279"/>
                  <a:pt x="66908" y="398"/>
                </a:cubicBezTo>
                <a:cubicBezTo>
                  <a:pt x="79015" y="518"/>
                  <a:pt x="98768" y="5575"/>
                  <a:pt x="111592" y="5655"/>
                </a:cubicBezTo>
                <a:cubicBezTo>
                  <a:pt x="124416" y="5735"/>
                  <a:pt x="137718" y="1752"/>
                  <a:pt x="143851" y="876"/>
                </a:cubicBezTo>
                <a:cubicBezTo>
                  <a:pt x="149984" y="0"/>
                  <a:pt x="147634" y="478"/>
                  <a:pt x="148391" y="39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1062" name="Google Shape;1062;p28"/>
          <p:cNvGrpSpPr/>
          <p:nvPr/>
        </p:nvGrpSpPr>
        <p:grpSpPr>
          <a:xfrm rot="-818557">
            <a:off x="1010179" y="3114804"/>
            <a:ext cx="1741919" cy="1562667"/>
            <a:chOff x="1861976" y="3806259"/>
            <a:chExt cx="982913" cy="881766"/>
          </a:xfrm>
        </p:grpSpPr>
        <p:sp>
          <p:nvSpPr>
            <p:cNvPr id="1063" name="Google Shape;1063;p28"/>
            <p:cNvSpPr/>
            <p:nvPr/>
          </p:nvSpPr>
          <p:spPr>
            <a:xfrm>
              <a:off x="2493826" y="4208702"/>
              <a:ext cx="83325" cy="95469"/>
            </a:xfrm>
            <a:custGeom>
              <a:avLst/>
              <a:gdLst/>
              <a:ahLst/>
              <a:cxnLst/>
              <a:rect l="l" t="t" r="r" b="b"/>
              <a:pathLst>
                <a:path w="4124" h="4725" extrusionOk="0">
                  <a:moveTo>
                    <a:pt x="4123" y="0"/>
                  </a:moveTo>
                  <a:lnTo>
                    <a:pt x="2931" y="294"/>
                  </a:lnTo>
                  <a:lnTo>
                    <a:pt x="1771" y="3225"/>
                  </a:lnTo>
                  <a:cubicBezTo>
                    <a:pt x="1638" y="3203"/>
                    <a:pt x="1515" y="3193"/>
                    <a:pt x="1402" y="3193"/>
                  </a:cubicBezTo>
                  <a:cubicBezTo>
                    <a:pt x="1" y="3193"/>
                    <a:pt x="34" y="4725"/>
                    <a:pt x="34" y="4725"/>
                  </a:cubicBezTo>
                  <a:lnTo>
                    <a:pt x="3239" y="3802"/>
                  </a:lnTo>
                  <a:lnTo>
                    <a:pt x="4123" y="0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4" name="Google Shape;1064;p28"/>
            <p:cNvSpPr/>
            <p:nvPr/>
          </p:nvSpPr>
          <p:spPr>
            <a:xfrm>
              <a:off x="2089059" y="4495835"/>
              <a:ext cx="199888" cy="119614"/>
            </a:xfrm>
            <a:custGeom>
              <a:avLst/>
              <a:gdLst/>
              <a:ahLst/>
              <a:cxnLst/>
              <a:rect l="l" t="t" r="r" b="b"/>
              <a:pathLst>
                <a:path w="9893" h="5920" extrusionOk="0">
                  <a:moveTo>
                    <a:pt x="9803" y="0"/>
                  </a:moveTo>
                  <a:lnTo>
                    <a:pt x="919" y="4231"/>
                  </a:lnTo>
                  <a:cubicBezTo>
                    <a:pt x="919" y="4231"/>
                    <a:pt x="0" y="5920"/>
                    <a:pt x="3793" y="5920"/>
                  </a:cubicBezTo>
                  <a:cubicBezTo>
                    <a:pt x="3869" y="5920"/>
                    <a:pt x="3948" y="5919"/>
                    <a:pt x="4028" y="5917"/>
                  </a:cubicBezTo>
                  <a:lnTo>
                    <a:pt x="9893" y="3237"/>
                  </a:lnTo>
                  <a:lnTo>
                    <a:pt x="9803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5" name="Google Shape;1065;p28"/>
            <p:cNvSpPr/>
            <p:nvPr/>
          </p:nvSpPr>
          <p:spPr>
            <a:xfrm>
              <a:off x="2399166" y="4231776"/>
              <a:ext cx="391088" cy="133151"/>
            </a:xfrm>
            <a:custGeom>
              <a:avLst/>
              <a:gdLst/>
              <a:ahLst/>
              <a:cxnLst/>
              <a:rect l="l" t="t" r="r" b="b"/>
              <a:pathLst>
                <a:path w="19356" h="6590" extrusionOk="0">
                  <a:moveTo>
                    <a:pt x="14590" y="0"/>
                  </a:moveTo>
                  <a:cubicBezTo>
                    <a:pt x="14238" y="0"/>
                    <a:pt x="14013" y="30"/>
                    <a:pt x="14013" y="30"/>
                  </a:cubicBezTo>
                  <a:lnTo>
                    <a:pt x="186" y="4358"/>
                  </a:lnTo>
                  <a:lnTo>
                    <a:pt x="0" y="5858"/>
                  </a:lnTo>
                  <a:lnTo>
                    <a:pt x="12764" y="3075"/>
                  </a:lnTo>
                  <a:lnTo>
                    <a:pt x="12764" y="3075"/>
                  </a:lnTo>
                  <a:cubicBezTo>
                    <a:pt x="12764" y="3075"/>
                    <a:pt x="12098" y="5306"/>
                    <a:pt x="12911" y="5441"/>
                  </a:cubicBezTo>
                  <a:cubicBezTo>
                    <a:pt x="12926" y="5444"/>
                    <a:pt x="12940" y="5445"/>
                    <a:pt x="12954" y="5445"/>
                  </a:cubicBezTo>
                  <a:cubicBezTo>
                    <a:pt x="13571" y="5445"/>
                    <a:pt x="13571" y="3095"/>
                    <a:pt x="13571" y="3095"/>
                  </a:cubicBezTo>
                  <a:lnTo>
                    <a:pt x="16444" y="6589"/>
                  </a:lnTo>
                  <a:lnTo>
                    <a:pt x="18782" y="5101"/>
                  </a:lnTo>
                  <a:cubicBezTo>
                    <a:pt x="19355" y="469"/>
                    <a:pt x="15980" y="0"/>
                    <a:pt x="14590" y="0"/>
                  </a:cubicBezTo>
                  <a:close/>
                </a:path>
              </a:pathLst>
            </a:custGeom>
            <a:solidFill>
              <a:srgbClr val="BB7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6" name="Google Shape;1066;p28"/>
            <p:cNvSpPr/>
            <p:nvPr/>
          </p:nvSpPr>
          <p:spPr>
            <a:xfrm>
              <a:off x="2697210" y="4290007"/>
              <a:ext cx="47138" cy="68697"/>
            </a:xfrm>
            <a:custGeom>
              <a:avLst/>
              <a:gdLst/>
              <a:ahLst/>
              <a:cxnLst/>
              <a:rect l="l" t="t" r="r" b="b"/>
              <a:pathLst>
                <a:path w="2333" h="3400" extrusionOk="0">
                  <a:moveTo>
                    <a:pt x="39" y="1"/>
                  </a:moveTo>
                  <a:lnTo>
                    <a:pt x="0" y="284"/>
                  </a:lnTo>
                  <a:cubicBezTo>
                    <a:pt x="1891" y="521"/>
                    <a:pt x="2045" y="3367"/>
                    <a:pt x="2045" y="3399"/>
                  </a:cubicBezTo>
                  <a:lnTo>
                    <a:pt x="2333" y="3386"/>
                  </a:lnTo>
                  <a:cubicBezTo>
                    <a:pt x="2327" y="3258"/>
                    <a:pt x="2161" y="270"/>
                    <a:pt x="3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7" name="Google Shape;1067;p28"/>
            <p:cNvSpPr/>
            <p:nvPr/>
          </p:nvSpPr>
          <p:spPr>
            <a:xfrm>
              <a:off x="2719476" y="4279298"/>
              <a:ext cx="40046" cy="69667"/>
            </a:xfrm>
            <a:custGeom>
              <a:avLst/>
              <a:gdLst/>
              <a:ahLst/>
              <a:cxnLst/>
              <a:rect l="l" t="t" r="r" b="b"/>
              <a:pathLst>
                <a:path w="1982" h="3448" extrusionOk="0">
                  <a:moveTo>
                    <a:pt x="6" y="0"/>
                  </a:moveTo>
                  <a:lnTo>
                    <a:pt x="0" y="282"/>
                  </a:lnTo>
                  <a:cubicBezTo>
                    <a:pt x="1692" y="314"/>
                    <a:pt x="1686" y="3416"/>
                    <a:pt x="1686" y="3448"/>
                  </a:cubicBezTo>
                  <a:lnTo>
                    <a:pt x="1975" y="3448"/>
                  </a:lnTo>
                  <a:cubicBezTo>
                    <a:pt x="1975" y="3308"/>
                    <a:pt x="1982" y="38"/>
                    <a:pt x="6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8" name="Google Shape;1068;p28"/>
            <p:cNvSpPr/>
            <p:nvPr/>
          </p:nvSpPr>
          <p:spPr>
            <a:xfrm>
              <a:off x="2741216" y="4269195"/>
              <a:ext cx="34874" cy="70859"/>
            </a:xfrm>
            <a:custGeom>
              <a:avLst/>
              <a:gdLst/>
              <a:ahLst/>
              <a:cxnLst/>
              <a:rect l="l" t="t" r="r" b="b"/>
              <a:pathLst>
                <a:path w="1726" h="3507" extrusionOk="0">
                  <a:moveTo>
                    <a:pt x="21" y="0"/>
                  </a:moveTo>
                  <a:lnTo>
                    <a:pt x="1" y="282"/>
                  </a:lnTo>
                  <a:cubicBezTo>
                    <a:pt x="1438" y="403"/>
                    <a:pt x="1315" y="3468"/>
                    <a:pt x="1315" y="3492"/>
                  </a:cubicBezTo>
                  <a:lnTo>
                    <a:pt x="1598" y="3506"/>
                  </a:lnTo>
                  <a:cubicBezTo>
                    <a:pt x="1604" y="3371"/>
                    <a:pt x="1726" y="140"/>
                    <a:pt x="21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9" name="Google Shape;1069;p28"/>
            <p:cNvSpPr/>
            <p:nvPr/>
          </p:nvSpPr>
          <p:spPr>
            <a:xfrm>
              <a:off x="2089322" y="4298311"/>
              <a:ext cx="327725" cy="301681"/>
            </a:xfrm>
            <a:custGeom>
              <a:avLst/>
              <a:gdLst/>
              <a:ahLst/>
              <a:cxnLst/>
              <a:rect l="l" t="t" r="r" b="b"/>
              <a:pathLst>
                <a:path w="16220" h="14931" extrusionOk="0">
                  <a:moveTo>
                    <a:pt x="16220" y="1"/>
                  </a:moveTo>
                  <a:lnTo>
                    <a:pt x="1572" y="5802"/>
                  </a:lnTo>
                  <a:lnTo>
                    <a:pt x="1" y="14930"/>
                  </a:lnTo>
                  <a:lnTo>
                    <a:pt x="9880" y="11270"/>
                  </a:lnTo>
                  <a:lnTo>
                    <a:pt x="10694" y="6655"/>
                  </a:lnTo>
                  <a:lnTo>
                    <a:pt x="15438" y="7379"/>
                  </a:lnTo>
                  <a:lnTo>
                    <a:pt x="16220" y="1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0" name="Google Shape;1070;p28"/>
            <p:cNvSpPr/>
            <p:nvPr/>
          </p:nvSpPr>
          <p:spPr>
            <a:xfrm>
              <a:off x="2231707" y="4402003"/>
              <a:ext cx="129049" cy="203545"/>
            </a:xfrm>
            <a:custGeom>
              <a:avLst/>
              <a:gdLst/>
              <a:ahLst/>
              <a:cxnLst/>
              <a:rect l="l" t="t" r="r" b="b"/>
              <a:pathLst>
                <a:path w="6387" h="10074" extrusionOk="0">
                  <a:moveTo>
                    <a:pt x="4103" y="0"/>
                  </a:moveTo>
                  <a:cubicBezTo>
                    <a:pt x="4074" y="0"/>
                    <a:pt x="4044" y="1"/>
                    <a:pt x="4013" y="4"/>
                  </a:cubicBezTo>
                  <a:cubicBezTo>
                    <a:pt x="820" y="280"/>
                    <a:pt x="0" y="9132"/>
                    <a:pt x="0" y="9132"/>
                  </a:cubicBezTo>
                  <a:lnTo>
                    <a:pt x="1596" y="10074"/>
                  </a:lnTo>
                  <a:lnTo>
                    <a:pt x="3622" y="8952"/>
                  </a:lnTo>
                  <a:lnTo>
                    <a:pt x="4013" y="8035"/>
                  </a:lnTo>
                  <a:cubicBezTo>
                    <a:pt x="4013" y="8035"/>
                    <a:pt x="6387" y="0"/>
                    <a:pt x="410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1" name="Google Shape;1071;p28"/>
            <p:cNvSpPr/>
            <p:nvPr/>
          </p:nvSpPr>
          <p:spPr>
            <a:xfrm>
              <a:off x="2224716" y="4547358"/>
              <a:ext cx="244986" cy="116340"/>
            </a:xfrm>
            <a:custGeom>
              <a:avLst/>
              <a:gdLst/>
              <a:ahLst/>
              <a:cxnLst/>
              <a:rect l="l" t="t" r="r" b="b"/>
              <a:pathLst>
                <a:path w="12125" h="5758" extrusionOk="0">
                  <a:moveTo>
                    <a:pt x="3885" y="1"/>
                  </a:moveTo>
                  <a:cubicBezTo>
                    <a:pt x="3274" y="1"/>
                    <a:pt x="2717" y="448"/>
                    <a:pt x="2717" y="2080"/>
                  </a:cubicBezTo>
                  <a:cubicBezTo>
                    <a:pt x="2717" y="2080"/>
                    <a:pt x="1733" y="1072"/>
                    <a:pt x="945" y="1072"/>
                  </a:cubicBezTo>
                  <a:cubicBezTo>
                    <a:pt x="480" y="1072"/>
                    <a:pt x="83" y="1425"/>
                    <a:pt x="0" y="2547"/>
                  </a:cubicBezTo>
                  <a:cubicBezTo>
                    <a:pt x="0" y="2547"/>
                    <a:pt x="1342" y="5758"/>
                    <a:pt x="7578" y="5758"/>
                  </a:cubicBezTo>
                  <a:cubicBezTo>
                    <a:pt x="8704" y="5758"/>
                    <a:pt x="9989" y="5653"/>
                    <a:pt x="11454" y="5406"/>
                  </a:cubicBezTo>
                  <a:cubicBezTo>
                    <a:pt x="11454" y="5406"/>
                    <a:pt x="12124" y="1649"/>
                    <a:pt x="7984" y="1649"/>
                  </a:cubicBezTo>
                  <a:cubicBezTo>
                    <a:pt x="6999" y="1649"/>
                    <a:pt x="5743" y="1861"/>
                    <a:pt x="4140" y="2387"/>
                  </a:cubicBezTo>
                  <a:lnTo>
                    <a:pt x="5442" y="657"/>
                  </a:lnTo>
                  <a:cubicBezTo>
                    <a:pt x="5442" y="657"/>
                    <a:pt x="4624" y="1"/>
                    <a:pt x="3885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2" name="Google Shape;1072;p28"/>
            <p:cNvSpPr/>
            <p:nvPr/>
          </p:nvSpPr>
          <p:spPr>
            <a:xfrm>
              <a:off x="2254740" y="4466053"/>
              <a:ext cx="35399" cy="107632"/>
            </a:xfrm>
            <a:custGeom>
              <a:avLst/>
              <a:gdLst/>
              <a:ahLst/>
              <a:cxnLst/>
              <a:rect l="l" t="t" r="r" b="b"/>
              <a:pathLst>
                <a:path w="1752" h="5327" extrusionOk="0">
                  <a:moveTo>
                    <a:pt x="0" y="0"/>
                  </a:moveTo>
                  <a:lnTo>
                    <a:pt x="0" y="5327"/>
                  </a:lnTo>
                  <a:lnTo>
                    <a:pt x="1751" y="5327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3" name="Google Shape;1073;p28"/>
            <p:cNvSpPr/>
            <p:nvPr/>
          </p:nvSpPr>
          <p:spPr>
            <a:xfrm>
              <a:off x="2247871" y="4571503"/>
              <a:ext cx="11295" cy="22145"/>
            </a:xfrm>
            <a:custGeom>
              <a:avLst/>
              <a:gdLst/>
              <a:ahLst/>
              <a:cxnLst/>
              <a:rect l="l" t="t" r="r" b="b"/>
              <a:pathLst>
                <a:path w="559" h="1096" extrusionOk="0">
                  <a:moveTo>
                    <a:pt x="340" y="0"/>
                  </a:moveTo>
                  <a:lnTo>
                    <a:pt x="0" y="1012"/>
                  </a:lnTo>
                  <a:lnTo>
                    <a:pt x="270" y="1095"/>
                  </a:lnTo>
                  <a:lnTo>
                    <a:pt x="559" y="108"/>
                  </a:lnTo>
                  <a:cubicBezTo>
                    <a:pt x="488" y="69"/>
                    <a:pt x="411" y="31"/>
                    <a:pt x="340" y="0"/>
                  </a:cubicBezTo>
                  <a:close/>
                </a:path>
              </a:pathLst>
            </a:custGeom>
            <a:solidFill>
              <a:srgbClr val="FFC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4" name="Google Shape;1074;p28"/>
            <p:cNvSpPr/>
            <p:nvPr/>
          </p:nvSpPr>
          <p:spPr>
            <a:xfrm>
              <a:off x="2227282" y="4593748"/>
              <a:ext cx="228094" cy="54291"/>
            </a:xfrm>
            <a:custGeom>
              <a:avLst/>
              <a:gdLst/>
              <a:ahLst/>
              <a:cxnLst/>
              <a:rect l="l" t="t" r="r" b="b"/>
              <a:pathLst>
                <a:path w="11289" h="2687" extrusionOk="0">
                  <a:moveTo>
                    <a:pt x="122" y="1"/>
                  </a:moveTo>
                  <a:lnTo>
                    <a:pt x="1" y="78"/>
                  </a:lnTo>
                  <a:cubicBezTo>
                    <a:pt x="27" y="110"/>
                    <a:pt x="1776" y="2687"/>
                    <a:pt x="7732" y="2687"/>
                  </a:cubicBezTo>
                  <a:cubicBezTo>
                    <a:pt x="8783" y="2687"/>
                    <a:pt x="9963" y="2604"/>
                    <a:pt x="11289" y="2418"/>
                  </a:cubicBezTo>
                  <a:lnTo>
                    <a:pt x="11270" y="2276"/>
                  </a:lnTo>
                  <a:cubicBezTo>
                    <a:pt x="9947" y="2465"/>
                    <a:pt x="8768" y="2545"/>
                    <a:pt x="7722" y="2545"/>
                  </a:cubicBezTo>
                  <a:cubicBezTo>
                    <a:pt x="1863" y="2545"/>
                    <a:pt x="139" y="33"/>
                    <a:pt x="122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5" name="Google Shape;1075;p28"/>
            <p:cNvSpPr/>
            <p:nvPr/>
          </p:nvSpPr>
          <p:spPr>
            <a:xfrm>
              <a:off x="2285816" y="4588434"/>
              <a:ext cx="29964" cy="19195"/>
            </a:xfrm>
            <a:custGeom>
              <a:avLst/>
              <a:gdLst/>
              <a:ahLst/>
              <a:cxnLst/>
              <a:rect l="l" t="t" r="r" b="b"/>
              <a:pathLst>
                <a:path w="1483" h="950" extrusionOk="0">
                  <a:moveTo>
                    <a:pt x="1353" y="1"/>
                  </a:moveTo>
                  <a:lnTo>
                    <a:pt x="1" y="693"/>
                  </a:lnTo>
                  <a:lnTo>
                    <a:pt x="130" y="950"/>
                  </a:lnTo>
                  <a:lnTo>
                    <a:pt x="1482" y="257"/>
                  </a:lnTo>
                  <a:lnTo>
                    <a:pt x="1353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6" name="Google Shape;1076;p28"/>
            <p:cNvSpPr/>
            <p:nvPr/>
          </p:nvSpPr>
          <p:spPr>
            <a:xfrm>
              <a:off x="2302263" y="4587525"/>
              <a:ext cx="27095" cy="22973"/>
            </a:xfrm>
            <a:custGeom>
              <a:avLst/>
              <a:gdLst/>
              <a:ahLst/>
              <a:cxnLst/>
              <a:rect l="l" t="t" r="r" b="b"/>
              <a:pathLst>
                <a:path w="1341" h="1137" extrusionOk="0">
                  <a:moveTo>
                    <a:pt x="1168" y="1"/>
                  </a:moveTo>
                  <a:lnTo>
                    <a:pt x="1" y="912"/>
                  </a:lnTo>
                  <a:lnTo>
                    <a:pt x="175" y="1136"/>
                  </a:lnTo>
                  <a:lnTo>
                    <a:pt x="1341" y="226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7" name="Google Shape;1077;p28"/>
            <p:cNvSpPr/>
            <p:nvPr/>
          </p:nvSpPr>
          <p:spPr>
            <a:xfrm>
              <a:off x="2292564" y="4559844"/>
              <a:ext cx="35116" cy="25135"/>
            </a:xfrm>
            <a:custGeom>
              <a:avLst/>
              <a:gdLst/>
              <a:ahLst/>
              <a:cxnLst/>
              <a:rect l="l" t="t" r="r" b="b"/>
              <a:pathLst>
                <a:path w="1738" h="1244" extrusionOk="0">
                  <a:moveTo>
                    <a:pt x="865" y="0"/>
                  </a:moveTo>
                  <a:cubicBezTo>
                    <a:pt x="385" y="0"/>
                    <a:pt x="1" y="275"/>
                    <a:pt x="1" y="622"/>
                  </a:cubicBezTo>
                  <a:cubicBezTo>
                    <a:pt x="1" y="962"/>
                    <a:pt x="385" y="1243"/>
                    <a:pt x="865" y="1243"/>
                  </a:cubicBezTo>
                  <a:cubicBezTo>
                    <a:pt x="1347" y="1243"/>
                    <a:pt x="1738" y="962"/>
                    <a:pt x="1738" y="622"/>
                  </a:cubicBezTo>
                  <a:cubicBezTo>
                    <a:pt x="1738" y="275"/>
                    <a:pt x="1347" y="0"/>
                    <a:pt x="86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8" name="Google Shape;1078;p28"/>
            <p:cNvSpPr/>
            <p:nvPr/>
          </p:nvSpPr>
          <p:spPr>
            <a:xfrm>
              <a:off x="2151129" y="4419864"/>
              <a:ext cx="132282" cy="208637"/>
            </a:xfrm>
            <a:custGeom>
              <a:avLst/>
              <a:gdLst/>
              <a:ahLst/>
              <a:cxnLst/>
              <a:rect l="l" t="t" r="r" b="b"/>
              <a:pathLst>
                <a:path w="6547" h="10326" extrusionOk="0">
                  <a:moveTo>
                    <a:pt x="4203" y="1"/>
                  </a:moveTo>
                  <a:cubicBezTo>
                    <a:pt x="4173" y="1"/>
                    <a:pt x="4142" y="2"/>
                    <a:pt x="4110" y="5"/>
                  </a:cubicBezTo>
                  <a:cubicBezTo>
                    <a:pt x="840" y="286"/>
                    <a:pt x="0" y="9357"/>
                    <a:pt x="0" y="9357"/>
                  </a:cubicBezTo>
                  <a:lnTo>
                    <a:pt x="2494" y="10325"/>
                  </a:lnTo>
                  <a:lnTo>
                    <a:pt x="4110" y="8236"/>
                  </a:lnTo>
                  <a:cubicBezTo>
                    <a:pt x="4110" y="8236"/>
                    <a:pt x="6546" y="1"/>
                    <a:pt x="420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9" name="Google Shape;1079;p28"/>
            <p:cNvSpPr/>
            <p:nvPr/>
          </p:nvSpPr>
          <p:spPr>
            <a:xfrm>
              <a:off x="2167697" y="4485470"/>
              <a:ext cx="43421" cy="130848"/>
            </a:xfrm>
            <a:custGeom>
              <a:avLst/>
              <a:gdLst/>
              <a:ahLst/>
              <a:cxnLst/>
              <a:rect l="l" t="t" r="r" b="b"/>
              <a:pathLst>
                <a:path w="2149" h="6476" extrusionOk="0">
                  <a:moveTo>
                    <a:pt x="2148" y="1"/>
                  </a:moveTo>
                  <a:lnTo>
                    <a:pt x="0" y="6392"/>
                  </a:lnTo>
                  <a:lnTo>
                    <a:pt x="276" y="6475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0" name="Google Shape;1080;p28"/>
            <p:cNvSpPr/>
            <p:nvPr/>
          </p:nvSpPr>
          <p:spPr>
            <a:xfrm>
              <a:off x="2143876" y="4568815"/>
              <a:ext cx="251168" cy="119210"/>
            </a:xfrm>
            <a:custGeom>
              <a:avLst/>
              <a:gdLst/>
              <a:ahLst/>
              <a:cxnLst/>
              <a:rect l="l" t="t" r="r" b="b"/>
              <a:pathLst>
                <a:path w="12431" h="5900" extrusionOk="0">
                  <a:moveTo>
                    <a:pt x="3985" y="0"/>
                  </a:moveTo>
                  <a:cubicBezTo>
                    <a:pt x="3360" y="0"/>
                    <a:pt x="2789" y="459"/>
                    <a:pt x="2789" y="2133"/>
                  </a:cubicBezTo>
                  <a:cubicBezTo>
                    <a:pt x="2789" y="2133"/>
                    <a:pt x="1778" y="1099"/>
                    <a:pt x="970" y="1099"/>
                  </a:cubicBezTo>
                  <a:cubicBezTo>
                    <a:pt x="493" y="1099"/>
                    <a:pt x="87" y="1460"/>
                    <a:pt x="1" y="2607"/>
                  </a:cubicBezTo>
                  <a:cubicBezTo>
                    <a:pt x="1" y="2607"/>
                    <a:pt x="1383" y="5900"/>
                    <a:pt x="7784" y="5900"/>
                  </a:cubicBezTo>
                  <a:cubicBezTo>
                    <a:pt x="8935" y="5900"/>
                    <a:pt x="10248" y="5794"/>
                    <a:pt x="11744" y="5542"/>
                  </a:cubicBezTo>
                  <a:cubicBezTo>
                    <a:pt x="11744" y="5542"/>
                    <a:pt x="12431" y="1692"/>
                    <a:pt x="8185" y="1692"/>
                  </a:cubicBezTo>
                  <a:cubicBezTo>
                    <a:pt x="7177" y="1692"/>
                    <a:pt x="5890" y="1909"/>
                    <a:pt x="4250" y="2447"/>
                  </a:cubicBezTo>
                  <a:lnTo>
                    <a:pt x="5578" y="672"/>
                  </a:lnTo>
                  <a:cubicBezTo>
                    <a:pt x="5578" y="672"/>
                    <a:pt x="4742" y="0"/>
                    <a:pt x="3985" y="0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1" name="Google Shape;1081;p28"/>
            <p:cNvSpPr/>
            <p:nvPr/>
          </p:nvSpPr>
          <p:spPr>
            <a:xfrm>
              <a:off x="2225868" y="4581605"/>
              <a:ext cx="163458" cy="99489"/>
            </a:xfrm>
            <a:custGeom>
              <a:avLst/>
              <a:gdLst/>
              <a:ahLst/>
              <a:cxnLst/>
              <a:rect l="l" t="t" r="r" b="b"/>
              <a:pathLst>
                <a:path w="8090" h="4924" extrusionOk="0">
                  <a:moveTo>
                    <a:pt x="1462" y="0"/>
                  </a:moveTo>
                  <a:lnTo>
                    <a:pt x="0" y="1954"/>
                  </a:lnTo>
                  <a:lnTo>
                    <a:pt x="0" y="1954"/>
                  </a:lnTo>
                  <a:lnTo>
                    <a:pt x="212" y="1885"/>
                  </a:lnTo>
                  <a:cubicBezTo>
                    <a:pt x="1752" y="1379"/>
                    <a:pt x="3062" y="1125"/>
                    <a:pt x="4139" y="1125"/>
                  </a:cubicBezTo>
                  <a:cubicBezTo>
                    <a:pt x="5231" y="1125"/>
                    <a:pt x="6083" y="1386"/>
                    <a:pt x="6686" y="1909"/>
                  </a:cubicBezTo>
                  <a:cubicBezTo>
                    <a:pt x="7936" y="2992"/>
                    <a:pt x="7622" y="4877"/>
                    <a:pt x="7616" y="4897"/>
                  </a:cubicBezTo>
                  <a:lnTo>
                    <a:pt x="7757" y="4923"/>
                  </a:lnTo>
                  <a:cubicBezTo>
                    <a:pt x="7763" y="4897"/>
                    <a:pt x="8090" y="2942"/>
                    <a:pt x="6776" y="1800"/>
                  </a:cubicBezTo>
                  <a:cubicBezTo>
                    <a:pt x="6149" y="1257"/>
                    <a:pt x="5266" y="986"/>
                    <a:pt x="4136" y="986"/>
                  </a:cubicBezTo>
                  <a:cubicBezTo>
                    <a:pt x="3092" y="986"/>
                    <a:pt x="1837" y="1217"/>
                    <a:pt x="378" y="1679"/>
                  </a:cubicBezTo>
                  <a:lnTo>
                    <a:pt x="1577" y="83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2" name="Google Shape;1082;p28"/>
            <p:cNvSpPr/>
            <p:nvPr/>
          </p:nvSpPr>
          <p:spPr>
            <a:xfrm>
              <a:off x="2146704" y="4616418"/>
              <a:ext cx="235509" cy="54291"/>
            </a:xfrm>
            <a:custGeom>
              <a:avLst/>
              <a:gdLst/>
              <a:ahLst/>
              <a:cxnLst/>
              <a:rect l="l" t="t" r="r" b="b"/>
              <a:pathLst>
                <a:path w="11656" h="2687" extrusionOk="0">
                  <a:moveTo>
                    <a:pt x="116" y="0"/>
                  </a:moveTo>
                  <a:lnTo>
                    <a:pt x="1" y="77"/>
                  </a:lnTo>
                  <a:cubicBezTo>
                    <a:pt x="21" y="109"/>
                    <a:pt x="1873" y="2686"/>
                    <a:pt x="7957" y="2686"/>
                  </a:cubicBezTo>
                  <a:cubicBezTo>
                    <a:pt x="9046" y="2686"/>
                    <a:pt x="10277" y="2603"/>
                    <a:pt x="11655" y="2411"/>
                  </a:cubicBezTo>
                  <a:lnTo>
                    <a:pt x="11637" y="2270"/>
                  </a:lnTo>
                  <a:cubicBezTo>
                    <a:pt x="10261" y="2466"/>
                    <a:pt x="9036" y="2549"/>
                    <a:pt x="7949" y="2549"/>
                  </a:cubicBezTo>
                  <a:cubicBezTo>
                    <a:pt x="1960" y="2549"/>
                    <a:pt x="138" y="28"/>
                    <a:pt x="116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3" name="Google Shape;1083;p28"/>
            <p:cNvSpPr/>
            <p:nvPr/>
          </p:nvSpPr>
          <p:spPr>
            <a:xfrm>
              <a:off x="2210067" y="4612802"/>
              <a:ext cx="27216" cy="14669"/>
            </a:xfrm>
            <a:custGeom>
              <a:avLst/>
              <a:gdLst/>
              <a:ahLst/>
              <a:cxnLst/>
              <a:rect l="l" t="t" r="r" b="b"/>
              <a:pathLst>
                <a:path w="1347" h="726" extrusionOk="0">
                  <a:moveTo>
                    <a:pt x="1250" y="1"/>
                  </a:moveTo>
                  <a:lnTo>
                    <a:pt x="0" y="462"/>
                  </a:lnTo>
                  <a:lnTo>
                    <a:pt x="96" y="725"/>
                  </a:lnTo>
                  <a:lnTo>
                    <a:pt x="1347" y="264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4" name="Google Shape;1084;p28"/>
            <p:cNvSpPr/>
            <p:nvPr/>
          </p:nvSpPr>
          <p:spPr>
            <a:xfrm>
              <a:off x="2226878" y="4613186"/>
              <a:ext cx="21417" cy="17639"/>
            </a:xfrm>
            <a:custGeom>
              <a:avLst/>
              <a:gdLst/>
              <a:ahLst/>
              <a:cxnLst/>
              <a:rect l="l" t="t" r="r" b="b"/>
              <a:pathLst>
                <a:path w="1060" h="873" extrusionOk="0">
                  <a:moveTo>
                    <a:pt x="893" y="0"/>
                  </a:moveTo>
                  <a:lnTo>
                    <a:pt x="1" y="642"/>
                  </a:lnTo>
                  <a:lnTo>
                    <a:pt x="162" y="873"/>
                  </a:lnTo>
                  <a:lnTo>
                    <a:pt x="1059" y="231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5" name="Google Shape;1085;p28"/>
            <p:cNvSpPr/>
            <p:nvPr/>
          </p:nvSpPr>
          <p:spPr>
            <a:xfrm>
              <a:off x="2211098" y="4581726"/>
              <a:ext cx="35520" cy="26570"/>
            </a:xfrm>
            <a:custGeom>
              <a:avLst/>
              <a:gdLst/>
              <a:ahLst/>
              <a:cxnLst/>
              <a:rect l="l" t="t" r="r" b="b"/>
              <a:pathLst>
                <a:path w="1758" h="1315" extrusionOk="0">
                  <a:moveTo>
                    <a:pt x="879" y="0"/>
                  </a:moveTo>
                  <a:cubicBezTo>
                    <a:pt x="391" y="0"/>
                    <a:pt x="0" y="294"/>
                    <a:pt x="0" y="654"/>
                  </a:cubicBezTo>
                  <a:cubicBezTo>
                    <a:pt x="0" y="1019"/>
                    <a:pt x="391" y="1314"/>
                    <a:pt x="879" y="1314"/>
                  </a:cubicBezTo>
                  <a:cubicBezTo>
                    <a:pt x="1366" y="1314"/>
                    <a:pt x="1757" y="1019"/>
                    <a:pt x="1757" y="654"/>
                  </a:cubicBezTo>
                  <a:cubicBezTo>
                    <a:pt x="1757" y="294"/>
                    <a:pt x="1366" y="0"/>
                    <a:pt x="87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6" name="Google Shape;1086;p28"/>
            <p:cNvSpPr/>
            <p:nvPr/>
          </p:nvSpPr>
          <p:spPr>
            <a:xfrm>
              <a:off x="1861976" y="3980224"/>
              <a:ext cx="668786" cy="418547"/>
            </a:xfrm>
            <a:custGeom>
              <a:avLst/>
              <a:gdLst/>
              <a:ahLst/>
              <a:cxnLst/>
              <a:rect l="l" t="t" r="r" b="b"/>
              <a:pathLst>
                <a:path w="33100" h="20715" extrusionOk="0">
                  <a:moveTo>
                    <a:pt x="23729" y="0"/>
                  </a:moveTo>
                  <a:lnTo>
                    <a:pt x="4907" y="1865"/>
                  </a:lnTo>
                  <a:lnTo>
                    <a:pt x="4907" y="11853"/>
                  </a:lnTo>
                  <a:cubicBezTo>
                    <a:pt x="4907" y="11853"/>
                    <a:pt x="4712" y="11835"/>
                    <a:pt x="4404" y="11835"/>
                  </a:cubicBezTo>
                  <a:cubicBezTo>
                    <a:pt x="3376" y="11835"/>
                    <a:pt x="1078" y="12036"/>
                    <a:pt x="497" y="13782"/>
                  </a:cubicBezTo>
                  <a:cubicBezTo>
                    <a:pt x="1" y="15271"/>
                    <a:pt x="1204" y="16561"/>
                    <a:pt x="3360" y="16561"/>
                  </a:cubicBezTo>
                  <a:cubicBezTo>
                    <a:pt x="4490" y="16561"/>
                    <a:pt x="5881" y="16207"/>
                    <a:pt x="7427" y="15341"/>
                  </a:cubicBezTo>
                  <a:lnTo>
                    <a:pt x="12722" y="20481"/>
                  </a:lnTo>
                  <a:cubicBezTo>
                    <a:pt x="12722" y="20481"/>
                    <a:pt x="13671" y="20715"/>
                    <a:pt x="15187" y="20715"/>
                  </a:cubicBezTo>
                  <a:cubicBezTo>
                    <a:pt x="17912" y="20715"/>
                    <a:pt x="22469" y="19957"/>
                    <a:pt x="26626" y="15717"/>
                  </a:cubicBezTo>
                  <a:cubicBezTo>
                    <a:pt x="33100" y="9122"/>
                    <a:pt x="23729" y="0"/>
                    <a:pt x="23729" y="0"/>
                  </a:cubicBezTo>
                  <a:close/>
                </a:path>
              </a:pathLst>
            </a:custGeom>
            <a:solidFill>
              <a:srgbClr val="BB7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7" name="Google Shape;1087;p28"/>
            <p:cNvSpPr/>
            <p:nvPr/>
          </p:nvSpPr>
          <p:spPr>
            <a:xfrm>
              <a:off x="2091807" y="4171120"/>
              <a:ext cx="203363" cy="192109"/>
            </a:xfrm>
            <a:custGeom>
              <a:avLst/>
              <a:gdLst/>
              <a:ahLst/>
              <a:cxnLst/>
              <a:rect l="l" t="t" r="r" b="b"/>
              <a:pathLst>
                <a:path w="10065" h="9508" extrusionOk="0">
                  <a:moveTo>
                    <a:pt x="8647" y="0"/>
                  </a:moveTo>
                  <a:lnTo>
                    <a:pt x="8283" y="2885"/>
                  </a:lnTo>
                  <a:lnTo>
                    <a:pt x="8372" y="2872"/>
                  </a:lnTo>
                  <a:cubicBezTo>
                    <a:pt x="8378" y="2872"/>
                    <a:pt x="8613" y="2834"/>
                    <a:pt x="8897" y="2834"/>
                  </a:cubicBezTo>
                  <a:cubicBezTo>
                    <a:pt x="9276" y="2834"/>
                    <a:pt x="9744" y="2903"/>
                    <a:pt x="9872" y="3225"/>
                  </a:cubicBezTo>
                  <a:cubicBezTo>
                    <a:pt x="9886" y="3263"/>
                    <a:pt x="9931" y="3366"/>
                    <a:pt x="9757" y="3488"/>
                  </a:cubicBezTo>
                  <a:cubicBezTo>
                    <a:pt x="9518" y="3664"/>
                    <a:pt x="8998" y="3777"/>
                    <a:pt x="8458" y="3777"/>
                  </a:cubicBezTo>
                  <a:cubicBezTo>
                    <a:pt x="7939" y="3777"/>
                    <a:pt x="7402" y="3672"/>
                    <a:pt x="7084" y="3417"/>
                  </a:cubicBezTo>
                  <a:lnTo>
                    <a:pt x="6969" y="3328"/>
                  </a:lnTo>
                  <a:lnTo>
                    <a:pt x="6969" y="4937"/>
                  </a:lnTo>
                  <a:cubicBezTo>
                    <a:pt x="6775" y="5010"/>
                    <a:pt x="5998" y="5275"/>
                    <a:pt x="5221" y="5275"/>
                  </a:cubicBezTo>
                  <a:cubicBezTo>
                    <a:pt x="4763" y="5275"/>
                    <a:pt x="4306" y="5183"/>
                    <a:pt x="3969" y="4905"/>
                  </a:cubicBezTo>
                  <a:cubicBezTo>
                    <a:pt x="3469" y="4494"/>
                    <a:pt x="3315" y="3725"/>
                    <a:pt x="3520" y="2623"/>
                  </a:cubicBezTo>
                  <a:lnTo>
                    <a:pt x="3540" y="2494"/>
                  </a:lnTo>
                  <a:lnTo>
                    <a:pt x="3416" y="2546"/>
                  </a:lnTo>
                  <a:cubicBezTo>
                    <a:pt x="3392" y="2559"/>
                    <a:pt x="629" y="3789"/>
                    <a:pt x="224" y="6385"/>
                  </a:cubicBezTo>
                  <a:cubicBezTo>
                    <a:pt x="1" y="7854"/>
                    <a:pt x="763" y="8816"/>
                    <a:pt x="1558" y="9225"/>
                  </a:cubicBezTo>
                  <a:cubicBezTo>
                    <a:pt x="1916" y="9411"/>
                    <a:pt x="2301" y="9508"/>
                    <a:pt x="2686" y="9508"/>
                  </a:cubicBezTo>
                  <a:cubicBezTo>
                    <a:pt x="3333" y="9508"/>
                    <a:pt x="3975" y="9251"/>
                    <a:pt x="4481" y="8757"/>
                  </a:cubicBezTo>
                  <a:lnTo>
                    <a:pt x="4386" y="8654"/>
                  </a:lnTo>
                  <a:cubicBezTo>
                    <a:pt x="3903" y="9121"/>
                    <a:pt x="3297" y="9363"/>
                    <a:pt x="2687" y="9363"/>
                  </a:cubicBezTo>
                  <a:cubicBezTo>
                    <a:pt x="2325" y="9363"/>
                    <a:pt x="1961" y="9278"/>
                    <a:pt x="1623" y="9103"/>
                  </a:cubicBezTo>
                  <a:cubicBezTo>
                    <a:pt x="872" y="8713"/>
                    <a:pt x="147" y="7802"/>
                    <a:pt x="366" y="6405"/>
                  </a:cubicBezTo>
                  <a:cubicBezTo>
                    <a:pt x="706" y="4200"/>
                    <a:pt x="2821" y="3008"/>
                    <a:pt x="3353" y="2739"/>
                  </a:cubicBezTo>
                  <a:lnTo>
                    <a:pt x="3353" y="2739"/>
                  </a:lnTo>
                  <a:cubicBezTo>
                    <a:pt x="3180" y="3822"/>
                    <a:pt x="3353" y="4585"/>
                    <a:pt x="3878" y="5020"/>
                  </a:cubicBezTo>
                  <a:cubicBezTo>
                    <a:pt x="4245" y="5321"/>
                    <a:pt x="4732" y="5421"/>
                    <a:pt x="5216" y="5421"/>
                  </a:cubicBezTo>
                  <a:cubicBezTo>
                    <a:pt x="6120" y="5421"/>
                    <a:pt x="7010" y="5074"/>
                    <a:pt x="7064" y="5052"/>
                  </a:cubicBezTo>
                  <a:lnTo>
                    <a:pt x="7109" y="5032"/>
                  </a:lnTo>
                  <a:lnTo>
                    <a:pt x="7109" y="3609"/>
                  </a:lnTo>
                  <a:cubicBezTo>
                    <a:pt x="7460" y="3826"/>
                    <a:pt x="7969" y="3918"/>
                    <a:pt x="8464" y="3918"/>
                  </a:cubicBezTo>
                  <a:cubicBezTo>
                    <a:pt x="9035" y="3918"/>
                    <a:pt x="9586" y="3795"/>
                    <a:pt x="9847" y="3603"/>
                  </a:cubicBezTo>
                  <a:cubicBezTo>
                    <a:pt x="10064" y="3437"/>
                    <a:pt x="10040" y="3263"/>
                    <a:pt x="10007" y="3174"/>
                  </a:cubicBezTo>
                  <a:cubicBezTo>
                    <a:pt x="9843" y="2774"/>
                    <a:pt x="9308" y="2688"/>
                    <a:pt x="8889" y="2688"/>
                  </a:cubicBezTo>
                  <a:cubicBezTo>
                    <a:pt x="8703" y="2688"/>
                    <a:pt x="8541" y="2705"/>
                    <a:pt x="8443" y="2719"/>
                  </a:cubicBezTo>
                  <a:lnTo>
                    <a:pt x="8789" y="14"/>
                  </a:lnTo>
                  <a:lnTo>
                    <a:pt x="864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8" name="Google Shape;1088;p28"/>
            <p:cNvSpPr/>
            <p:nvPr/>
          </p:nvSpPr>
          <p:spPr>
            <a:xfrm>
              <a:off x="2092110" y="4223835"/>
              <a:ext cx="104359" cy="137940"/>
            </a:xfrm>
            <a:custGeom>
              <a:avLst/>
              <a:gdLst/>
              <a:ahLst/>
              <a:cxnLst/>
              <a:rect l="l" t="t" r="r" b="b"/>
              <a:pathLst>
                <a:path w="5165" h="6827" extrusionOk="0">
                  <a:moveTo>
                    <a:pt x="3434" y="0"/>
                  </a:moveTo>
                  <a:cubicBezTo>
                    <a:pt x="3434" y="0"/>
                    <a:pt x="678" y="1199"/>
                    <a:pt x="280" y="3784"/>
                  </a:cubicBezTo>
                  <a:cubicBezTo>
                    <a:pt x="1" y="5597"/>
                    <a:pt x="1288" y="6826"/>
                    <a:pt x="2679" y="6826"/>
                  </a:cubicBezTo>
                  <a:cubicBezTo>
                    <a:pt x="2945" y="6826"/>
                    <a:pt x="3215" y="6781"/>
                    <a:pt x="3478" y="6687"/>
                  </a:cubicBezTo>
                  <a:lnTo>
                    <a:pt x="5165" y="2737"/>
                  </a:lnTo>
                  <a:cubicBezTo>
                    <a:pt x="4088" y="2725"/>
                    <a:pt x="3025" y="2199"/>
                    <a:pt x="343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9" name="Google Shape;1089;p28"/>
            <p:cNvSpPr/>
            <p:nvPr/>
          </p:nvSpPr>
          <p:spPr>
            <a:xfrm>
              <a:off x="2135713" y="4230462"/>
              <a:ext cx="52331" cy="51543"/>
            </a:xfrm>
            <a:custGeom>
              <a:avLst/>
              <a:gdLst/>
              <a:ahLst/>
              <a:cxnLst/>
              <a:rect l="l" t="t" r="r" b="b"/>
              <a:pathLst>
                <a:path w="2590" h="2551" extrusionOk="0">
                  <a:moveTo>
                    <a:pt x="994" y="0"/>
                  </a:moveTo>
                  <a:cubicBezTo>
                    <a:pt x="994" y="0"/>
                    <a:pt x="0" y="1551"/>
                    <a:pt x="622" y="2172"/>
                  </a:cubicBezTo>
                  <a:cubicBezTo>
                    <a:pt x="922" y="2473"/>
                    <a:pt x="1392" y="2550"/>
                    <a:pt x="1797" y="2550"/>
                  </a:cubicBezTo>
                  <a:cubicBezTo>
                    <a:pt x="2230" y="2550"/>
                    <a:pt x="2590" y="2462"/>
                    <a:pt x="2590" y="2462"/>
                  </a:cubicBezTo>
                  <a:cubicBezTo>
                    <a:pt x="565" y="2442"/>
                    <a:pt x="994" y="0"/>
                    <a:pt x="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0" name="Google Shape;1090;p28"/>
            <p:cNvSpPr/>
            <p:nvPr/>
          </p:nvSpPr>
          <p:spPr>
            <a:xfrm>
              <a:off x="2095424" y="4299705"/>
              <a:ext cx="44572" cy="57685"/>
            </a:xfrm>
            <a:custGeom>
              <a:avLst/>
              <a:gdLst/>
              <a:ahLst/>
              <a:cxnLst/>
              <a:rect l="l" t="t" r="r" b="b"/>
              <a:pathLst>
                <a:path w="2206" h="2855" extrusionOk="0">
                  <a:moveTo>
                    <a:pt x="729" y="0"/>
                  </a:moveTo>
                  <a:cubicBezTo>
                    <a:pt x="592" y="0"/>
                    <a:pt x="439" y="25"/>
                    <a:pt x="270" y="79"/>
                  </a:cubicBezTo>
                  <a:cubicBezTo>
                    <a:pt x="270" y="79"/>
                    <a:pt x="0" y="2322"/>
                    <a:pt x="1937" y="2855"/>
                  </a:cubicBezTo>
                  <a:cubicBezTo>
                    <a:pt x="1937" y="2855"/>
                    <a:pt x="2205" y="0"/>
                    <a:pt x="729" y="0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1" name="Google Shape;1091;p28"/>
            <p:cNvSpPr/>
            <p:nvPr/>
          </p:nvSpPr>
          <p:spPr>
            <a:xfrm>
              <a:off x="2127570" y="4219410"/>
              <a:ext cx="45987" cy="7435"/>
            </a:xfrm>
            <a:custGeom>
              <a:avLst/>
              <a:gdLst/>
              <a:ahLst/>
              <a:cxnLst/>
              <a:rect l="l" t="t" r="r" b="b"/>
              <a:pathLst>
                <a:path w="2276" h="368" extrusionOk="0">
                  <a:moveTo>
                    <a:pt x="1683" y="1"/>
                  </a:moveTo>
                  <a:cubicBezTo>
                    <a:pt x="860" y="1"/>
                    <a:pt x="0" y="367"/>
                    <a:pt x="0" y="367"/>
                  </a:cubicBezTo>
                  <a:lnTo>
                    <a:pt x="2140" y="284"/>
                  </a:lnTo>
                  <a:lnTo>
                    <a:pt x="2276" y="79"/>
                  </a:lnTo>
                  <a:cubicBezTo>
                    <a:pt x="2090" y="23"/>
                    <a:pt x="1887" y="1"/>
                    <a:pt x="168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2" name="Google Shape;1092;p28"/>
            <p:cNvSpPr/>
            <p:nvPr/>
          </p:nvSpPr>
          <p:spPr>
            <a:xfrm>
              <a:off x="2147917" y="4184052"/>
              <a:ext cx="102278" cy="38147"/>
            </a:xfrm>
            <a:custGeom>
              <a:avLst/>
              <a:gdLst/>
              <a:ahLst/>
              <a:cxnLst/>
              <a:rect l="l" t="t" r="r" b="b"/>
              <a:pathLst>
                <a:path w="5062" h="1888" extrusionOk="0">
                  <a:moveTo>
                    <a:pt x="2229" y="1"/>
                  </a:moveTo>
                  <a:cubicBezTo>
                    <a:pt x="2206" y="1"/>
                    <a:pt x="2183" y="1"/>
                    <a:pt x="2160" y="2"/>
                  </a:cubicBezTo>
                  <a:cubicBezTo>
                    <a:pt x="1275" y="22"/>
                    <a:pt x="378" y="425"/>
                    <a:pt x="12" y="1259"/>
                  </a:cubicBezTo>
                  <a:cubicBezTo>
                    <a:pt x="0" y="1285"/>
                    <a:pt x="49" y="1298"/>
                    <a:pt x="119" y="1298"/>
                  </a:cubicBezTo>
                  <a:cubicBezTo>
                    <a:pt x="250" y="1298"/>
                    <a:pt x="455" y="1254"/>
                    <a:pt x="493" y="1175"/>
                  </a:cubicBezTo>
                  <a:cubicBezTo>
                    <a:pt x="813" y="435"/>
                    <a:pt x="1331" y="152"/>
                    <a:pt x="1897" y="152"/>
                  </a:cubicBezTo>
                  <a:cubicBezTo>
                    <a:pt x="2897" y="152"/>
                    <a:pt x="4049" y="1034"/>
                    <a:pt x="4544" y="1848"/>
                  </a:cubicBezTo>
                  <a:cubicBezTo>
                    <a:pt x="4561" y="1876"/>
                    <a:pt x="4598" y="1887"/>
                    <a:pt x="4645" y="1887"/>
                  </a:cubicBezTo>
                  <a:cubicBezTo>
                    <a:pt x="4800" y="1887"/>
                    <a:pt x="5061" y="1764"/>
                    <a:pt x="5032" y="1720"/>
                  </a:cubicBezTo>
                  <a:cubicBezTo>
                    <a:pt x="4402" y="681"/>
                    <a:pt x="3458" y="1"/>
                    <a:pt x="222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3" name="Google Shape;1093;p28"/>
            <p:cNvSpPr/>
            <p:nvPr/>
          </p:nvSpPr>
          <p:spPr>
            <a:xfrm>
              <a:off x="2279088" y="4170676"/>
              <a:ext cx="91771" cy="49017"/>
            </a:xfrm>
            <a:custGeom>
              <a:avLst/>
              <a:gdLst/>
              <a:ahLst/>
              <a:cxnLst/>
              <a:rect l="l" t="t" r="r" b="b"/>
              <a:pathLst>
                <a:path w="4542" h="2426" extrusionOk="0">
                  <a:moveTo>
                    <a:pt x="3093" y="0"/>
                  </a:moveTo>
                  <a:cubicBezTo>
                    <a:pt x="2811" y="0"/>
                    <a:pt x="2521" y="44"/>
                    <a:pt x="2245" y="107"/>
                  </a:cubicBezTo>
                  <a:cubicBezTo>
                    <a:pt x="1162" y="350"/>
                    <a:pt x="174" y="1241"/>
                    <a:pt x="8" y="2362"/>
                  </a:cubicBezTo>
                  <a:cubicBezTo>
                    <a:pt x="1" y="2407"/>
                    <a:pt x="53" y="2425"/>
                    <a:pt x="126" y="2425"/>
                  </a:cubicBezTo>
                  <a:cubicBezTo>
                    <a:pt x="265" y="2425"/>
                    <a:pt x="476" y="2359"/>
                    <a:pt x="488" y="2279"/>
                  </a:cubicBezTo>
                  <a:cubicBezTo>
                    <a:pt x="638" y="1283"/>
                    <a:pt x="1826" y="150"/>
                    <a:pt x="2872" y="150"/>
                  </a:cubicBezTo>
                  <a:cubicBezTo>
                    <a:pt x="3308" y="150"/>
                    <a:pt x="3719" y="346"/>
                    <a:pt x="4020" y="830"/>
                  </a:cubicBezTo>
                  <a:cubicBezTo>
                    <a:pt x="4039" y="862"/>
                    <a:pt x="4081" y="874"/>
                    <a:pt x="4133" y="874"/>
                  </a:cubicBezTo>
                  <a:cubicBezTo>
                    <a:pt x="4291" y="874"/>
                    <a:pt x="4541" y="755"/>
                    <a:pt x="4508" y="702"/>
                  </a:cubicBezTo>
                  <a:cubicBezTo>
                    <a:pt x="4176" y="170"/>
                    <a:pt x="3649" y="0"/>
                    <a:pt x="309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4" name="Google Shape;1094;p28"/>
            <p:cNvSpPr/>
            <p:nvPr/>
          </p:nvSpPr>
          <p:spPr>
            <a:xfrm>
              <a:off x="2122135" y="4115031"/>
              <a:ext cx="120725" cy="70859"/>
            </a:xfrm>
            <a:custGeom>
              <a:avLst/>
              <a:gdLst/>
              <a:ahLst/>
              <a:cxnLst/>
              <a:rect l="l" t="t" r="r" b="b"/>
              <a:pathLst>
                <a:path w="5975" h="3507" extrusionOk="0">
                  <a:moveTo>
                    <a:pt x="5442" y="1"/>
                  </a:moveTo>
                  <a:lnTo>
                    <a:pt x="0" y="2193"/>
                  </a:lnTo>
                  <a:lnTo>
                    <a:pt x="531" y="3507"/>
                  </a:lnTo>
                  <a:lnTo>
                    <a:pt x="5974" y="1322"/>
                  </a:lnTo>
                  <a:lnTo>
                    <a:pt x="54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5" name="Google Shape;1095;p28"/>
            <p:cNvSpPr/>
            <p:nvPr/>
          </p:nvSpPr>
          <p:spPr>
            <a:xfrm>
              <a:off x="2275350" y="4080461"/>
              <a:ext cx="116704" cy="62575"/>
            </a:xfrm>
            <a:custGeom>
              <a:avLst/>
              <a:gdLst/>
              <a:ahLst/>
              <a:cxnLst/>
              <a:rect l="l" t="t" r="r" b="b"/>
              <a:pathLst>
                <a:path w="5776" h="3097" extrusionOk="0">
                  <a:moveTo>
                    <a:pt x="442" y="1"/>
                  </a:moveTo>
                  <a:lnTo>
                    <a:pt x="0" y="1353"/>
                  </a:lnTo>
                  <a:lnTo>
                    <a:pt x="5333" y="3096"/>
                  </a:lnTo>
                  <a:lnTo>
                    <a:pt x="5776" y="174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6" name="Google Shape;1096;p28"/>
            <p:cNvSpPr/>
            <p:nvPr/>
          </p:nvSpPr>
          <p:spPr>
            <a:xfrm>
              <a:off x="1877048" y="4248000"/>
              <a:ext cx="102237" cy="52311"/>
            </a:xfrm>
            <a:custGeom>
              <a:avLst/>
              <a:gdLst/>
              <a:ahLst/>
              <a:cxnLst/>
              <a:rect l="l" t="t" r="r" b="b"/>
              <a:pathLst>
                <a:path w="5060" h="2589" extrusionOk="0">
                  <a:moveTo>
                    <a:pt x="2843" y="0"/>
                  </a:moveTo>
                  <a:cubicBezTo>
                    <a:pt x="2651" y="0"/>
                    <a:pt x="2448" y="14"/>
                    <a:pt x="2237" y="41"/>
                  </a:cubicBezTo>
                  <a:cubicBezTo>
                    <a:pt x="539" y="266"/>
                    <a:pt x="0" y="1908"/>
                    <a:pt x="0" y="1908"/>
                  </a:cubicBezTo>
                  <a:cubicBezTo>
                    <a:pt x="924" y="587"/>
                    <a:pt x="1997" y="184"/>
                    <a:pt x="2876" y="184"/>
                  </a:cubicBezTo>
                  <a:cubicBezTo>
                    <a:pt x="3527" y="184"/>
                    <a:pt x="4072" y="406"/>
                    <a:pt x="4367" y="638"/>
                  </a:cubicBezTo>
                  <a:cubicBezTo>
                    <a:pt x="5059" y="1177"/>
                    <a:pt x="4405" y="2357"/>
                    <a:pt x="3142" y="2408"/>
                  </a:cubicBezTo>
                  <a:cubicBezTo>
                    <a:pt x="3118" y="2408"/>
                    <a:pt x="3095" y="2409"/>
                    <a:pt x="3073" y="2409"/>
                  </a:cubicBezTo>
                  <a:cubicBezTo>
                    <a:pt x="1913" y="2409"/>
                    <a:pt x="2790" y="1292"/>
                    <a:pt x="2790" y="1292"/>
                  </a:cubicBezTo>
                  <a:lnTo>
                    <a:pt x="2790" y="1292"/>
                  </a:lnTo>
                  <a:lnTo>
                    <a:pt x="1527" y="1683"/>
                  </a:lnTo>
                  <a:lnTo>
                    <a:pt x="2437" y="1535"/>
                  </a:lnTo>
                  <a:lnTo>
                    <a:pt x="2437" y="1535"/>
                  </a:lnTo>
                  <a:cubicBezTo>
                    <a:pt x="2026" y="2300"/>
                    <a:pt x="2359" y="2588"/>
                    <a:pt x="2894" y="2588"/>
                  </a:cubicBezTo>
                  <a:cubicBezTo>
                    <a:pt x="3591" y="2588"/>
                    <a:pt x="4629" y="2098"/>
                    <a:pt x="4796" y="1535"/>
                  </a:cubicBezTo>
                  <a:cubicBezTo>
                    <a:pt x="5055" y="659"/>
                    <a:pt x="4201" y="0"/>
                    <a:pt x="284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7" name="Google Shape;1097;p28"/>
            <p:cNvSpPr/>
            <p:nvPr/>
          </p:nvSpPr>
          <p:spPr>
            <a:xfrm>
              <a:off x="1899981" y="3806259"/>
              <a:ext cx="517066" cy="445702"/>
            </a:xfrm>
            <a:custGeom>
              <a:avLst/>
              <a:gdLst/>
              <a:ahLst/>
              <a:cxnLst/>
              <a:rect l="l" t="t" r="r" b="b"/>
              <a:pathLst>
                <a:path w="25591" h="22059" extrusionOk="0">
                  <a:moveTo>
                    <a:pt x="25591" y="0"/>
                  </a:moveTo>
                  <a:lnTo>
                    <a:pt x="23149" y="2814"/>
                  </a:lnTo>
                  <a:lnTo>
                    <a:pt x="22688" y="757"/>
                  </a:lnTo>
                  <a:lnTo>
                    <a:pt x="21809" y="3193"/>
                  </a:lnTo>
                  <a:cubicBezTo>
                    <a:pt x="21809" y="3193"/>
                    <a:pt x="1" y="10629"/>
                    <a:pt x="129" y="10667"/>
                  </a:cubicBezTo>
                  <a:cubicBezTo>
                    <a:pt x="250" y="10712"/>
                    <a:pt x="2776" y="21635"/>
                    <a:pt x="2776" y="21635"/>
                  </a:cubicBezTo>
                  <a:lnTo>
                    <a:pt x="6090" y="22058"/>
                  </a:lnTo>
                  <a:lnTo>
                    <a:pt x="5212" y="19623"/>
                  </a:lnTo>
                  <a:lnTo>
                    <a:pt x="5212" y="19623"/>
                  </a:lnTo>
                  <a:cubicBezTo>
                    <a:pt x="5212" y="19623"/>
                    <a:pt x="5269" y="19629"/>
                    <a:pt x="5369" y="19629"/>
                  </a:cubicBezTo>
                  <a:cubicBezTo>
                    <a:pt x="6199" y="19629"/>
                    <a:pt x="9997" y="19195"/>
                    <a:pt x="8904" y="11135"/>
                  </a:cubicBezTo>
                  <a:lnTo>
                    <a:pt x="8904" y="11135"/>
                  </a:lnTo>
                  <a:cubicBezTo>
                    <a:pt x="8904" y="11135"/>
                    <a:pt x="10366" y="11282"/>
                    <a:pt x="12510" y="11282"/>
                  </a:cubicBezTo>
                  <a:cubicBezTo>
                    <a:pt x="15734" y="11282"/>
                    <a:pt x="20500" y="10949"/>
                    <a:pt x="24162" y="9282"/>
                  </a:cubicBezTo>
                  <a:lnTo>
                    <a:pt x="255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8" name="Google Shape;1098;p28"/>
            <p:cNvSpPr/>
            <p:nvPr/>
          </p:nvSpPr>
          <p:spPr>
            <a:xfrm>
              <a:off x="1985974" y="4023604"/>
              <a:ext cx="102601" cy="172914"/>
            </a:xfrm>
            <a:custGeom>
              <a:avLst/>
              <a:gdLst/>
              <a:ahLst/>
              <a:cxnLst/>
              <a:rect l="l" t="t" r="r" b="b"/>
              <a:pathLst>
                <a:path w="5078" h="8558" extrusionOk="0">
                  <a:moveTo>
                    <a:pt x="4130" y="1"/>
                  </a:moveTo>
                  <a:lnTo>
                    <a:pt x="3988" y="25"/>
                  </a:lnTo>
                  <a:cubicBezTo>
                    <a:pt x="3994" y="70"/>
                    <a:pt x="4924" y="4386"/>
                    <a:pt x="3136" y="6809"/>
                  </a:cubicBezTo>
                  <a:cubicBezTo>
                    <a:pt x="2423" y="7770"/>
                    <a:pt x="1367" y="8309"/>
                    <a:pt x="0" y="8416"/>
                  </a:cubicBezTo>
                  <a:lnTo>
                    <a:pt x="14" y="8558"/>
                  </a:lnTo>
                  <a:cubicBezTo>
                    <a:pt x="1423" y="8449"/>
                    <a:pt x="2514" y="7886"/>
                    <a:pt x="3251" y="6892"/>
                  </a:cubicBezTo>
                  <a:cubicBezTo>
                    <a:pt x="5077" y="4416"/>
                    <a:pt x="4136" y="39"/>
                    <a:pt x="413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9" name="Google Shape;1099;p28"/>
            <p:cNvSpPr/>
            <p:nvPr/>
          </p:nvSpPr>
          <p:spPr>
            <a:xfrm>
              <a:off x="1958151" y="4002752"/>
              <a:ext cx="94418" cy="187179"/>
            </a:xfrm>
            <a:custGeom>
              <a:avLst/>
              <a:gdLst/>
              <a:ahLst/>
              <a:cxnLst/>
              <a:rect l="l" t="t" r="r" b="b"/>
              <a:pathLst>
                <a:path w="4673" h="9264" extrusionOk="0">
                  <a:moveTo>
                    <a:pt x="4294" y="0"/>
                  </a:moveTo>
                  <a:lnTo>
                    <a:pt x="4154" y="7"/>
                  </a:lnTo>
                  <a:cubicBezTo>
                    <a:pt x="4161" y="90"/>
                    <a:pt x="4525" y="8571"/>
                    <a:pt x="0" y="9122"/>
                  </a:cubicBezTo>
                  <a:lnTo>
                    <a:pt x="19" y="9264"/>
                  </a:lnTo>
                  <a:cubicBezTo>
                    <a:pt x="4673" y="8699"/>
                    <a:pt x="4301" y="84"/>
                    <a:pt x="429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0" name="Google Shape;1100;p28"/>
            <p:cNvSpPr/>
            <p:nvPr/>
          </p:nvSpPr>
          <p:spPr>
            <a:xfrm>
              <a:off x="1976396" y="4040293"/>
              <a:ext cx="55200" cy="125796"/>
            </a:xfrm>
            <a:custGeom>
              <a:avLst/>
              <a:gdLst/>
              <a:ahLst/>
              <a:cxnLst/>
              <a:rect l="l" t="t" r="r" b="b"/>
              <a:pathLst>
                <a:path w="2732" h="6226" extrusionOk="0">
                  <a:moveTo>
                    <a:pt x="2161" y="1"/>
                  </a:moveTo>
                  <a:lnTo>
                    <a:pt x="2021" y="27"/>
                  </a:lnTo>
                  <a:cubicBezTo>
                    <a:pt x="2027" y="59"/>
                    <a:pt x="2577" y="3392"/>
                    <a:pt x="0" y="6129"/>
                  </a:cubicBezTo>
                  <a:lnTo>
                    <a:pt x="104" y="6226"/>
                  </a:lnTo>
                  <a:cubicBezTo>
                    <a:pt x="2731" y="3436"/>
                    <a:pt x="2167" y="39"/>
                    <a:pt x="2161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1" name="Google Shape;1101;p28"/>
            <p:cNvSpPr/>
            <p:nvPr/>
          </p:nvSpPr>
          <p:spPr>
            <a:xfrm>
              <a:off x="1949605" y="4447404"/>
              <a:ext cx="180148" cy="233529"/>
            </a:xfrm>
            <a:custGeom>
              <a:avLst/>
              <a:gdLst/>
              <a:ahLst/>
              <a:cxnLst/>
              <a:rect l="l" t="t" r="r" b="b"/>
              <a:pathLst>
                <a:path w="8916" h="11558" extrusionOk="0">
                  <a:moveTo>
                    <a:pt x="7276" y="0"/>
                  </a:moveTo>
                  <a:lnTo>
                    <a:pt x="4762" y="8110"/>
                  </a:lnTo>
                  <a:cubicBezTo>
                    <a:pt x="4246" y="7862"/>
                    <a:pt x="3747" y="7763"/>
                    <a:pt x="3278" y="7763"/>
                  </a:cubicBezTo>
                  <a:cubicBezTo>
                    <a:pt x="1391" y="7763"/>
                    <a:pt x="0" y="9373"/>
                    <a:pt x="0" y="9373"/>
                  </a:cubicBezTo>
                  <a:lnTo>
                    <a:pt x="2487" y="11558"/>
                  </a:lnTo>
                  <a:lnTo>
                    <a:pt x="6557" y="9634"/>
                  </a:lnTo>
                  <a:cubicBezTo>
                    <a:pt x="7030" y="10165"/>
                    <a:pt x="8007" y="10549"/>
                    <a:pt x="8513" y="10549"/>
                  </a:cubicBezTo>
                  <a:cubicBezTo>
                    <a:pt x="8686" y="10549"/>
                    <a:pt x="8804" y="10504"/>
                    <a:pt x="8827" y="10404"/>
                  </a:cubicBezTo>
                  <a:cubicBezTo>
                    <a:pt x="8916" y="10013"/>
                    <a:pt x="6962" y="9173"/>
                    <a:pt x="6962" y="9173"/>
                  </a:cubicBezTo>
                  <a:lnTo>
                    <a:pt x="8859" y="808"/>
                  </a:lnTo>
                  <a:lnTo>
                    <a:pt x="7276" y="0"/>
                  </a:lnTo>
                  <a:close/>
                </a:path>
              </a:pathLst>
            </a:custGeom>
            <a:solidFill>
              <a:srgbClr val="BB7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2" name="Google Shape;1102;p28"/>
            <p:cNvSpPr/>
            <p:nvPr/>
          </p:nvSpPr>
          <p:spPr>
            <a:xfrm>
              <a:off x="1988297" y="4639088"/>
              <a:ext cx="62979" cy="35136"/>
            </a:xfrm>
            <a:custGeom>
              <a:avLst/>
              <a:gdLst/>
              <a:ahLst/>
              <a:cxnLst/>
              <a:rect l="l" t="t" r="r" b="b"/>
              <a:pathLst>
                <a:path w="3117" h="1739" extrusionOk="0">
                  <a:moveTo>
                    <a:pt x="2446" y="0"/>
                  </a:moveTo>
                  <a:cubicBezTo>
                    <a:pt x="658" y="0"/>
                    <a:pt x="13" y="1619"/>
                    <a:pt x="1" y="1635"/>
                  </a:cubicBezTo>
                  <a:lnTo>
                    <a:pt x="270" y="1738"/>
                  </a:lnTo>
                  <a:cubicBezTo>
                    <a:pt x="293" y="1670"/>
                    <a:pt x="848" y="283"/>
                    <a:pt x="2440" y="283"/>
                  </a:cubicBezTo>
                  <a:cubicBezTo>
                    <a:pt x="2631" y="283"/>
                    <a:pt x="2837" y="303"/>
                    <a:pt x="3059" y="347"/>
                  </a:cubicBezTo>
                  <a:lnTo>
                    <a:pt x="3116" y="71"/>
                  </a:lnTo>
                  <a:cubicBezTo>
                    <a:pt x="2877" y="22"/>
                    <a:pt x="2654" y="0"/>
                    <a:pt x="2446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3" name="Google Shape;1103;p28"/>
            <p:cNvSpPr/>
            <p:nvPr/>
          </p:nvSpPr>
          <p:spPr>
            <a:xfrm>
              <a:off x="1974315" y="4627713"/>
              <a:ext cx="62070" cy="34066"/>
            </a:xfrm>
            <a:custGeom>
              <a:avLst/>
              <a:gdLst/>
              <a:ahLst/>
              <a:cxnLst/>
              <a:rect l="l" t="t" r="r" b="b"/>
              <a:pathLst>
                <a:path w="3072" h="1686" extrusionOk="0">
                  <a:moveTo>
                    <a:pt x="2459" y="1"/>
                  </a:moveTo>
                  <a:cubicBezTo>
                    <a:pt x="543" y="1"/>
                    <a:pt x="7" y="1578"/>
                    <a:pt x="0" y="1595"/>
                  </a:cubicBezTo>
                  <a:lnTo>
                    <a:pt x="270" y="1686"/>
                  </a:lnTo>
                  <a:cubicBezTo>
                    <a:pt x="293" y="1622"/>
                    <a:pt x="753" y="287"/>
                    <a:pt x="2452" y="287"/>
                  </a:cubicBezTo>
                  <a:cubicBezTo>
                    <a:pt x="2630" y="287"/>
                    <a:pt x="2821" y="301"/>
                    <a:pt x="3027" y="334"/>
                  </a:cubicBezTo>
                  <a:lnTo>
                    <a:pt x="3071" y="50"/>
                  </a:lnTo>
                  <a:cubicBezTo>
                    <a:pt x="2853" y="16"/>
                    <a:pt x="2649" y="1"/>
                    <a:pt x="245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4" name="Google Shape;1104;p28"/>
            <p:cNvSpPr/>
            <p:nvPr/>
          </p:nvSpPr>
          <p:spPr>
            <a:xfrm>
              <a:off x="1958515" y="4615044"/>
              <a:ext cx="68172" cy="33257"/>
            </a:xfrm>
            <a:custGeom>
              <a:avLst/>
              <a:gdLst/>
              <a:ahLst/>
              <a:cxnLst/>
              <a:rect l="l" t="t" r="r" b="b"/>
              <a:pathLst>
                <a:path w="3374" h="1646" extrusionOk="0">
                  <a:moveTo>
                    <a:pt x="2614" y="1"/>
                  </a:moveTo>
                  <a:cubicBezTo>
                    <a:pt x="1041" y="1"/>
                    <a:pt x="12" y="1469"/>
                    <a:pt x="1" y="1485"/>
                  </a:cubicBezTo>
                  <a:lnTo>
                    <a:pt x="232" y="1645"/>
                  </a:lnTo>
                  <a:cubicBezTo>
                    <a:pt x="242" y="1629"/>
                    <a:pt x="1187" y="288"/>
                    <a:pt x="2611" y="288"/>
                  </a:cubicBezTo>
                  <a:cubicBezTo>
                    <a:pt x="2827" y="288"/>
                    <a:pt x="3054" y="319"/>
                    <a:pt x="3290" y="390"/>
                  </a:cubicBezTo>
                  <a:lnTo>
                    <a:pt x="3373" y="114"/>
                  </a:lnTo>
                  <a:cubicBezTo>
                    <a:pt x="3109" y="35"/>
                    <a:pt x="2855" y="1"/>
                    <a:pt x="2614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5" name="Google Shape;1105;p28"/>
            <p:cNvSpPr/>
            <p:nvPr/>
          </p:nvSpPr>
          <p:spPr>
            <a:xfrm>
              <a:off x="2066794" y="4343853"/>
              <a:ext cx="131757" cy="143456"/>
            </a:xfrm>
            <a:custGeom>
              <a:avLst/>
              <a:gdLst/>
              <a:ahLst/>
              <a:cxnLst/>
              <a:rect l="l" t="t" r="r" b="b"/>
              <a:pathLst>
                <a:path w="6521" h="7100" extrusionOk="0">
                  <a:moveTo>
                    <a:pt x="3679" y="0"/>
                  </a:moveTo>
                  <a:cubicBezTo>
                    <a:pt x="1135" y="0"/>
                    <a:pt x="0" y="5945"/>
                    <a:pt x="0" y="5945"/>
                  </a:cubicBezTo>
                  <a:lnTo>
                    <a:pt x="4885" y="7099"/>
                  </a:lnTo>
                  <a:cubicBezTo>
                    <a:pt x="4885" y="7099"/>
                    <a:pt x="6521" y="291"/>
                    <a:pt x="3854" y="10"/>
                  </a:cubicBezTo>
                  <a:cubicBezTo>
                    <a:pt x="3795" y="4"/>
                    <a:pt x="3737" y="0"/>
                    <a:pt x="3679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6" name="Google Shape;1106;p28"/>
            <p:cNvSpPr/>
            <p:nvPr/>
          </p:nvSpPr>
          <p:spPr>
            <a:xfrm>
              <a:off x="2066794" y="4411257"/>
              <a:ext cx="108703" cy="76052"/>
            </a:xfrm>
            <a:custGeom>
              <a:avLst/>
              <a:gdLst/>
              <a:ahLst/>
              <a:cxnLst/>
              <a:rect l="l" t="t" r="r" b="b"/>
              <a:pathLst>
                <a:path w="5380" h="3764" extrusionOk="0">
                  <a:moveTo>
                    <a:pt x="5379" y="0"/>
                  </a:moveTo>
                  <a:lnTo>
                    <a:pt x="4604" y="3476"/>
                  </a:lnTo>
                  <a:lnTo>
                    <a:pt x="168" y="1860"/>
                  </a:lnTo>
                  <a:cubicBezTo>
                    <a:pt x="53" y="2315"/>
                    <a:pt x="0" y="2609"/>
                    <a:pt x="0" y="2609"/>
                  </a:cubicBezTo>
                  <a:lnTo>
                    <a:pt x="4885" y="3763"/>
                  </a:lnTo>
                  <a:cubicBezTo>
                    <a:pt x="4885" y="3763"/>
                    <a:pt x="5341" y="1846"/>
                    <a:pt x="537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7" name="Google Shape;1107;p28"/>
            <p:cNvSpPr/>
            <p:nvPr/>
          </p:nvSpPr>
          <p:spPr>
            <a:xfrm>
              <a:off x="2697573" y="4035484"/>
              <a:ext cx="147315" cy="167904"/>
            </a:xfrm>
            <a:custGeom>
              <a:avLst/>
              <a:gdLst/>
              <a:ahLst/>
              <a:cxnLst/>
              <a:rect l="l" t="t" r="r" b="b"/>
              <a:pathLst>
                <a:path w="7291" h="8310" extrusionOk="0">
                  <a:moveTo>
                    <a:pt x="4545" y="0"/>
                  </a:moveTo>
                  <a:cubicBezTo>
                    <a:pt x="3736" y="0"/>
                    <a:pt x="2896" y="313"/>
                    <a:pt x="2315" y="790"/>
                  </a:cubicBezTo>
                  <a:cubicBezTo>
                    <a:pt x="1456" y="1496"/>
                    <a:pt x="675" y="2777"/>
                    <a:pt x="1052" y="3899"/>
                  </a:cubicBezTo>
                  <a:cubicBezTo>
                    <a:pt x="1262" y="4525"/>
                    <a:pt x="1736" y="4793"/>
                    <a:pt x="2279" y="4793"/>
                  </a:cubicBezTo>
                  <a:cubicBezTo>
                    <a:pt x="2498" y="4793"/>
                    <a:pt x="2728" y="4750"/>
                    <a:pt x="2956" y="4668"/>
                  </a:cubicBezTo>
                  <a:cubicBezTo>
                    <a:pt x="3584" y="4431"/>
                    <a:pt x="4379" y="4028"/>
                    <a:pt x="4847" y="3528"/>
                  </a:cubicBezTo>
                  <a:cubicBezTo>
                    <a:pt x="4930" y="3438"/>
                    <a:pt x="5046" y="3316"/>
                    <a:pt x="5149" y="3188"/>
                  </a:cubicBezTo>
                  <a:lnTo>
                    <a:pt x="5149" y="3188"/>
                  </a:lnTo>
                  <a:cubicBezTo>
                    <a:pt x="5098" y="4213"/>
                    <a:pt x="4463" y="5207"/>
                    <a:pt x="3809" y="5931"/>
                  </a:cubicBezTo>
                  <a:cubicBezTo>
                    <a:pt x="3027" y="6784"/>
                    <a:pt x="1924" y="7656"/>
                    <a:pt x="719" y="7656"/>
                  </a:cubicBezTo>
                  <a:cubicBezTo>
                    <a:pt x="495" y="7656"/>
                    <a:pt x="290" y="7611"/>
                    <a:pt x="84" y="7553"/>
                  </a:cubicBezTo>
                  <a:lnTo>
                    <a:pt x="1" y="7925"/>
                  </a:lnTo>
                  <a:cubicBezTo>
                    <a:pt x="555" y="8179"/>
                    <a:pt x="1089" y="8310"/>
                    <a:pt x="1681" y="8310"/>
                  </a:cubicBezTo>
                  <a:cubicBezTo>
                    <a:pt x="1851" y="8310"/>
                    <a:pt x="2025" y="8299"/>
                    <a:pt x="2206" y="8278"/>
                  </a:cubicBezTo>
                  <a:cubicBezTo>
                    <a:pt x="3116" y="8182"/>
                    <a:pt x="4007" y="7855"/>
                    <a:pt x="4770" y="7375"/>
                  </a:cubicBezTo>
                  <a:cubicBezTo>
                    <a:pt x="6129" y="6528"/>
                    <a:pt x="7149" y="4919"/>
                    <a:pt x="7226" y="3310"/>
                  </a:cubicBezTo>
                  <a:cubicBezTo>
                    <a:pt x="7290" y="2136"/>
                    <a:pt x="6847" y="887"/>
                    <a:pt x="5770" y="290"/>
                  </a:cubicBezTo>
                  <a:cubicBezTo>
                    <a:pt x="5400" y="89"/>
                    <a:pt x="4977" y="0"/>
                    <a:pt x="4545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8" name="Google Shape;1108;p28"/>
            <p:cNvSpPr/>
            <p:nvPr/>
          </p:nvSpPr>
          <p:spPr>
            <a:xfrm>
              <a:off x="2680298" y="4061347"/>
              <a:ext cx="127736" cy="130423"/>
            </a:xfrm>
            <a:custGeom>
              <a:avLst/>
              <a:gdLst/>
              <a:ahLst/>
              <a:cxnLst/>
              <a:rect l="l" t="t" r="r" b="b"/>
              <a:pathLst>
                <a:path w="6322" h="6455" extrusionOk="0">
                  <a:moveTo>
                    <a:pt x="4890" y="0"/>
                  </a:moveTo>
                  <a:cubicBezTo>
                    <a:pt x="4862" y="0"/>
                    <a:pt x="4834" y="1"/>
                    <a:pt x="4805" y="4"/>
                  </a:cubicBezTo>
                  <a:cubicBezTo>
                    <a:pt x="4125" y="48"/>
                    <a:pt x="3651" y="394"/>
                    <a:pt x="3311" y="985"/>
                  </a:cubicBezTo>
                  <a:cubicBezTo>
                    <a:pt x="2914" y="1683"/>
                    <a:pt x="3235" y="2518"/>
                    <a:pt x="4062" y="2518"/>
                  </a:cubicBezTo>
                  <a:cubicBezTo>
                    <a:pt x="4077" y="2518"/>
                    <a:pt x="4092" y="2518"/>
                    <a:pt x="4107" y="2518"/>
                  </a:cubicBezTo>
                  <a:cubicBezTo>
                    <a:pt x="4696" y="2491"/>
                    <a:pt x="5022" y="1985"/>
                    <a:pt x="4939" y="1441"/>
                  </a:cubicBezTo>
                  <a:cubicBezTo>
                    <a:pt x="4903" y="1199"/>
                    <a:pt x="4649" y="1060"/>
                    <a:pt x="4413" y="1060"/>
                  </a:cubicBezTo>
                  <a:cubicBezTo>
                    <a:pt x="4236" y="1060"/>
                    <a:pt x="4068" y="1138"/>
                    <a:pt x="4010" y="1311"/>
                  </a:cubicBezTo>
                  <a:cubicBezTo>
                    <a:pt x="4004" y="1325"/>
                    <a:pt x="4004" y="1344"/>
                    <a:pt x="4022" y="1350"/>
                  </a:cubicBezTo>
                  <a:cubicBezTo>
                    <a:pt x="4054" y="1382"/>
                    <a:pt x="4087" y="1421"/>
                    <a:pt x="4119" y="1453"/>
                  </a:cubicBezTo>
                  <a:cubicBezTo>
                    <a:pt x="4137" y="1470"/>
                    <a:pt x="4168" y="1478"/>
                    <a:pt x="4207" y="1478"/>
                  </a:cubicBezTo>
                  <a:cubicBezTo>
                    <a:pt x="4263" y="1478"/>
                    <a:pt x="4334" y="1462"/>
                    <a:pt x="4399" y="1439"/>
                  </a:cubicBezTo>
                  <a:lnTo>
                    <a:pt x="4399" y="1439"/>
                  </a:lnTo>
                  <a:cubicBezTo>
                    <a:pt x="4519" y="1725"/>
                    <a:pt x="4529" y="2292"/>
                    <a:pt x="4202" y="2292"/>
                  </a:cubicBezTo>
                  <a:cubicBezTo>
                    <a:pt x="4128" y="2292"/>
                    <a:pt x="4037" y="2263"/>
                    <a:pt x="3927" y="2196"/>
                  </a:cubicBezTo>
                  <a:cubicBezTo>
                    <a:pt x="3465" y="1914"/>
                    <a:pt x="3619" y="1287"/>
                    <a:pt x="3791" y="902"/>
                  </a:cubicBezTo>
                  <a:cubicBezTo>
                    <a:pt x="3973" y="496"/>
                    <a:pt x="4265" y="328"/>
                    <a:pt x="4571" y="328"/>
                  </a:cubicBezTo>
                  <a:cubicBezTo>
                    <a:pt x="4937" y="328"/>
                    <a:pt x="5323" y="570"/>
                    <a:pt x="5561" y="933"/>
                  </a:cubicBezTo>
                  <a:cubicBezTo>
                    <a:pt x="5838" y="1364"/>
                    <a:pt x="5779" y="1971"/>
                    <a:pt x="5696" y="2441"/>
                  </a:cubicBezTo>
                  <a:cubicBezTo>
                    <a:pt x="5516" y="3427"/>
                    <a:pt x="4818" y="4299"/>
                    <a:pt x="4138" y="4991"/>
                  </a:cubicBezTo>
                  <a:cubicBezTo>
                    <a:pt x="3728" y="5402"/>
                    <a:pt x="3253" y="5755"/>
                    <a:pt x="2734" y="6024"/>
                  </a:cubicBezTo>
                  <a:cubicBezTo>
                    <a:pt x="2419" y="6186"/>
                    <a:pt x="2122" y="6244"/>
                    <a:pt x="1827" y="6244"/>
                  </a:cubicBezTo>
                  <a:cubicBezTo>
                    <a:pt x="1402" y="6244"/>
                    <a:pt x="984" y="6124"/>
                    <a:pt x="530" y="6030"/>
                  </a:cubicBezTo>
                  <a:cubicBezTo>
                    <a:pt x="522" y="6028"/>
                    <a:pt x="514" y="6028"/>
                    <a:pt x="504" y="6028"/>
                  </a:cubicBezTo>
                  <a:cubicBezTo>
                    <a:pt x="363" y="6028"/>
                    <a:pt x="0" y="6198"/>
                    <a:pt x="131" y="6228"/>
                  </a:cubicBezTo>
                  <a:cubicBezTo>
                    <a:pt x="658" y="6336"/>
                    <a:pt x="1128" y="6455"/>
                    <a:pt x="1612" y="6455"/>
                  </a:cubicBezTo>
                  <a:cubicBezTo>
                    <a:pt x="1912" y="6455"/>
                    <a:pt x="2216" y="6409"/>
                    <a:pt x="2542" y="6287"/>
                  </a:cubicBezTo>
                  <a:cubicBezTo>
                    <a:pt x="3465" y="5947"/>
                    <a:pt x="4214" y="5350"/>
                    <a:pt x="4888" y="4639"/>
                  </a:cubicBezTo>
                  <a:cubicBezTo>
                    <a:pt x="5607" y="3876"/>
                    <a:pt x="6138" y="2921"/>
                    <a:pt x="6247" y="1870"/>
                  </a:cubicBezTo>
                  <a:cubicBezTo>
                    <a:pt x="6321" y="1086"/>
                    <a:pt x="5794" y="0"/>
                    <a:pt x="489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9" name="Google Shape;1109;p28"/>
            <p:cNvSpPr/>
            <p:nvPr/>
          </p:nvSpPr>
          <p:spPr>
            <a:xfrm>
              <a:off x="2560685" y="4046920"/>
              <a:ext cx="142102" cy="102601"/>
            </a:xfrm>
            <a:custGeom>
              <a:avLst/>
              <a:gdLst/>
              <a:ahLst/>
              <a:cxnLst/>
              <a:rect l="l" t="t" r="r" b="b"/>
              <a:pathLst>
                <a:path w="7033" h="5078" extrusionOk="0">
                  <a:moveTo>
                    <a:pt x="3064" y="1"/>
                  </a:moveTo>
                  <a:cubicBezTo>
                    <a:pt x="2485" y="1"/>
                    <a:pt x="2096" y="1602"/>
                    <a:pt x="2096" y="1602"/>
                  </a:cubicBezTo>
                  <a:cubicBezTo>
                    <a:pt x="2096" y="1602"/>
                    <a:pt x="1745" y="708"/>
                    <a:pt x="1341" y="708"/>
                  </a:cubicBezTo>
                  <a:cubicBezTo>
                    <a:pt x="1326" y="708"/>
                    <a:pt x="1311" y="709"/>
                    <a:pt x="1296" y="711"/>
                  </a:cubicBezTo>
                  <a:cubicBezTo>
                    <a:pt x="865" y="782"/>
                    <a:pt x="994" y="2205"/>
                    <a:pt x="994" y="2205"/>
                  </a:cubicBezTo>
                  <a:cubicBezTo>
                    <a:pt x="994" y="2205"/>
                    <a:pt x="529" y="1806"/>
                    <a:pt x="281" y="1806"/>
                  </a:cubicBezTo>
                  <a:cubicBezTo>
                    <a:pt x="229" y="1806"/>
                    <a:pt x="187" y="1823"/>
                    <a:pt x="160" y="1865"/>
                  </a:cubicBezTo>
                  <a:cubicBezTo>
                    <a:pt x="0" y="2116"/>
                    <a:pt x="994" y="3750"/>
                    <a:pt x="994" y="3750"/>
                  </a:cubicBezTo>
                  <a:lnTo>
                    <a:pt x="5557" y="5078"/>
                  </a:lnTo>
                  <a:cubicBezTo>
                    <a:pt x="5557" y="5078"/>
                    <a:pt x="7033" y="4853"/>
                    <a:pt x="7013" y="4462"/>
                  </a:cubicBezTo>
                  <a:cubicBezTo>
                    <a:pt x="7001" y="4070"/>
                    <a:pt x="6071" y="3750"/>
                    <a:pt x="6071" y="3750"/>
                  </a:cubicBezTo>
                  <a:cubicBezTo>
                    <a:pt x="6071" y="3750"/>
                    <a:pt x="7013" y="3430"/>
                    <a:pt x="6802" y="3019"/>
                  </a:cubicBezTo>
                  <a:cubicBezTo>
                    <a:pt x="6670" y="2768"/>
                    <a:pt x="6203" y="2720"/>
                    <a:pt x="5871" y="2720"/>
                  </a:cubicBezTo>
                  <a:cubicBezTo>
                    <a:pt x="5670" y="2720"/>
                    <a:pt x="5519" y="2738"/>
                    <a:pt x="5519" y="2738"/>
                  </a:cubicBezTo>
                  <a:cubicBezTo>
                    <a:pt x="5519" y="2738"/>
                    <a:pt x="6359" y="1936"/>
                    <a:pt x="6057" y="1622"/>
                  </a:cubicBezTo>
                  <a:cubicBezTo>
                    <a:pt x="5998" y="1559"/>
                    <a:pt x="5912" y="1533"/>
                    <a:pt x="5811" y="1533"/>
                  </a:cubicBezTo>
                  <a:cubicBezTo>
                    <a:pt x="5402" y="1533"/>
                    <a:pt x="4757" y="1955"/>
                    <a:pt x="4757" y="1955"/>
                  </a:cubicBezTo>
                  <a:cubicBezTo>
                    <a:pt x="4757" y="1955"/>
                    <a:pt x="5205" y="711"/>
                    <a:pt x="4757" y="519"/>
                  </a:cubicBezTo>
                  <a:cubicBezTo>
                    <a:pt x="4724" y="504"/>
                    <a:pt x="4688" y="497"/>
                    <a:pt x="4650" y="497"/>
                  </a:cubicBezTo>
                  <a:cubicBezTo>
                    <a:pt x="4190" y="497"/>
                    <a:pt x="3462" y="1531"/>
                    <a:pt x="3462" y="1531"/>
                  </a:cubicBezTo>
                  <a:cubicBezTo>
                    <a:pt x="3462" y="1531"/>
                    <a:pt x="3654" y="19"/>
                    <a:pt x="3071" y="1"/>
                  </a:cubicBezTo>
                  <a:cubicBezTo>
                    <a:pt x="3069" y="1"/>
                    <a:pt x="3066" y="1"/>
                    <a:pt x="3064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0" name="Google Shape;1110;p28"/>
            <p:cNvSpPr/>
            <p:nvPr/>
          </p:nvSpPr>
          <p:spPr>
            <a:xfrm>
              <a:off x="2430504" y="4091149"/>
              <a:ext cx="76941" cy="100803"/>
            </a:xfrm>
            <a:custGeom>
              <a:avLst/>
              <a:gdLst/>
              <a:ahLst/>
              <a:cxnLst/>
              <a:rect l="l" t="t" r="r" b="b"/>
              <a:pathLst>
                <a:path w="3808" h="4989" extrusionOk="0">
                  <a:moveTo>
                    <a:pt x="2075" y="0"/>
                  </a:moveTo>
                  <a:cubicBezTo>
                    <a:pt x="1179" y="0"/>
                    <a:pt x="350" y="976"/>
                    <a:pt x="180" y="2273"/>
                  </a:cubicBezTo>
                  <a:cubicBezTo>
                    <a:pt x="0" y="3644"/>
                    <a:pt x="629" y="4856"/>
                    <a:pt x="1577" y="4978"/>
                  </a:cubicBezTo>
                  <a:cubicBezTo>
                    <a:pt x="1632" y="4985"/>
                    <a:pt x="1686" y="4989"/>
                    <a:pt x="1740" y="4989"/>
                  </a:cubicBezTo>
                  <a:cubicBezTo>
                    <a:pt x="2635" y="4989"/>
                    <a:pt x="3460" y="4015"/>
                    <a:pt x="3629" y="2721"/>
                  </a:cubicBezTo>
                  <a:cubicBezTo>
                    <a:pt x="3808" y="1350"/>
                    <a:pt x="3180" y="138"/>
                    <a:pt x="2231" y="10"/>
                  </a:cubicBezTo>
                  <a:cubicBezTo>
                    <a:pt x="2179" y="4"/>
                    <a:pt x="2127" y="0"/>
                    <a:pt x="2075" y="0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1" name="Google Shape;1111;p28"/>
            <p:cNvSpPr/>
            <p:nvPr/>
          </p:nvSpPr>
          <p:spPr>
            <a:xfrm>
              <a:off x="2438141" y="4101049"/>
              <a:ext cx="26974" cy="55604"/>
            </a:xfrm>
            <a:custGeom>
              <a:avLst/>
              <a:gdLst/>
              <a:ahLst/>
              <a:cxnLst/>
              <a:rect l="l" t="t" r="r" b="b"/>
              <a:pathLst>
                <a:path w="1335" h="2752" extrusionOk="0">
                  <a:moveTo>
                    <a:pt x="1276" y="0"/>
                  </a:moveTo>
                  <a:cubicBezTo>
                    <a:pt x="559" y="231"/>
                    <a:pt x="161" y="1174"/>
                    <a:pt x="53" y="1834"/>
                  </a:cubicBezTo>
                  <a:cubicBezTo>
                    <a:pt x="0" y="2130"/>
                    <a:pt x="7" y="2450"/>
                    <a:pt x="71" y="2751"/>
                  </a:cubicBezTo>
                  <a:cubicBezTo>
                    <a:pt x="130" y="2636"/>
                    <a:pt x="187" y="2514"/>
                    <a:pt x="251" y="2399"/>
                  </a:cubicBezTo>
                  <a:cubicBezTo>
                    <a:pt x="237" y="2193"/>
                    <a:pt x="237" y="1994"/>
                    <a:pt x="257" y="1814"/>
                  </a:cubicBezTo>
                  <a:cubicBezTo>
                    <a:pt x="314" y="1199"/>
                    <a:pt x="725" y="360"/>
                    <a:pt x="1334" y="148"/>
                  </a:cubicBezTo>
                  <a:cubicBezTo>
                    <a:pt x="1314" y="103"/>
                    <a:pt x="1296" y="53"/>
                    <a:pt x="1276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2" name="Google Shape;1112;p28"/>
            <p:cNvSpPr/>
            <p:nvPr/>
          </p:nvSpPr>
          <p:spPr>
            <a:xfrm>
              <a:off x="2445920" y="4110364"/>
              <a:ext cx="23337" cy="34490"/>
            </a:xfrm>
            <a:custGeom>
              <a:avLst/>
              <a:gdLst/>
              <a:ahLst/>
              <a:cxnLst/>
              <a:rect l="l" t="t" r="r" b="b"/>
              <a:pathLst>
                <a:path w="1155" h="1707" extrusionOk="0">
                  <a:moveTo>
                    <a:pt x="1091" y="1"/>
                  </a:moveTo>
                  <a:cubicBezTo>
                    <a:pt x="462" y="78"/>
                    <a:pt x="122" y="879"/>
                    <a:pt x="26" y="1418"/>
                  </a:cubicBezTo>
                  <a:cubicBezTo>
                    <a:pt x="6" y="1507"/>
                    <a:pt x="0" y="1604"/>
                    <a:pt x="0" y="1707"/>
                  </a:cubicBezTo>
                  <a:cubicBezTo>
                    <a:pt x="59" y="1616"/>
                    <a:pt x="116" y="1527"/>
                    <a:pt x="180" y="1438"/>
                  </a:cubicBezTo>
                  <a:lnTo>
                    <a:pt x="180" y="1399"/>
                  </a:lnTo>
                  <a:cubicBezTo>
                    <a:pt x="225" y="892"/>
                    <a:pt x="636" y="175"/>
                    <a:pt x="1154" y="116"/>
                  </a:cubicBezTo>
                  <a:cubicBezTo>
                    <a:pt x="1136" y="78"/>
                    <a:pt x="1109" y="39"/>
                    <a:pt x="1091" y="1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3" name="Google Shape;1113;p28"/>
            <p:cNvSpPr/>
            <p:nvPr/>
          </p:nvSpPr>
          <p:spPr>
            <a:xfrm>
              <a:off x="2433696" y="4129518"/>
              <a:ext cx="67687" cy="20569"/>
            </a:xfrm>
            <a:custGeom>
              <a:avLst/>
              <a:gdLst/>
              <a:ahLst/>
              <a:cxnLst/>
              <a:rect l="l" t="t" r="r" b="b"/>
              <a:pathLst>
                <a:path w="3350" h="1018" extrusionOk="0">
                  <a:moveTo>
                    <a:pt x="1826" y="0"/>
                  </a:moveTo>
                  <a:cubicBezTo>
                    <a:pt x="1176" y="0"/>
                    <a:pt x="487" y="296"/>
                    <a:pt x="28" y="745"/>
                  </a:cubicBezTo>
                  <a:cubicBezTo>
                    <a:pt x="0" y="771"/>
                    <a:pt x="30" y="781"/>
                    <a:pt x="79" y="781"/>
                  </a:cubicBezTo>
                  <a:cubicBezTo>
                    <a:pt x="153" y="781"/>
                    <a:pt x="273" y="757"/>
                    <a:pt x="304" y="727"/>
                  </a:cubicBezTo>
                  <a:cubicBezTo>
                    <a:pt x="686" y="353"/>
                    <a:pt x="1191" y="148"/>
                    <a:pt x="1674" y="148"/>
                  </a:cubicBezTo>
                  <a:cubicBezTo>
                    <a:pt x="2221" y="148"/>
                    <a:pt x="2740" y="411"/>
                    <a:pt x="3022" y="990"/>
                  </a:cubicBezTo>
                  <a:cubicBezTo>
                    <a:pt x="3032" y="1009"/>
                    <a:pt x="3058" y="1017"/>
                    <a:pt x="3092" y="1017"/>
                  </a:cubicBezTo>
                  <a:cubicBezTo>
                    <a:pt x="3190" y="1017"/>
                    <a:pt x="3349" y="949"/>
                    <a:pt x="3330" y="905"/>
                  </a:cubicBezTo>
                  <a:cubicBezTo>
                    <a:pt x="3013" y="262"/>
                    <a:pt x="2437" y="0"/>
                    <a:pt x="1826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4" name="Google Shape;1114;p28"/>
            <p:cNvSpPr/>
            <p:nvPr/>
          </p:nvSpPr>
          <p:spPr>
            <a:xfrm>
              <a:off x="2424038" y="4037606"/>
              <a:ext cx="305681" cy="244541"/>
            </a:xfrm>
            <a:custGeom>
              <a:avLst/>
              <a:gdLst/>
              <a:ahLst/>
              <a:cxnLst/>
              <a:rect l="l" t="t" r="r" b="b"/>
              <a:pathLst>
                <a:path w="15129" h="12103" extrusionOk="0">
                  <a:moveTo>
                    <a:pt x="2692" y="0"/>
                  </a:moveTo>
                  <a:cubicBezTo>
                    <a:pt x="1302" y="1782"/>
                    <a:pt x="1879" y="3211"/>
                    <a:pt x="2379" y="3929"/>
                  </a:cubicBezTo>
                  <a:cubicBezTo>
                    <a:pt x="660" y="5140"/>
                    <a:pt x="0" y="7365"/>
                    <a:pt x="615" y="8788"/>
                  </a:cubicBezTo>
                  <a:cubicBezTo>
                    <a:pt x="1003" y="9692"/>
                    <a:pt x="2060" y="10099"/>
                    <a:pt x="3268" y="10099"/>
                  </a:cubicBezTo>
                  <a:cubicBezTo>
                    <a:pt x="4160" y="10099"/>
                    <a:pt x="5135" y="9877"/>
                    <a:pt x="5982" y="9468"/>
                  </a:cubicBezTo>
                  <a:cubicBezTo>
                    <a:pt x="6716" y="9115"/>
                    <a:pt x="7289" y="9003"/>
                    <a:pt x="7719" y="9003"/>
                  </a:cubicBezTo>
                  <a:cubicBezTo>
                    <a:pt x="8451" y="9003"/>
                    <a:pt x="8770" y="9327"/>
                    <a:pt x="8770" y="9327"/>
                  </a:cubicBezTo>
                  <a:lnTo>
                    <a:pt x="8859" y="10936"/>
                  </a:lnTo>
                  <a:cubicBezTo>
                    <a:pt x="8859" y="10936"/>
                    <a:pt x="9616" y="10962"/>
                    <a:pt x="9302" y="12102"/>
                  </a:cubicBezTo>
                  <a:lnTo>
                    <a:pt x="10808" y="11602"/>
                  </a:lnTo>
                  <a:cubicBezTo>
                    <a:pt x="10959" y="10598"/>
                    <a:pt x="10696" y="10359"/>
                    <a:pt x="10410" y="10359"/>
                  </a:cubicBezTo>
                  <a:cubicBezTo>
                    <a:pt x="10151" y="10359"/>
                    <a:pt x="9873" y="10557"/>
                    <a:pt x="9873" y="10557"/>
                  </a:cubicBezTo>
                  <a:cubicBezTo>
                    <a:pt x="9873" y="10557"/>
                    <a:pt x="10006" y="9904"/>
                    <a:pt x="10039" y="9167"/>
                  </a:cubicBezTo>
                  <a:lnTo>
                    <a:pt x="12693" y="8102"/>
                  </a:lnTo>
                  <a:lnTo>
                    <a:pt x="12443" y="9808"/>
                  </a:lnTo>
                  <a:cubicBezTo>
                    <a:pt x="12443" y="9808"/>
                    <a:pt x="12576" y="9746"/>
                    <a:pt x="12762" y="9746"/>
                  </a:cubicBezTo>
                  <a:cubicBezTo>
                    <a:pt x="13080" y="9746"/>
                    <a:pt x="13553" y="9928"/>
                    <a:pt x="13776" y="10916"/>
                  </a:cubicBezTo>
                  <a:lnTo>
                    <a:pt x="15077" y="9954"/>
                  </a:lnTo>
                  <a:cubicBezTo>
                    <a:pt x="15077" y="9954"/>
                    <a:pt x="15129" y="8423"/>
                    <a:pt x="14173" y="8423"/>
                  </a:cubicBezTo>
                  <a:cubicBezTo>
                    <a:pt x="14004" y="8423"/>
                    <a:pt x="13803" y="8471"/>
                    <a:pt x="13565" y="8583"/>
                  </a:cubicBezTo>
                  <a:lnTo>
                    <a:pt x="14328" y="6185"/>
                  </a:lnTo>
                  <a:cubicBezTo>
                    <a:pt x="14328" y="6185"/>
                    <a:pt x="14007" y="6104"/>
                    <a:pt x="13566" y="6104"/>
                  </a:cubicBezTo>
                  <a:cubicBezTo>
                    <a:pt x="13353" y="6104"/>
                    <a:pt x="13113" y="6123"/>
                    <a:pt x="12867" y="6179"/>
                  </a:cubicBezTo>
                  <a:cubicBezTo>
                    <a:pt x="12732" y="4805"/>
                    <a:pt x="12183" y="2415"/>
                    <a:pt x="9996" y="2415"/>
                  </a:cubicBezTo>
                  <a:cubicBezTo>
                    <a:pt x="9978" y="2415"/>
                    <a:pt x="9961" y="2415"/>
                    <a:pt x="9943" y="2416"/>
                  </a:cubicBezTo>
                  <a:cubicBezTo>
                    <a:pt x="6814" y="2468"/>
                    <a:pt x="7026" y="4800"/>
                    <a:pt x="7026" y="4800"/>
                  </a:cubicBezTo>
                  <a:lnTo>
                    <a:pt x="5219" y="5051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5" name="Google Shape;1115;p28"/>
            <p:cNvSpPr/>
            <p:nvPr/>
          </p:nvSpPr>
          <p:spPr>
            <a:xfrm>
              <a:off x="2472732" y="4112566"/>
              <a:ext cx="41865" cy="12224"/>
            </a:xfrm>
            <a:custGeom>
              <a:avLst/>
              <a:gdLst/>
              <a:ahLst/>
              <a:cxnLst/>
              <a:rect l="l" t="t" r="r" b="b"/>
              <a:pathLst>
                <a:path w="2072" h="605" extrusionOk="0">
                  <a:moveTo>
                    <a:pt x="2001" y="1"/>
                  </a:moveTo>
                  <a:cubicBezTo>
                    <a:pt x="1397" y="355"/>
                    <a:pt x="973" y="460"/>
                    <a:pt x="682" y="460"/>
                  </a:cubicBezTo>
                  <a:cubicBezTo>
                    <a:pt x="269" y="460"/>
                    <a:pt x="126" y="249"/>
                    <a:pt x="122" y="244"/>
                  </a:cubicBezTo>
                  <a:lnTo>
                    <a:pt x="1" y="321"/>
                  </a:lnTo>
                  <a:cubicBezTo>
                    <a:pt x="13" y="341"/>
                    <a:pt x="187" y="604"/>
                    <a:pt x="673" y="604"/>
                  </a:cubicBezTo>
                  <a:cubicBezTo>
                    <a:pt x="995" y="604"/>
                    <a:pt x="1442" y="495"/>
                    <a:pt x="2072" y="123"/>
                  </a:cubicBezTo>
                  <a:lnTo>
                    <a:pt x="2001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6" name="Google Shape;1116;p28"/>
            <p:cNvSpPr/>
            <p:nvPr/>
          </p:nvSpPr>
          <p:spPr>
            <a:xfrm>
              <a:off x="2465216" y="4099231"/>
              <a:ext cx="43299" cy="10264"/>
            </a:xfrm>
            <a:custGeom>
              <a:avLst/>
              <a:gdLst/>
              <a:ahLst/>
              <a:cxnLst/>
              <a:rect l="l" t="t" r="r" b="b"/>
              <a:pathLst>
                <a:path w="2143" h="508" extrusionOk="0">
                  <a:moveTo>
                    <a:pt x="2071" y="1"/>
                  </a:moveTo>
                  <a:cubicBezTo>
                    <a:pt x="1595" y="279"/>
                    <a:pt x="1210" y="369"/>
                    <a:pt x="912" y="369"/>
                  </a:cubicBezTo>
                  <a:cubicBezTo>
                    <a:pt x="378" y="369"/>
                    <a:pt x="119" y="81"/>
                    <a:pt x="104" y="66"/>
                  </a:cubicBezTo>
                  <a:lnTo>
                    <a:pt x="1" y="155"/>
                  </a:lnTo>
                  <a:cubicBezTo>
                    <a:pt x="1" y="161"/>
                    <a:pt x="308" y="507"/>
                    <a:pt x="924" y="507"/>
                  </a:cubicBezTo>
                  <a:cubicBezTo>
                    <a:pt x="1244" y="507"/>
                    <a:pt x="1648" y="412"/>
                    <a:pt x="2142" y="123"/>
                  </a:cubicBezTo>
                  <a:lnTo>
                    <a:pt x="2071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7" name="Google Shape;1117;p28"/>
            <p:cNvSpPr/>
            <p:nvPr/>
          </p:nvSpPr>
          <p:spPr>
            <a:xfrm>
              <a:off x="2463903" y="4090159"/>
              <a:ext cx="39420" cy="12729"/>
            </a:xfrm>
            <a:custGeom>
              <a:avLst/>
              <a:gdLst/>
              <a:ahLst/>
              <a:cxnLst/>
              <a:rect l="l" t="t" r="r" b="b"/>
              <a:pathLst>
                <a:path w="1951" h="630" extrusionOk="0">
                  <a:moveTo>
                    <a:pt x="1855" y="1"/>
                  </a:moveTo>
                  <a:cubicBezTo>
                    <a:pt x="1508" y="323"/>
                    <a:pt x="1166" y="491"/>
                    <a:pt x="841" y="491"/>
                  </a:cubicBezTo>
                  <a:cubicBezTo>
                    <a:pt x="817" y="491"/>
                    <a:pt x="794" y="490"/>
                    <a:pt x="770" y="488"/>
                  </a:cubicBezTo>
                  <a:cubicBezTo>
                    <a:pt x="361" y="456"/>
                    <a:pt x="110" y="155"/>
                    <a:pt x="110" y="155"/>
                  </a:cubicBezTo>
                  <a:lnTo>
                    <a:pt x="1" y="245"/>
                  </a:lnTo>
                  <a:cubicBezTo>
                    <a:pt x="9" y="258"/>
                    <a:pt x="284" y="598"/>
                    <a:pt x="758" y="630"/>
                  </a:cubicBezTo>
                  <a:lnTo>
                    <a:pt x="841" y="630"/>
                  </a:lnTo>
                  <a:cubicBezTo>
                    <a:pt x="1201" y="630"/>
                    <a:pt x="1572" y="456"/>
                    <a:pt x="1950" y="104"/>
                  </a:cubicBezTo>
                  <a:lnTo>
                    <a:pt x="1855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8" name="Google Shape;1118;p28"/>
            <p:cNvSpPr/>
            <p:nvPr/>
          </p:nvSpPr>
          <p:spPr>
            <a:xfrm>
              <a:off x="2588871" y="4110627"/>
              <a:ext cx="30126" cy="51381"/>
            </a:xfrm>
            <a:custGeom>
              <a:avLst/>
              <a:gdLst/>
              <a:ahLst/>
              <a:cxnLst/>
              <a:rect l="l" t="t" r="r" b="b"/>
              <a:pathLst>
                <a:path w="1491" h="2543" extrusionOk="0">
                  <a:moveTo>
                    <a:pt x="110" y="1"/>
                  </a:moveTo>
                  <a:cubicBezTo>
                    <a:pt x="74" y="1"/>
                    <a:pt x="0" y="47"/>
                    <a:pt x="61" y="65"/>
                  </a:cubicBezTo>
                  <a:cubicBezTo>
                    <a:pt x="458" y="155"/>
                    <a:pt x="778" y="571"/>
                    <a:pt x="1002" y="892"/>
                  </a:cubicBezTo>
                  <a:cubicBezTo>
                    <a:pt x="1330" y="1366"/>
                    <a:pt x="1387" y="1963"/>
                    <a:pt x="1336" y="2514"/>
                  </a:cubicBezTo>
                  <a:cubicBezTo>
                    <a:pt x="1333" y="2534"/>
                    <a:pt x="1352" y="2542"/>
                    <a:pt x="1374" y="2542"/>
                  </a:cubicBezTo>
                  <a:cubicBezTo>
                    <a:pt x="1402" y="2542"/>
                    <a:pt x="1435" y="2529"/>
                    <a:pt x="1439" y="2508"/>
                  </a:cubicBezTo>
                  <a:cubicBezTo>
                    <a:pt x="1490" y="1988"/>
                    <a:pt x="1452" y="1443"/>
                    <a:pt x="1182" y="988"/>
                  </a:cubicBezTo>
                  <a:cubicBezTo>
                    <a:pt x="952" y="597"/>
                    <a:pt x="585" y="109"/>
                    <a:pt x="118" y="2"/>
                  </a:cubicBezTo>
                  <a:cubicBezTo>
                    <a:pt x="115" y="1"/>
                    <a:pt x="113" y="1"/>
                    <a:pt x="11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9" name="Google Shape;1119;p28"/>
            <p:cNvSpPr/>
            <p:nvPr/>
          </p:nvSpPr>
          <p:spPr>
            <a:xfrm>
              <a:off x="2610187" y="4113657"/>
              <a:ext cx="26024" cy="61928"/>
            </a:xfrm>
            <a:custGeom>
              <a:avLst/>
              <a:gdLst/>
              <a:ahLst/>
              <a:cxnLst/>
              <a:rect l="l" t="t" r="r" b="b"/>
              <a:pathLst>
                <a:path w="1288" h="3065" extrusionOk="0">
                  <a:moveTo>
                    <a:pt x="100" y="1"/>
                  </a:moveTo>
                  <a:cubicBezTo>
                    <a:pt x="58" y="1"/>
                    <a:pt x="0" y="40"/>
                    <a:pt x="44" y="62"/>
                  </a:cubicBezTo>
                  <a:cubicBezTo>
                    <a:pt x="1184" y="601"/>
                    <a:pt x="769" y="2216"/>
                    <a:pt x="249" y="3030"/>
                  </a:cubicBezTo>
                  <a:cubicBezTo>
                    <a:pt x="232" y="3053"/>
                    <a:pt x="252" y="3064"/>
                    <a:pt x="278" y="3064"/>
                  </a:cubicBezTo>
                  <a:cubicBezTo>
                    <a:pt x="303" y="3064"/>
                    <a:pt x="333" y="3055"/>
                    <a:pt x="346" y="3036"/>
                  </a:cubicBezTo>
                  <a:cubicBezTo>
                    <a:pt x="884" y="2204"/>
                    <a:pt x="1287" y="550"/>
                    <a:pt x="121" y="5"/>
                  </a:cubicBezTo>
                  <a:cubicBezTo>
                    <a:pt x="115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2612793" y="4099595"/>
              <a:ext cx="39198" cy="80375"/>
            </a:xfrm>
            <a:custGeom>
              <a:avLst/>
              <a:gdLst/>
              <a:ahLst/>
              <a:cxnLst/>
              <a:rect l="l" t="t" r="r" b="b"/>
              <a:pathLst>
                <a:path w="1940" h="3978" extrusionOk="0">
                  <a:moveTo>
                    <a:pt x="113" y="1"/>
                  </a:moveTo>
                  <a:cubicBezTo>
                    <a:pt x="77" y="1"/>
                    <a:pt x="1" y="40"/>
                    <a:pt x="37" y="48"/>
                  </a:cubicBezTo>
                  <a:cubicBezTo>
                    <a:pt x="1851" y="515"/>
                    <a:pt x="1786" y="2572"/>
                    <a:pt x="1241" y="3963"/>
                  </a:cubicBezTo>
                  <a:cubicBezTo>
                    <a:pt x="1237" y="3973"/>
                    <a:pt x="1248" y="3977"/>
                    <a:pt x="1265" y="3977"/>
                  </a:cubicBezTo>
                  <a:cubicBezTo>
                    <a:pt x="1293" y="3977"/>
                    <a:pt x="1337" y="3965"/>
                    <a:pt x="1345" y="3945"/>
                  </a:cubicBezTo>
                  <a:cubicBezTo>
                    <a:pt x="1895" y="2548"/>
                    <a:pt x="1940" y="471"/>
                    <a:pt x="120" y="1"/>
                  </a:cubicBezTo>
                  <a:cubicBezTo>
                    <a:pt x="118" y="1"/>
                    <a:pt x="115" y="1"/>
                    <a:pt x="11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1" name="Google Shape;1121;p28"/>
            <p:cNvSpPr/>
            <p:nvPr/>
          </p:nvSpPr>
          <p:spPr>
            <a:xfrm>
              <a:off x="2641424" y="4110808"/>
              <a:ext cx="14871" cy="47866"/>
            </a:xfrm>
            <a:custGeom>
              <a:avLst/>
              <a:gdLst/>
              <a:ahLst/>
              <a:cxnLst/>
              <a:rect l="l" t="t" r="r" b="b"/>
              <a:pathLst>
                <a:path w="736" h="2369" extrusionOk="0">
                  <a:moveTo>
                    <a:pt x="76" y="0"/>
                  </a:moveTo>
                  <a:cubicBezTo>
                    <a:pt x="43" y="0"/>
                    <a:pt x="0" y="19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lnTo>
                    <a:pt x="4" y="37"/>
                  </a:lnTo>
                  <a:cubicBezTo>
                    <a:pt x="4" y="43"/>
                    <a:pt x="4" y="56"/>
                    <a:pt x="11" y="62"/>
                  </a:cubicBezTo>
                  <a:cubicBezTo>
                    <a:pt x="13" y="67"/>
                    <a:pt x="20" y="70"/>
                    <a:pt x="29" y="71"/>
                  </a:cubicBezTo>
                  <a:lnTo>
                    <a:pt x="29" y="71"/>
                  </a:lnTo>
                  <a:cubicBezTo>
                    <a:pt x="509" y="744"/>
                    <a:pt x="626" y="1589"/>
                    <a:pt x="286" y="2357"/>
                  </a:cubicBezTo>
                  <a:cubicBezTo>
                    <a:pt x="284" y="2365"/>
                    <a:pt x="297" y="2369"/>
                    <a:pt x="315" y="2369"/>
                  </a:cubicBezTo>
                  <a:cubicBezTo>
                    <a:pt x="343" y="2369"/>
                    <a:pt x="382" y="2360"/>
                    <a:pt x="389" y="2345"/>
                  </a:cubicBezTo>
                  <a:cubicBezTo>
                    <a:pt x="735" y="1556"/>
                    <a:pt x="614" y="691"/>
                    <a:pt x="108" y="11"/>
                  </a:cubicBezTo>
                  <a:cubicBezTo>
                    <a:pt x="102" y="3"/>
                    <a:pt x="90" y="0"/>
                    <a:pt x="76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2" name="Google Shape;1122;p28"/>
            <p:cNvSpPr/>
            <p:nvPr/>
          </p:nvSpPr>
          <p:spPr>
            <a:xfrm>
              <a:off x="2587113" y="4180940"/>
              <a:ext cx="58817" cy="91367"/>
            </a:xfrm>
            <a:custGeom>
              <a:avLst/>
              <a:gdLst/>
              <a:ahLst/>
              <a:cxnLst/>
              <a:rect l="l" t="t" r="r" b="b"/>
              <a:pathLst>
                <a:path w="2911" h="4522" extrusionOk="0">
                  <a:moveTo>
                    <a:pt x="1167" y="1"/>
                  </a:moveTo>
                  <a:cubicBezTo>
                    <a:pt x="1154" y="1"/>
                    <a:pt x="1141" y="1"/>
                    <a:pt x="1128" y="2"/>
                  </a:cubicBezTo>
                  <a:cubicBezTo>
                    <a:pt x="551" y="52"/>
                    <a:pt x="18" y="937"/>
                    <a:pt x="0" y="976"/>
                  </a:cubicBezTo>
                  <a:lnTo>
                    <a:pt x="115" y="1046"/>
                  </a:lnTo>
                  <a:cubicBezTo>
                    <a:pt x="122" y="1034"/>
                    <a:pt x="634" y="188"/>
                    <a:pt x="1142" y="143"/>
                  </a:cubicBezTo>
                  <a:cubicBezTo>
                    <a:pt x="1156" y="142"/>
                    <a:pt x="1170" y="141"/>
                    <a:pt x="1183" y="141"/>
                  </a:cubicBezTo>
                  <a:cubicBezTo>
                    <a:pt x="1326" y="141"/>
                    <a:pt x="1453" y="207"/>
                    <a:pt x="1571" y="342"/>
                  </a:cubicBezTo>
                  <a:cubicBezTo>
                    <a:pt x="2211" y="1091"/>
                    <a:pt x="1737" y="3425"/>
                    <a:pt x="1731" y="3445"/>
                  </a:cubicBezTo>
                  <a:lnTo>
                    <a:pt x="1692" y="3617"/>
                  </a:lnTo>
                  <a:lnTo>
                    <a:pt x="1840" y="3514"/>
                  </a:lnTo>
                  <a:cubicBezTo>
                    <a:pt x="1928" y="3455"/>
                    <a:pt x="2151" y="3334"/>
                    <a:pt x="2342" y="3334"/>
                  </a:cubicBezTo>
                  <a:cubicBezTo>
                    <a:pt x="2402" y="3334"/>
                    <a:pt x="2458" y="3345"/>
                    <a:pt x="2506" y="3374"/>
                  </a:cubicBezTo>
                  <a:cubicBezTo>
                    <a:pt x="2705" y="3496"/>
                    <a:pt x="2763" y="3886"/>
                    <a:pt x="2672" y="4496"/>
                  </a:cubicBezTo>
                  <a:lnTo>
                    <a:pt x="2808" y="4522"/>
                  </a:lnTo>
                  <a:cubicBezTo>
                    <a:pt x="2911" y="3836"/>
                    <a:pt x="2834" y="3413"/>
                    <a:pt x="2577" y="3259"/>
                  </a:cubicBezTo>
                  <a:cubicBezTo>
                    <a:pt x="2503" y="3213"/>
                    <a:pt x="2420" y="3195"/>
                    <a:pt x="2337" y="3195"/>
                  </a:cubicBezTo>
                  <a:cubicBezTo>
                    <a:pt x="2174" y="3195"/>
                    <a:pt x="2008" y="3263"/>
                    <a:pt x="1897" y="3322"/>
                  </a:cubicBezTo>
                  <a:cubicBezTo>
                    <a:pt x="1994" y="2771"/>
                    <a:pt x="2269" y="945"/>
                    <a:pt x="1672" y="252"/>
                  </a:cubicBezTo>
                  <a:cubicBezTo>
                    <a:pt x="1523" y="84"/>
                    <a:pt x="1357" y="1"/>
                    <a:pt x="1167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3" name="Google Shape;1123;p28"/>
            <p:cNvSpPr/>
            <p:nvPr/>
          </p:nvSpPr>
          <p:spPr>
            <a:xfrm>
              <a:off x="2577131" y="4190537"/>
              <a:ext cx="9860" cy="24832"/>
            </a:xfrm>
            <a:custGeom>
              <a:avLst/>
              <a:gdLst/>
              <a:ahLst/>
              <a:cxnLst/>
              <a:rect l="l" t="t" r="r" b="b"/>
              <a:pathLst>
                <a:path w="488" h="1229" extrusionOk="0">
                  <a:moveTo>
                    <a:pt x="435" y="0"/>
                  </a:moveTo>
                  <a:cubicBezTo>
                    <a:pt x="414" y="0"/>
                    <a:pt x="390" y="7"/>
                    <a:pt x="379" y="21"/>
                  </a:cubicBezTo>
                  <a:cubicBezTo>
                    <a:pt x="97" y="341"/>
                    <a:pt x="0" y="802"/>
                    <a:pt x="148" y="1207"/>
                  </a:cubicBezTo>
                  <a:cubicBezTo>
                    <a:pt x="152" y="1222"/>
                    <a:pt x="167" y="1228"/>
                    <a:pt x="185" y="1228"/>
                  </a:cubicBezTo>
                  <a:cubicBezTo>
                    <a:pt x="218" y="1228"/>
                    <a:pt x="259" y="1206"/>
                    <a:pt x="251" y="1181"/>
                  </a:cubicBezTo>
                  <a:cubicBezTo>
                    <a:pt x="109" y="796"/>
                    <a:pt x="192" y="347"/>
                    <a:pt x="462" y="39"/>
                  </a:cubicBezTo>
                  <a:cubicBezTo>
                    <a:pt x="488" y="13"/>
                    <a:pt x="464" y="0"/>
                    <a:pt x="43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4" name="Google Shape;1124;p28"/>
            <p:cNvSpPr/>
            <p:nvPr/>
          </p:nvSpPr>
          <p:spPr>
            <a:xfrm>
              <a:off x="2569999" y="4186436"/>
              <a:ext cx="16992" cy="26792"/>
            </a:xfrm>
            <a:custGeom>
              <a:avLst/>
              <a:gdLst/>
              <a:ahLst/>
              <a:cxnLst/>
              <a:rect l="l" t="t" r="r" b="b"/>
              <a:pathLst>
                <a:path w="841" h="1326" extrusionOk="0">
                  <a:moveTo>
                    <a:pt x="770" y="0"/>
                  </a:moveTo>
                  <a:cubicBezTo>
                    <a:pt x="761" y="0"/>
                    <a:pt x="752" y="2"/>
                    <a:pt x="744" y="5"/>
                  </a:cubicBezTo>
                  <a:cubicBezTo>
                    <a:pt x="264" y="211"/>
                    <a:pt x="1" y="801"/>
                    <a:pt x="110" y="1307"/>
                  </a:cubicBezTo>
                  <a:cubicBezTo>
                    <a:pt x="112" y="1320"/>
                    <a:pt x="125" y="1325"/>
                    <a:pt x="142" y="1325"/>
                  </a:cubicBezTo>
                  <a:cubicBezTo>
                    <a:pt x="173" y="1325"/>
                    <a:pt x="217" y="1304"/>
                    <a:pt x="212" y="1274"/>
                  </a:cubicBezTo>
                  <a:cubicBezTo>
                    <a:pt x="110" y="813"/>
                    <a:pt x="341" y="242"/>
                    <a:pt x="782" y="50"/>
                  </a:cubicBezTo>
                  <a:cubicBezTo>
                    <a:pt x="840" y="30"/>
                    <a:pt x="808" y="0"/>
                    <a:pt x="77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5" name="Google Shape;1125;p28"/>
            <p:cNvSpPr/>
            <p:nvPr/>
          </p:nvSpPr>
          <p:spPr>
            <a:xfrm>
              <a:off x="2599034" y="4195063"/>
              <a:ext cx="25883" cy="11982"/>
            </a:xfrm>
            <a:custGeom>
              <a:avLst/>
              <a:gdLst/>
              <a:ahLst/>
              <a:cxnLst/>
              <a:rect l="l" t="t" r="r" b="b"/>
              <a:pathLst>
                <a:path w="1281" h="593" extrusionOk="0">
                  <a:moveTo>
                    <a:pt x="1217" y="1"/>
                  </a:moveTo>
                  <a:cubicBezTo>
                    <a:pt x="1198" y="1"/>
                    <a:pt x="1178" y="7"/>
                    <a:pt x="1167" y="21"/>
                  </a:cubicBezTo>
                  <a:cubicBezTo>
                    <a:pt x="1064" y="149"/>
                    <a:pt x="949" y="264"/>
                    <a:pt x="813" y="367"/>
                  </a:cubicBezTo>
                  <a:cubicBezTo>
                    <a:pt x="689" y="456"/>
                    <a:pt x="570" y="494"/>
                    <a:pt x="447" y="494"/>
                  </a:cubicBezTo>
                  <a:cubicBezTo>
                    <a:pt x="340" y="494"/>
                    <a:pt x="231" y="466"/>
                    <a:pt x="115" y="418"/>
                  </a:cubicBezTo>
                  <a:cubicBezTo>
                    <a:pt x="108" y="416"/>
                    <a:pt x="102" y="415"/>
                    <a:pt x="95" y="415"/>
                  </a:cubicBezTo>
                  <a:cubicBezTo>
                    <a:pt x="48" y="415"/>
                    <a:pt x="0" y="466"/>
                    <a:pt x="52" y="489"/>
                  </a:cubicBezTo>
                  <a:cubicBezTo>
                    <a:pt x="185" y="545"/>
                    <a:pt x="301" y="592"/>
                    <a:pt x="426" y="592"/>
                  </a:cubicBezTo>
                  <a:cubicBezTo>
                    <a:pt x="488" y="592"/>
                    <a:pt x="552" y="581"/>
                    <a:pt x="621" y="554"/>
                  </a:cubicBezTo>
                  <a:cubicBezTo>
                    <a:pt x="878" y="450"/>
                    <a:pt x="1082" y="270"/>
                    <a:pt x="1256" y="54"/>
                  </a:cubicBezTo>
                  <a:cubicBezTo>
                    <a:pt x="1281" y="20"/>
                    <a:pt x="1250" y="1"/>
                    <a:pt x="1217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6" name="Google Shape;1126;p28"/>
            <p:cNvSpPr/>
            <p:nvPr/>
          </p:nvSpPr>
          <p:spPr>
            <a:xfrm>
              <a:off x="2603721" y="4193790"/>
              <a:ext cx="16265" cy="6163"/>
            </a:xfrm>
            <a:custGeom>
              <a:avLst/>
              <a:gdLst/>
              <a:ahLst/>
              <a:cxnLst/>
              <a:rect l="l" t="t" r="r" b="b"/>
              <a:pathLst>
                <a:path w="805" h="305" extrusionOk="0">
                  <a:moveTo>
                    <a:pt x="772" y="0"/>
                  </a:moveTo>
                  <a:cubicBezTo>
                    <a:pt x="747" y="0"/>
                    <a:pt x="711" y="9"/>
                    <a:pt x="704" y="20"/>
                  </a:cubicBezTo>
                  <a:cubicBezTo>
                    <a:pt x="593" y="155"/>
                    <a:pt x="446" y="253"/>
                    <a:pt x="282" y="253"/>
                  </a:cubicBezTo>
                  <a:cubicBezTo>
                    <a:pt x="228" y="253"/>
                    <a:pt x="171" y="242"/>
                    <a:pt x="113" y="218"/>
                  </a:cubicBezTo>
                  <a:cubicBezTo>
                    <a:pt x="112" y="218"/>
                    <a:pt x="109" y="217"/>
                    <a:pt x="107" y="217"/>
                  </a:cubicBezTo>
                  <a:cubicBezTo>
                    <a:pt x="76" y="217"/>
                    <a:pt x="0" y="251"/>
                    <a:pt x="30" y="263"/>
                  </a:cubicBezTo>
                  <a:cubicBezTo>
                    <a:pt x="98" y="291"/>
                    <a:pt x="168" y="304"/>
                    <a:pt x="238" y="304"/>
                  </a:cubicBezTo>
                  <a:cubicBezTo>
                    <a:pt x="450" y="304"/>
                    <a:pt x="658" y="184"/>
                    <a:pt x="793" y="20"/>
                  </a:cubicBezTo>
                  <a:cubicBezTo>
                    <a:pt x="805" y="6"/>
                    <a:pt x="792" y="0"/>
                    <a:pt x="772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7" name="Google Shape;1127;p28"/>
            <p:cNvSpPr/>
            <p:nvPr/>
          </p:nvSpPr>
          <p:spPr>
            <a:xfrm>
              <a:off x="2598892" y="4185506"/>
              <a:ext cx="16871" cy="13941"/>
            </a:xfrm>
            <a:custGeom>
              <a:avLst/>
              <a:gdLst/>
              <a:ahLst/>
              <a:cxnLst/>
              <a:rect l="l" t="t" r="r" b="b"/>
              <a:pathLst>
                <a:path w="835" h="690" extrusionOk="0">
                  <a:moveTo>
                    <a:pt x="769" y="0"/>
                  </a:moveTo>
                  <a:cubicBezTo>
                    <a:pt x="405" y="26"/>
                    <a:pt x="6" y="282"/>
                    <a:pt x="0" y="673"/>
                  </a:cubicBezTo>
                  <a:cubicBezTo>
                    <a:pt x="0" y="684"/>
                    <a:pt x="13" y="689"/>
                    <a:pt x="30" y="689"/>
                  </a:cubicBezTo>
                  <a:cubicBezTo>
                    <a:pt x="61" y="689"/>
                    <a:pt x="103" y="673"/>
                    <a:pt x="103" y="648"/>
                  </a:cubicBezTo>
                  <a:cubicBezTo>
                    <a:pt x="109" y="327"/>
                    <a:pt x="417" y="77"/>
                    <a:pt x="725" y="57"/>
                  </a:cubicBezTo>
                  <a:cubicBezTo>
                    <a:pt x="763" y="57"/>
                    <a:pt x="834" y="0"/>
                    <a:pt x="76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8" name="Google Shape;1128;p28"/>
            <p:cNvSpPr/>
            <p:nvPr/>
          </p:nvSpPr>
          <p:spPr>
            <a:xfrm>
              <a:off x="2615056" y="4260325"/>
              <a:ext cx="10527" cy="19781"/>
            </a:xfrm>
            <a:custGeom>
              <a:avLst/>
              <a:gdLst/>
              <a:ahLst/>
              <a:cxnLst/>
              <a:rect l="l" t="t" r="r" b="b"/>
              <a:pathLst>
                <a:path w="521" h="979" extrusionOk="0">
                  <a:moveTo>
                    <a:pt x="105" y="1"/>
                  </a:moveTo>
                  <a:cubicBezTo>
                    <a:pt x="60" y="1"/>
                    <a:pt x="1" y="56"/>
                    <a:pt x="59" y="73"/>
                  </a:cubicBezTo>
                  <a:cubicBezTo>
                    <a:pt x="425" y="188"/>
                    <a:pt x="366" y="682"/>
                    <a:pt x="206" y="939"/>
                  </a:cubicBezTo>
                  <a:cubicBezTo>
                    <a:pt x="193" y="966"/>
                    <a:pt x="216" y="979"/>
                    <a:pt x="244" y="979"/>
                  </a:cubicBezTo>
                  <a:cubicBezTo>
                    <a:pt x="269" y="979"/>
                    <a:pt x="297" y="969"/>
                    <a:pt x="309" y="951"/>
                  </a:cubicBezTo>
                  <a:cubicBezTo>
                    <a:pt x="489" y="656"/>
                    <a:pt x="520" y="124"/>
                    <a:pt x="117" y="2"/>
                  </a:cubicBezTo>
                  <a:cubicBezTo>
                    <a:pt x="113" y="1"/>
                    <a:pt x="109" y="1"/>
                    <a:pt x="105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9" name="Google Shape;1129;p28"/>
            <p:cNvSpPr/>
            <p:nvPr/>
          </p:nvSpPr>
          <p:spPr>
            <a:xfrm>
              <a:off x="2624472" y="4258669"/>
              <a:ext cx="9941" cy="17720"/>
            </a:xfrm>
            <a:custGeom>
              <a:avLst/>
              <a:gdLst/>
              <a:ahLst/>
              <a:cxnLst/>
              <a:rect l="l" t="t" r="r" b="b"/>
              <a:pathLst>
                <a:path w="492" h="877" extrusionOk="0">
                  <a:moveTo>
                    <a:pt x="112" y="0"/>
                  </a:moveTo>
                  <a:cubicBezTo>
                    <a:pt x="79" y="0"/>
                    <a:pt x="0" y="34"/>
                    <a:pt x="36" y="46"/>
                  </a:cubicBezTo>
                  <a:cubicBezTo>
                    <a:pt x="362" y="143"/>
                    <a:pt x="382" y="636"/>
                    <a:pt x="183" y="859"/>
                  </a:cubicBezTo>
                  <a:cubicBezTo>
                    <a:pt x="171" y="872"/>
                    <a:pt x="186" y="877"/>
                    <a:pt x="207" y="877"/>
                  </a:cubicBezTo>
                  <a:cubicBezTo>
                    <a:pt x="231" y="877"/>
                    <a:pt x="263" y="870"/>
                    <a:pt x="273" y="859"/>
                  </a:cubicBezTo>
                  <a:cubicBezTo>
                    <a:pt x="491" y="616"/>
                    <a:pt x="465" y="110"/>
                    <a:pt x="119" y="1"/>
                  </a:cubicBezTo>
                  <a:cubicBezTo>
                    <a:pt x="117" y="1"/>
                    <a:pt x="115" y="0"/>
                    <a:pt x="112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0" name="Google Shape;1130;p28"/>
            <p:cNvSpPr/>
            <p:nvPr/>
          </p:nvSpPr>
          <p:spPr>
            <a:xfrm>
              <a:off x="2614329" y="4266852"/>
              <a:ext cx="26489" cy="7860"/>
            </a:xfrm>
            <a:custGeom>
              <a:avLst/>
              <a:gdLst/>
              <a:ahLst/>
              <a:cxnLst/>
              <a:rect l="l" t="t" r="r" b="b"/>
              <a:pathLst>
                <a:path w="1311" h="389" extrusionOk="0">
                  <a:moveTo>
                    <a:pt x="1252" y="0"/>
                  </a:moveTo>
                  <a:cubicBezTo>
                    <a:pt x="1249" y="0"/>
                    <a:pt x="1246" y="0"/>
                    <a:pt x="1242" y="1"/>
                  </a:cubicBezTo>
                  <a:cubicBezTo>
                    <a:pt x="1038" y="13"/>
                    <a:pt x="845" y="39"/>
                    <a:pt x="647" y="84"/>
                  </a:cubicBezTo>
                  <a:cubicBezTo>
                    <a:pt x="435" y="134"/>
                    <a:pt x="262" y="238"/>
                    <a:pt x="56" y="314"/>
                  </a:cubicBezTo>
                  <a:cubicBezTo>
                    <a:pt x="0" y="331"/>
                    <a:pt x="8" y="388"/>
                    <a:pt x="52" y="388"/>
                  </a:cubicBezTo>
                  <a:cubicBezTo>
                    <a:pt x="57" y="388"/>
                    <a:pt x="63" y="387"/>
                    <a:pt x="70" y="385"/>
                  </a:cubicBezTo>
                  <a:cubicBezTo>
                    <a:pt x="248" y="321"/>
                    <a:pt x="410" y="224"/>
                    <a:pt x="588" y="173"/>
                  </a:cubicBezTo>
                  <a:cubicBezTo>
                    <a:pt x="795" y="116"/>
                    <a:pt x="1012" y="90"/>
                    <a:pt x="1230" y="78"/>
                  </a:cubicBezTo>
                  <a:cubicBezTo>
                    <a:pt x="1284" y="70"/>
                    <a:pt x="1311" y="0"/>
                    <a:pt x="1252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1" name="Google Shape;1131;p28"/>
            <p:cNvSpPr/>
            <p:nvPr/>
          </p:nvSpPr>
          <p:spPr>
            <a:xfrm>
              <a:off x="2613258" y="4263457"/>
              <a:ext cx="28146" cy="6385"/>
            </a:xfrm>
            <a:custGeom>
              <a:avLst/>
              <a:gdLst/>
              <a:ahLst/>
              <a:cxnLst/>
              <a:rect l="l" t="t" r="r" b="b"/>
              <a:pathLst>
                <a:path w="1393" h="316" extrusionOk="0">
                  <a:moveTo>
                    <a:pt x="1367" y="0"/>
                  </a:moveTo>
                  <a:cubicBezTo>
                    <a:pt x="1365" y="0"/>
                    <a:pt x="1363" y="1"/>
                    <a:pt x="1360" y="1"/>
                  </a:cubicBezTo>
                  <a:cubicBezTo>
                    <a:pt x="898" y="15"/>
                    <a:pt x="481" y="161"/>
                    <a:pt x="46" y="296"/>
                  </a:cubicBezTo>
                  <a:cubicBezTo>
                    <a:pt x="0" y="308"/>
                    <a:pt x="11" y="316"/>
                    <a:pt x="35" y="316"/>
                  </a:cubicBezTo>
                  <a:cubicBezTo>
                    <a:pt x="48" y="316"/>
                    <a:pt x="65" y="314"/>
                    <a:pt x="78" y="309"/>
                  </a:cubicBezTo>
                  <a:cubicBezTo>
                    <a:pt x="481" y="187"/>
                    <a:pt x="866" y="53"/>
                    <a:pt x="1289" y="39"/>
                  </a:cubicBezTo>
                  <a:cubicBezTo>
                    <a:pt x="1308" y="39"/>
                    <a:pt x="1393" y="0"/>
                    <a:pt x="136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2" name="Google Shape;1132;p28"/>
            <p:cNvSpPr/>
            <p:nvPr/>
          </p:nvSpPr>
          <p:spPr>
            <a:xfrm>
              <a:off x="2653042" y="4159563"/>
              <a:ext cx="77607" cy="79183"/>
            </a:xfrm>
            <a:custGeom>
              <a:avLst/>
              <a:gdLst/>
              <a:ahLst/>
              <a:cxnLst/>
              <a:rect l="l" t="t" r="r" b="b"/>
              <a:pathLst>
                <a:path w="3841" h="3919" extrusionOk="0">
                  <a:moveTo>
                    <a:pt x="2247" y="0"/>
                  </a:moveTo>
                  <a:cubicBezTo>
                    <a:pt x="1538" y="0"/>
                    <a:pt x="520" y="201"/>
                    <a:pt x="0" y="1240"/>
                  </a:cubicBezTo>
                  <a:lnTo>
                    <a:pt x="128" y="1297"/>
                  </a:lnTo>
                  <a:cubicBezTo>
                    <a:pt x="608" y="328"/>
                    <a:pt x="1564" y="140"/>
                    <a:pt x="2235" y="140"/>
                  </a:cubicBezTo>
                  <a:cubicBezTo>
                    <a:pt x="2541" y="140"/>
                    <a:pt x="2787" y="179"/>
                    <a:pt x="2903" y="201"/>
                  </a:cubicBezTo>
                  <a:lnTo>
                    <a:pt x="2116" y="2675"/>
                  </a:lnTo>
                  <a:lnTo>
                    <a:pt x="2263" y="2611"/>
                  </a:lnTo>
                  <a:cubicBezTo>
                    <a:pt x="2479" y="2509"/>
                    <a:pt x="2671" y="2457"/>
                    <a:pt x="2839" y="2457"/>
                  </a:cubicBezTo>
                  <a:cubicBezTo>
                    <a:pt x="2975" y="2457"/>
                    <a:pt x="3095" y="2491"/>
                    <a:pt x="3199" y="2560"/>
                  </a:cubicBezTo>
                  <a:cubicBezTo>
                    <a:pt x="3699" y="2887"/>
                    <a:pt x="3673" y="3906"/>
                    <a:pt x="3673" y="3918"/>
                  </a:cubicBezTo>
                  <a:lnTo>
                    <a:pt x="3808" y="3918"/>
                  </a:lnTo>
                  <a:cubicBezTo>
                    <a:pt x="3814" y="3874"/>
                    <a:pt x="3840" y="2817"/>
                    <a:pt x="3276" y="2444"/>
                  </a:cubicBezTo>
                  <a:cubicBezTo>
                    <a:pt x="3149" y="2361"/>
                    <a:pt x="3003" y="2320"/>
                    <a:pt x="2840" y="2320"/>
                  </a:cubicBezTo>
                  <a:cubicBezTo>
                    <a:pt x="2690" y="2320"/>
                    <a:pt x="2524" y="2355"/>
                    <a:pt x="2346" y="2426"/>
                  </a:cubicBezTo>
                  <a:lnTo>
                    <a:pt x="3083" y="98"/>
                  </a:lnTo>
                  <a:lnTo>
                    <a:pt x="3013" y="80"/>
                  </a:lnTo>
                  <a:cubicBezTo>
                    <a:pt x="3003" y="77"/>
                    <a:pt x="2684" y="0"/>
                    <a:pt x="224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3" name="Google Shape;1133;p28"/>
            <p:cNvSpPr/>
            <p:nvPr/>
          </p:nvSpPr>
          <p:spPr>
            <a:xfrm>
              <a:off x="2644859" y="4175828"/>
              <a:ext cx="10466" cy="27479"/>
            </a:xfrm>
            <a:custGeom>
              <a:avLst/>
              <a:gdLst/>
              <a:ahLst/>
              <a:cxnLst/>
              <a:rect l="l" t="t" r="r" b="b"/>
              <a:pathLst>
                <a:path w="518" h="1360" extrusionOk="0">
                  <a:moveTo>
                    <a:pt x="469" y="0"/>
                  </a:moveTo>
                  <a:cubicBezTo>
                    <a:pt x="444" y="0"/>
                    <a:pt x="414" y="8"/>
                    <a:pt x="405" y="24"/>
                  </a:cubicBezTo>
                  <a:cubicBezTo>
                    <a:pt x="148" y="376"/>
                    <a:pt x="1" y="998"/>
                    <a:pt x="328" y="1352"/>
                  </a:cubicBezTo>
                  <a:cubicBezTo>
                    <a:pt x="334" y="1357"/>
                    <a:pt x="343" y="1359"/>
                    <a:pt x="353" y="1359"/>
                  </a:cubicBezTo>
                  <a:cubicBezTo>
                    <a:pt x="390" y="1359"/>
                    <a:pt x="443" y="1331"/>
                    <a:pt x="418" y="1306"/>
                  </a:cubicBezTo>
                  <a:cubicBezTo>
                    <a:pt x="104" y="973"/>
                    <a:pt x="258" y="364"/>
                    <a:pt x="501" y="30"/>
                  </a:cubicBezTo>
                  <a:cubicBezTo>
                    <a:pt x="517" y="10"/>
                    <a:pt x="496" y="0"/>
                    <a:pt x="46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4" name="Google Shape;1134;p28"/>
            <p:cNvSpPr/>
            <p:nvPr/>
          </p:nvSpPr>
          <p:spPr>
            <a:xfrm>
              <a:off x="2688138" y="4171868"/>
              <a:ext cx="21256" cy="7739"/>
            </a:xfrm>
            <a:custGeom>
              <a:avLst/>
              <a:gdLst/>
              <a:ahLst/>
              <a:cxnLst/>
              <a:rect l="l" t="t" r="r" b="b"/>
              <a:pathLst>
                <a:path w="1052" h="383" extrusionOk="0">
                  <a:moveTo>
                    <a:pt x="83" y="1"/>
                  </a:moveTo>
                  <a:cubicBezTo>
                    <a:pt x="53" y="1"/>
                    <a:pt x="0" y="16"/>
                    <a:pt x="0" y="34"/>
                  </a:cubicBezTo>
                  <a:cubicBezTo>
                    <a:pt x="26" y="292"/>
                    <a:pt x="224" y="383"/>
                    <a:pt x="449" y="383"/>
                  </a:cubicBezTo>
                  <a:cubicBezTo>
                    <a:pt x="659" y="383"/>
                    <a:pt x="893" y="304"/>
                    <a:pt x="1033" y="208"/>
                  </a:cubicBezTo>
                  <a:cubicBezTo>
                    <a:pt x="1052" y="196"/>
                    <a:pt x="1044" y="192"/>
                    <a:pt x="1027" y="192"/>
                  </a:cubicBezTo>
                  <a:cubicBezTo>
                    <a:pt x="1004" y="192"/>
                    <a:pt x="966" y="200"/>
                    <a:pt x="956" y="208"/>
                  </a:cubicBezTo>
                  <a:cubicBezTo>
                    <a:pt x="837" y="288"/>
                    <a:pt x="670" y="341"/>
                    <a:pt x="515" y="341"/>
                  </a:cubicBezTo>
                  <a:cubicBezTo>
                    <a:pt x="311" y="341"/>
                    <a:pt x="129" y="249"/>
                    <a:pt x="103" y="9"/>
                  </a:cubicBezTo>
                  <a:cubicBezTo>
                    <a:pt x="103" y="3"/>
                    <a:pt x="95" y="1"/>
                    <a:pt x="8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5" name="Google Shape;1135;p28"/>
            <p:cNvSpPr/>
            <p:nvPr/>
          </p:nvSpPr>
          <p:spPr>
            <a:xfrm>
              <a:off x="2691148" y="4169403"/>
              <a:ext cx="18609" cy="6526"/>
            </a:xfrm>
            <a:custGeom>
              <a:avLst/>
              <a:gdLst/>
              <a:ahLst/>
              <a:cxnLst/>
              <a:rect l="l" t="t" r="r" b="b"/>
              <a:pathLst>
                <a:path w="921" h="323" extrusionOk="0">
                  <a:moveTo>
                    <a:pt x="77" y="1"/>
                  </a:moveTo>
                  <a:cubicBezTo>
                    <a:pt x="45" y="1"/>
                    <a:pt x="1" y="19"/>
                    <a:pt x="5" y="40"/>
                  </a:cubicBezTo>
                  <a:cubicBezTo>
                    <a:pt x="41" y="249"/>
                    <a:pt x="203" y="322"/>
                    <a:pt x="386" y="322"/>
                  </a:cubicBezTo>
                  <a:cubicBezTo>
                    <a:pt x="563" y="322"/>
                    <a:pt x="760" y="254"/>
                    <a:pt x="884" y="176"/>
                  </a:cubicBezTo>
                  <a:cubicBezTo>
                    <a:pt x="920" y="151"/>
                    <a:pt x="896" y="140"/>
                    <a:pt x="867" y="140"/>
                  </a:cubicBezTo>
                  <a:cubicBezTo>
                    <a:pt x="852" y="140"/>
                    <a:pt x="834" y="143"/>
                    <a:pt x="825" y="150"/>
                  </a:cubicBezTo>
                  <a:cubicBezTo>
                    <a:pt x="717" y="216"/>
                    <a:pt x="568" y="266"/>
                    <a:pt x="432" y="266"/>
                  </a:cubicBezTo>
                  <a:cubicBezTo>
                    <a:pt x="278" y="266"/>
                    <a:pt x="142" y="200"/>
                    <a:pt x="108" y="16"/>
                  </a:cubicBezTo>
                  <a:cubicBezTo>
                    <a:pt x="106" y="5"/>
                    <a:pt x="93" y="1"/>
                    <a:pt x="77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6" name="Google Shape;1136;p28"/>
            <p:cNvSpPr/>
            <p:nvPr/>
          </p:nvSpPr>
          <p:spPr>
            <a:xfrm>
              <a:off x="2694219" y="4227230"/>
              <a:ext cx="25398" cy="22488"/>
            </a:xfrm>
            <a:custGeom>
              <a:avLst/>
              <a:gdLst/>
              <a:ahLst/>
              <a:cxnLst/>
              <a:rect l="l" t="t" r="r" b="b"/>
              <a:pathLst>
                <a:path w="1257" h="1113" extrusionOk="0">
                  <a:moveTo>
                    <a:pt x="110" y="0"/>
                  </a:moveTo>
                  <a:cubicBezTo>
                    <a:pt x="72" y="0"/>
                    <a:pt x="1" y="57"/>
                    <a:pt x="72" y="57"/>
                  </a:cubicBezTo>
                  <a:cubicBezTo>
                    <a:pt x="533" y="57"/>
                    <a:pt x="1141" y="595"/>
                    <a:pt x="879" y="1083"/>
                  </a:cubicBezTo>
                  <a:cubicBezTo>
                    <a:pt x="867" y="1104"/>
                    <a:pt x="883" y="1112"/>
                    <a:pt x="904" y="1112"/>
                  </a:cubicBezTo>
                  <a:cubicBezTo>
                    <a:pt x="929" y="1112"/>
                    <a:pt x="962" y="1101"/>
                    <a:pt x="968" y="1083"/>
                  </a:cubicBezTo>
                  <a:cubicBezTo>
                    <a:pt x="1256" y="557"/>
                    <a:pt x="610" y="0"/>
                    <a:pt x="11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7" name="Google Shape;1137;p28"/>
            <p:cNvSpPr/>
            <p:nvPr/>
          </p:nvSpPr>
          <p:spPr>
            <a:xfrm>
              <a:off x="2703271" y="4221007"/>
              <a:ext cx="19316" cy="22488"/>
            </a:xfrm>
            <a:custGeom>
              <a:avLst/>
              <a:gdLst/>
              <a:ahLst/>
              <a:cxnLst/>
              <a:rect l="l" t="t" r="r" b="b"/>
              <a:pathLst>
                <a:path w="956" h="1113" extrusionOk="0">
                  <a:moveTo>
                    <a:pt x="116" y="0"/>
                  </a:moveTo>
                  <a:cubicBezTo>
                    <a:pt x="85" y="0"/>
                    <a:pt x="0" y="45"/>
                    <a:pt x="71" y="45"/>
                  </a:cubicBezTo>
                  <a:cubicBezTo>
                    <a:pt x="610" y="51"/>
                    <a:pt x="847" y="628"/>
                    <a:pt x="777" y="1096"/>
                  </a:cubicBezTo>
                  <a:cubicBezTo>
                    <a:pt x="777" y="1108"/>
                    <a:pt x="791" y="1113"/>
                    <a:pt x="809" y="1113"/>
                  </a:cubicBezTo>
                  <a:cubicBezTo>
                    <a:pt x="839" y="1113"/>
                    <a:pt x="879" y="1099"/>
                    <a:pt x="879" y="1083"/>
                  </a:cubicBezTo>
                  <a:cubicBezTo>
                    <a:pt x="956" y="570"/>
                    <a:pt x="687" y="0"/>
                    <a:pt x="116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8" name="Google Shape;1138;p28"/>
            <p:cNvSpPr/>
            <p:nvPr/>
          </p:nvSpPr>
          <p:spPr>
            <a:xfrm>
              <a:off x="2699998" y="4230079"/>
              <a:ext cx="28590" cy="19478"/>
            </a:xfrm>
            <a:custGeom>
              <a:avLst/>
              <a:gdLst/>
              <a:ahLst/>
              <a:cxnLst/>
              <a:rect l="l" t="t" r="r" b="b"/>
              <a:pathLst>
                <a:path w="1415" h="964" extrusionOk="0">
                  <a:moveTo>
                    <a:pt x="1363" y="0"/>
                  </a:moveTo>
                  <a:cubicBezTo>
                    <a:pt x="1352" y="0"/>
                    <a:pt x="1340" y="2"/>
                    <a:pt x="1330" y="5"/>
                  </a:cubicBezTo>
                  <a:cubicBezTo>
                    <a:pt x="1047" y="114"/>
                    <a:pt x="778" y="250"/>
                    <a:pt x="522" y="416"/>
                  </a:cubicBezTo>
                  <a:cubicBezTo>
                    <a:pt x="316" y="551"/>
                    <a:pt x="73" y="711"/>
                    <a:pt x="2" y="954"/>
                  </a:cubicBezTo>
                  <a:cubicBezTo>
                    <a:pt x="0" y="961"/>
                    <a:pt x="10" y="964"/>
                    <a:pt x="23" y="964"/>
                  </a:cubicBezTo>
                  <a:cubicBezTo>
                    <a:pt x="51" y="964"/>
                    <a:pt x="95" y="952"/>
                    <a:pt x="99" y="936"/>
                  </a:cubicBezTo>
                  <a:cubicBezTo>
                    <a:pt x="170" y="698"/>
                    <a:pt x="407" y="551"/>
                    <a:pt x="599" y="422"/>
                  </a:cubicBezTo>
                  <a:cubicBezTo>
                    <a:pt x="836" y="256"/>
                    <a:pt x="1099" y="134"/>
                    <a:pt x="1369" y="31"/>
                  </a:cubicBezTo>
                  <a:cubicBezTo>
                    <a:pt x="1415" y="12"/>
                    <a:pt x="1393" y="0"/>
                    <a:pt x="136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9" name="Google Shape;1139;p28"/>
            <p:cNvSpPr/>
            <p:nvPr/>
          </p:nvSpPr>
          <p:spPr>
            <a:xfrm>
              <a:off x="2700645" y="4225937"/>
              <a:ext cx="22387" cy="14709"/>
            </a:xfrm>
            <a:custGeom>
              <a:avLst/>
              <a:gdLst/>
              <a:ahLst/>
              <a:cxnLst/>
              <a:rect l="l" t="t" r="r" b="b"/>
              <a:pathLst>
                <a:path w="1108" h="728" extrusionOk="0">
                  <a:moveTo>
                    <a:pt x="1056" y="1"/>
                  </a:moveTo>
                  <a:cubicBezTo>
                    <a:pt x="1045" y="1"/>
                    <a:pt x="1033" y="2"/>
                    <a:pt x="1023" y="6"/>
                  </a:cubicBezTo>
                  <a:cubicBezTo>
                    <a:pt x="624" y="166"/>
                    <a:pt x="240" y="352"/>
                    <a:pt x="3" y="724"/>
                  </a:cubicBezTo>
                  <a:cubicBezTo>
                    <a:pt x="1" y="726"/>
                    <a:pt x="9" y="727"/>
                    <a:pt x="22" y="727"/>
                  </a:cubicBezTo>
                  <a:cubicBezTo>
                    <a:pt x="48" y="727"/>
                    <a:pt x="92" y="722"/>
                    <a:pt x="106" y="704"/>
                  </a:cubicBezTo>
                  <a:cubicBezTo>
                    <a:pt x="330" y="352"/>
                    <a:pt x="683" y="179"/>
                    <a:pt x="1061" y="32"/>
                  </a:cubicBezTo>
                  <a:cubicBezTo>
                    <a:pt x="1108" y="12"/>
                    <a:pt x="1086" y="1"/>
                    <a:pt x="1056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0" name="Google Shape;1140;p28"/>
            <p:cNvSpPr/>
            <p:nvPr/>
          </p:nvSpPr>
          <p:spPr>
            <a:xfrm>
              <a:off x="2694664" y="4220279"/>
              <a:ext cx="28206" cy="19276"/>
            </a:xfrm>
            <a:custGeom>
              <a:avLst/>
              <a:gdLst/>
              <a:ahLst/>
              <a:cxnLst/>
              <a:rect l="l" t="t" r="r" b="b"/>
              <a:pathLst>
                <a:path w="1396" h="954" extrusionOk="0">
                  <a:moveTo>
                    <a:pt x="1359" y="1"/>
                  </a:moveTo>
                  <a:cubicBezTo>
                    <a:pt x="1351" y="1"/>
                    <a:pt x="1342" y="2"/>
                    <a:pt x="1331" y="4"/>
                  </a:cubicBezTo>
                  <a:cubicBezTo>
                    <a:pt x="1074" y="75"/>
                    <a:pt x="843" y="182"/>
                    <a:pt x="626" y="330"/>
                  </a:cubicBezTo>
                  <a:cubicBezTo>
                    <a:pt x="382" y="504"/>
                    <a:pt x="222" y="741"/>
                    <a:pt x="11" y="939"/>
                  </a:cubicBezTo>
                  <a:cubicBezTo>
                    <a:pt x="1" y="950"/>
                    <a:pt x="11" y="954"/>
                    <a:pt x="28" y="954"/>
                  </a:cubicBezTo>
                  <a:cubicBezTo>
                    <a:pt x="53" y="954"/>
                    <a:pt x="95" y="944"/>
                    <a:pt x="106" y="933"/>
                  </a:cubicBezTo>
                  <a:cubicBezTo>
                    <a:pt x="254" y="798"/>
                    <a:pt x="370" y="626"/>
                    <a:pt x="523" y="490"/>
                  </a:cubicBezTo>
                  <a:cubicBezTo>
                    <a:pt x="754" y="273"/>
                    <a:pt x="1036" y="119"/>
                    <a:pt x="1343" y="42"/>
                  </a:cubicBezTo>
                  <a:cubicBezTo>
                    <a:pt x="1392" y="26"/>
                    <a:pt x="1396" y="1"/>
                    <a:pt x="135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1" name="Google Shape;1141;p28"/>
            <p:cNvSpPr/>
            <p:nvPr/>
          </p:nvSpPr>
          <p:spPr>
            <a:xfrm>
              <a:off x="2642414" y="4175222"/>
              <a:ext cx="9759" cy="32490"/>
            </a:xfrm>
            <a:custGeom>
              <a:avLst/>
              <a:gdLst/>
              <a:ahLst/>
              <a:cxnLst/>
              <a:rect l="l" t="t" r="r" b="b"/>
              <a:pathLst>
                <a:path w="483" h="1608" extrusionOk="0">
                  <a:moveTo>
                    <a:pt x="445" y="0"/>
                  </a:moveTo>
                  <a:cubicBezTo>
                    <a:pt x="419" y="0"/>
                    <a:pt x="385" y="9"/>
                    <a:pt x="379" y="22"/>
                  </a:cubicBezTo>
                  <a:cubicBezTo>
                    <a:pt x="160" y="317"/>
                    <a:pt x="20" y="631"/>
                    <a:pt x="6" y="997"/>
                  </a:cubicBezTo>
                  <a:cubicBezTo>
                    <a:pt x="0" y="1202"/>
                    <a:pt x="39" y="1503"/>
                    <a:pt x="237" y="1605"/>
                  </a:cubicBezTo>
                  <a:cubicBezTo>
                    <a:pt x="241" y="1607"/>
                    <a:pt x="247" y="1607"/>
                    <a:pt x="252" y="1607"/>
                  </a:cubicBezTo>
                  <a:cubicBezTo>
                    <a:pt x="292" y="1607"/>
                    <a:pt x="360" y="1571"/>
                    <a:pt x="320" y="1554"/>
                  </a:cubicBezTo>
                  <a:cubicBezTo>
                    <a:pt x="89" y="1439"/>
                    <a:pt x="103" y="1003"/>
                    <a:pt x="122" y="797"/>
                  </a:cubicBezTo>
                  <a:cubicBezTo>
                    <a:pt x="154" y="509"/>
                    <a:pt x="308" y="252"/>
                    <a:pt x="468" y="22"/>
                  </a:cubicBezTo>
                  <a:cubicBezTo>
                    <a:pt x="483" y="7"/>
                    <a:pt x="467" y="0"/>
                    <a:pt x="44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2" name="Google Shape;1142;p28"/>
            <p:cNvSpPr/>
            <p:nvPr/>
          </p:nvSpPr>
          <p:spPr>
            <a:xfrm>
              <a:off x="2444950" y="4157906"/>
              <a:ext cx="52270" cy="66151"/>
            </a:xfrm>
            <a:custGeom>
              <a:avLst/>
              <a:gdLst/>
              <a:ahLst/>
              <a:cxnLst/>
              <a:rect l="l" t="t" r="r" b="b"/>
              <a:pathLst>
                <a:path w="2587" h="3274" extrusionOk="0">
                  <a:moveTo>
                    <a:pt x="1908" y="0"/>
                  </a:moveTo>
                  <a:cubicBezTo>
                    <a:pt x="1908" y="0"/>
                    <a:pt x="1728" y="745"/>
                    <a:pt x="1157" y="816"/>
                  </a:cubicBezTo>
                  <a:cubicBezTo>
                    <a:pt x="1132" y="819"/>
                    <a:pt x="1107" y="820"/>
                    <a:pt x="1083" y="820"/>
                  </a:cubicBezTo>
                  <a:cubicBezTo>
                    <a:pt x="571" y="820"/>
                    <a:pt x="344" y="148"/>
                    <a:pt x="344" y="148"/>
                  </a:cubicBezTo>
                  <a:lnTo>
                    <a:pt x="344" y="148"/>
                  </a:lnTo>
                  <a:cubicBezTo>
                    <a:pt x="343" y="148"/>
                    <a:pt x="0" y="3274"/>
                    <a:pt x="1205" y="3274"/>
                  </a:cubicBezTo>
                  <a:cubicBezTo>
                    <a:pt x="1231" y="3274"/>
                    <a:pt x="1257" y="3272"/>
                    <a:pt x="1285" y="3269"/>
                  </a:cubicBezTo>
                  <a:cubicBezTo>
                    <a:pt x="2587" y="3123"/>
                    <a:pt x="1908" y="0"/>
                    <a:pt x="1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3" name="Google Shape;1143;p28"/>
            <p:cNvSpPr/>
            <p:nvPr/>
          </p:nvSpPr>
          <p:spPr>
            <a:xfrm>
              <a:off x="2456427" y="4159866"/>
              <a:ext cx="2849" cy="64272"/>
            </a:xfrm>
            <a:custGeom>
              <a:avLst/>
              <a:gdLst/>
              <a:ahLst/>
              <a:cxnLst/>
              <a:rect l="l" t="t" r="r" b="b"/>
              <a:pathLst>
                <a:path w="141" h="3181" extrusionOk="0">
                  <a:moveTo>
                    <a:pt x="0" y="0"/>
                  </a:moveTo>
                  <a:lnTo>
                    <a:pt x="71" y="3180"/>
                  </a:lnTo>
                  <a:lnTo>
                    <a:pt x="140" y="3172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4" name="Google Shape;1144;p28"/>
            <p:cNvSpPr/>
            <p:nvPr/>
          </p:nvSpPr>
          <p:spPr>
            <a:xfrm>
              <a:off x="2464307" y="4165039"/>
              <a:ext cx="5476" cy="65303"/>
            </a:xfrm>
            <a:custGeom>
              <a:avLst/>
              <a:gdLst/>
              <a:ahLst/>
              <a:cxnLst/>
              <a:rect l="l" t="t" r="r" b="b"/>
              <a:pathLst>
                <a:path w="271" h="3232" extrusionOk="0">
                  <a:moveTo>
                    <a:pt x="72" y="1"/>
                  </a:moveTo>
                  <a:lnTo>
                    <a:pt x="1" y="7"/>
                  </a:lnTo>
                  <a:lnTo>
                    <a:pt x="199" y="3232"/>
                  </a:lnTo>
                  <a:lnTo>
                    <a:pt x="270" y="32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5" name="Google Shape;1145;p28"/>
            <p:cNvSpPr/>
            <p:nvPr/>
          </p:nvSpPr>
          <p:spPr>
            <a:xfrm>
              <a:off x="2473237" y="4160876"/>
              <a:ext cx="11173" cy="64272"/>
            </a:xfrm>
            <a:custGeom>
              <a:avLst/>
              <a:gdLst/>
              <a:ahLst/>
              <a:cxnLst/>
              <a:rect l="l" t="t" r="r" b="b"/>
              <a:pathLst>
                <a:path w="553" h="3181" extrusionOk="0">
                  <a:moveTo>
                    <a:pt x="71" y="1"/>
                  </a:moveTo>
                  <a:lnTo>
                    <a:pt x="0" y="15"/>
                  </a:lnTo>
                  <a:lnTo>
                    <a:pt x="482" y="3181"/>
                  </a:lnTo>
                  <a:lnTo>
                    <a:pt x="553" y="317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6" name="Google Shape;1146;p28"/>
            <p:cNvSpPr/>
            <p:nvPr/>
          </p:nvSpPr>
          <p:spPr>
            <a:xfrm>
              <a:off x="2444364" y="4187709"/>
              <a:ext cx="50149" cy="1697"/>
            </a:xfrm>
            <a:custGeom>
              <a:avLst/>
              <a:gdLst/>
              <a:ahLst/>
              <a:cxnLst/>
              <a:rect l="l" t="t" r="r" b="b"/>
              <a:pathLst>
                <a:path w="2482" h="84" extrusionOk="0">
                  <a:moveTo>
                    <a:pt x="2482" y="1"/>
                  </a:moveTo>
                  <a:lnTo>
                    <a:pt x="0" y="13"/>
                  </a:lnTo>
                  <a:lnTo>
                    <a:pt x="0" y="84"/>
                  </a:lnTo>
                  <a:lnTo>
                    <a:pt x="2482" y="71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7" name="Google Shape;1147;p28"/>
            <p:cNvSpPr/>
            <p:nvPr/>
          </p:nvSpPr>
          <p:spPr>
            <a:xfrm>
              <a:off x="2501221" y="4099170"/>
              <a:ext cx="76941" cy="100783"/>
            </a:xfrm>
            <a:custGeom>
              <a:avLst/>
              <a:gdLst/>
              <a:ahLst/>
              <a:cxnLst/>
              <a:rect l="l" t="t" r="r" b="b"/>
              <a:pathLst>
                <a:path w="3808" h="4988" extrusionOk="0">
                  <a:moveTo>
                    <a:pt x="2069" y="0"/>
                  </a:moveTo>
                  <a:cubicBezTo>
                    <a:pt x="1178" y="0"/>
                    <a:pt x="344" y="970"/>
                    <a:pt x="180" y="2267"/>
                  </a:cubicBezTo>
                  <a:cubicBezTo>
                    <a:pt x="0" y="3638"/>
                    <a:pt x="623" y="4856"/>
                    <a:pt x="1577" y="4978"/>
                  </a:cubicBezTo>
                  <a:cubicBezTo>
                    <a:pt x="1630" y="4985"/>
                    <a:pt x="1682" y="4988"/>
                    <a:pt x="1734" y="4988"/>
                  </a:cubicBezTo>
                  <a:cubicBezTo>
                    <a:pt x="2631" y="4988"/>
                    <a:pt x="3459" y="4018"/>
                    <a:pt x="3629" y="2723"/>
                  </a:cubicBezTo>
                  <a:cubicBezTo>
                    <a:pt x="3808" y="1350"/>
                    <a:pt x="3180" y="132"/>
                    <a:pt x="2225" y="10"/>
                  </a:cubicBezTo>
                  <a:cubicBezTo>
                    <a:pt x="2173" y="3"/>
                    <a:pt x="2121" y="0"/>
                    <a:pt x="2069" y="0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8" name="Google Shape;1148;p28"/>
            <p:cNvSpPr/>
            <p:nvPr/>
          </p:nvSpPr>
          <p:spPr>
            <a:xfrm>
              <a:off x="2506656" y="4108040"/>
              <a:ext cx="64515" cy="83043"/>
            </a:xfrm>
            <a:custGeom>
              <a:avLst/>
              <a:gdLst/>
              <a:ahLst/>
              <a:cxnLst/>
              <a:rect l="l" t="t" r="r" b="b"/>
              <a:pathLst>
                <a:path w="3193" h="4110" extrusionOk="0">
                  <a:moveTo>
                    <a:pt x="1731" y="148"/>
                  </a:moveTo>
                  <a:cubicBezTo>
                    <a:pt x="1885" y="148"/>
                    <a:pt x="2059" y="193"/>
                    <a:pt x="2231" y="290"/>
                  </a:cubicBezTo>
                  <a:cubicBezTo>
                    <a:pt x="2879" y="648"/>
                    <a:pt x="2962" y="1610"/>
                    <a:pt x="2905" y="2245"/>
                  </a:cubicBezTo>
                  <a:cubicBezTo>
                    <a:pt x="2790" y="2930"/>
                    <a:pt x="2328" y="3968"/>
                    <a:pt x="1559" y="3968"/>
                  </a:cubicBezTo>
                  <a:cubicBezTo>
                    <a:pt x="1399" y="3968"/>
                    <a:pt x="1225" y="3924"/>
                    <a:pt x="1033" y="3822"/>
                  </a:cubicBezTo>
                  <a:cubicBezTo>
                    <a:pt x="393" y="3462"/>
                    <a:pt x="302" y="2500"/>
                    <a:pt x="367" y="1867"/>
                  </a:cubicBezTo>
                  <a:cubicBezTo>
                    <a:pt x="431" y="1154"/>
                    <a:pt x="962" y="148"/>
                    <a:pt x="1731" y="148"/>
                  </a:cubicBezTo>
                  <a:close/>
                  <a:moveTo>
                    <a:pt x="1719" y="0"/>
                  </a:moveTo>
                  <a:cubicBezTo>
                    <a:pt x="790" y="0"/>
                    <a:pt x="283" y="1130"/>
                    <a:pt x="154" y="1885"/>
                  </a:cubicBezTo>
                  <a:cubicBezTo>
                    <a:pt x="0" y="2808"/>
                    <a:pt x="417" y="4053"/>
                    <a:pt x="1488" y="4110"/>
                  </a:cubicBezTo>
                  <a:lnTo>
                    <a:pt x="1553" y="4110"/>
                  </a:lnTo>
                  <a:cubicBezTo>
                    <a:pt x="2476" y="4110"/>
                    <a:pt x="2982" y="2988"/>
                    <a:pt x="3110" y="2231"/>
                  </a:cubicBezTo>
                  <a:lnTo>
                    <a:pt x="3110" y="2225"/>
                  </a:lnTo>
                  <a:lnTo>
                    <a:pt x="3110" y="2213"/>
                  </a:lnTo>
                  <a:cubicBezTo>
                    <a:pt x="3193" y="1283"/>
                    <a:pt x="2893" y="59"/>
                    <a:pt x="1777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9" name="Google Shape;1149;p28"/>
            <p:cNvSpPr/>
            <p:nvPr/>
          </p:nvSpPr>
          <p:spPr>
            <a:xfrm>
              <a:off x="2514577" y="4118143"/>
              <a:ext cx="48835" cy="62716"/>
            </a:xfrm>
            <a:custGeom>
              <a:avLst/>
              <a:gdLst/>
              <a:ahLst/>
              <a:cxnLst/>
              <a:rect l="l" t="t" r="r" b="b"/>
              <a:pathLst>
                <a:path w="2417" h="3104" extrusionOk="0">
                  <a:moveTo>
                    <a:pt x="1327" y="122"/>
                  </a:moveTo>
                  <a:cubicBezTo>
                    <a:pt x="1487" y="122"/>
                    <a:pt x="1661" y="180"/>
                    <a:pt x="1833" y="334"/>
                  </a:cubicBezTo>
                  <a:cubicBezTo>
                    <a:pt x="2205" y="654"/>
                    <a:pt x="2244" y="1251"/>
                    <a:pt x="2199" y="1699"/>
                  </a:cubicBezTo>
                  <a:cubicBezTo>
                    <a:pt x="2116" y="2207"/>
                    <a:pt x="1732" y="3007"/>
                    <a:pt x="1173" y="3007"/>
                  </a:cubicBezTo>
                  <a:cubicBezTo>
                    <a:pt x="1013" y="3007"/>
                    <a:pt x="839" y="2937"/>
                    <a:pt x="655" y="2776"/>
                  </a:cubicBezTo>
                  <a:cubicBezTo>
                    <a:pt x="282" y="2456"/>
                    <a:pt x="244" y="1860"/>
                    <a:pt x="282" y="1411"/>
                  </a:cubicBezTo>
                  <a:cubicBezTo>
                    <a:pt x="327" y="879"/>
                    <a:pt x="770" y="122"/>
                    <a:pt x="1327" y="122"/>
                  </a:cubicBezTo>
                  <a:close/>
                  <a:moveTo>
                    <a:pt x="1301" y="0"/>
                  </a:moveTo>
                  <a:cubicBezTo>
                    <a:pt x="596" y="0"/>
                    <a:pt x="224" y="860"/>
                    <a:pt x="128" y="1424"/>
                  </a:cubicBezTo>
                  <a:cubicBezTo>
                    <a:pt x="1" y="2136"/>
                    <a:pt x="333" y="3071"/>
                    <a:pt x="1155" y="3104"/>
                  </a:cubicBezTo>
                  <a:lnTo>
                    <a:pt x="1185" y="3104"/>
                  </a:lnTo>
                  <a:cubicBezTo>
                    <a:pt x="1885" y="3104"/>
                    <a:pt x="2256" y="2257"/>
                    <a:pt x="2359" y="1687"/>
                  </a:cubicBezTo>
                  <a:lnTo>
                    <a:pt x="2359" y="1680"/>
                  </a:lnTo>
                  <a:lnTo>
                    <a:pt x="2359" y="1674"/>
                  </a:lnTo>
                  <a:cubicBezTo>
                    <a:pt x="2416" y="962"/>
                    <a:pt x="2185" y="39"/>
                    <a:pt x="1333" y="7"/>
                  </a:cubicBezTo>
                  <a:cubicBezTo>
                    <a:pt x="1321" y="0"/>
                    <a:pt x="1308" y="0"/>
                    <a:pt x="1301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0" name="Google Shape;1150;p28"/>
            <p:cNvSpPr/>
            <p:nvPr/>
          </p:nvSpPr>
          <p:spPr>
            <a:xfrm>
              <a:off x="2524033" y="4129922"/>
              <a:ext cx="30570" cy="39279"/>
            </a:xfrm>
            <a:custGeom>
              <a:avLst/>
              <a:gdLst/>
              <a:ahLst/>
              <a:cxnLst/>
              <a:rect l="l" t="t" r="r" b="b"/>
              <a:pathLst>
                <a:path w="1513" h="1944" extrusionOk="0">
                  <a:moveTo>
                    <a:pt x="827" y="71"/>
                  </a:moveTo>
                  <a:cubicBezTo>
                    <a:pt x="930" y="71"/>
                    <a:pt x="1033" y="116"/>
                    <a:pt x="1140" y="207"/>
                  </a:cubicBezTo>
                  <a:cubicBezTo>
                    <a:pt x="1371" y="405"/>
                    <a:pt x="1397" y="784"/>
                    <a:pt x="1371" y="1059"/>
                  </a:cubicBezTo>
                  <a:cubicBezTo>
                    <a:pt x="1320" y="1379"/>
                    <a:pt x="1077" y="1879"/>
                    <a:pt x="731" y="1879"/>
                  </a:cubicBezTo>
                  <a:cubicBezTo>
                    <a:pt x="634" y="1879"/>
                    <a:pt x="519" y="1834"/>
                    <a:pt x="403" y="1739"/>
                  </a:cubicBezTo>
                  <a:cubicBezTo>
                    <a:pt x="173" y="1533"/>
                    <a:pt x="148" y="1162"/>
                    <a:pt x="173" y="879"/>
                  </a:cubicBezTo>
                  <a:cubicBezTo>
                    <a:pt x="205" y="547"/>
                    <a:pt x="480" y="71"/>
                    <a:pt x="827" y="71"/>
                  </a:cubicBezTo>
                  <a:close/>
                  <a:moveTo>
                    <a:pt x="808" y="0"/>
                  </a:moveTo>
                  <a:cubicBezTo>
                    <a:pt x="371" y="0"/>
                    <a:pt x="134" y="539"/>
                    <a:pt x="77" y="893"/>
                  </a:cubicBezTo>
                  <a:cubicBezTo>
                    <a:pt x="0" y="1334"/>
                    <a:pt x="205" y="1924"/>
                    <a:pt x="717" y="1944"/>
                  </a:cubicBezTo>
                  <a:lnTo>
                    <a:pt x="737" y="1944"/>
                  </a:lnTo>
                  <a:cubicBezTo>
                    <a:pt x="1173" y="1944"/>
                    <a:pt x="1410" y="1411"/>
                    <a:pt x="1474" y="1059"/>
                  </a:cubicBezTo>
                  <a:lnTo>
                    <a:pt x="1474" y="1053"/>
                  </a:lnTo>
                  <a:lnTo>
                    <a:pt x="1474" y="1047"/>
                  </a:lnTo>
                  <a:cubicBezTo>
                    <a:pt x="1513" y="604"/>
                    <a:pt x="1365" y="20"/>
                    <a:pt x="833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1" name="Google Shape;1151;p28"/>
            <p:cNvSpPr/>
            <p:nvPr/>
          </p:nvSpPr>
          <p:spPr>
            <a:xfrm>
              <a:off x="2504333" y="4137459"/>
              <a:ext cx="67768" cy="20629"/>
            </a:xfrm>
            <a:custGeom>
              <a:avLst/>
              <a:gdLst/>
              <a:ahLst/>
              <a:cxnLst/>
              <a:rect l="l" t="t" r="r" b="b"/>
              <a:pathLst>
                <a:path w="3354" h="1021" extrusionOk="0">
                  <a:moveTo>
                    <a:pt x="1829" y="0"/>
                  </a:moveTo>
                  <a:cubicBezTo>
                    <a:pt x="1179" y="0"/>
                    <a:pt x="488" y="298"/>
                    <a:pt x="26" y="751"/>
                  </a:cubicBezTo>
                  <a:cubicBezTo>
                    <a:pt x="1" y="775"/>
                    <a:pt x="31" y="785"/>
                    <a:pt x="80" y="785"/>
                  </a:cubicBezTo>
                  <a:cubicBezTo>
                    <a:pt x="156" y="785"/>
                    <a:pt x="277" y="761"/>
                    <a:pt x="308" y="731"/>
                  </a:cubicBezTo>
                  <a:cubicBezTo>
                    <a:pt x="690" y="358"/>
                    <a:pt x="1193" y="153"/>
                    <a:pt x="1676" y="153"/>
                  </a:cubicBezTo>
                  <a:cubicBezTo>
                    <a:pt x="2221" y="153"/>
                    <a:pt x="2740" y="415"/>
                    <a:pt x="3026" y="994"/>
                  </a:cubicBezTo>
                  <a:cubicBezTo>
                    <a:pt x="3036" y="1013"/>
                    <a:pt x="3061" y="1020"/>
                    <a:pt x="3093" y="1020"/>
                  </a:cubicBezTo>
                  <a:cubicBezTo>
                    <a:pt x="3191" y="1020"/>
                    <a:pt x="3354" y="949"/>
                    <a:pt x="3334" y="911"/>
                  </a:cubicBezTo>
                  <a:cubicBezTo>
                    <a:pt x="3017" y="264"/>
                    <a:pt x="2441" y="0"/>
                    <a:pt x="182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52" name="Google Shape;1152;p28"/>
          <p:cNvGrpSpPr/>
          <p:nvPr/>
        </p:nvGrpSpPr>
        <p:grpSpPr>
          <a:xfrm rot="1190309">
            <a:off x="6810423" y="475119"/>
            <a:ext cx="1543642" cy="1215592"/>
            <a:chOff x="3466960" y="1474258"/>
            <a:chExt cx="894273" cy="704225"/>
          </a:xfrm>
        </p:grpSpPr>
        <p:sp>
          <p:nvSpPr>
            <p:cNvPr id="1153" name="Google Shape;1153;p28"/>
            <p:cNvSpPr/>
            <p:nvPr/>
          </p:nvSpPr>
          <p:spPr>
            <a:xfrm>
              <a:off x="3508137" y="1475854"/>
              <a:ext cx="827556" cy="700891"/>
            </a:xfrm>
            <a:custGeom>
              <a:avLst/>
              <a:gdLst/>
              <a:ahLst/>
              <a:cxnLst/>
              <a:rect l="l" t="t" r="r" b="b"/>
              <a:pathLst>
                <a:path w="40958" h="34689" extrusionOk="0">
                  <a:moveTo>
                    <a:pt x="33886" y="1"/>
                  </a:moveTo>
                  <a:lnTo>
                    <a:pt x="5713" y="1078"/>
                  </a:lnTo>
                  <a:cubicBezTo>
                    <a:pt x="5713" y="1078"/>
                    <a:pt x="4751" y="3527"/>
                    <a:pt x="8655" y="4007"/>
                  </a:cubicBezTo>
                  <a:cubicBezTo>
                    <a:pt x="3418" y="6906"/>
                    <a:pt x="1" y="11675"/>
                    <a:pt x="1" y="17060"/>
                  </a:cubicBezTo>
                  <a:cubicBezTo>
                    <a:pt x="1" y="23592"/>
                    <a:pt x="5021" y="29208"/>
                    <a:pt x="12213" y="31688"/>
                  </a:cubicBezTo>
                  <a:lnTo>
                    <a:pt x="11726" y="33208"/>
                  </a:lnTo>
                  <a:cubicBezTo>
                    <a:pt x="11726" y="33208"/>
                    <a:pt x="14586" y="34688"/>
                    <a:pt x="19469" y="34688"/>
                  </a:cubicBezTo>
                  <a:cubicBezTo>
                    <a:pt x="22218" y="34688"/>
                    <a:pt x="25608" y="34219"/>
                    <a:pt x="29489" y="32753"/>
                  </a:cubicBezTo>
                  <a:lnTo>
                    <a:pt x="29052" y="31579"/>
                  </a:lnTo>
                  <a:cubicBezTo>
                    <a:pt x="36079" y="29046"/>
                    <a:pt x="40957" y="23502"/>
                    <a:pt x="40957" y="17060"/>
                  </a:cubicBezTo>
                  <a:cubicBezTo>
                    <a:pt x="40957" y="11746"/>
                    <a:pt x="37629" y="7040"/>
                    <a:pt x="32522" y="4136"/>
                  </a:cubicBezTo>
                  <a:cubicBezTo>
                    <a:pt x="35412" y="3116"/>
                    <a:pt x="33886" y="1"/>
                    <a:pt x="33886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4" name="Google Shape;1154;p28"/>
            <p:cNvSpPr/>
            <p:nvPr/>
          </p:nvSpPr>
          <p:spPr>
            <a:xfrm>
              <a:off x="3492074" y="1474258"/>
              <a:ext cx="869158" cy="704225"/>
            </a:xfrm>
            <a:custGeom>
              <a:avLst/>
              <a:gdLst/>
              <a:ahLst/>
              <a:cxnLst/>
              <a:rect l="l" t="t" r="r" b="b"/>
              <a:pathLst>
                <a:path w="43017" h="34854" extrusionOk="0">
                  <a:moveTo>
                    <a:pt x="34511" y="154"/>
                  </a:moveTo>
                  <a:cubicBezTo>
                    <a:pt x="34522" y="154"/>
                    <a:pt x="34495" y="172"/>
                    <a:pt x="34527" y="240"/>
                  </a:cubicBezTo>
                  <a:cubicBezTo>
                    <a:pt x="35181" y="1760"/>
                    <a:pt x="34957" y="3523"/>
                    <a:pt x="33246" y="4171"/>
                  </a:cubicBezTo>
                  <a:cubicBezTo>
                    <a:pt x="33232" y="4177"/>
                    <a:pt x="33060" y="4248"/>
                    <a:pt x="33124" y="4278"/>
                  </a:cubicBezTo>
                  <a:cubicBezTo>
                    <a:pt x="38341" y="7279"/>
                    <a:pt x="42220" y="12639"/>
                    <a:pt x="41432" y="18876"/>
                  </a:cubicBezTo>
                  <a:cubicBezTo>
                    <a:pt x="40652" y="25054"/>
                    <a:pt x="35383" y="29545"/>
                    <a:pt x="29834" y="31593"/>
                  </a:cubicBezTo>
                  <a:lnTo>
                    <a:pt x="29834" y="31593"/>
                  </a:lnTo>
                  <a:cubicBezTo>
                    <a:pt x="29729" y="31622"/>
                    <a:pt x="29629" y="31674"/>
                    <a:pt x="29643" y="31710"/>
                  </a:cubicBezTo>
                  <a:cubicBezTo>
                    <a:pt x="29785" y="32086"/>
                    <a:pt x="29927" y="32462"/>
                    <a:pt x="30062" y="32843"/>
                  </a:cubicBezTo>
                  <a:lnTo>
                    <a:pt x="30062" y="32843"/>
                  </a:lnTo>
                  <a:cubicBezTo>
                    <a:pt x="26947" y="33989"/>
                    <a:pt x="23651" y="34683"/>
                    <a:pt x="20346" y="34683"/>
                  </a:cubicBezTo>
                  <a:cubicBezTo>
                    <a:pt x="18940" y="34683"/>
                    <a:pt x="17532" y="34557"/>
                    <a:pt x="16136" y="34287"/>
                  </a:cubicBezTo>
                  <a:cubicBezTo>
                    <a:pt x="15104" y="34081"/>
                    <a:pt x="14071" y="33799"/>
                    <a:pt x="13097" y="33395"/>
                  </a:cubicBezTo>
                  <a:cubicBezTo>
                    <a:pt x="13035" y="33371"/>
                    <a:pt x="12755" y="33234"/>
                    <a:pt x="12727" y="33234"/>
                  </a:cubicBezTo>
                  <a:cubicBezTo>
                    <a:pt x="12726" y="33234"/>
                    <a:pt x="12725" y="33234"/>
                    <a:pt x="12725" y="33235"/>
                  </a:cubicBezTo>
                  <a:cubicBezTo>
                    <a:pt x="12885" y="32735"/>
                    <a:pt x="13047" y="32235"/>
                    <a:pt x="13207" y="31729"/>
                  </a:cubicBezTo>
                  <a:cubicBezTo>
                    <a:pt x="13219" y="31702"/>
                    <a:pt x="13201" y="31696"/>
                    <a:pt x="13174" y="31690"/>
                  </a:cubicBezTo>
                  <a:cubicBezTo>
                    <a:pt x="7539" y="29716"/>
                    <a:pt x="2334" y="25427"/>
                    <a:pt x="1200" y="19305"/>
                  </a:cubicBezTo>
                  <a:cubicBezTo>
                    <a:pt x="0" y="12849"/>
                    <a:pt x="4200" y="7119"/>
                    <a:pt x="9604" y="4094"/>
                  </a:cubicBezTo>
                  <a:cubicBezTo>
                    <a:pt x="9636" y="4074"/>
                    <a:pt x="9687" y="4023"/>
                    <a:pt x="9616" y="4009"/>
                  </a:cubicBezTo>
                  <a:cubicBezTo>
                    <a:pt x="8247" y="3821"/>
                    <a:pt x="6097" y="2993"/>
                    <a:pt x="6668" y="1229"/>
                  </a:cubicBezTo>
                  <a:lnTo>
                    <a:pt x="6668" y="1229"/>
                  </a:lnTo>
                  <a:cubicBezTo>
                    <a:pt x="13474" y="971"/>
                    <a:pt x="20273" y="705"/>
                    <a:pt x="27078" y="446"/>
                  </a:cubicBezTo>
                  <a:cubicBezTo>
                    <a:pt x="29290" y="363"/>
                    <a:pt x="31509" y="278"/>
                    <a:pt x="33720" y="195"/>
                  </a:cubicBezTo>
                  <a:cubicBezTo>
                    <a:pt x="33938" y="183"/>
                    <a:pt x="34155" y="177"/>
                    <a:pt x="34374" y="171"/>
                  </a:cubicBezTo>
                  <a:cubicBezTo>
                    <a:pt x="34472" y="165"/>
                    <a:pt x="34503" y="154"/>
                    <a:pt x="34511" y="154"/>
                  </a:cubicBezTo>
                  <a:close/>
                  <a:moveTo>
                    <a:pt x="34832" y="1"/>
                  </a:moveTo>
                  <a:cubicBezTo>
                    <a:pt x="34826" y="1"/>
                    <a:pt x="34821" y="1"/>
                    <a:pt x="34817" y="3"/>
                  </a:cubicBezTo>
                  <a:cubicBezTo>
                    <a:pt x="27912" y="266"/>
                    <a:pt x="21015" y="529"/>
                    <a:pt x="14110" y="792"/>
                  </a:cubicBezTo>
                  <a:cubicBezTo>
                    <a:pt x="11624" y="888"/>
                    <a:pt x="9130" y="984"/>
                    <a:pt x="6642" y="1080"/>
                  </a:cubicBezTo>
                  <a:cubicBezTo>
                    <a:pt x="6559" y="1080"/>
                    <a:pt x="6340" y="1100"/>
                    <a:pt x="6308" y="1195"/>
                  </a:cubicBezTo>
                  <a:cubicBezTo>
                    <a:pt x="5700" y="2786"/>
                    <a:pt x="7316" y="3760"/>
                    <a:pt x="8630" y="4061"/>
                  </a:cubicBezTo>
                  <a:cubicBezTo>
                    <a:pt x="8654" y="4061"/>
                    <a:pt x="9142" y="4171"/>
                    <a:pt x="9103" y="4195"/>
                  </a:cubicBezTo>
                  <a:cubicBezTo>
                    <a:pt x="8911" y="4298"/>
                    <a:pt x="8719" y="4414"/>
                    <a:pt x="8533" y="4529"/>
                  </a:cubicBezTo>
                  <a:cubicBezTo>
                    <a:pt x="8162" y="4754"/>
                    <a:pt x="7802" y="4991"/>
                    <a:pt x="7443" y="5240"/>
                  </a:cubicBezTo>
                  <a:cubicBezTo>
                    <a:pt x="6739" y="5728"/>
                    <a:pt x="6071" y="6272"/>
                    <a:pt x="5437" y="6855"/>
                  </a:cubicBezTo>
                  <a:cubicBezTo>
                    <a:pt x="4231" y="7952"/>
                    <a:pt x="3200" y="9234"/>
                    <a:pt x="2379" y="10639"/>
                  </a:cubicBezTo>
                  <a:cubicBezTo>
                    <a:pt x="777" y="13394"/>
                    <a:pt x="231" y="16657"/>
                    <a:pt x="860" y="19779"/>
                  </a:cubicBezTo>
                  <a:cubicBezTo>
                    <a:pt x="1469" y="22818"/>
                    <a:pt x="3245" y="25498"/>
                    <a:pt x="5500" y="27575"/>
                  </a:cubicBezTo>
                  <a:cubicBezTo>
                    <a:pt x="6950" y="28921"/>
                    <a:pt x="8642" y="29998"/>
                    <a:pt x="10417" y="30856"/>
                  </a:cubicBezTo>
                  <a:cubicBezTo>
                    <a:pt x="10867" y="31075"/>
                    <a:pt x="11328" y="31267"/>
                    <a:pt x="11796" y="31459"/>
                  </a:cubicBezTo>
                  <a:cubicBezTo>
                    <a:pt x="11970" y="31530"/>
                    <a:pt x="12822" y="31755"/>
                    <a:pt x="12770" y="31915"/>
                  </a:cubicBezTo>
                  <a:cubicBezTo>
                    <a:pt x="12624" y="32382"/>
                    <a:pt x="12470" y="32856"/>
                    <a:pt x="12322" y="33326"/>
                  </a:cubicBezTo>
                  <a:cubicBezTo>
                    <a:pt x="12316" y="33338"/>
                    <a:pt x="12316" y="33350"/>
                    <a:pt x="12328" y="33356"/>
                  </a:cubicBezTo>
                  <a:cubicBezTo>
                    <a:pt x="13899" y="34158"/>
                    <a:pt x="15770" y="34498"/>
                    <a:pt x="17495" y="34703"/>
                  </a:cubicBezTo>
                  <a:cubicBezTo>
                    <a:pt x="18372" y="34805"/>
                    <a:pt x="19253" y="34853"/>
                    <a:pt x="20132" y="34853"/>
                  </a:cubicBezTo>
                  <a:cubicBezTo>
                    <a:pt x="23619" y="34853"/>
                    <a:pt x="27093" y="34089"/>
                    <a:pt x="30355" y="32876"/>
                  </a:cubicBezTo>
                  <a:cubicBezTo>
                    <a:pt x="30373" y="32864"/>
                    <a:pt x="30501" y="32826"/>
                    <a:pt x="30489" y="32779"/>
                  </a:cubicBezTo>
                  <a:cubicBezTo>
                    <a:pt x="30347" y="32398"/>
                    <a:pt x="30205" y="32022"/>
                    <a:pt x="30070" y="31646"/>
                  </a:cubicBezTo>
                  <a:lnTo>
                    <a:pt x="30070" y="31646"/>
                  </a:lnTo>
                  <a:cubicBezTo>
                    <a:pt x="35517" y="29607"/>
                    <a:pt x="40520" y="25449"/>
                    <a:pt x="41720" y="19517"/>
                  </a:cubicBezTo>
                  <a:cubicBezTo>
                    <a:pt x="43017" y="13080"/>
                    <a:pt x="38937" y="7292"/>
                    <a:pt x="33570" y="4180"/>
                  </a:cubicBezTo>
                  <a:lnTo>
                    <a:pt x="33570" y="4180"/>
                  </a:lnTo>
                  <a:cubicBezTo>
                    <a:pt x="34494" y="3785"/>
                    <a:pt x="35151" y="3127"/>
                    <a:pt x="35270" y="2074"/>
                  </a:cubicBezTo>
                  <a:cubicBezTo>
                    <a:pt x="35355" y="1394"/>
                    <a:pt x="35181" y="638"/>
                    <a:pt x="34886" y="29"/>
                  </a:cubicBezTo>
                  <a:cubicBezTo>
                    <a:pt x="34876" y="9"/>
                    <a:pt x="34852" y="1"/>
                    <a:pt x="34832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5" name="Google Shape;1155;p28"/>
            <p:cNvSpPr/>
            <p:nvPr/>
          </p:nvSpPr>
          <p:spPr>
            <a:xfrm>
              <a:off x="3638823" y="1488826"/>
              <a:ext cx="546101" cy="55099"/>
            </a:xfrm>
            <a:custGeom>
              <a:avLst/>
              <a:gdLst/>
              <a:ahLst/>
              <a:cxnLst/>
              <a:rect l="l" t="t" r="r" b="b"/>
              <a:pathLst>
                <a:path w="27028" h="2727" extrusionOk="0">
                  <a:moveTo>
                    <a:pt x="27027" y="0"/>
                  </a:moveTo>
                  <a:lnTo>
                    <a:pt x="0" y="834"/>
                  </a:lnTo>
                  <a:cubicBezTo>
                    <a:pt x="0" y="834"/>
                    <a:pt x="4328" y="2727"/>
                    <a:pt x="11561" y="2727"/>
                  </a:cubicBezTo>
                  <a:cubicBezTo>
                    <a:pt x="15810" y="2727"/>
                    <a:pt x="21062" y="2074"/>
                    <a:pt x="2702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6" name="Google Shape;1156;p28"/>
            <p:cNvSpPr/>
            <p:nvPr/>
          </p:nvSpPr>
          <p:spPr>
            <a:xfrm>
              <a:off x="3525110" y="1585345"/>
              <a:ext cx="793612" cy="545010"/>
            </a:xfrm>
            <a:custGeom>
              <a:avLst/>
              <a:gdLst/>
              <a:ahLst/>
              <a:cxnLst/>
              <a:rect l="l" t="t" r="r" b="b"/>
              <a:pathLst>
                <a:path w="39278" h="26974" extrusionOk="0">
                  <a:moveTo>
                    <a:pt x="18281" y="0"/>
                  </a:moveTo>
                  <a:cubicBezTo>
                    <a:pt x="11811" y="0"/>
                    <a:pt x="6843" y="1006"/>
                    <a:pt x="4975" y="1448"/>
                  </a:cubicBezTo>
                  <a:cubicBezTo>
                    <a:pt x="1879" y="4159"/>
                    <a:pt x="1" y="7730"/>
                    <a:pt x="1" y="11641"/>
                  </a:cubicBezTo>
                  <a:cubicBezTo>
                    <a:pt x="1" y="20109"/>
                    <a:pt x="8796" y="26974"/>
                    <a:pt x="19635" y="26974"/>
                  </a:cubicBezTo>
                  <a:cubicBezTo>
                    <a:pt x="30482" y="26974"/>
                    <a:pt x="39277" y="20109"/>
                    <a:pt x="39277" y="11641"/>
                  </a:cubicBezTo>
                  <a:cubicBezTo>
                    <a:pt x="39277" y="8268"/>
                    <a:pt x="37880" y="5147"/>
                    <a:pt x="35508" y="2614"/>
                  </a:cubicBezTo>
                  <a:cubicBezTo>
                    <a:pt x="29356" y="619"/>
                    <a:pt x="23356" y="0"/>
                    <a:pt x="18281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7" name="Google Shape;1157;p28"/>
            <p:cNvSpPr/>
            <p:nvPr/>
          </p:nvSpPr>
          <p:spPr>
            <a:xfrm>
              <a:off x="3851885" y="1655659"/>
              <a:ext cx="163216" cy="384643"/>
            </a:xfrm>
            <a:custGeom>
              <a:avLst/>
              <a:gdLst/>
              <a:ahLst/>
              <a:cxnLst/>
              <a:rect l="l" t="t" r="r" b="b"/>
              <a:pathLst>
                <a:path w="8078" h="19037" extrusionOk="0">
                  <a:moveTo>
                    <a:pt x="3766" y="1"/>
                  </a:moveTo>
                  <a:cubicBezTo>
                    <a:pt x="2651" y="1"/>
                    <a:pt x="1625" y="452"/>
                    <a:pt x="917" y="1539"/>
                  </a:cubicBezTo>
                  <a:cubicBezTo>
                    <a:pt x="27" y="2924"/>
                    <a:pt x="0" y="4795"/>
                    <a:pt x="654" y="6288"/>
                  </a:cubicBezTo>
                  <a:cubicBezTo>
                    <a:pt x="847" y="6685"/>
                    <a:pt x="1316" y="7673"/>
                    <a:pt x="1828" y="7815"/>
                  </a:cubicBezTo>
                  <a:lnTo>
                    <a:pt x="1123" y="14526"/>
                  </a:lnTo>
                  <a:cubicBezTo>
                    <a:pt x="1160" y="14500"/>
                    <a:pt x="1196" y="14490"/>
                    <a:pt x="1231" y="14490"/>
                  </a:cubicBezTo>
                  <a:cubicBezTo>
                    <a:pt x="1358" y="14490"/>
                    <a:pt x="1476" y="14627"/>
                    <a:pt x="1571" y="14738"/>
                  </a:cubicBezTo>
                  <a:cubicBezTo>
                    <a:pt x="1847" y="15161"/>
                    <a:pt x="1591" y="15744"/>
                    <a:pt x="1500" y="16193"/>
                  </a:cubicBezTo>
                  <a:cubicBezTo>
                    <a:pt x="1316" y="17052"/>
                    <a:pt x="1263" y="17898"/>
                    <a:pt x="2059" y="18481"/>
                  </a:cubicBezTo>
                  <a:cubicBezTo>
                    <a:pt x="2616" y="18889"/>
                    <a:pt x="3289" y="19037"/>
                    <a:pt x="3986" y="19037"/>
                  </a:cubicBezTo>
                  <a:cubicBezTo>
                    <a:pt x="4637" y="19037"/>
                    <a:pt x="5308" y="18908"/>
                    <a:pt x="5924" y="18744"/>
                  </a:cubicBezTo>
                  <a:cubicBezTo>
                    <a:pt x="5296" y="18309"/>
                    <a:pt x="5071" y="17443"/>
                    <a:pt x="5174" y="16635"/>
                  </a:cubicBezTo>
                  <a:cubicBezTo>
                    <a:pt x="5385" y="14949"/>
                    <a:pt x="6719" y="13661"/>
                    <a:pt x="7162" y="12046"/>
                  </a:cubicBezTo>
                  <a:cubicBezTo>
                    <a:pt x="7302" y="11487"/>
                    <a:pt x="7444" y="10809"/>
                    <a:pt x="7187" y="10270"/>
                  </a:cubicBezTo>
                  <a:cubicBezTo>
                    <a:pt x="6931" y="9706"/>
                    <a:pt x="6231" y="9532"/>
                    <a:pt x="5873" y="9078"/>
                  </a:cubicBezTo>
                  <a:cubicBezTo>
                    <a:pt x="3393" y="5910"/>
                    <a:pt x="6328" y="2987"/>
                    <a:pt x="8078" y="1262"/>
                  </a:cubicBezTo>
                  <a:cubicBezTo>
                    <a:pt x="7174" y="1019"/>
                    <a:pt x="6290" y="602"/>
                    <a:pt x="5431" y="301"/>
                  </a:cubicBezTo>
                  <a:cubicBezTo>
                    <a:pt x="4873" y="108"/>
                    <a:pt x="4309" y="1"/>
                    <a:pt x="3766" y="1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8" name="Google Shape;1158;p28"/>
            <p:cNvSpPr/>
            <p:nvPr/>
          </p:nvSpPr>
          <p:spPr>
            <a:xfrm>
              <a:off x="3913430" y="1912242"/>
              <a:ext cx="107632" cy="73102"/>
            </a:xfrm>
            <a:custGeom>
              <a:avLst/>
              <a:gdLst/>
              <a:ahLst/>
              <a:cxnLst/>
              <a:rect l="l" t="t" r="r" b="b"/>
              <a:pathLst>
                <a:path w="5327" h="3618" extrusionOk="0">
                  <a:moveTo>
                    <a:pt x="416" y="0"/>
                  </a:moveTo>
                  <a:lnTo>
                    <a:pt x="1" y="1314"/>
                  </a:lnTo>
                  <a:cubicBezTo>
                    <a:pt x="205" y="1359"/>
                    <a:pt x="371" y="1474"/>
                    <a:pt x="513" y="1641"/>
                  </a:cubicBezTo>
                  <a:cubicBezTo>
                    <a:pt x="981" y="2134"/>
                    <a:pt x="1308" y="2717"/>
                    <a:pt x="1847" y="3161"/>
                  </a:cubicBezTo>
                  <a:cubicBezTo>
                    <a:pt x="2199" y="3465"/>
                    <a:pt x="2585" y="3618"/>
                    <a:pt x="2974" y="3618"/>
                  </a:cubicBezTo>
                  <a:cubicBezTo>
                    <a:pt x="3363" y="3618"/>
                    <a:pt x="3754" y="3465"/>
                    <a:pt x="4116" y="3161"/>
                  </a:cubicBezTo>
                  <a:cubicBezTo>
                    <a:pt x="4770" y="2628"/>
                    <a:pt x="5084" y="1654"/>
                    <a:pt x="5327" y="827"/>
                  </a:cubicBezTo>
                  <a:cubicBezTo>
                    <a:pt x="4845" y="391"/>
                    <a:pt x="4218" y="109"/>
                    <a:pt x="3591" y="109"/>
                  </a:cubicBezTo>
                  <a:cubicBezTo>
                    <a:pt x="3268" y="109"/>
                    <a:pt x="2944" y="185"/>
                    <a:pt x="2641" y="353"/>
                  </a:cubicBezTo>
                  <a:cubicBezTo>
                    <a:pt x="2266" y="572"/>
                    <a:pt x="1835" y="749"/>
                    <a:pt x="1439" y="749"/>
                  </a:cubicBezTo>
                  <a:cubicBezTo>
                    <a:pt x="1023" y="749"/>
                    <a:pt x="646" y="553"/>
                    <a:pt x="416" y="0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9" name="Google Shape;1159;p28"/>
            <p:cNvSpPr/>
            <p:nvPr/>
          </p:nvSpPr>
          <p:spPr>
            <a:xfrm>
              <a:off x="3908904" y="1909474"/>
              <a:ext cx="116623" cy="78719"/>
            </a:xfrm>
            <a:custGeom>
              <a:avLst/>
              <a:gdLst/>
              <a:ahLst/>
              <a:cxnLst/>
              <a:rect l="l" t="t" r="r" b="b"/>
              <a:pathLst>
                <a:path w="5772" h="3896" extrusionOk="0">
                  <a:moveTo>
                    <a:pt x="3772" y="370"/>
                  </a:moveTo>
                  <a:cubicBezTo>
                    <a:pt x="4340" y="370"/>
                    <a:pt x="4902" y="678"/>
                    <a:pt x="5334" y="1026"/>
                  </a:cubicBezTo>
                  <a:lnTo>
                    <a:pt x="5334" y="1026"/>
                  </a:lnTo>
                  <a:cubicBezTo>
                    <a:pt x="5112" y="1781"/>
                    <a:pt x="4861" y="2533"/>
                    <a:pt x="4320" y="3118"/>
                  </a:cubicBezTo>
                  <a:cubicBezTo>
                    <a:pt x="3986" y="3481"/>
                    <a:pt x="3649" y="3625"/>
                    <a:pt x="3322" y="3625"/>
                  </a:cubicBezTo>
                  <a:cubicBezTo>
                    <a:pt x="2557" y="3625"/>
                    <a:pt x="1848" y="2836"/>
                    <a:pt x="1359" y="2208"/>
                  </a:cubicBezTo>
                  <a:cubicBezTo>
                    <a:pt x="1186" y="1984"/>
                    <a:pt x="986" y="1676"/>
                    <a:pt x="749" y="1522"/>
                  </a:cubicBezTo>
                  <a:cubicBezTo>
                    <a:pt x="500" y="1362"/>
                    <a:pt x="409" y="1484"/>
                    <a:pt x="500" y="1201"/>
                  </a:cubicBezTo>
                  <a:cubicBezTo>
                    <a:pt x="566" y="997"/>
                    <a:pt x="631" y="793"/>
                    <a:pt x="697" y="588"/>
                  </a:cubicBezTo>
                  <a:lnTo>
                    <a:pt x="697" y="588"/>
                  </a:lnTo>
                  <a:cubicBezTo>
                    <a:pt x="938" y="865"/>
                    <a:pt x="1255" y="1024"/>
                    <a:pt x="1633" y="1024"/>
                  </a:cubicBezTo>
                  <a:cubicBezTo>
                    <a:pt x="1742" y="1024"/>
                    <a:pt x="1855" y="1011"/>
                    <a:pt x="1974" y="984"/>
                  </a:cubicBezTo>
                  <a:cubicBezTo>
                    <a:pt x="2448" y="874"/>
                    <a:pt x="2832" y="611"/>
                    <a:pt x="3288" y="451"/>
                  </a:cubicBezTo>
                  <a:cubicBezTo>
                    <a:pt x="3448" y="395"/>
                    <a:pt x="3610" y="370"/>
                    <a:pt x="3772" y="370"/>
                  </a:cubicBezTo>
                  <a:close/>
                  <a:moveTo>
                    <a:pt x="697" y="1"/>
                  </a:moveTo>
                  <a:cubicBezTo>
                    <a:pt x="590" y="1"/>
                    <a:pt x="467" y="70"/>
                    <a:pt x="435" y="162"/>
                  </a:cubicBezTo>
                  <a:cubicBezTo>
                    <a:pt x="294" y="599"/>
                    <a:pt x="160" y="1034"/>
                    <a:pt x="18" y="1470"/>
                  </a:cubicBezTo>
                  <a:cubicBezTo>
                    <a:pt x="0" y="1528"/>
                    <a:pt x="57" y="1561"/>
                    <a:pt x="102" y="1579"/>
                  </a:cubicBezTo>
                  <a:cubicBezTo>
                    <a:pt x="885" y="1854"/>
                    <a:pt x="1275" y="2907"/>
                    <a:pt x="1909" y="3407"/>
                  </a:cubicBezTo>
                  <a:cubicBezTo>
                    <a:pt x="2267" y="3689"/>
                    <a:pt x="2689" y="3896"/>
                    <a:pt x="3141" y="3896"/>
                  </a:cubicBezTo>
                  <a:cubicBezTo>
                    <a:pt x="3234" y="3896"/>
                    <a:pt x="3328" y="3887"/>
                    <a:pt x="3423" y="3868"/>
                  </a:cubicBezTo>
                  <a:cubicBezTo>
                    <a:pt x="4850" y="3587"/>
                    <a:pt x="5378" y="2211"/>
                    <a:pt x="5749" y="962"/>
                  </a:cubicBezTo>
                  <a:lnTo>
                    <a:pt x="5749" y="962"/>
                  </a:lnTo>
                  <a:cubicBezTo>
                    <a:pt x="5750" y="958"/>
                    <a:pt x="5751" y="955"/>
                    <a:pt x="5752" y="951"/>
                  </a:cubicBezTo>
                  <a:lnTo>
                    <a:pt x="5752" y="951"/>
                  </a:lnTo>
                  <a:cubicBezTo>
                    <a:pt x="5753" y="947"/>
                    <a:pt x="5754" y="943"/>
                    <a:pt x="5756" y="939"/>
                  </a:cubicBezTo>
                  <a:cubicBezTo>
                    <a:pt x="5771" y="889"/>
                    <a:pt x="5745" y="858"/>
                    <a:pt x="5699" y="845"/>
                  </a:cubicBezTo>
                  <a:lnTo>
                    <a:pt x="5699" y="845"/>
                  </a:lnTo>
                  <a:cubicBezTo>
                    <a:pt x="5148" y="390"/>
                    <a:pt x="4529" y="126"/>
                    <a:pt x="3840" y="126"/>
                  </a:cubicBezTo>
                  <a:cubicBezTo>
                    <a:pt x="3722" y="126"/>
                    <a:pt x="3602" y="134"/>
                    <a:pt x="3480" y="150"/>
                  </a:cubicBezTo>
                  <a:cubicBezTo>
                    <a:pt x="2874" y="227"/>
                    <a:pt x="2231" y="727"/>
                    <a:pt x="1677" y="727"/>
                  </a:cubicBezTo>
                  <a:cubicBezTo>
                    <a:pt x="1364" y="727"/>
                    <a:pt x="1080" y="568"/>
                    <a:pt x="846" y="85"/>
                  </a:cubicBezTo>
                  <a:cubicBezTo>
                    <a:pt x="817" y="25"/>
                    <a:pt x="760" y="1"/>
                    <a:pt x="697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0" name="Google Shape;1160;p28"/>
            <p:cNvSpPr/>
            <p:nvPr/>
          </p:nvSpPr>
          <p:spPr>
            <a:xfrm>
              <a:off x="3671859" y="1916505"/>
              <a:ext cx="107773" cy="72980"/>
            </a:xfrm>
            <a:custGeom>
              <a:avLst/>
              <a:gdLst/>
              <a:ahLst/>
              <a:cxnLst/>
              <a:rect l="l" t="t" r="r" b="b"/>
              <a:pathLst>
                <a:path w="5334" h="3612" extrusionOk="0">
                  <a:moveTo>
                    <a:pt x="4910" y="0"/>
                  </a:moveTo>
                  <a:cubicBezTo>
                    <a:pt x="4682" y="550"/>
                    <a:pt x="4307" y="746"/>
                    <a:pt x="3893" y="746"/>
                  </a:cubicBezTo>
                  <a:cubicBezTo>
                    <a:pt x="3497" y="746"/>
                    <a:pt x="3064" y="566"/>
                    <a:pt x="2687" y="346"/>
                  </a:cubicBezTo>
                  <a:cubicBezTo>
                    <a:pt x="2383" y="178"/>
                    <a:pt x="2060" y="103"/>
                    <a:pt x="1736" y="103"/>
                  </a:cubicBezTo>
                  <a:cubicBezTo>
                    <a:pt x="1109" y="103"/>
                    <a:pt x="483" y="385"/>
                    <a:pt x="1" y="822"/>
                  </a:cubicBezTo>
                  <a:cubicBezTo>
                    <a:pt x="244" y="1648"/>
                    <a:pt x="558" y="2630"/>
                    <a:pt x="1212" y="3154"/>
                  </a:cubicBezTo>
                  <a:cubicBezTo>
                    <a:pt x="1574" y="3459"/>
                    <a:pt x="1967" y="3611"/>
                    <a:pt x="2356" y="3611"/>
                  </a:cubicBezTo>
                  <a:cubicBezTo>
                    <a:pt x="2746" y="3611"/>
                    <a:pt x="3132" y="3459"/>
                    <a:pt x="3481" y="3154"/>
                  </a:cubicBezTo>
                  <a:cubicBezTo>
                    <a:pt x="4019" y="2713"/>
                    <a:pt x="4347" y="2130"/>
                    <a:pt x="4815" y="1636"/>
                  </a:cubicBezTo>
                  <a:cubicBezTo>
                    <a:pt x="4956" y="1468"/>
                    <a:pt x="5123" y="1353"/>
                    <a:pt x="5333" y="1308"/>
                  </a:cubicBezTo>
                  <a:lnTo>
                    <a:pt x="4910" y="0"/>
                  </a:ln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1" name="Google Shape;1161;p28"/>
            <p:cNvSpPr/>
            <p:nvPr/>
          </p:nvSpPr>
          <p:spPr>
            <a:xfrm>
              <a:off x="3667555" y="1913838"/>
              <a:ext cx="116603" cy="78052"/>
            </a:xfrm>
            <a:custGeom>
              <a:avLst/>
              <a:gdLst/>
              <a:ahLst/>
              <a:cxnLst/>
              <a:rect l="l" t="t" r="r" b="b"/>
              <a:pathLst>
                <a:path w="5771" h="3863" extrusionOk="0">
                  <a:moveTo>
                    <a:pt x="1880" y="378"/>
                  </a:moveTo>
                  <a:cubicBezTo>
                    <a:pt x="2162" y="378"/>
                    <a:pt x="2450" y="442"/>
                    <a:pt x="2739" y="581"/>
                  </a:cubicBezTo>
                  <a:cubicBezTo>
                    <a:pt x="3066" y="741"/>
                    <a:pt x="3380" y="921"/>
                    <a:pt x="3746" y="972"/>
                  </a:cubicBezTo>
                  <a:cubicBezTo>
                    <a:pt x="3837" y="985"/>
                    <a:pt x="3925" y="991"/>
                    <a:pt x="4011" y="991"/>
                  </a:cubicBezTo>
                  <a:cubicBezTo>
                    <a:pt x="4426" y="991"/>
                    <a:pt x="4774" y="844"/>
                    <a:pt x="5039" y="555"/>
                  </a:cubicBezTo>
                  <a:lnTo>
                    <a:pt x="5039" y="555"/>
                  </a:lnTo>
                  <a:cubicBezTo>
                    <a:pt x="5130" y="839"/>
                    <a:pt x="5222" y="1123"/>
                    <a:pt x="5314" y="1411"/>
                  </a:cubicBezTo>
                  <a:lnTo>
                    <a:pt x="5314" y="1411"/>
                  </a:lnTo>
                  <a:cubicBezTo>
                    <a:pt x="4328" y="1869"/>
                    <a:pt x="4038" y="3215"/>
                    <a:pt x="2925" y="3582"/>
                  </a:cubicBezTo>
                  <a:cubicBezTo>
                    <a:pt x="2776" y="3632"/>
                    <a:pt x="2635" y="3655"/>
                    <a:pt x="2502" y="3655"/>
                  </a:cubicBezTo>
                  <a:cubicBezTo>
                    <a:pt x="1325" y="3655"/>
                    <a:pt x="708" y="1865"/>
                    <a:pt x="434" y="948"/>
                  </a:cubicBezTo>
                  <a:lnTo>
                    <a:pt x="434" y="948"/>
                  </a:lnTo>
                  <a:cubicBezTo>
                    <a:pt x="874" y="591"/>
                    <a:pt x="1367" y="378"/>
                    <a:pt x="1880" y="378"/>
                  </a:cubicBezTo>
                  <a:close/>
                  <a:moveTo>
                    <a:pt x="5191" y="0"/>
                  </a:moveTo>
                  <a:cubicBezTo>
                    <a:pt x="5088" y="0"/>
                    <a:pt x="4963" y="56"/>
                    <a:pt x="4931" y="120"/>
                  </a:cubicBezTo>
                  <a:cubicBezTo>
                    <a:pt x="4718" y="562"/>
                    <a:pt x="4433" y="709"/>
                    <a:pt x="4111" y="709"/>
                  </a:cubicBezTo>
                  <a:cubicBezTo>
                    <a:pt x="3513" y="709"/>
                    <a:pt x="2790" y="199"/>
                    <a:pt x="2182" y="120"/>
                  </a:cubicBezTo>
                  <a:cubicBezTo>
                    <a:pt x="2101" y="109"/>
                    <a:pt x="2020" y="104"/>
                    <a:pt x="1940" y="104"/>
                  </a:cubicBezTo>
                  <a:cubicBezTo>
                    <a:pt x="1265" y="104"/>
                    <a:pt x="603" y="462"/>
                    <a:pt x="98" y="872"/>
                  </a:cubicBezTo>
                  <a:lnTo>
                    <a:pt x="98" y="872"/>
                  </a:lnTo>
                  <a:cubicBezTo>
                    <a:pt x="67" y="889"/>
                    <a:pt x="41" y="910"/>
                    <a:pt x="27" y="934"/>
                  </a:cubicBezTo>
                  <a:lnTo>
                    <a:pt x="27" y="934"/>
                  </a:lnTo>
                  <a:cubicBezTo>
                    <a:pt x="1" y="963"/>
                    <a:pt x="0" y="987"/>
                    <a:pt x="15" y="1004"/>
                  </a:cubicBezTo>
                  <a:lnTo>
                    <a:pt x="15" y="1004"/>
                  </a:lnTo>
                  <a:cubicBezTo>
                    <a:pt x="15" y="1004"/>
                    <a:pt x="15" y="1005"/>
                    <a:pt x="15" y="1005"/>
                  </a:cubicBezTo>
                  <a:cubicBezTo>
                    <a:pt x="335" y="2114"/>
                    <a:pt x="892" y="3768"/>
                    <a:pt x="2297" y="3857"/>
                  </a:cubicBezTo>
                  <a:cubicBezTo>
                    <a:pt x="2352" y="3861"/>
                    <a:pt x="2407" y="3862"/>
                    <a:pt x="2462" y="3862"/>
                  </a:cubicBezTo>
                  <a:cubicBezTo>
                    <a:pt x="2900" y="3862"/>
                    <a:pt x="3329" y="3745"/>
                    <a:pt x="3682" y="3466"/>
                  </a:cubicBezTo>
                  <a:cubicBezTo>
                    <a:pt x="3931" y="3274"/>
                    <a:pt x="4162" y="3062"/>
                    <a:pt x="4368" y="2818"/>
                  </a:cubicBezTo>
                  <a:cubicBezTo>
                    <a:pt x="4726" y="2383"/>
                    <a:pt x="5066" y="1729"/>
                    <a:pt x="5623" y="1537"/>
                  </a:cubicBezTo>
                  <a:cubicBezTo>
                    <a:pt x="5676" y="1517"/>
                    <a:pt x="5771" y="1454"/>
                    <a:pt x="5746" y="1389"/>
                  </a:cubicBezTo>
                  <a:cubicBezTo>
                    <a:pt x="5605" y="946"/>
                    <a:pt x="5463" y="511"/>
                    <a:pt x="5329" y="75"/>
                  </a:cubicBezTo>
                  <a:cubicBezTo>
                    <a:pt x="5309" y="21"/>
                    <a:pt x="5254" y="0"/>
                    <a:pt x="5191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2" name="Google Shape;1162;p28"/>
            <p:cNvSpPr/>
            <p:nvPr/>
          </p:nvSpPr>
          <p:spPr>
            <a:xfrm>
              <a:off x="3737464" y="1767150"/>
              <a:ext cx="238156" cy="208859"/>
            </a:xfrm>
            <a:custGeom>
              <a:avLst/>
              <a:gdLst/>
              <a:ahLst/>
              <a:cxnLst/>
              <a:rect l="l" t="t" r="r" b="b"/>
              <a:pathLst>
                <a:path w="11787" h="10337" extrusionOk="0">
                  <a:moveTo>
                    <a:pt x="5240" y="0"/>
                  </a:moveTo>
                  <a:cubicBezTo>
                    <a:pt x="5209" y="0"/>
                    <a:pt x="5177" y="1"/>
                    <a:pt x="5145" y="1"/>
                  </a:cubicBezTo>
                  <a:cubicBezTo>
                    <a:pt x="1562" y="72"/>
                    <a:pt x="1209" y="4514"/>
                    <a:pt x="1209" y="4514"/>
                  </a:cubicBezTo>
                  <a:lnTo>
                    <a:pt x="837" y="5475"/>
                  </a:lnTo>
                  <a:cubicBezTo>
                    <a:pt x="837" y="5475"/>
                    <a:pt x="0" y="10337"/>
                    <a:pt x="5343" y="10337"/>
                  </a:cubicBezTo>
                  <a:cubicBezTo>
                    <a:pt x="5512" y="10337"/>
                    <a:pt x="5688" y="10332"/>
                    <a:pt x="5870" y="10322"/>
                  </a:cubicBezTo>
                  <a:cubicBezTo>
                    <a:pt x="11787" y="9995"/>
                    <a:pt x="9702" y="4424"/>
                    <a:pt x="9702" y="4424"/>
                  </a:cubicBezTo>
                  <a:lnTo>
                    <a:pt x="9542" y="3841"/>
                  </a:lnTo>
                  <a:cubicBezTo>
                    <a:pt x="9542" y="3841"/>
                    <a:pt x="8737" y="0"/>
                    <a:pt x="5240" y="0"/>
                  </a:cubicBezTo>
                  <a:close/>
                </a:path>
              </a:pathLst>
            </a:custGeom>
            <a:solidFill>
              <a:srgbClr val="FF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3" name="Google Shape;1163;p28"/>
            <p:cNvSpPr/>
            <p:nvPr/>
          </p:nvSpPr>
          <p:spPr>
            <a:xfrm>
              <a:off x="3810243" y="1857446"/>
              <a:ext cx="76496" cy="91145"/>
            </a:xfrm>
            <a:custGeom>
              <a:avLst/>
              <a:gdLst/>
              <a:ahLst/>
              <a:cxnLst/>
              <a:rect l="l" t="t" r="r" b="b"/>
              <a:pathLst>
                <a:path w="3786" h="4511" extrusionOk="0">
                  <a:moveTo>
                    <a:pt x="2824" y="0"/>
                  </a:moveTo>
                  <a:cubicBezTo>
                    <a:pt x="2364" y="796"/>
                    <a:pt x="1971" y="1048"/>
                    <a:pt x="1658" y="1048"/>
                  </a:cubicBezTo>
                  <a:cubicBezTo>
                    <a:pt x="1114" y="1048"/>
                    <a:pt x="812" y="283"/>
                    <a:pt x="812" y="283"/>
                  </a:cubicBezTo>
                  <a:lnTo>
                    <a:pt x="812" y="283"/>
                  </a:lnTo>
                  <a:cubicBezTo>
                    <a:pt x="812" y="283"/>
                    <a:pt x="1" y="4510"/>
                    <a:pt x="1786" y="4510"/>
                  </a:cubicBezTo>
                  <a:cubicBezTo>
                    <a:pt x="1818" y="4510"/>
                    <a:pt x="1850" y="4509"/>
                    <a:pt x="1883" y="4506"/>
                  </a:cubicBezTo>
                  <a:cubicBezTo>
                    <a:pt x="3786" y="4353"/>
                    <a:pt x="2825" y="0"/>
                    <a:pt x="282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4" name="Google Shape;1164;p28"/>
            <p:cNvSpPr/>
            <p:nvPr/>
          </p:nvSpPr>
          <p:spPr>
            <a:xfrm>
              <a:off x="3679435" y="1963926"/>
              <a:ext cx="65545" cy="19053"/>
            </a:xfrm>
            <a:custGeom>
              <a:avLst/>
              <a:gdLst/>
              <a:ahLst/>
              <a:cxnLst/>
              <a:rect l="l" t="t" r="r" b="b"/>
              <a:pathLst>
                <a:path w="3244" h="943" extrusionOk="0">
                  <a:moveTo>
                    <a:pt x="376" y="1"/>
                  </a:moveTo>
                  <a:cubicBezTo>
                    <a:pt x="235" y="1"/>
                    <a:pt x="0" y="126"/>
                    <a:pt x="55" y="153"/>
                  </a:cubicBezTo>
                  <a:cubicBezTo>
                    <a:pt x="574" y="416"/>
                    <a:pt x="946" y="936"/>
                    <a:pt x="1574" y="943"/>
                  </a:cubicBezTo>
                  <a:cubicBezTo>
                    <a:pt x="1586" y="943"/>
                    <a:pt x="1599" y="943"/>
                    <a:pt x="1612" y="943"/>
                  </a:cubicBezTo>
                  <a:cubicBezTo>
                    <a:pt x="2210" y="943"/>
                    <a:pt x="2699" y="659"/>
                    <a:pt x="3158" y="295"/>
                  </a:cubicBezTo>
                  <a:cubicBezTo>
                    <a:pt x="3243" y="228"/>
                    <a:pt x="3187" y="204"/>
                    <a:pt x="3098" y="204"/>
                  </a:cubicBezTo>
                  <a:cubicBezTo>
                    <a:pt x="3007" y="204"/>
                    <a:pt x="2882" y="230"/>
                    <a:pt x="2843" y="263"/>
                  </a:cubicBezTo>
                  <a:cubicBezTo>
                    <a:pt x="2520" y="518"/>
                    <a:pt x="2169" y="719"/>
                    <a:pt x="1791" y="719"/>
                  </a:cubicBezTo>
                  <a:cubicBezTo>
                    <a:pt x="1600" y="719"/>
                    <a:pt x="1401" y="667"/>
                    <a:pt x="1197" y="544"/>
                  </a:cubicBezTo>
                  <a:cubicBezTo>
                    <a:pt x="927" y="384"/>
                    <a:pt x="721" y="153"/>
                    <a:pt x="440" y="13"/>
                  </a:cubicBezTo>
                  <a:cubicBezTo>
                    <a:pt x="423" y="5"/>
                    <a:pt x="401" y="1"/>
                    <a:pt x="376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5" name="Google Shape;1165;p28"/>
            <p:cNvSpPr/>
            <p:nvPr/>
          </p:nvSpPr>
          <p:spPr>
            <a:xfrm>
              <a:off x="3672929" y="1943256"/>
              <a:ext cx="81244" cy="21842"/>
            </a:xfrm>
            <a:custGeom>
              <a:avLst/>
              <a:gdLst/>
              <a:ahLst/>
              <a:cxnLst/>
              <a:rect l="l" t="t" r="r" b="b"/>
              <a:pathLst>
                <a:path w="4021" h="1081" extrusionOk="0">
                  <a:moveTo>
                    <a:pt x="3835" y="0"/>
                  </a:moveTo>
                  <a:cubicBezTo>
                    <a:pt x="3747" y="0"/>
                    <a:pt x="3642" y="23"/>
                    <a:pt x="3602" y="61"/>
                  </a:cubicBezTo>
                  <a:cubicBezTo>
                    <a:pt x="3126" y="484"/>
                    <a:pt x="2653" y="850"/>
                    <a:pt x="1980" y="882"/>
                  </a:cubicBezTo>
                  <a:cubicBezTo>
                    <a:pt x="1961" y="883"/>
                    <a:pt x="1942" y="883"/>
                    <a:pt x="1923" y="883"/>
                  </a:cubicBezTo>
                  <a:cubicBezTo>
                    <a:pt x="1406" y="883"/>
                    <a:pt x="850" y="646"/>
                    <a:pt x="460" y="324"/>
                  </a:cubicBezTo>
                  <a:cubicBezTo>
                    <a:pt x="438" y="307"/>
                    <a:pt x="406" y="300"/>
                    <a:pt x="369" y="300"/>
                  </a:cubicBezTo>
                  <a:cubicBezTo>
                    <a:pt x="221" y="300"/>
                    <a:pt x="1" y="413"/>
                    <a:pt x="82" y="484"/>
                  </a:cubicBezTo>
                  <a:cubicBezTo>
                    <a:pt x="595" y="901"/>
                    <a:pt x="1147" y="1081"/>
                    <a:pt x="1695" y="1081"/>
                  </a:cubicBezTo>
                  <a:cubicBezTo>
                    <a:pt x="2488" y="1081"/>
                    <a:pt x="3274" y="703"/>
                    <a:pt x="3922" y="119"/>
                  </a:cubicBezTo>
                  <a:cubicBezTo>
                    <a:pt x="4021" y="35"/>
                    <a:pt x="3941" y="0"/>
                    <a:pt x="383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3668242" y="1934730"/>
              <a:ext cx="70596" cy="12224"/>
            </a:xfrm>
            <a:custGeom>
              <a:avLst/>
              <a:gdLst/>
              <a:ahLst/>
              <a:cxnLst/>
              <a:rect l="l" t="t" r="r" b="b"/>
              <a:pathLst>
                <a:path w="3494" h="605" extrusionOk="0">
                  <a:moveTo>
                    <a:pt x="442" y="1"/>
                  </a:moveTo>
                  <a:cubicBezTo>
                    <a:pt x="285" y="1"/>
                    <a:pt x="1" y="204"/>
                    <a:pt x="224" y="246"/>
                  </a:cubicBezTo>
                  <a:cubicBezTo>
                    <a:pt x="768" y="342"/>
                    <a:pt x="1186" y="605"/>
                    <a:pt x="1757" y="605"/>
                  </a:cubicBezTo>
                  <a:cubicBezTo>
                    <a:pt x="1765" y="605"/>
                    <a:pt x="1773" y="605"/>
                    <a:pt x="1781" y="604"/>
                  </a:cubicBezTo>
                  <a:cubicBezTo>
                    <a:pt x="2295" y="604"/>
                    <a:pt x="2801" y="438"/>
                    <a:pt x="3269" y="258"/>
                  </a:cubicBezTo>
                  <a:cubicBezTo>
                    <a:pt x="3494" y="174"/>
                    <a:pt x="3362" y="43"/>
                    <a:pt x="3200" y="43"/>
                  </a:cubicBezTo>
                  <a:cubicBezTo>
                    <a:pt x="3168" y="43"/>
                    <a:pt x="3135" y="48"/>
                    <a:pt x="3103" y="60"/>
                  </a:cubicBezTo>
                  <a:cubicBezTo>
                    <a:pt x="2672" y="230"/>
                    <a:pt x="2238" y="345"/>
                    <a:pt x="1785" y="345"/>
                  </a:cubicBezTo>
                  <a:cubicBezTo>
                    <a:pt x="1657" y="345"/>
                    <a:pt x="1528" y="336"/>
                    <a:pt x="1397" y="317"/>
                  </a:cubicBezTo>
                  <a:cubicBezTo>
                    <a:pt x="1071" y="266"/>
                    <a:pt x="795" y="60"/>
                    <a:pt x="468" y="3"/>
                  </a:cubicBezTo>
                  <a:cubicBezTo>
                    <a:pt x="459" y="1"/>
                    <a:pt x="451" y="1"/>
                    <a:pt x="442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3941737" y="1950025"/>
              <a:ext cx="70657" cy="22165"/>
            </a:xfrm>
            <a:custGeom>
              <a:avLst/>
              <a:gdLst/>
              <a:ahLst/>
              <a:cxnLst/>
              <a:rect l="l" t="t" r="r" b="b"/>
              <a:pathLst>
                <a:path w="3497" h="1097" extrusionOk="0">
                  <a:moveTo>
                    <a:pt x="328" y="1"/>
                  </a:moveTo>
                  <a:cubicBezTo>
                    <a:pt x="184" y="1"/>
                    <a:pt x="1" y="110"/>
                    <a:pt x="80" y="226"/>
                  </a:cubicBezTo>
                  <a:cubicBezTo>
                    <a:pt x="504" y="843"/>
                    <a:pt x="1236" y="1096"/>
                    <a:pt x="1970" y="1096"/>
                  </a:cubicBezTo>
                  <a:cubicBezTo>
                    <a:pt x="2432" y="1096"/>
                    <a:pt x="2896" y="996"/>
                    <a:pt x="3284" y="823"/>
                  </a:cubicBezTo>
                  <a:cubicBezTo>
                    <a:pt x="3497" y="733"/>
                    <a:pt x="3376" y="590"/>
                    <a:pt x="3216" y="590"/>
                  </a:cubicBezTo>
                  <a:cubicBezTo>
                    <a:pt x="3182" y="590"/>
                    <a:pt x="3147" y="596"/>
                    <a:pt x="3112" y="611"/>
                  </a:cubicBezTo>
                  <a:cubicBezTo>
                    <a:pt x="2811" y="746"/>
                    <a:pt x="2459" y="819"/>
                    <a:pt x="2105" y="819"/>
                  </a:cubicBezTo>
                  <a:cubicBezTo>
                    <a:pt x="1468" y="819"/>
                    <a:pt x="825" y="584"/>
                    <a:pt x="458" y="54"/>
                  </a:cubicBezTo>
                  <a:cubicBezTo>
                    <a:pt x="431" y="16"/>
                    <a:pt x="382" y="1"/>
                    <a:pt x="328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8" name="Google Shape;1168;p28"/>
            <p:cNvSpPr/>
            <p:nvPr/>
          </p:nvSpPr>
          <p:spPr>
            <a:xfrm>
              <a:off x="3956486" y="1941539"/>
              <a:ext cx="63161" cy="15962"/>
            </a:xfrm>
            <a:custGeom>
              <a:avLst/>
              <a:gdLst/>
              <a:ahLst/>
              <a:cxnLst/>
              <a:rect l="l" t="t" r="r" b="b"/>
              <a:pathLst>
                <a:path w="3126" h="790" extrusionOk="0">
                  <a:moveTo>
                    <a:pt x="2999" y="0"/>
                  </a:moveTo>
                  <a:cubicBezTo>
                    <a:pt x="2898" y="0"/>
                    <a:pt x="2749" y="31"/>
                    <a:pt x="2702" y="75"/>
                  </a:cubicBezTo>
                  <a:cubicBezTo>
                    <a:pt x="2345" y="416"/>
                    <a:pt x="1929" y="585"/>
                    <a:pt x="1507" y="585"/>
                  </a:cubicBezTo>
                  <a:cubicBezTo>
                    <a:pt x="1150" y="585"/>
                    <a:pt x="788" y="464"/>
                    <a:pt x="453" y="223"/>
                  </a:cubicBezTo>
                  <a:cubicBezTo>
                    <a:pt x="434" y="209"/>
                    <a:pt x="407" y="203"/>
                    <a:pt x="375" y="203"/>
                  </a:cubicBezTo>
                  <a:cubicBezTo>
                    <a:pt x="232" y="203"/>
                    <a:pt x="0" y="324"/>
                    <a:pt x="68" y="371"/>
                  </a:cubicBezTo>
                  <a:cubicBezTo>
                    <a:pt x="466" y="657"/>
                    <a:pt x="908" y="789"/>
                    <a:pt x="1349" y="789"/>
                  </a:cubicBezTo>
                  <a:cubicBezTo>
                    <a:pt x="1972" y="789"/>
                    <a:pt x="2592" y="525"/>
                    <a:pt x="3081" y="63"/>
                  </a:cubicBezTo>
                  <a:cubicBezTo>
                    <a:pt x="3125" y="18"/>
                    <a:pt x="3076" y="0"/>
                    <a:pt x="299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9" name="Google Shape;1169;p28"/>
            <p:cNvSpPr/>
            <p:nvPr/>
          </p:nvSpPr>
          <p:spPr>
            <a:xfrm>
              <a:off x="3944242" y="1921314"/>
              <a:ext cx="75122" cy="18043"/>
            </a:xfrm>
            <a:custGeom>
              <a:avLst/>
              <a:gdLst/>
              <a:ahLst/>
              <a:cxnLst/>
              <a:rect l="l" t="t" r="r" b="b"/>
              <a:pathLst>
                <a:path w="3718" h="893" extrusionOk="0">
                  <a:moveTo>
                    <a:pt x="3448" y="0"/>
                  </a:moveTo>
                  <a:cubicBezTo>
                    <a:pt x="3394" y="0"/>
                    <a:pt x="3338" y="16"/>
                    <a:pt x="3296" y="51"/>
                  </a:cubicBezTo>
                  <a:cubicBezTo>
                    <a:pt x="2752" y="493"/>
                    <a:pt x="2145" y="604"/>
                    <a:pt x="1511" y="604"/>
                  </a:cubicBezTo>
                  <a:cubicBezTo>
                    <a:pt x="1151" y="604"/>
                    <a:pt x="782" y="568"/>
                    <a:pt x="411" y="538"/>
                  </a:cubicBezTo>
                  <a:cubicBezTo>
                    <a:pt x="407" y="537"/>
                    <a:pt x="403" y="537"/>
                    <a:pt x="399" y="537"/>
                  </a:cubicBezTo>
                  <a:cubicBezTo>
                    <a:pt x="209" y="537"/>
                    <a:pt x="0" y="807"/>
                    <a:pt x="270" y="827"/>
                  </a:cubicBezTo>
                  <a:cubicBezTo>
                    <a:pt x="652" y="861"/>
                    <a:pt x="1033" y="892"/>
                    <a:pt x="1406" y="892"/>
                  </a:cubicBezTo>
                  <a:cubicBezTo>
                    <a:pt x="2176" y="892"/>
                    <a:pt x="2913" y="758"/>
                    <a:pt x="3565" y="230"/>
                  </a:cubicBezTo>
                  <a:cubicBezTo>
                    <a:pt x="3717" y="105"/>
                    <a:pt x="3589" y="0"/>
                    <a:pt x="3448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0" name="Google Shape;1170;p28"/>
            <p:cNvSpPr/>
            <p:nvPr/>
          </p:nvSpPr>
          <p:spPr>
            <a:xfrm>
              <a:off x="3825861" y="1865993"/>
              <a:ext cx="42633" cy="26974"/>
            </a:xfrm>
            <a:custGeom>
              <a:avLst/>
              <a:gdLst/>
              <a:ahLst/>
              <a:cxnLst/>
              <a:rect l="l" t="t" r="r" b="b"/>
              <a:pathLst>
                <a:path w="2110" h="1335" extrusionOk="0">
                  <a:moveTo>
                    <a:pt x="2019" y="0"/>
                  </a:moveTo>
                  <a:cubicBezTo>
                    <a:pt x="2019" y="0"/>
                    <a:pt x="1404" y="879"/>
                    <a:pt x="898" y="917"/>
                  </a:cubicBezTo>
                  <a:cubicBezTo>
                    <a:pt x="879" y="919"/>
                    <a:pt x="861" y="919"/>
                    <a:pt x="844" y="919"/>
                  </a:cubicBezTo>
                  <a:cubicBezTo>
                    <a:pt x="374" y="919"/>
                    <a:pt x="142" y="366"/>
                    <a:pt x="142" y="366"/>
                  </a:cubicBezTo>
                  <a:lnTo>
                    <a:pt x="1" y="1334"/>
                  </a:lnTo>
                  <a:lnTo>
                    <a:pt x="2110" y="1109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1" name="Google Shape;1171;p28"/>
            <p:cNvSpPr/>
            <p:nvPr/>
          </p:nvSpPr>
          <p:spPr>
            <a:xfrm>
              <a:off x="3840510" y="1912828"/>
              <a:ext cx="27984" cy="31459"/>
            </a:xfrm>
            <a:custGeom>
              <a:avLst/>
              <a:gdLst/>
              <a:ahLst/>
              <a:cxnLst/>
              <a:rect l="l" t="t" r="r" b="b"/>
              <a:pathLst>
                <a:path w="1385" h="1557" extrusionOk="0">
                  <a:moveTo>
                    <a:pt x="863" y="0"/>
                  </a:moveTo>
                  <a:cubicBezTo>
                    <a:pt x="86" y="0"/>
                    <a:pt x="0" y="1490"/>
                    <a:pt x="0" y="1490"/>
                  </a:cubicBezTo>
                  <a:cubicBezTo>
                    <a:pt x="111" y="1536"/>
                    <a:pt x="213" y="1557"/>
                    <a:pt x="309" y="1557"/>
                  </a:cubicBezTo>
                  <a:cubicBezTo>
                    <a:pt x="1089" y="1557"/>
                    <a:pt x="1385" y="182"/>
                    <a:pt x="1385" y="182"/>
                  </a:cubicBezTo>
                  <a:cubicBezTo>
                    <a:pt x="1183" y="54"/>
                    <a:pt x="1011" y="0"/>
                    <a:pt x="863" y="0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2" name="Google Shape;1172;p28"/>
            <p:cNvSpPr/>
            <p:nvPr/>
          </p:nvSpPr>
          <p:spPr>
            <a:xfrm>
              <a:off x="3759528" y="1794103"/>
              <a:ext cx="172207" cy="83467"/>
            </a:xfrm>
            <a:custGeom>
              <a:avLst/>
              <a:gdLst/>
              <a:ahLst/>
              <a:cxnLst/>
              <a:rect l="l" t="t" r="r" b="b"/>
              <a:pathLst>
                <a:path w="8523" h="4131" extrusionOk="0">
                  <a:moveTo>
                    <a:pt x="4481" y="1"/>
                  </a:moveTo>
                  <a:cubicBezTo>
                    <a:pt x="3810" y="1"/>
                    <a:pt x="3165" y="262"/>
                    <a:pt x="2681" y="757"/>
                  </a:cubicBezTo>
                  <a:cubicBezTo>
                    <a:pt x="2387" y="1064"/>
                    <a:pt x="2213" y="1487"/>
                    <a:pt x="2065" y="1872"/>
                  </a:cubicBezTo>
                  <a:cubicBezTo>
                    <a:pt x="1894" y="2323"/>
                    <a:pt x="1557" y="3417"/>
                    <a:pt x="979" y="3417"/>
                  </a:cubicBezTo>
                  <a:cubicBezTo>
                    <a:pt x="827" y="3417"/>
                    <a:pt x="657" y="3340"/>
                    <a:pt x="470" y="3155"/>
                  </a:cubicBezTo>
                  <a:cubicBezTo>
                    <a:pt x="444" y="3129"/>
                    <a:pt x="401" y="3118"/>
                    <a:pt x="354" y="3118"/>
                  </a:cubicBezTo>
                  <a:cubicBezTo>
                    <a:pt x="203" y="3118"/>
                    <a:pt x="0" y="3230"/>
                    <a:pt x="97" y="3327"/>
                  </a:cubicBezTo>
                  <a:cubicBezTo>
                    <a:pt x="353" y="3580"/>
                    <a:pt x="683" y="3740"/>
                    <a:pt x="1003" y="3740"/>
                  </a:cubicBezTo>
                  <a:cubicBezTo>
                    <a:pt x="1286" y="3740"/>
                    <a:pt x="1561" y="3615"/>
                    <a:pt x="1771" y="3321"/>
                  </a:cubicBezTo>
                  <a:cubicBezTo>
                    <a:pt x="2553" y="2238"/>
                    <a:pt x="2514" y="564"/>
                    <a:pt x="4104" y="277"/>
                  </a:cubicBezTo>
                  <a:cubicBezTo>
                    <a:pt x="4222" y="255"/>
                    <a:pt x="4333" y="245"/>
                    <a:pt x="4438" y="245"/>
                  </a:cubicBezTo>
                  <a:cubicBezTo>
                    <a:pt x="5659" y="245"/>
                    <a:pt x="5981" y="1647"/>
                    <a:pt x="6348" y="2617"/>
                  </a:cubicBezTo>
                  <a:cubicBezTo>
                    <a:pt x="6662" y="3449"/>
                    <a:pt x="7195" y="4026"/>
                    <a:pt x="8104" y="4129"/>
                  </a:cubicBezTo>
                  <a:cubicBezTo>
                    <a:pt x="8111" y="4130"/>
                    <a:pt x="8118" y="4130"/>
                    <a:pt x="8125" y="4130"/>
                  </a:cubicBezTo>
                  <a:cubicBezTo>
                    <a:pt x="8302" y="4130"/>
                    <a:pt x="8523" y="3897"/>
                    <a:pt x="8258" y="3866"/>
                  </a:cubicBezTo>
                  <a:cubicBezTo>
                    <a:pt x="6130" y="3629"/>
                    <a:pt x="6988" y="380"/>
                    <a:pt x="4893" y="33"/>
                  </a:cubicBezTo>
                  <a:cubicBezTo>
                    <a:pt x="4755" y="12"/>
                    <a:pt x="4618" y="1"/>
                    <a:pt x="4481" y="1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3" name="Google Shape;1173;p28"/>
            <p:cNvSpPr/>
            <p:nvPr/>
          </p:nvSpPr>
          <p:spPr>
            <a:xfrm>
              <a:off x="3768923" y="1774201"/>
              <a:ext cx="171096" cy="78961"/>
            </a:xfrm>
            <a:custGeom>
              <a:avLst/>
              <a:gdLst/>
              <a:ahLst/>
              <a:cxnLst/>
              <a:rect l="l" t="t" r="r" b="b"/>
              <a:pathLst>
                <a:path w="8468" h="3908" extrusionOk="0">
                  <a:moveTo>
                    <a:pt x="4318" y="0"/>
                  </a:moveTo>
                  <a:cubicBezTo>
                    <a:pt x="3608" y="0"/>
                    <a:pt x="2992" y="230"/>
                    <a:pt x="2408" y="665"/>
                  </a:cubicBezTo>
                  <a:cubicBezTo>
                    <a:pt x="2037" y="941"/>
                    <a:pt x="1768" y="1280"/>
                    <a:pt x="1562" y="1685"/>
                  </a:cubicBezTo>
                  <a:cubicBezTo>
                    <a:pt x="1470" y="1875"/>
                    <a:pt x="1089" y="3333"/>
                    <a:pt x="596" y="3333"/>
                  </a:cubicBezTo>
                  <a:cubicBezTo>
                    <a:pt x="543" y="3333"/>
                    <a:pt x="489" y="3317"/>
                    <a:pt x="434" y="3280"/>
                  </a:cubicBezTo>
                  <a:cubicBezTo>
                    <a:pt x="419" y="3270"/>
                    <a:pt x="397" y="3266"/>
                    <a:pt x="372" y="3266"/>
                  </a:cubicBezTo>
                  <a:cubicBezTo>
                    <a:pt x="238" y="3266"/>
                    <a:pt x="0" y="3388"/>
                    <a:pt x="49" y="3415"/>
                  </a:cubicBezTo>
                  <a:cubicBezTo>
                    <a:pt x="159" y="3488"/>
                    <a:pt x="273" y="3519"/>
                    <a:pt x="388" y="3519"/>
                  </a:cubicBezTo>
                  <a:cubicBezTo>
                    <a:pt x="718" y="3519"/>
                    <a:pt x="1052" y="3268"/>
                    <a:pt x="1280" y="3049"/>
                  </a:cubicBezTo>
                  <a:cubicBezTo>
                    <a:pt x="1614" y="2729"/>
                    <a:pt x="1736" y="2268"/>
                    <a:pt x="1876" y="1838"/>
                  </a:cubicBezTo>
                  <a:cubicBezTo>
                    <a:pt x="2165" y="992"/>
                    <a:pt x="2991" y="261"/>
                    <a:pt x="3896" y="165"/>
                  </a:cubicBezTo>
                  <a:cubicBezTo>
                    <a:pt x="3988" y="155"/>
                    <a:pt x="4076" y="150"/>
                    <a:pt x="4161" y="150"/>
                  </a:cubicBezTo>
                  <a:cubicBezTo>
                    <a:pt x="6341" y="150"/>
                    <a:pt x="6166" y="3280"/>
                    <a:pt x="8023" y="3903"/>
                  </a:cubicBezTo>
                  <a:cubicBezTo>
                    <a:pt x="8032" y="3906"/>
                    <a:pt x="8043" y="3907"/>
                    <a:pt x="8056" y="3907"/>
                  </a:cubicBezTo>
                  <a:cubicBezTo>
                    <a:pt x="8178" y="3907"/>
                    <a:pt x="8467" y="3783"/>
                    <a:pt x="8357" y="3742"/>
                  </a:cubicBezTo>
                  <a:cubicBezTo>
                    <a:pt x="6440" y="3102"/>
                    <a:pt x="6825" y="114"/>
                    <a:pt x="4485" y="5"/>
                  </a:cubicBezTo>
                  <a:cubicBezTo>
                    <a:pt x="4429" y="2"/>
                    <a:pt x="4373" y="0"/>
                    <a:pt x="4318" y="0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4" name="Google Shape;1174;p28"/>
            <p:cNvSpPr/>
            <p:nvPr/>
          </p:nvSpPr>
          <p:spPr>
            <a:xfrm>
              <a:off x="3721320" y="1835018"/>
              <a:ext cx="82800" cy="99126"/>
            </a:xfrm>
            <a:custGeom>
              <a:avLst/>
              <a:gdLst/>
              <a:ahLst/>
              <a:cxnLst/>
              <a:rect l="l" t="t" r="r" b="b"/>
              <a:pathLst>
                <a:path w="4098" h="4906" extrusionOk="0">
                  <a:moveTo>
                    <a:pt x="2307" y="1"/>
                  </a:moveTo>
                  <a:cubicBezTo>
                    <a:pt x="1432" y="1"/>
                    <a:pt x="574" y="853"/>
                    <a:pt x="302" y="2059"/>
                  </a:cubicBezTo>
                  <a:cubicBezTo>
                    <a:pt x="1" y="3393"/>
                    <a:pt x="539" y="4655"/>
                    <a:pt x="1501" y="4873"/>
                  </a:cubicBezTo>
                  <a:cubicBezTo>
                    <a:pt x="1597" y="4895"/>
                    <a:pt x="1695" y="4906"/>
                    <a:pt x="1792" y="4906"/>
                  </a:cubicBezTo>
                  <a:cubicBezTo>
                    <a:pt x="2667" y="4906"/>
                    <a:pt x="3525" y="4048"/>
                    <a:pt x="3796" y="2847"/>
                  </a:cubicBezTo>
                  <a:cubicBezTo>
                    <a:pt x="4098" y="1515"/>
                    <a:pt x="3559" y="252"/>
                    <a:pt x="2598" y="33"/>
                  </a:cubicBezTo>
                  <a:cubicBezTo>
                    <a:pt x="2501" y="11"/>
                    <a:pt x="2404" y="1"/>
                    <a:pt x="23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5" name="Google Shape;1175;p28"/>
            <p:cNvSpPr/>
            <p:nvPr/>
          </p:nvSpPr>
          <p:spPr>
            <a:xfrm>
              <a:off x="3756942" y="1853829"/>
              <a:ext cx="38107" cy="49240"/>
            </a:xfrm>
            <a:custGeom>
              <a:avLst/>
              <a:gdLst/>
              <a:ahLst/>
              <a:cxnLst/>
              <a:rect l="l" t="t" r="r" b="b"/>
              <a:pathLst>
                <a:path w="1886" h="2437" extrusionOk="0">
                  <a:moveTo>
                    <a:pt x="944" y="1"/>
                  </a:moveTo>
                  <a:cubicBezTo>
                    <a:pt x="424" y="1"/>
                    <a:pt x="1" y="545"/>
                    <a:pt x="1" y="1218"/>
                  </a:cubicBezTo>
                  <a:cubicBezTo>
                    <a:pt x="1" y="1891"/>
                    <a:pt x="424" y="2436"/>
                    <a:pt x="944" y="2436"/>
                  </a:cubicBezTo>
                  <a:cubicBezTo>
                    <a:pt x="1462" y="2436"/>
                    <a:pt x="1885" y="1891"/>
                    <a:pt x="1885" y="1218"/>
                  </a:cubicBezTo>
                  <a:cubicBezTo>
                    <a:pt x="1885" y="545"/>
                    <a:pt x="1462" y="1"/>
                    <a:pt x="944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6" name="Google Shape;1176;p28"/>
            <p:cNvSpPr/>
            <p:nvPr/>
          </p:nvSpPr>
          <p:spPr>
            <a:xfrm>
              <a:off x="3892942" y="1831624"/>
              <a:ext cx="78012" cy="99954"/>
            </a:xfrm>
            <a:custGeom>
              <a:avLst/>
              <a:gdLst/>
              <a:ahLst/>
              <a:cxnLst/>
              <a:rect l="l" t="t" r="r" b="b"/>
              <a:pathLst>
                <a:path w="3861" h="4947" extrusionOk="0">
                  <a:moveTo>
                    <a:pt x="1801" y="1"/>
                  </a:moveTo>
                  <a:cubicBezTo>
                    <a:pt x="1752" y="1"/>
                    <a:pt x="1704" y="3"/>
                    <a:pt x="1655" y="9"/>
                  </a:cubicBezTo>
                  <a:cubicBezTo>
                    <a:pt x="675" y="112"/>
                    <a:pt x="1" y="1304"/>
                    <a:pt x="148" y="2669"/>
                  </a:cubicBezTo>
                  <a:cubicBezTo>
                    <a:pt x="289" y="3962"/>
                    <a:pt x="1130" y="4946"/>
                    <a:pt x="2055" y="4946"/>
                  </a:cubicBezTo>
                  <a:cubicBezTo>
                    <a:pt x="2103" y="4946"/>
                    <a:pt x="2151" y="4944"/>
                    <a:pt x="2199" y="4938"/>
                  </a:cubicBezTo>
                  <a:cubicBezTo>
                    <a:pt x="3181" y="4830"/>
                    <a:pt x="3861" y="3638"/>
                    <a:pt x="3707" y="2278"/>
                  </a:cubicBezTo>
                  <a:cubicBezTo>
                    <a:pt x="3567" y="981"/>
                    <a:pt x="2731" y="1"/>
                    <a:pt x="1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7" name="Google Shape;1177;p28"/>
            <p:cNvSpPr/>
            <p:nvPr/>
          </p:nvSpPr>
          <p:spPr>
            <a:xfrm>
              <a:off x="3902802" y="1850313"/>
              <a:ext cx="38228" cy="49118"/>
            </a:xfrm>
            <a:custGeom>
              <a:avLst/>
              <a:gdLst/>
              <a:ahLst/>
              <a:cxnLst/>
              <a:rect l="l" t="t" r="r" b="b"/>
              <a:pathLst>
                <a:path w="1892" h="2431" extrusionOk="0">
                  <a:moveTo>
                    <a:pt x="942" y="1"/>
                  </a:moveTo>
                  <a:cubicBezTo>
                    <a:pt x="424" y="1"/>
                    <a:pt x="0" y="545"/>
                    <a:pt x="0" y="1213"/>
                  </a:cubicBezTo>
                  <a:cubicBezTo>
                    <a:pt x="0" y="1885"/>
                    <a:pt x="424" y="2430"/>
                    <a:pt x="942" y="2430"/>
                  </a:cubicBezTo>
                  <a:cubicBezTo>
                    <a:pt x="1468" y="2430"/>
                    <a:pt x="1891" y="1885"/>
                    <a:pt x="1891" y="1213"/>
                  </a:cubicBezTo>
                  <a:cubicBezTo>
                    <a:pt x="1891" y="545"/>
                    <a:pt x="1468" y="1"/>
                    <a:pt x="942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8" name="Google Shape;1178;p28"/>
            <p:cNvSpPr/>
            <p:nvPr/>
          </p:nvSpPr>
          <p:spPr>
            <a:xfrm>
              <a:off x="3553983" y="1780162"/>
              <a:ext cx="77082" cy="216517"/>
            </a:xfrm>
            <a:custGeom>
              <a:avLst/>
              <a:gdLst/>
              <a:ahLst/>
              <a:cxnLst/>
              <a:rect l="l" t="t" r="r" b="b"/>
              <a:pathLst>
                <a:path w="3815" h="10716" extrusionOk="0">
                  <a:moveTo>
                    <a:pt x="1182" y="1"/>
                  </a:moveTo>
                  <a:cubicBezTo>
                    <a:pt x="1080" y="1"/>
                    <a:pt x="945" y="45"/>
                    <a:pt x="918" y="108"/>
                  </a:cubicBezTo>
                  <a:cubicBezTo>
                    <a:pt x="469" y="979"/>
                    <a:pt x="1" y="2133"/>
                    <a:pt x="629" y="3050"/>
                  </a:cubicBezTo>
                  <a:cubicBezTo>
                    <a:pt x="956" y="3517"/>
                    <a:pt x="1424" y="3839"/>
                    <a:pt x="1782" y="4274"/>
                  </a:cubicBezTo>
                  <a:cubicBezTo>
                    <a:pt x="2392" y="4993"/>
                    <a:pt x="1944" y="5813"/>
                    <a:pt x="1373" y="6357"/>
                  </a:cubicBezTo>
                  <a:cubicBezTo>
                    <a:pt x="693" y="7005"/>
                    <a:pt x="1436" y="7428"/>
                    <a:pt x="1995" y="7781"/>
                  </a:cubicBezTo>
                  <a:cubicBezTo>
                    <a:pt x="2566" y="8139"/>
                    <a:pt x="3001" y="8748"/>
                    <a:pt x="3181" y="9390"/>
                  </a:cubicBezTo>
                  <a:cubicBezTo>
                    <a:pt x="3252" y="9647"/>
                    <a:pt x="2886" y="10313"/>
                    <a:pt x="2944" y="10384"/>
                  </a:cubicBezTo>
                  <a:cubicBezTo>
                    <a:pt x="2923" y="10358"/>
                    <a:pt x="2883" y="10347"/>
                    <a:pt x="2836" y="10347"/>
                  </a:cubicBezTo>
                  <a:cubicBezTo>
                    <a:pt x="2695" y="10347"/>
                    <a:pt x="2493" y="10446"/>
                    <a:pt x="2566" y="10538"/>
                  </a:cubicBezTo>
                  <a:cubicBezTo>
                    <a:pt x="2662" y="10664"/>
                    <a:pt x="2757" y="10716"/>
                    <a:pt x="2848" y="10716"/>
                  </a:cubicBezTo>
                  <a:cubicBezTo>
                    <a:pt x="3177" y="10716"/>
                    <a:pt x="3455" y="10046"/>
                    <a:pt x="3521" y="9801"/>
                  </a:cubicBezTo>
                  <a:cubicBezTo>
                    <a:pt x="3815" y="8685"/>
                    <a:pt x="2738" y="7884"/>
                    <a:pt x="1930" y="7331"/>
                  </a:cubicBezTo>
                  <a:cubicBezTo>
                    <a:pt x="1622" y="7127"/>
                    <a:pt x="1359" y="6877"/>
                    <a:pt x="1616" y="6505"/>
                  </a:cubicBezTo>
                  <a:cubicBezTo>
                    <a:pt x="1764" y="6293"/>
                    <a:pt x="2007" y="6139"/>
                    <a:pt x="2167" y="5934"/>
                  </a:cubicBezTo>
                  <a:cubicBezTo>
                    <a:pt x="2521" y="5493"/>
                    <a:pt x="2610" y="4748"/>
                    <a:pt x="2276" y="4274"/>
                  </a:cubicBezTo>
                  <a:cubicBezTo>
                    <a:pt x="1879" y="3710"/>
                    <a:pt x="1264" y="3357"/>
                    <a:pt x="930" y="2742"/>
                  </a:cubicBezTo>
                  <a:cubicBezTo>
                    <a:pt x="469" y="1890"/>
                    <a:pt x="892" y="883"/>
                    <a:pt x="1290" y="108"/>
                  </a:cubicBezTo>
                  <a:cubicBezTo>
                    <a:pt x="1331" y="32"/>
                    <a:pt x="1268" y="1"/>
                    <a:pt x="1182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9" name="Google Shape;1179;p28"/>
            <p:cNvSpPr/>
            <p:nvPr/>
          </p:nvSpPr>
          <p:spPr>
            <a:xfrm>
              <a:off x="3618497" y="1750885"/>
              <a:ext cx="57928" cy="252987"/>
            </a:xfrm>
            <a:custGeom>
              <a:avLst/>
              <a:gdLst/>
              <a:ahLst/>
              <a:cxnLst/>
              <a:rect l="l" t="t" r="r" b="b"/>
              <a:pathLst>
                <a:path w="2867" h="12521" extrusionOk="0">
                  <a:moveTo>
                    <a:pt x="2088" y="0"/>
                  </a:moveTo>
                  <a:cubicBezTo>
                    <a:pt x="1978" y="0"/>
                    <a:pt x="1807" y="44"/>
                    <a:pt x="1782" y="114"/>
                  </a:cubicBezTo>
                  <a:cubicBezTo>
                    <a:pt x="1282" y="1549"/>
                    <a:pt x="1923" y="2717"/>
                    <a:pt x="2231" y="4114"/>
                  </a:cubicBezTo>
                  <a:cubicBezTo>
                    <a:pt x="2545" y="5563"/>
                    <a:pt x="1533" y="6146"/>
                    <a:pt x="763" y="7165"/>
                  </a:cubicBezTo>
                  <a:cubicBezTo>
                    <a:pt x="0" y="8165"/>
                    <a:pt x="994" y="8877"/>
                    <a:pt x="1545" y="9691"/>
                  </a:cubicBezTo>
                  <a:cubicBezTo>
                    <a:pt x="1782" y="10031"/>
                    <a:pt x="1814" y="10422"/>
                    <a:pt x="1820" y="10819"/>
                  </a:cubicBezTo>
                  <a:cubicBezTo>
                    <a:pt x="1828" y="11082"/>
                    <a:pt x="1786" y="12330"/>
                    <a:pt x="1284" y="12330"/>
                  </a:cubicBezTo>
                  <a:cubicBezTo>
                    <a:pt x="1257" y="12330"/>
                    <a:pt x="1228" y="12326"/>
                    <a:pt x="1199" y="12319"/>
                  </a:cubicBezTo>
                  <a:cubicBezTo>
                    <a:pt x="1192" y="12317"/>
                    <a:pt x="1183" y="12316"/>
                    <a:pt x="1174" y="12316"/>
                  </a:cubicBezTo>
                  <a:cubicBezTo>
                    <a:pt x="1053" y="12316"/>
                    <a:pt x="752" y="12451"/>
                    <a:pt x="866" y="12480"/>
                  </a:cubicBezTo>
                  <a:cubicBezTo>
                    <a:pt x="973" y="12508"/>
                    <a:pt x="1072" y="12521"/>
                    <a:pt x="1165" y="12521"/>
                  </a:cubicBezTo>
                  <a:cubicBezTo>
                    <a:pt x="1803" y="12521"/>
                    <a:pt x="2103" y="11907"/>
                    <a:pt x="2199" y="11268"/>
                  </a:cubicBezTo>
                  <a:cubicBezTo>
                    <a:pt x="2257" y="10857"/>
                    <a:pt x="2257" y="10396"/>
                    <a:pt x="2148" y="9993"/>
                  </a:cubicBezTo>
                  <a:cubicBezTo>
                    <a:pt x="1982" y="9365"/>
                    <a:pt x="1366" y="8890"/>
                    <a:pt x="1026" y="8357"/>
                  </a:cubicBezTo>
                  <a:cubicBezTo>
                    <a:pt x="296" y="7211"/>
                    <a:pt x="2314" y="6191"/>
                    <a:pt x="2642" y="5165"/>
                  </a:cubicBezTo>
                  <a:cubicBezTo>
                    <a:pt x="2866" y="4448"/>
                    <a:pt x="2559" y="3620"/>
                    <a:pt x="2340" y="2942"/>
                  </a:cubicBezTo>
                  <a:cubicBezTo>
                    <a:pt x="2026" y="1948"/>
                    <a:pt x="1828" y="1075"/>
                    <a:pt x="2180" y="43"/>
                  </a:cubicBezTo>
                  <a:cubicBezTo>
                    <a:pt x="2192" y="13"/>
                    <a:pt x="2149" y="0"/>
                    <a:pt x="2088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3602172" y="1813803"/>
              <a:ext cx="44310" cy="187563"/>
            </a:xfrm>
            <a:custGeom>
              <a:avLst/>
              <a:gdLst/>
              <a:ahLst/>
              <a:cxnLst/>
              <a:rect l="l" t="t" r="r" b="b"/>
              <a:pathLst>
                <a:path w="2193" h="9283" extrusionOk="0">
                  <a:moveTo>
                    <a:pt x="379" y="1"/>
                  </a:moveTo>
                  <a:cubicBezTo>
                    <a:pt x="255" y="1"/>
                    <a:pt x="84" y="75"/>
                    <a:pt x="97" y="180"/>
                  </a:cubicBezTo>
                  <a:cubicBezTo>
                    <a:pt x="148" y="757"/>
                    <a:pt x="282" y="1275"/>
                    <a:pt x="551" y="1795"/>
                  </a:cubicBezTo>
                  <a:cubicBezTo>
                    <a:pt x="770" y="2212"/>
                    <a:pt x="1077" y="2571"/>
                    <a:pt x="1199" y="3032"/>
                  </a:cubicBezTo>
                  <a:cubicBezTo>
                    <a:pt x="1417" y="3852"/>
                    <a:pt x="270" y="4282"/>
                    <a:pt x="128" y="5026"/>
                  </a:cubicBezTo>
                  <a:cubicBezTo>
                    <a:pt x="1" y="5686"/>
                    <a:pt x="796" y="6243"/>
                    <a:pt x="1193" y="6642"/>
                  </a:cubicBezTo>
                  <a:cubicBezTo>
                    <a:pt x="1738" y="7166"/>
                    <a:pt x="2148" y="8616"/>
                    <a:pt x="1296" y="9116"/>
                  </a:cubicBezTo>
                  <a:cubicBezTo>
                    <a:pt x="1126" y="9217"/>
                    <a:pt x="1260" y="9283"/>
                    <a:pt x="1399" y="9283"/>
                  </a:cubicBezTo>
                  <a:cubicBezTo>
                    <a:pt x="1453" y="9283"/>
                    <a:pt x="1508" y="9273"/>
                    <a:pt x="1545" y="9251"/>
                  </a:cubicBezTo>
                  <a:cubicBezTo>
                    <a:pt x="2110" y="8923"/>
                    <a:pt x="2193" y="8154"/>
                    <a:pt x="2161" y="7571"/>
                  </a:cubicBezTo>
                  <a:cubicBezTo>
                    <a:pt x="2104" y="6589"/>
                    <a:pt x="1001" y="6186"/>
                    <a:pt x="610" y="5385"/>
                  </a:cubicBezTo>
                  <a:cubicBezTo>
                    <a:pt x="219" y="4589"/>
                    <a:pt x="1430" y="4032"/>
                    <a:pt x="1610" y="3314"/>
                  </a:cubicBezTo>
                  <a:cubicBezTo>
                    <a:pt x="1713" y="2911"/>
                    <a:pt x="1462" y="2506"/>
                    <a:pt x="1264" y="2180"/>
                  </a:cubicBezTo>
                  <a:cubicBezTo>
                    <a:pt x="834" y="1500"/>
                    <a:pt x="571" y="872"/>
                    <a:pt x="501" y="71"/>
                  </a:cubicBezTo>
                  <a:cubicBezTo>
                    <a:pt x="496" y="22"/>
                    <a:pt x="444" y="1"/>
                    <a:pt x="37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4037246" y="1752521"/>
              <a:ext cx="123453" cy="264524"/>
            </a:xfrm>
            <a:custGeom>
              <a:avLst/>
              <a:gdLst/>
              <a:ahLst/>
              <a:cxnLst/>
              <a:rect l="l" t="t" r="r" b="b"/>
              <a:pathLst>
                <a:path w="6110" h="13092" extrusionOk="0">
                  <a:moveTo>
                    <a:pt x="4462" y="1"/>
                  </a:moveTo>
                  <a:lnTo>
                    <a:pt x="1" y="2808"/>
                  </a:lnTo>
                  <a:lnTo>
                    <a:pt x="3404" y="13092"/>
                  </a:lnTo>
                  <a:lnTo>
                    <a:pt x="6110" y="11527"/>
                  </a:lnTo>
                  <a:lnTo>
                    <a:pt x="4462" y="1"/>
                  </a:ln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4059653" y="1815096"/>
              <a:ext cx="57908" cy="175258"/>
            </a:xfrm>
            <a:custGeom>
              <a:avLst/>
              <a:gdLst/>
              <a:ahLst/>
              <a:cxnLst/>
              <a:rect l="l" t="t" r="r" b="b"/>
              <a:pathLst>
                <a:path w="2866" h="8674" extrusionOk="0">
                  <a:moveTo>
                    <a:pt x="270" y="1"/>
                  </a:moveTo>
                  <a:lnTo>
                    <a:pt x="1" y="78"/>
                  </a:lnTo>
                  <a:lnTo>
                    <a:pt x="2596" y="8673"/>
                  </a:lnTo>
                  <a:lnTo>
                    <a:pt x="2865" y="8590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3" name="Google Shape;1183;p28"/>
            <p:cNvSpPr/>
            <p:nvPr/>
          </p:nvSpPr>
          <p:spPr>
            <a:xfrm>
              <a:off x="4089193" y="1847202"/>
              <a:ext cx="42633" cy="143031"/>
            </a:xfrm>
            <a:custGeom>
              <a:avLst/>
              <a:gdLst/>
              <a:ahLst/>
              <a:cxnLst/>
              <a:rect l="l" t="t" r="r" b="b"/>
              <a:pathLst>
                <a:path w="2110" h="7079" extrusionOk="0">
                  <a:moveTo>
                    <a:pt x="270" y="1"/>
                  </a:moveTo>
                  <a:lnTo>
                    <a:pt x="0" y="72"/>
                  </a:lnTo>
                  <a:lnTo>
                    <a:pt x="1833" y="7078"/>
                  </a:lnTo>
                  <a:lnTo>
                    <a:pt x="2110" y="7007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4099659" y="1785294"/>
              <a:ext cx="41622" cy="204555"/>
            </a:xfrm>
            <a:custGeom>
              <a:avLst/>
              <a:gdLst/>
              <a:ahLst/>
              <a:cxnLst/>
              <a:rect l="l" t="t" r="r" b="b"/>
              <a:pathLst>
                <a:path w="2060" h="10124" extrusionOk="0">
                  <a:moveTo>
                    <a:pt x="142" y="0"/>
                  </a:moveTo>
                  <a:lnTo>
                    <a:pt x="1" y="26"/>
                  </a:lnTo>
                  <a:lnTo>
                    <a:pt x="1918" y="10124"/>
                  </a:lnTo>
                  <a:lnTo>
                    <a:pt x="2059" y="1009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5" name="Google Shape;1185;p28"/>
            <p:cNvSpPr/>
            <p:nvPr/>
          </p:nvSpPr>
          <p:spPr>
            <a:xfrm>
              <a:off x="4114833" y="1796164"/>
              <a:ext cx="35904" cy="180330"/>
            </a:xfrm>
            <a:custGeom>
              <a:avLst/>
              <a:gdLst/>
              <a:ahLst/>
              <a:cxnLst/>
              <a:rect l="l" t="t" r="r" b="b"/>
              <a:pathLst>
                <a:path w="1777" h="8925" extrusionOk="0">
                  <a:moveTo>
                    <a:pt x="276" y="1"/>
                  </a:moveTo>
                  <a:lnTo>
                    <a:pt x="1" y="47"/>
                  </a:lnTo>
                  <a:lnTo>
                    <a:pt x="1501" y="8924"/>
                  </a:lnTo>
                  <a:lnTo>
                    <a:pt x="1776" y="8873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4189693" y="1791497"/>
              <a:ext cx="105046" cy="193948"/>
            </a:xfrm>
            <a:custGeom>
              <a:avLst/>
              <a:gdLst/>
              <a:ahLst/>
              <a:cxnLst/>
              <a:rect l="l" t="t" r="r" b="b"/>
              <a:pathLst>
                <a:path w="5199" h="9599" extrusionOk="0">
                  <a:moveTo>
                    <a:pt x="5199" y="1"/>
                  </a:moveTo>
                  <a:lnTo>
                    <a:pt x="1513" y="456"/>
                  </a:lnTo>
                  <a:lnTo>
                    <a:pt x="0" y="9598"/>
                  </a:lnTo>
                  <a:lnTo>
                    <a:pt x="1020" y="95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4222081" y="1799154"/>
              <a:ext cx="65666" cy="28408"/>
            </a:xfrm>
            <a:custGeom>
              <a:avLst/>
              <a:gdLst/>
              <a:ahLst/>
              <a:cxnLst/>
              <a:rect l="l" t="t" r="r" b="b"/>
              <a:pathLst>
                <a:path w="3250" h="1406" extrusionOk="0">
                  <a:moveTo>
                    <a:pt x="3167" y="0"/>
                  </a:moveTo>
                  <a:cubicBezTo>
                    <a:pt x="1965" y="992"/>
                    <a:pt x="1262" y="1266"/>
                    <a:pt x="854" y="1266"/>
                  </a:cubicBezTo>
                  <a:cubicBezTo>
                    <a:pt x="726" y="1266"/>
                    <a:pt x="628" y="1239"/>
                    <a:pt x="551" y="1199"/>
                  </a:cubicBezTo>
                  <a:cubicBezTo>
                    <a:pt x="148" y="982"/>
                    <a:pt x="211" y="302"/>
                    <a:pt x="211" y="296"/>
                  </a:cubicBezTo>
                  <a:lnTo>
                    <a:pt x="77" y="283"/>
                  </a:lnTo>
                  <a:lnTo>
                    <a:pt x="77" y="283"/>
                  </a:lnTo>
                  <a:cubicBezTo>
                    <a:pt x="71" y="314"/>
                    <a:pt x="0" y="1059"/>
                    <a:pt x="487" y="1322"/>
                  </a:cubicBezTo>
                  <a:cubicBezTo>
                    <a:pt x="596" y="1379"/>
                    <a:pt x="717" y="1405"/>
                    <a:pt x="859" y="1405"/>
                  </a:cubicBezTo>
                  <a:cubicBezTo>
                    <a:pt x="1404" y="1405"/>
                    <a:pt x="2205" y="968"/>
                    <a:pt x="3250" y="110"/>
                  </a:cubicBezTo>
                  <a:lnTo>
                    <a:pt x="3167" y="0"/>
                  </a:ln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4231416" y="1799154"/>
              <a:ext cx="45987" cy="18952"/>
            </a:xfrm>
            <a:custGeom>
              <a:avLst/>
              <a:gdLst/>
              <a:ahLst/>
              <a:cxnLst/>
              <a:rect l="l" t="t" r="r" b="b"/>
              <a:pathLst>
                <a:path w="2276" h="938" extrusionOk="0">
                  <a:moveTo>
                    <a:pt x="2192" y="0"/>
                  </a:moveTo>
                  <a:cubicBezTo>
                    <a:pt x="1366" y="625"/>
                    <a:pt x="882" y="800"/>
                    <a:pt x="600" y="800"/>
                  </a:cubicBezTo>
                  <a:cubicBezTo>
                    <a:pt x="505" y="800"/>
                    <a:pt x="433" y="780"/>
                    <a:pt x="379" y="751"/>
                  </a:cubicBezTo>
                  <a:cubicBezTo>
                    <a:pt x="148" y="630"/>
                    <a:pt x="160" y="296"/>
                    <a:pt x="160" y="290"/>
                  </a:cubicBezTo>
                  <a:lnTo>
                    <a:pt x="19" y="283"/>
                  </a:lnTo>
                  <a:lnTo>
                    <a:pt x="19" y="283"/>
                  </a:lnTo>
                  <a:cubicBezTo>
                    <a:pt x="19" y="302"/>
                    <a:pt x="0" y="707"/>
                    <a:pt x="314" y="873"/>
                  </a:cubicBezTo>
                  <a:cubicBezTo>
                    <a:pt x="391" y="917"/>
                    <a:pt x="486" y="937"/>
                    <a:pt x="595" y="937"/>
                  </a:cubicBezTo>
                  <a:cubicBezTo>
                    <a:pt x="986" y="937"/>
                    <a:pt x="1545" y="660"/>
                    <a:pt x="2275" y="110"/>
                  </a:cubicBezTo>
                  <a:lnTo>
                    <a:pt x="2192" y="0"/>
                  </a:ln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4195370" y="1835018"/>
              <a:ext cx="105106" cy="177501"/>
            </a:xfrm>
            <a:custGeom>
              <a:avLst/>
              <a:gdLst/>
              <a:ahLst/>
              <a:cxnLst/>
              <a:rect l="l" t="t" r="r" b="b"/>
              <a:pathLst>
                <a:path w="5202" h="8785" extrusionOk="0">
                  <a:moveTo>
                    <a:pt x="2963" y="1"/>
                  </a:moveTo>
                  <a:lnTo>
                    <a:pt x="1" y="8278"/>
                  </a:lnTo>
                  <a:lnTo>
                    <a:pt x="1879" y="8784"/>
                  </a:lnTo>
                  <a:lnTo>
                    <a:pt x="5201" y="2450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4205634" y="1865487"/>
              <a:ext cx="55200" cy="140405"/>
            </a:xfrm>
            <a:custGeom>
              <a:avLst/>
              <a:gdLst/>
              <a:ahLst/>
              <a:cxnLst/>
              <a:rect l="l" t="t" r="r" b="b"/>
              <a:pathLst>
                <a:path w="2732" h="6949" extrusionOk="0">
                  <a:moveTo>
                    <a:pt x="2602" y="1"/>
                  </a:moveTo>
                  <a:lnTo>
                    <a:pt x="1" y="6898"/>
                  </a:lnTo>
                  <a:lnTo>
                    <a:pt x="134" y="6948"/>
                  </a:lnTo>
                  <a:lnTo>
                    <a:pt x="2731" y="51"/>
                  </a:lnTo>
                  <a:lnTo>
                    <a:pt x="2602" y="1"/>
                  </a:lnTo>
                  <a:close/>
                </a:path>
              </a:pathLst>
            </a:custGeom>
            <a:solidFill>
              <a:srgbClr val="FF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4214181" y="1896583"/>
              <a:ext cx="50917" cy="104763"/>
            </a:xfrm>
            <a:custGeom>
              <a:avLst/>
              <a:gdLst/>
              <a:ahLst/>
              <a:cxnLst/>
              <a:rect l="l" t="t" r="r" b="b"/>
              <a:pathLst>
                <a:path w="2520" h="5185" extrusionOk="0">
                  <a:moveTo>
                    <a:pt x="2392" y="0"/>
                  </a:moveTo>
                  <a:lnTo>
                    <a:pt x="1" y="5128"/>
                  </a:lnTo>
                  <a:lnTo>
                    <a:pt x="128" y="5185"/>
                  </a:lnTo>
                  <a:lnTo>
                    <a:pt x="2519" y="57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FF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4223758" y="1883854"/>
              <a:ext cx="64393" cy="122159"/>
            </a:xfrm>
            <a:custGeom>
              <a:avLst/>
              <a:gdLst/>
              <a:ahLst/>
              <a:cxnLst/>
              <a:rect l="l" t="t" r="r" b="b"/>
              <a:pathLst>
                <a:path w="3187" h="6046" extrusionOk="0">
                  <a:moveTo>
                    <a:pt x="3065" y="1"/>
                  </a:moveTo>
                  <a:lnTo>
                    <a:pt x="1" y="5983"/>
                  </a:lnTo>
                  <a:lnTo>
                    <a:pt x="122" y="6046"/>
                  </a:lnTo>
                  <a:lnTo>
                    <a:pt x="3187" y="65"/>
                  </a:lnTo>
                  <a:lnTo>
                    <a:pt x="3065" y="1"/>
                  </a:lnTo>
                  <a:close/>
                </a:path>
              </a:pathLst>
            </a:custGeom>
            <a:solidFill>
              <a:srgbClr val="FF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4084768" y="1804994"/>
              <a:ext cx="192877" cy="188998"/>
            </a:xfrm>
            <a:custGeom>
              <a:avLst/>
              <a:gdLst/>
              <a:ahLst/>
              <a:cxnLst/>
              <a:rect l="l" t="t" r="r" b="b"/>
              <a:pathLst>
                <a:path w="9546" h="9354" extrusionOk="0">
                  <a:moveTo>
                    <a:pt x="4646" y="0"/>
                  </a:moveTo>
                  <a:cubicBezTo>
                    <a:pt x="4643" y="0"/>
                    <a:pt x="4640" y="0"/>
                    <a:pt x="4636" y="1"/>
                  </a:cubicBezTo>
                  <a:cubicBezTo>
                    <a:pt x="3616" y="33"/>
                    <a:pt x="3193" y="6738"/>
                    <a:pt x="3193" y="6738"/>
                  </a:cubicBezTo>
                  <a:cubicBezTo>
                    <a:pt x="3193" y="6738"/>
                    <a:pt x="2474" y="5927"/>
                    <a:pt x="2216" y="5927"/>
                  </a:cubicBezTo>
                  <a:cubicBezTo>
                    <a:pt x="2201" y="5927"/>
                    <a:pt x="2187" y="5930"/>
                    <a:pt x="2175" y="5936"/>
                  </a:cubicBezTo>
                  <a:cubicBezTo>
                    <a:pt x="1969" y="6052"/>
                    <a:pt x="2809" y="7655"/>
                    <a:pt x="2809" y="7655"/>
                  </a:cubicBezTo>
                  <a:cubicBezTo>
                    <a:pt x="2809" y="7655"/>
                    <a:pt x="1151" y="6341"/>
                    <a:pt x="543" y="6341"/>
                  </a:cubicBezTo>
                  <a:cubicBezTo>
                    <a:pt x="477" y="6341"/>
                    <a:pt x="423" y="6357"/>
                    <a:pt x="386" y="6392"/>
                  </a:cubicBezTo>
                  <a:cubicBezTo>
                    <a:pt x="1" y="6744"/>
                    <a:pt x="3090" y="9353"/>
                    <a:pt x="3090" y="9353"/>
                  </a:cubicBezTo>
                  <a:lnTo>
                    <a:pt x="7655" y="8930"/>
                  </a:lnTo>
                  <a:cubicBezTo>
                    <a:pt x="7655" y="8930"/>
                    <a:pt x="9341" y="6179"/>
                    <a:pt x="9098" y="5936"/>
                  </a:cubicBezTo>
                  <a:cubicBezTo>
                    <a:pt x="9079" y="5918"/>
                    <a:pt x="9051" y="5910"/>
                    <a:pt x="9016" y="5910"/>
                  </a:cubicBezTo>
                  <a:cubicBezTo>
                    <a:pt x="8588" y="5910"/>
                    <a:pt x="7060" y="7122"/>
                    <a:pt x="7060" y="7122"/>
                  </a:cubicBezTo>
                  <a:cubicBezTo>
                    <a:pt x="7060" y="7122"/>
                    <a:pt x="9546" y="4001"/>
                    <a:pt x="9021" y="3584"/>
                  </a:cubicBezTo>
                  <a:cubicBezTo>
                    <a:pt x="8984" y="3554"/>
                    <a:pt x="8939" y="3540"/>
                    <a:pt x="8888" y="3540"/>
                  </a:cubicBezTo>
                  <a:cubicBezTo>
                    <a:pt x="8222" y="3540"/>
                    <a:pt x="6495" y="5936"/>
                    <a:pt x="6495" y="5936"/>
                  </a:cubicBezTo>
                  <a:cubicBezTo>
                    <a:pt x="6495" y="5936"/>
                    <a:pt x="7546" y="3371"/>
                    <a:pt x="7090" y="3295"/>
                  </a:cubicBezTo>
                  <a:cubicBezTo>
                    <a:pt x="7084" y="3294"/>
                    <a:pt x="7078" y="3293"/>
                    <a:pt x="7072" y="3293"/>
                  </a:cubicBezTo>
                  <a:cubicBezTo>
                    <a:pt x="6592" y="3293"/>
                    <a:pt x="4918" y="6110"/>
                    <a:pt x="4918" y="6110"/>
                  </a:cubicBezTo>
                  <a:cubicBezTo>
                    <a:pt x="4918" y="6110"/>
                    <a:pt x="5650" y="0"/>
                    <a:pt x="4646" y="0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4105236" y="1843848"/>
              <a:ext cx="139899" cy="136929"/>
            </a:xfrm>
            <a:custGeom>
              <a:avLst/>
              <a:gdLst/>
              <a:ahLst/>
              <a:cxnLst/>
              <a:rect l="l" t="t" r="r" b="b"/>
              <a:pathLst>
                <a:path w="6924" h="6777" extrusionOk="0">
                  <a:moveTo>
                    <a:pt x="3367" y="1"/>
                  </a:moveTo>
                  <a:cubicBezTo>
                    <a:pt x="3365" y="1"/>
                    <a:pt x="3362" y="1"/>
                    <a:pt x="3360" y="1"/>
                  </a:cubicBezTo>
                  <a:cubicBezTo>
                    <a:pt x="2623" y="25"/>
                    <a:pt x="2322" y="4886"/>
                    <a:pt x="2322" y="4886"/>
                  </a:cubicBezTo>
                  <a:cubicBezTo>
                    <a:pt x="2322" y="4886"/>
                    <a:pt x="1794" y="4296"/>
                    <a:pt x="1606" y="4296"/>
                  </a:cubicBezTo>
                  <a:cubicBezTo>
                    <a:pt x="1595" y="4296"/>
                    <a:pt x="1586" y="4298"/>
                    <a:pt x="1577" y="4302"/>
                  </a:cubicBezTo>
                  <a:cubicBezTo>
                    <a:pt x="1431" y="4385"/>
                    <a:pt x="2039" y="5546"/>
                    <a:pt x="2039" y="5546"/>
                  </a:cubicBezTo>
                  <a:cubicBezTo>
                    <a:pt x="2039" y="5546"/>
                    <a:pt x="841" y="4598"/>
                    <a:pt x="399" y="4598"/>
                  </a:cubicBezTo>
                  <a:cubicBezTo>
                    <a:pt x="351" y="4598"/>
                    <a:pt x="311" y="4610"/>
                    <a:pt x="283" y="4635"/>
                  </a:cubicBezTo>
                  <a:cubicBezTo>
                    <a:pt x="0" y="4892"/>
                    <a:pt x="2245" y="6776"/>
                    <a:pt x="2245" y="6776"/>
                  </a:cubicBezTo>
                  <a:lnTo>
                    <a:pt x="5553" y="6469"/>
                  </a:lnTo>
                  <a:cubicBezTo>
                    <a:pt x="5553" y="6469"/>
                    <a:pt x="6770" y="4475"/>
                    <a:pt x="6597" y="4302"/>
                  </a:cubicBezTo>
                  <a:cubicBezTo>
                    <a:pt x="6583" y="4289"/>
                    <a:pt x="6563" y="4283"/>
                    <a:pt x="6536" y="4283"/>
                  </a:cubicBezTo>
                  <a:cubicBezTo>
                    <a:pt x="6223" y="4283"/>
                    <a:pt x="5116" y="5161"/>
                    <a:pt x="5116" y="5161"/>
                  </a:cubicBezTo>
                  <a:cubicBezTo>
                    <a:pt x="5116" y="5161"/>
                    <a:pt x="6924" y="2898"/>
                    <a:pt x="6547" y="2596"/>
                  </a:cubicBezTo>
                  <a:cubicBezTo>
                    <a:pt x="6519" y="2574"/>
                    <a:pt x="6487" y="2564"/>
                    <a:pt x="6450" y="2564"/>
                  </a:cubicBezTo>
                  <a:cubicBezTo>
                    <a:pt x="5964" y="2564"/>
                    <a:pt x="4713" y="4302"/>
                    <a:pt x="4713" y="4302"/>
                  </a:cubicBezTo>
                  <a:cubicBezTo>
                    <a:pt x="4713" y="4302"/>
                    <a:pt x="5476" y="2442"/>
                    <a:pt x="5142" y="2385"/>
                  </a:cubicBezTo>
                  <a:cubicBezTo>
                    <a:pt x="5138" y="2385"/>
                    <a:pt x="5134" y="2384"/>
                    <a:pt x="5129" y="2384"/>
                  </a:cubicBezTo>
                  <a:cubicBezTo>
                    <a:pt x="4785" y="2384"/>
                    <a:pt x="3565" y="4424"/>
                    <a:pt x="3565" y="4424"/>
                  </a:cubicBezTo>
                  <a:cubicBezTo>
                    <a:pt x="3565" y="4424"/>
                    <a:pt x="4094" y="1"/>
                    <a:pt x="3367" y="1"/>
                  </a:cubicBezTo>
                  <a:close/>
                </a:path>
              </a:pathLst>
            </a:custGeom>
            <a:solidFill>
              <a:srgbClr val="FF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4122329" y="1883733"/>
              <a:ext cx="97570" cy="95610"/>
            </a:xfrm>
            <a:custGeom>
              <a:avLst/>
              <a:gdLst/>
              <a:ahLst/>
              <a:cxnLst/>
              <a:rect l="l" t="t" r="r" b="b"/>
              <a:pathLst>
                <a:path w="4829" h="4732" extrusionOk="0">
                  <a:moveTo>
                    <a:pt x="2350" y="1"/>
                  </a:moveTo>
                  <a:cubicBezTo>
                    <a:pt x="2349" y="1"/>
                    <a:pt x="2348" y="1"/>
                    <a:pt x="2347" y="1"/>
                  </a:cubicBezTo>
                  <a:cubicBezTo>
                    <a:pt x="1828" y="21"/>
                    <a:pt x="1616" y="3412"/>
                    <a:pt x="1616" y="3412"/>
                  </a:cubicBezTo>
                  <a:cubicBezTo>
                    <a:pt x="1616" y="3412"/>
                    <a:pt x="1258" y="3002"/>
                    <a:pt x="1125" y="3002"/>
                  </a:cubicBezTo>
                  <a:cubicBezTo>
                    <a:pt x="1117" y="3002"/>
                    <a:pt x="1110" y="3004"/>
                    <a:pt x="1104" y="3007"/>
                  </a:cubicBezTo>
                  <a:cubicBezTo>
                    <a:pt x="994" y="3065"/>
                    <a:pt x="1424" y="3873"/>
                    <a:pt x="1424" y="3873"/>
                  </a:cubicBezTo>
                  <a:cubicBezTo>
                    <a:pt x="1424" y="3873"/>
                    <a:pt x="581" y="3208"/>
                    <a:pt x="277" y="3208"/>
                  </a:cubicBezTo>
                  <a:cubicBezTo>
                    <a:pt x="245" y="3208"/>
                    <a:pt x="219" y="3215"/>
                    <a:pt x="200" y="3232"/>
                  </a:cubicBezTo>
                  <a:cubicBezTo>
                    <a:pt x="0" y="3412"/>
                    <a:pt x="1565" y="4732"/>
                    <a:pt x="1565" y="4732"/>
                  </a:cubicBezTo>
                  <a:lnTo>
                    <a:pt x="3873" y="4513"/>
                  </a:lnTo>
                  <a:cubicBezTo>
                    <a:pt x="3873" y="4513"/>
                    <a:pt x="4725" y="3128"/>
                    <a:pt x="4604" y="3007"/>
                  </a:cubicBezTo>
                  <a:cubicBezTo>
                    <a:pt x="4594" y="2997"/>
                    <a:pt x="4579" y="2993"/>
                    <a:pt x="4560" y="2993"/>
                  </a:cubicBezTo>
                  <a:cubicBezTo>
                    <a:pt x="4340" y="2993"/>
                    <a:pt x="3571" y="3604"/>
                    <a:pt x="3571" y="3604"/>
                  </a:cubicBezTo>
                  <a:cubicBezTo>
                    <a:pt x="3571" y="3604"/>
                    <a:pt x="4828" y="2027"/>
                    <a:pt x="4565" y="1815"/>
                  </a:cubicBezTo>
                  <a:cubicBezTo>
                    <a:pt x="4546" y="1800"/>
                    <a:pt x="4524" y="1793"/>
                    <a:pt x="4498" y="1793"/>
                  </a:cubicBezTo>
                  <a:cubicBezTo>
                    <a:pt x="4159" y="1793"/>
                    <a:pt x="3284" y="3007"/>
                    <a:pt x="3284" y="3007"/>
                  </a:cubicBezTo>
                  <a:cubicBezTo>
                    <a:pt x="3284" y="3007"/>
                    <a:pt x="3816" y="1705"/>
                    <a:pt x="3585" y="1667"/>
                  </a:cubicBezTo>
                  <a:cubicBezTo>
                    <a:pt x="3582" y="1666"/>
                    <a:pt x="3579" y="1666"/>
                    <a:pt x="3576" y="1666"/>
                  </a:cubicBezTo>
                  <a:cubicBezTo>
                    <a:pt x="3332" y="1666"/>
                    <a:pt x="2488" y="3090"/>
                    <a:pt x="2488" y="3090"/>
                  </a:cubicBezTo>
                  <a:cubicBezTo>
                    <a:pt x="2488" y="3090"/>
                    <a:pt x="2859" y="1"/>
                    <a:pt x="2350" y="1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3577057" y="1970149"/>
              <a:ext cx="691920" cy="160205"/>
            </a:xfrm>
            <a:custGeom>
              <a:avLst/>
              <a:gdLst/>
              <a:ahLst/>
              <a:cxnLst/>
              <a:rect l="l" t="t" r="r" b="b"/>
              <a:pathLst>
                <a:path w="34245" h="7929" extrusionOk="0">
                  <a:moveTo>
                    <a:pt x="30095" y="0"/>
                  </a:moveTo>
                  <a:cubicBezTo>
                    <a:pt x="28803" y="0"/>
                    <a:pt x="27468" y="187"/>
                    <a:pt x="26250" y="602"/>
                  </a:cubicBezTo>
                  <a:cubicBezTo>
                    <a:pt x="24886" y="1128"/>
                    <a:pt x="23303" y="2076"/>
                    <a:pt x="22321" y="3198"/>
                  </a:cubicBezTo>
                  <a:cubicBezTo>
                    <a:pt x="21443" y="4179"/>
                    <a:pt x="20533" y="5096"/>
                    <a:pt x="19129" y="5236"/>
                  </a:cubicBezTo>
                  <a:cubicBezTo>
                    <a:pt x="19009" y="5244"/>
                    <a:pt x="18889" y="5248"/>
                    <a:pt x="18769" y="5248"/>
                  </a:cubicBezTo>
                  <a:cubicBezTo>
                    <a:pt x="17802" y="5248"/>
                    <a:pt x="16849" y="4992"/>
                    <a:pt x="16039" y="4461"/>
                  </a:cubicBezTo>
                  <a:cubicBezTo>
                    <a:pt x="15193" y="3904"/>
                    <a:pt x="14250" y="3269"/>
                    <a:pt x="13193" y="3129"/>
                  </a:cubicBezTo>
                  <a:cubicBezTo>
                    <a:pt x="13077" y="3115"/>
                    <a:pt x="12963" y="3109"/>
                    <a:pt x="12851" y="3109"/>
                  </a:cubicBezTo>
                  <a:cubicBezTo>
                    <a:pt x="11774" y="3109"/>
                    <a:pt x="10839" y="3673"/>
                    <a:pt x="9788" y="3865"/>
                  </a:cubicBezTo>
                  <a:cubicBezTo>
                    <a:pt x="9600" y="3902"/>
                    <a:pt x="9420" y="3919"/>
                    <a:pt x="9245" y="3919"/>
                  </a:cubicBezTo>
                  <a:cubicBezTo>
                    <a:pt x="8084" y="3919"/>
                    <a:pt x="7186" y="3172"/>
                    <a:pt x="6211" y="2532"/>
                  </a:cubicBezTo>
                  <a:cubicBezTo>
                    <a:pt x="4770" y="1582"/>
                    <a:pt x="3539" y="390"/>
                    <a:pt x="1788" y="108"/>
                  </a:cubicBezTo>
                  <a:cubicBezTo>
                    <a:pt x="1521" y="68"/>
                    <a:pt x="1218" y="31"/>
                    <a:pt x="913" y="31"/>
                  </a:cubicBezTo>
                  <a:cubicBezTo>
                    <a:pt x="596" y="31"/>
                    <a:pt x="278" y="71"/>
                    <a:pt x="0" y="185"/>
                  </a:cubicBezTo>
                  <a:cubicBezTo>
                    <a:pt x="3379" y="4807"/>
                    <a:pt x="9756" y="7929"/>
                    <a:pt x="17064" y="7929"/>
                  </a:cubicBezTo>
                  <a:cubicBezTo>
                    <a:pt x="24457" y="7929"/>
                    <a:pt x="30892" y="4736"/>
                    <a:pt x="34245" y="31"/>
                  </a:cubicBezTo>
                  <a:lnTo>
                    <a:pt x="34245" y="31"/>
                  </a:lnTo>
                  <a:cubicBezTo>
                    <a:pt x="33988" y="147"/>
                    <a:pt x="33732" y="236"/>
                    <a:pt x="33481" y="288"/>
                  </a:cubicBezTo>
                  <a:cubicBezTo>
                    <a:pt x="33317" y="317"/>
                    <a:pt x="33150" y="330"/>
                    <a:pt x="32982" y="330"/>
                  </a:cubicBezTo>
                  <a:cubicBezTo>
                    <a:pt x="32149" y="330"/>
                    <a:pt x="31283" y="32"/>
                    <a:pt x="30463" y="5"/>
                  </a:cubicBezTo>
                  <a:cubicBezTo>
                    <a:pt x="30341" y="2"/>
                    <a:pt x="30218" y="0"/>
                    <a:pt x="30095" y="0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3661756" y="2021167"/>
              <a:ext cx="18669" cy="13881"/>
            </a:xfrm>
            <a:custGeom>
              <a:avLst/>
              <a:gdLst/>
              <a:ahLst/>
              <a:cxnLst/>
              <a:rect l="l" t="t" r="r" b="b"/>
              <a:pathLst>
                <a:path w="924" h="687" extrusionOk="0">
                  <a:moveTo>
                    <a:pt x="462" y="0"/>
                  </a:moveTo>
                  <a:cubicBezTo>
                    <a:pt x="205" y="0"/>
                    <a:pt x="1" y="154"/>
                    <a:pt x="1" y="347"/>
                  </a:cubicBezTo>
                  <a:cubicBezTo>
                    <a:pt x="1" y="533"/>
                    <a:pt x="205" y="687"/>
                    <a:pt x="462" y="687"/>
                  </a:cubicBezTo>
                  <a:cubicBezTo>
                    <a:pt x="718" y="687"/>
                    <a:pt x="924" y="533"/>
                    <a:pt x="924" y="347"/>
                  </a:cubicBezTo>
                  <a:cubicBezTo>
                    <a:pt x="924" y="154"/>
                    <a:pt x="718" y="0"/>
                    <a:pt x="462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3690508" y="2040180"/>
              <a:ext cx="13356" cy="6890"/>
            </a:xfrm>
            <a:custGeom>
              <a:avLst/>
              <a:gdLst/>
              <a:ahLst/>
              <a:cxnLst/>
              <a:rect l="l" t="t" r="r" b="b"/>
              <a:pathLst>
                <a:path w="661" h="341" extrusionOk="0">
                  <a:moveTo>
                    <a:pt x="327" y="1"/>
                  </a:moveTo>
                  <a:cubicBezTo>
                    <a:pt x="149" y="1"/>
                    <a:pt x="1" y="78"/>
                    <a:pt x="1" y="175"/>
                  </a:cubicBezTo>
                  <a:cubicBezTo>
                    <a:pt x="1" y="264"/>
                    <a:pt x="149" y="341"/>
                    <a:pt x="327" y="341"/>
                  </a:cubicBezTo>
                  <a:cubicBezTo>
                    <a:pt x="513" y="341"/>
                    <a:pt x="661" y="264"/>
                    <a:pt x="661" y="175"/>
                  </a:cubicBezTo>
                  <a:cubicBezTo>
                    <a:pt x="661" y="78"/>
                    <a:pt x="513" y="1"/>
                    <a:pt x="327" y="1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3736737" y="2063133"/>
              <a:ext cx="30085" cy="18912"/>
            </a:xfrm>
            <a:custGeom>
              <a:avLst/>
              <a:gdLst/>
              <a:ahLst/>
              <a:cxnLst/>
              <a:rect l="l" t="t" r="r" b="b"/>
              <a:pathLst>
                <a:path w="1489" h="936" extrusionOk="0">
                  <a:moveTo>
                    <a:pt x="745" y="0"/>
                  </a:moveTo>
                  <a:cubicBezTo>
                    <a:pt x="335" y="0"/>
                    <a:pt x="1" y="211"/>
                    <a:pt x="1" y="468"/>
                  </a:cubicBezTo>
                  <a:cubicBezTo>
                    <a:pt x="1" y="725"/>
                    <a:pt x="335" y="936"/>
                    <a:pt x="745" y="936"/>
                  </a:cubicBezTo>
                  <a:cubicBezTo>
                    <a:pt x="1155" y="936"/>
                    <a:pt x="1488" y="725"/>
                    <a:pt x="1488" y="468"/>
                  </a:cubicBezTo>
                  <a:cubicBezTo>
                    <a:pt x="1488" y="211"/>
                    <a:pt x="1155" y="0"/>
                    <a:pt x="745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3792563" y="2056263"/>
              <a:ext cx="10911" cy="6890"/>
            </a:xfrm>
            <a:custGeom>
              <a:avLst/>
              <a:gdLst/>
              <a:ahLst/>
              <a:cxnLst/>
              <a:rect l="l" t="t" r="r" b="b"/>
              <a:pathLst>
                <a:path w="540" h="341" extrusionOk="0">
                  <a:moveTo>
                    <a:pt x="270" y="0"/>
                  </a:moveTo>
                  <a:cubicBezTo>
                    <a:pt x="122" y="0"/>
                    <a:pt x="1" y="77"/>
                    <a:pt x="1" y="167"/>
                  </a:cubicBezTo>
                  <a:cubicBezTo>
                    <a:pt x="1" y="263"/>
                    <a:pt x="122" y="340"/>
                    <a:pt x="270" y="340"/>
                  </a:cubicBezTo>
                  <a:cubicBezTo>
                    <a:pt x="418" y="340"/>
                    <a:pt x="539" y="263"/>
                    <a:pt x="539" y="167"/>
                  </a:cubicBezTo>
                  <a:cubicBezTo>
                    <a:pt x="539" y="77"/>
                    <a:pt x="418" y="0"/>
                    <a:pt x="270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3818991" y="2047050"/>
              <a:ext cx="9759" cy="9234"/>
            </a:xfrm>
            <a:custGeom>
              <a:avLst/>
              <a:gdLst/>
              <a:ahLst/>
              <a:cxnLst/>
              <a:rect l="l" t="t" r="r" b="b"/>
              <a:pathLst>
                <a:path w="483" h="457" extrusionOk="0">
                  <a:moveTo>
                    <a:pt x="238" y="1"/>
                  </a:moveTo>
                  <a:cubicBezTo>
                    <a:pt x="110" y="1"/>
                    <a:pt x="1" y="104"/>
                    <a:pt x="1" y="226"/>
                  </a:cubicBezTo>
                  <a:cubicBezTo>
                    <a:pt x="1" y="353"/>
                    <a:pt x="110" y="456"/>
                    <a:pt x="238" y="456"/>
                  </a:cubicBezTo>
                  <a:cubicBezTo>
                    <a:pt x="373" y="456"/>
                    <a:pt x="482" y="353"/>
                    <a:pt x="482" y="226"/>
                  </a:cubicBezTo>
                  <a:cubicBezTo>
                    <a:pt x="482" y="104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3828730" y="2072589"/>
              <a:ext cx="8042" cy="3112"/>
            </a:xfrm>
            <a:custGeom>
              <a:avLst/>
              <a:gdLst/>
              <a:ahLst/>
              <a:cxnLst/>
              <a:rect l="l" t="t" r="r" b="b"/>
              <a:pathLst>
                <a:path w="398" h="154" extrusionOk="0">
                  <a:moveTo>
                    <a:pt x="199" y="0"/>
                  </a:moveTo>
                  <a:cubicBezTo>
                    <a:pt x="89" y="0"/>
                    <a:pt x="0" y="32"/>
                    <a:pt x="0" y="77"/>
                  </a:cubicBezTo>
                  <a:cubicBezTo>
                    <a:pt x="0" y="122"/>
                    <a:pt x="89" y="154"/>
                    <a:pt x="199" y="154"/>
                  </a:cubicBezTo>
                  <a:cubicBezTo>
                    <a:pt x="308" y="154"/>
                    <a:pt x="397" y="122"/>
                    <a:pt x="397" y="77"/>
                  </a:cubicBezTo>
                  <a:cubicBezTo>
                    <a:pt x="397" y="32"/>
                    <a:pt x="308" y="0"/>
                    <a:pt x="199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3" name="Google Shape;1203;p28"/>
            <p:cNvSpPr/>
            <p:nvPr/>
          </p:nvSpPr>
          <p:spPr>
            <a:xfrm>
              <a:off x="3853966" y="2056263"/>
              <a:ext cx="14527" cy="10244"/>
            </a:xfrm>
            <a:custGeom>
              <a:avLst/>
              <a:gdLst/>
              <a:ahLst/>
              <a:cxnLst/>
              <a:rect l="l" t="t" r="r" b="b"/>
              <a:pathLst>
                <a:path w="719" h="507" extrusionOk="0">
                  <a:moveTo>
                    <a:pt x="359" y="0"/>
                  </a:moveTo>
                  <a:cubicBezTo>
                    <a:pt x="160" y="0"/>
                    <a:pt x="0" y="110"/>
                    <a:pt x="0" y="257"/>
                  </a:cubicBezTo>
                  <a:cubicBezTo>
                    <a:pt x="0" y="397"/>
                    <a:pt x="160" y="507"/>
                    <a:pt x="359" y="507"/>
                  </a:cubicBezTo>
                  <a:cubicBezTo>
                    <a:pt x="559" y="507"/>
                    <a:pt x="719" y="397"/>
                    <a:pt x="719" y="257"/>
                  </a:cubicBezTo>
                  <a:cubicBezTo>
                    <a:pt x="719" y="110"/>
                    <a:pt x="559" y="0"/>
                    <a:pt x="359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4" name="Google Shape;1204;p28"/>
            <p:cNvSpPr/>
            <p:nvPr/>
          </p:nvSpPr>
          <p:spPr>
            <a:xfrm>
              <a:off x="3874697" y="2086045"/>
              <a:ext cx="14911" cy="8567"/>
            </a:xfrm>
            <a:custGeom>
              <a:avLst/>
              <a:gdLst/>
              <a:ahLst/>
              <a:cxnLst/>
              <a:rect l="l" t="t" r="r" b="b"/>
              <a:pathLst>
                <a:path w="738" h="424" extrusionOk="0">
                  <a:moveTo>
                    <a:pt x="365" y="0"/>
                  </a:moveTo>
                  <a:cubicBezTo>
                    <a:pt x="161" y="0"/>
                    <a:pt x="1" y="97"/>
                    <a:pt x="1" y="213"/>
                  </a:cubicBezTo>
                  <a:cubicBezTo>
                    <a:pt x="1" y="334"/>
                    <a:pt x="161" y="423"/>
                    <a:pt x="365" y="423"/>
                  </a:cubicBezTo>
                  <a:cubicBezTo>
                    <a:pt x="571" y="423"/>
                    <a:pt x="738" y="334"/>
                    <a:pt x="738" y="213"/>
                  </a:cubicBezTo>
                  <a:cubicBezTo>
                    <a:pt x="738" y="97"/>
                    <a:pt x="571" y="0"/>
                    <a:pt x="365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5" name="Google Shape;1205;p28"/>
            <p:cNvSpPr/>
            <p:nvPr/>
          </p:nvSpPr>
          <p:spPr>
            <a:xfrm>
              <a:off x="3614072" y="2000962"/>
              <a:ext cx="11961" cy="11557"/>
            </a:xfrm>
            <a:custGeom>
              <a:avLst/>
              <a:gdLst/>
              <a:ahLst/>
              <a:cxnLst/>
              <a:rect l="l" t="t" r="r" b="b"/>
              <a:pathLst>
                <a:path w="592" h="572" extrusionOk="0">
                  <a:moveTo>
                    <a:pt x="59" y="0"/>
                  </a:moveTo>
                  <a:cubicBezTo>
                    <a:pt x="27" y="51"/>
                    <a:pt x="1" y="116"/>
                    <a:pt x="1" y="180"/>
                  </a:cubicBezTo>
                  <a:cubicBezTo>
                    <a:pt x="1" y="391"/>
                    <a:pt x="232" y="571"/>
                    <a:pt x="515" y="571"/>
                  </a:cubicBezTo>
                  <a:cubicBezTo>
                    <a:pt x="539" y="571"/>
                    <a:pt x="565" y="571"/>
                    <a:pt x="592" y="565"/>
                  </a:cubicBezTo>
                  <a:cubicBezTo>
                    <a:pt x="405" y="379"/>
                    <a:pt x="232" y="187"/>
                    <a:pt x="59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6" name="Google Shape;1206;p28"/>
            <p:cNvSpPr/>
            <p:nvPr/>
          </p:nvSpPr>
          <p:spPr>
            <a:xfrm>
              <a:off x="3643612" y="2003952"/>
              <a:ext cx="10123" cy="4667"/>
            </a:xfrm>
            <a:custGeom>
              <a:avLst/>
              <a:gdLst/>
              <a:ahLst/>
              <a:cxnLst/>
              <a:rect l="l" t="t" r="r" b="b"/>
              <a:pathLst>
                <a:path w="501" h="231" extrusionOk="0">
                  <a:moveTo>
                    <a:pt x="213" y="0"/>
                  </a:moveTo>
                  <a:cubicBezTo>
                    <a:pt x="130" y="0"/>
                    <a:pt x="53" y="12"/>
                    <a:pt x="0" y="32"/>
                  </a:cubicBezTo>
                  <a:lnTo>
                    <a:pt x="14" y="199"/>
                  </a:lnTo>
                  <a:cubicBezTo>
                    <a:pt x="65" y="217"/>
                    <a:pt x="136" y="231"/>
                    <a:pt x="213" y="231"/>
                  </a:cubicBezTo>
                  <a:cubicBezTo>
                    <a:pt x="373" y="231"/>
                    <a:pt x="500" y="179"/>
                    <a:pt x="500" y="115"/>
                  </a:cubicBezTo>
                  <a:cubicBezTo>
                    <a:pt x="500" y="51"/>
                    <a:pt x="373" y="0"/>
                    <a:pt x="213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7" name="Google Shape;1207;p28"/>
            <p:cNvSpPr/>
            <p:nvPr/>
          </p:nvSpPr>
          <p:spPr>
            <a:xfrm>
              <a:off x="3597383" y="1986071"/>
              <a:ext cx="8688" cy="4405"/>
            </a:xfrm>
            <a:custGeom>
              <a:avLst/>
              <a:gdLst/>
              <a:ahLst/>
              <a:cxnLst/>
              <a:rect l="l" t="t" r="r" b="b"/>
              <a:pathLst>
                <a:path w="430" h="218" extrusionOk="0">
                  <a:moveTo>
                    <a:pt x="250" y="0"/>
                  </a:moveTo>
                  <a:cubicBezTo>
                    <a:pt x="104" y="13"/>
                    <a:pt x="1" y="57"/>
                    <a:pt x="1" y="102"/>
                  </a:cubicBezTo>
                  <a:cubicBezTo>
                    <a:pt x="1" y="167"/>
                    <a:pt x="187" y="217"/>
                    <a:pt x="418" y="217"/>
                  </a:cubicBezTo>
                  <a:lnTo>
                    <a:pt x="430" y="217"/>
                  </a:lnTo>
                  <a:cubicBezTo>
                    <a:pt x="365" y="140"/>
                    <a:pt x="308" y="71"/>
                    <a:pt x="250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8" name="Google Shape;1208;p28"/>
            <p:cNvSpPr/>
            <p:nvPr/>
          </p:nvSpPr>
          <p:spPr>
            <a:xfrm>
              <a:off x="3886072" y="2072589"/>
              <a:ext cx="23094" cy="9456"/>
            </a:xfrm>
            <a:custGeom>
              <a:avLst/>
              <a:gdLst/>
              <a:ahLst/>
              <a:cxnLst/>
              <a:rect l="l" t="t" r="r" b="b"/>
              <a:pathLst>
                <a:path w="1143" h="468" extrusionOk="0">
                  <a:moveTo>
                    <a:pt x="572" y="0"/>
                  </a:moveTo>
                  <a:cubicBezTo>
                    <a:pt x="258" y="0"/>
                    <a:pt x="1" y="103"/>
                    <a:pt x="1" y="231"/>
                  </a:cubicBezTo>
                  <a:cubicBezTo>
                    <a:pt x="1" y="366"/>
                    <a:pt x="258" y="468"/>
                    <a:pt x="572" y="468"/>
                  </a:cubicBezTo>
                  <a:cubicBezTo>
                    <a:pt x="885" y="468"/>
                    <a:pt x="1142" y="366"/>
                    <a:pt x="1142" y="231"/>
                  </a:cubicBezTo>
                  <a:cubicBezTo>
                    <a:pt x="1142" y="103"/>
                    <a:pt x="885" y="0"/>
                    <a:pt x="572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09" name="Google Shape;1209;p28"/>
            <p:cNvSpPr/>
            <p:nvPr/>
          </p:nvSpPr>
          <p:spPr>
            <a:xfrm>
              <a:off x="4065755" y="2031512"/>
              <a:ext cx="23458" cy="15558"/>
            </a:xfrm>
            <a:custGeom>
              <a:avLst/>
              <a:gdLst/>
              <a:ahLst/>
              <a:cxnLst/>
              <a:rect l="l" t="t" r="r" b="b"/>
              <a:pathLst>
                <a:path w="1161" h="770" extrusionOk="0">
                  <a:moveTo>
                    <a:pt x="577" y="1"/>
                  </a:moveTo>
                  <a:cubicBezTo>
                    <a:pt x="256" y="1"/>
                    <a:pt x="0" y="175"/>
                    <a:pt x="0" y="385"/>
                  </a:cubicBezTo>
                  <a:cubicBezTo>
                    <a:pt x="0" y="598"/>
                    <a:pt x="256" y="770"/>
                    <a:pt x="577" y="770"/>
                  </a:cubicBezTo>
                  <a:cubicBezTo>
                    <a:pt x="897" y="770"/>
                    <a:pt x="1160" y="598"/>
                    <a:pt x="1160" y="385"/>
                  </a:cubicBezTo>
                  <a:cubicBezTo>
                    <a:pt x="1160" y="175"/>
                    <a:pt x="897" y="1"/>
                    <a:pt x="577" y="1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0" name="Google Shape;1210;p28"/>
            <p:cNvSpPr/>
            <p:nvPr/>
          </p:nvSpPr>
          <p:spPr>
            <a:xfrm>
              <a:off x="4094345" y="2021167"/>
              <a:ext cx="12083" cy="7011"/>
            </a:xfrm>
            <a:custGeom>
              <a:avLst/>
              <a:gdLst/>
              <a:ahLst/>
              <a:cxnLst/>
              <a:rect l="l" t="t" r="r" b="b"/>
              <a:pathLst>
                <a:path w="598" h="347" extrusionOk="0">
                  <a:moveTo>
                    <a:pt x="302" y="0"/>
                  </a:moveTo>
                  <a:cubicBezTo>
                    <a:pt x="136" y="0"/>
                    <a:pt x="1" y="77"/>
                    <a:pt x="1" y="173"/>
                  </a:cubicBezTo>
                  <a:cubicBezTo>
                    <a:pt x="1" y="270"/>
                    <a:pt x="136" y="347"/>
                    <a:pt x="302" y="347"/>
                  </a:cubicBezTo>
                  <a:cubicBezTo>
                    <a:pt x="462" y="347"/>
                    <a:pt x="598" y="270"/>
                    <a:pt x="598" y="173"/>
                  </a:cubicBezTo>
                  <a:cubicBezTo>
                    <a:pt x="598" y="77"/>
                    <a:pt x="462" y="0"/>
                    <a:pt x="302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1" name="Google Shape;1211;p28"/>
            <p:cNvSpPr/>
            <p:nvPr/>
          </p:nvSpPr>
          <p:spPr>
            <a:xfrm>
              <a:off x="4141261" y="2021167"/>
              <a:ext cx="25377" cy="13881"/>
            </a:xfrm>
            <a:custGeom>
              <a:avLst/>
              <a:gdLst/>
              <a:ahLst/>
              <a:cxnLst/>
              <a:rect l="l" t="t" r="r" b="b"/>
              <a:pathLst>
                <a:path w="1256" h="687" extrusionOk="0">
                  <a:moveTo>
                    <a:pt x="628" y="0"/>
                  </a:moveTo>
                  <a:cubicBezTo>
                    <a:pt x="282" y="0"/>
                    <a:pt x="0" y="154"/>
                    <a:pt x="0" y="347"/>
                  </a:cubicBezTo>
                  <a:cubicBezTo>
                    <a:pt x="0" y="533"/>
                    <a:pt x="282" y="687"/>
                    <a:pt x="628" y="687"/>
                  </a:cubicBezTo>
                  <a:cubicBezTo>
                    <a:pt x="974" y="687"/>
                    <a:pt x="1256" y="533"/>
                    <a:pt x="1256" y="347"/>
                  </a:cubicBezTo>
                  <a:cubicBezTo>
                    <a:pt x="1256" y="154"/>
                    <a:pt x="974" y="0"/>
                    <a:pt x="628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2" name="Google Shape;1212;p28"/>
            <p:cNvSpPr/>
            <p:nvPr/>
          </p:nvSpPr>
          <p:spPr>
            <a:xfrm>
              <a:off x="4180479" y="2012499"/>
              <a:ext cx="9234" cy="8688"/>
            </a:xfrm>
            <a:custGeom>
              <a:avLst/>
              <a:gdLst/>
              <a:ahLst/>
              <a:cxnLst/>
              <a:rect l="l" t="t" r="r" b="b"/>
              <a:pathLst>
                <a:path w="457" h="430" extrusionOk="0">
                  <a:moveTo>
                    <a:pt x="232" y="0"/>
                  </a:moveTo>
                  <a:cubicBezTo>
                    <a:pt x="104" y="0"/>
                    <a:pt x="1" y="96"/>
                    <a:pt x="1" y="217"/>
                  </a:cubicBezTo>
                  <a:cubicBezTo>
                    <a:pt x="1" y="332"/>
                    <a:pt x="104" y="429"/>
                    <a:pt x="232" y="429"/>
                  </a:cubicBezTo>
                  <a:cubicBezTo>
                    <a:pt x="353" y="429"/>
                    <a:pt x="456" y="332"/>
                    <a:pt x="456" y="217"/>
                  </a:cubicBezTo>
                  <a:cubicBezTo>
                    <a:pt x="456" y="96"/>
                    <a:pt x="353" y="0"/>
                    <a:pt x="232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4131805" y="1991890"/>
              <a:ext cx="25135" cy="12083"/>
            </a:xfrm>
            <a:custGeom>
              <a:avLst/>
              <a:gdLst/>
              <a:ahLst/>
              <a:cxnLst/>
              <a:rect l="l" t="t" r="r" b="b"/>
              <a:pathLst>
                <a:path w="1244" h="598" extrusionOk="0">
                  <a:moveTo>
                    <a:pt x="622" y="0"/>
                  </a:moveTo>
                  <a:cubicBezTo>
                    <a:pt x="276" y="0"/>
                    <a:pt x="1" y="136"/>
                    <a:pt x="1" y="296"/>
                  </a:cubicBezTo>
                  <a:cubicBezTo>
                    <a:pt x="1" y="462"/>
                    <a:pt x="276" y="597"/>
                    <a:pt x="622" y="597"/>
                  </a:cubicBezTo>
                  <a:cubicBezTo>
                    <a:pt x="962" y="597"/>
                    <a:pt x="1244" y="462"/>
                    <a:pt x="1244" y="296"/>
                  </a:cubicBezTo>
                  <a:cubicBezTo>
                    <a:pt x="1244" y="136"/>
                    <a:pt x="962" y="0"/>
                    <a:pt x="622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4195370" y="1996679"/>
              <a:ext cx="18831" cy="7941"/>
            </a:xfrm>
            <a:custGeom>
              <a:avLst/>
              <a:gdLst/>
              <a:ahLst/>
              <a:cxnLst/>
              <a:rect l="l" t="t" r="r" b="b"/>
              <a:pathLst>
                <a:path w="932" h="393" extrusionOk="0">
                  <a:moveTo>
                    <a:pt x="470" y="0"/>
                  </a:moveTo>
                  <a:cubicBezTo>
                    <a:pt x="213" y="0"/>
                    <a:pt x="1" y="85"/>
                    <a:pt x="1" y="192"/>
                  </a:cubicBezTo>
                  <a:cubicBezTo>
                    <a:pt x="1" y="302"/>
                    <a:pt x="213" y="392"/>
                    <a:pt x="470" y="392"/>
                  </a:cubicBezTo>
                  <a:cubicBezTo>
                    <a:pt x="726" y="392"/>
                    <a:pt x="932" y="302"/>
                    <a:pt x="932" y="192"/>
                  </a:cubicBezTo>
                  <a:cubicBezTo>
                    <a:pt x="932" y="85"/>
                    <a:pt x="726" y="0"/>
                    <a:pt x="470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4070786" y="2016884"/>
              <a:ext cx="9213" cy="7779"/>
            </a:xfrm>
            <a:custGeom>
              <a:avLst/>
              <a:gdLst/>
              <a:ahLst/>
              <a:cxnLst/>
              <a:rect l="l" t="t" r="r" b="b"/>
              <a:pathLst>
                <a:path w="456" h="385" extrusionOk="0">
                  <a:moveTo>
                    <a:pt x="231" y="0"/>
                  </a:moveTo>
                  <a:cubicBezTo>
                    <a:pt x="104" y="0"/>
                    <a:pt x="1" y="85"/>
                    <a:pt x="1" y="192"/>
                  </a:cubicBezTo>
                  <a:cubicBezTo>
                    <a:pt x="1" y="295"/>
                    <a:pt x="104" y="385"/>
                    <a:pt x="231" y="385"/>
                  </a:cubicBezTo>
                  <a:cubicBezTo>
                    <a:pt x="353" y="385"/>
                    <a:pt x="456" y="295"/>
                    <a:pt x="456" y="192"/>
                  </a:cubicBezTo>
                  <a:cubicBezTo>
                    <a:pt x="456" y="85"/>
                    <a:pt x="353" y="0"/>
                    <a:pt x="231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6" name="Google Shape;1216;p28"/>
            <p:cNvSpPr/>
            <p:nvPr/>
          </p:nvSpPr>
          <p:spPr>
            <a:xfrm>
              <a:off x="4045025" y="2024642"/>
              <a:ext cx="14649" cy="6890"/>
            </a:xfrm>
            <a:custGeom>
              <a:avLst/>
              <a:gdLst/>
              <a:ahLst/>
              <a:cxnLst/>
              <a:rect l="l" t="t" r="r" b="b"/>
              <a:pathLst>
                <a:path w="725" h="341" extrusionOk="0">
                  <a:moveTo>
                    <a:pt x="359" y="1"/>
                  </a:moveTo>
                  <a:cubicBezTo>
                    <a:pt x="160" y="1"/>
                    <a:pt x="0" y="78"/>
                    <a:pt x="0" y="175"/>
                  </a:cubicBezTo>
                  <a:cubicBezTo>
                    <a:pt x="0" y="264"/>
                    <a:pt x="160" y="341"/>
                    <a:pt x="359" y="341"/>
                  </a:cubicBezTo>
                  <a:cubicBezTo>
                    <a:pt x="557" y="341"/>
                    <a:pt x="725" y="264"/>
                    <a:pt x="725" y="175"/>
                  </a:cubicBezTo>
                  <a:cubicBezTo>
                    <a:pt x="725" y="78"/>
                    <a:pt x="557" y="1"/>
                    <a:pt x="359" y="1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7" name="Google Shape;1217;p28"/>
            <p:cNvSpPr/>
            <p:nvPr/>
          </p:nvSpPr>
          <p:spPr>
            <a:xfrm>
              <a:off x="4120531" y="2059617"/>
              <a:ext cx="14649" cy="12992"/>
            </a:xfrm>
            <a:custGeom>
              <a:avLst/>
              <a:gdLst/>
              <a:ahLst/>
              <a:cxnLst/>
              <a:rect l="l" t="t" r="r" b="b"/>
              <a:pathLst>
                <a:path w="725" h="643" extrusionOk="0">
                  <a:moveTo>
                    <a:pt x="359" y="1"/>
                  </a:moveTo>
                  <a:cubicBezTo>
                    <a:pt x="160" y="1"/>
                    <a:pt x="0" y="148"/>
                    <a:pt x="0" y="322"/>
                  </a:cubicBezTo>
                  <a:cubicBezTo>
                    <a:pt x="0" y="501"/>
                    <a:pt x="160" y="642"/>
                    <a:pt x="359" y="642"/>
                  </a:cubicBezTo>
                  <a:cubicBezTo>
                    <a:pt x="559" y="642"/>
                    <a:pt x="725" y="501"/>
                    <a:pt x="725" y="322"/>
                  </a:cubicBezTo>
                  <a:cubicBezTo>
                    <a:pt x="725" y="148"/>
                    <a:pt x="559" y="1"/>
                    <a:pt x="359" y="1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4100447" y="1996679"/>
              <a:ext cx="20104" cy="7941"/>
            </a:xfrm>
            <a:custGeom>
              <a:avLst/>
              <a:gdLst/>
              <a:ahLst/>
              <a:cxnLst/>
              <a:rect l="l" t="t" r="r" b="b"/>
              <a:pathLst>
                <a:path w="995" h="393" extrusionOk="0">
                  <a:moveTo>
                    <a:pt x="494" y="0"/>
                  </a:moveTo>
                  <a:cubicBezTo>
                    <a:pt x="219" y="0"/>
                    <a:pt x="0" y="85"/>
                    <a:pt x="0" y="192"/>
                  </a:cubicBezTo>
                  <a:cubicBezTo>
                    <a:pt x="0" y="302"/>
                    <a:pt x="219" y="392"/>
                    <a:pt x="494" y="392"/>
                  </a:cubicBezTo>
                  <a:cubicBezTo>
                    <a:pt x="770" y="392"/>
                    <a:pt x="994" y="302"/>
                    <a:pt x="994" y="192"/>
                  </a:cubicBezTo>
                  <a:cubicBezTo>
                    <a:pt x="994" y="85"/>
                    <a:pt x="770" y="0"/>
                    <a:pt x="494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9" name="Google Shape;1219;p28"/>
            <p:cNvSpPr/>
            <p:nvPr/>
          </p:nvSpPr>
          <p:spPr>
            <a:xfrm>
              <a:off x="3637550" y="1622078"/>
              <a:ext cx="549293" cy="57423"/>
            </a:xfrm>
            <a:custGeom>
              <a:avLst/>
              <a:gdLst/>
              <a:ahLst/>
              <a:cxnLst/>
              <a:rect l="l" t="t" r="r" b="b"/>
              <a:pathLst>
                <a:path w="27186" h="2842" extrusionOk="0">
                  <a:moveTo>
                    <a:pt x="27020" y="1149"/>
                  </a:moveTo>
                  <a:cubicBezTo>
                    <a:pt x="27001" y="1149"/>
                    <a:pt x="26975" y="1155"/>
                    <a:pt x="26943" y="1163"/>
                  </a:cubicBezTo>
                  <a:cubicBezTo>
                    <a:pt x="23795" y="1784"/>
                    <a:pt x="20616" y="2264"/>
                    <a:pt x="17424" y="2495"/>
                  </a:cubicBezTo>
                  <a:cubicBezTo>
                    <a:pt x="17570" y="2553"/>
                    <a:pt x="17724" y="2610"/>
                    <a:pt x="17878" y="2663"/>
                  </a:cubicBezTo>
                  <a:cubicBezTo>
                    <a:pt x="20898" y="2418"/>
                    <a:pt x="23904" y="1950"/>
                    <a:pt x="26878" y="1361"/>
                  </a:cubicBezTo>
                  <a:cubicBezTo>
                    <a:pt x="27040" y="1329"/>
                    <a:pt x="27186" y="1149"/>
                    <a:pt x="27020" y="1149"/>
                  </a:cubicBezTo>
                  <a:close/>
                  <a:moveTo>
                    <a:pt x="371" y="1"/>
                  </a:moveTo>
                  <a:cubicBezTo>
                    <a:pt x="223" y="1"/>
                    <a:pt x="0" y="116"/>
                    <a:pt x="77" y="175"/>
                  </a:cubicBezTo>
                  <a:cubicBezTo>
                    <a:pt x="1545" y="1341"/>
                    <a:pt x="3391" y="1855"/>
                    <a:pt x="5199" y="2201"/>
                  </a:cubicBezTo>
                  <a:cubicBezTo>
                    <a:pt x="7365" y="2616"/>
                    <a:pt x="9590" y="2784"/>
                    <a:pt x="11788" y="2841"/>
                  </a:cubicBezTo>
                  <a:cubicBezTo>
                    <a:pt x="11847" y="2770"/>
                    <a:pt x="11910" y="2701"/>
                    <a:pt x="11975" y="2636"/>
                  </a:cubicBezTo>
                  <a:cubicBezTo>
                    <a:pt x="10039" y="2586"/>
                    <a:pt x="8102" y="2412"/>
                    <a:pt x="6193" y="2124"/>
                  </a:cubicBezTo>
                  <a:cubicBezTo>
                    <a:pt x="4193" y="1823"/>
                    <a:pt x="2070" y="1309"/>
                    <a:pt x="454" y="27"/>
                  </a:cubicBezTo>
                  <a:cubicBezTo>
                    <a:pt x="436" y="9"/>
                    <a:pt x="403" y="1"/>
                    <a:pt x="371" y="1"/>
                  </a:cubicBez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0" name="Google Shape;1220;p28"/>
            <p:cNvSpPr/>
            <p:nvPr/>
          </p:nvSpPr>
          <p:spPr>
            <a:xfrm>
              <a:off x="3875727" y="1672469"/>
              <a:ext cx="123048" cy="7435"/>
            </a:xfrm>
            <a:custGeom>
              <a:avLst/>
              <a:gdLst/>
              <a:ahLst/>
              <a:cxnLst/>
              <a:rect l="l" t="t" r="r" b="b"/>
              <a:pathLst>
                <a:path w="6090" h="368" extrusionOk="0">
                  <a:moveTo>
                    <a:pt x="5636" y="1"/>
                  </a:moveTo>
                  <a:cubicBezTo>
                    <a:pt x="4225" y="104"/>
                    <a:pt x="2814" y="155"/>
                    <a:pt x="1397" y="155"/>
                  </a:cubicBezTo>
                  <a:lnTo>
                    <a:pt x="1314" y="155"/>
                  </a:lnTo>
                  <a:cubicBezTo>
                    <a:pt x="944" y="155"/>
                    <a:pt x="565" y="155"/>
                    <a:pt x="187" y="142"/>
                  </a:cubicBezTo>
                  <a:cubicBezTo>
                    <a:pt x="122" y="207"/>
                    <a:pt x="59" y="276"/>
                    <a:pt x="0" y="347"/>
                  </a:cubicBezTo>
                  <a:cubicBezTo>
                    <a:pt x="205" y="353"/>
                    <a:pt x="411" y="353"/>
                    <a:pt x="616" y="361"/>
                  </a:cubicBezTo>
                  <a:cubicBezTo>
                    <a:pt x="897" y="367"/>
                    <a:pt x="1187" y="367"/>
                    <a:pt x="1474" y="367"/>
                  </a:cubicBezTo>
                  <a:cubicBezTo>
                    <a:pt x="3013" y="367"/>
                    <a:pt x="4551" y="296"/>
                    <a:pt x="6090" y="169"/>
                  </a:cubicBezTo>
                  <a:cubicBezTo>
                    <a:pt x="5936" y="116"/>
                    <a:pt x="5782" y="59"/>
                    <a:pt x="5636" y="1"/>
                  </a:cubicBezTo>
                  <a:close/>
                </a:path>
              </a:pathLst>
            </a:custGeom>
            <a:solidFill>
              <a:srgbClr val="FF8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1" name="Google Shape;1221;p28"/>
            <p:cNvSpPr/>
            <p:nvPr/>
          </p:nvSpPr>
          <p:spPr>
            <a:xfrm>
              <a:off x="3694650" y="1607853"/>
              <a:ext cx="193928" cy="63363"/>
            </a:xfrm>
            <a:custGeom>
              <a:avLst/>
              <a:gdLst/>
              <a:ahLst/>
              <a:cxnLst/>
              <a:rect l="l" t="t" r="r" b="b"/>
              <a:pathLst>
                <a:path w="9598" h="3136" extrusionOk="0">
                  <a:moveTo>
                    <a:pt x="1199" y="0"/>
                  </a:moveTo>
                  <a:cubicBezTo>
                    <a:pt x="1128" y="0"/>
                    <a:pt x="1045" y="7"/>
                    <a:pt x="1007" y="33"/>
                  </a:cubicBezTo>
                  <a:cubicBezTo>
                    <a:pt x="104" y="488"/>
                    <a:pt x="814" y="1308"/>
                    <a:pt x="1411" y="1674"/>
                  </a:cubicBezTo>
                  <a:cubicBezTo>
                    <a:pt x="2270" y="2205"/>
                    <a:pt x="3353" y="2391"/>
                    <a:pt x="4328" y="2597"/>
                  </a:cubicBezTo>
                  <a:cubicBezTo>
                    <a:pt x="5995" y="2936"/>
                    <a:pt x="7681" y="3090"/>
                    <a:pt x="9367" y="3136"/>
                  </a:cubicBezTo>
                  <a:cubicBezTo>
                    <a:pt x="9436" y="3071"/>
                    <a:pt x="9513" y="3013"/>
                    <a:pt x="9598" y="2956"/>
                  </a:cubicBezTo>
                  <a:cubicBezTo>
                    <a:pt x="8282" y="2924"/>
                    <a:pt x="6969" y="2828"/>
                    <a:pt x="5667" y="2616"/>
                  </a:cubicBezTo>
                  <a:cubicBezTo>
                    <a:pt x="4738" y="2468"/>
                    <a:pt x="3790" y="2270"/>
                    <a:pt x="2885" y="1994"/>
                  </a:cubicBezTo>
                  <a:cubicBezTo>
                    <a:pt x="2495" y="1873"/>
                    <a:pt x="1" y="737"/>
                    <a:pt x="1244" y="103"/>
                  </a:cubicBezTo>
                  <a:cubicBezTo>
                    <a:pt x="1398" y="33"/>
                    <a:pt x="1308" y="0"/>
                    <a:pt x="1199" y="0"/>
                  </a:cubicBez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2" name="Google Shape;1222;p28"/>
            <p:cNvSpPr/>
            <p:nvPr/>
          </p:nvSpPr>
          <p:spPr>
            <a:xfrm>
              <a:off x="3883910" y="1666266"/>
              <a:ext cx="92741" cy="5334"/>
            </a:xfrm>
            <a:custGeom>
              <a:avLst/>
              <a:gdLst/>
              <a:ahLst/>
              <a:cxnLst/>
              <a:rect l="l" t="t" r="r" b="b"/>
              <a:pathLst>
                <a:path w="4590" h="264" extrusionOk="0">
                  <a:moveTo>
                    <a:pt x="4339" y="0"/>
                  </a:moveTo>
                  <a:cubicBezTo>
                    <a:pt x="3320" y="45"/>
                    <a:pt x="2300" y="77"/>
                    <a:pt x="1288" y="77"/>
                  </a:cubicBezTo>
                  <a:cubicBezTo>
                    <a:pt x="935" y="77"/>
                    <a:pt x="583" y="77"/>
                    <a:pt x="231" y="65"/>
                  </a:cubicBezTo>
                  <a:cubicBezTo>
                    <a:pt x="146" y="122"/>
                    <a:pt x="69" y="180"/>
                    <a:pt x="0" y="245"/>
                  </a:cubicBezTo>
                  <a:cubicBezTo>
                    <a:pt x="391" y="257"/>
                    <a:pt x="782" y="263"/>
                    <a:pt x="1172" y="263"/>
                  </a:cubicBezTo>
                  <a:cubicBezTo>
                    <a:pt x="2172" y="263"/>
                    <a:pt x="3172" y="231"/>
                    <a:pt x="4172" y="180"/>
                  </a:cubicBezTo>
                  <a:cubicBezTo>
                    <a:pt x="4288" y="180"/>
                    <a:pt x="4589" y="0"/>
                    <a:pt x="4365" y="0"/>
                  </a:cubicBezTo>
                  <a:close/>
                </a:path>
              </a:pathLst>
            </a:custGeom>
            <a:solidFill>
              <a:srgbClr val="FF8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3890113" y="1603307"/>
              <a:ext cx="211647" cy="57160"/>
            </a:xfrm>
            <a:custGeom>
              <a:avLst/>
              <a:gdLst/>
              <a:ahLst/>
              <a:cxnLst/>
              <a:rect l="l" t="t" r="r" b="b"/>
              <a:pathLst>
                <a:path w="10475" h="2829" extrusionOk="0">
                  <a:moveTo>
                    <a:pt x="462" y="2527"/>
                  </a:moveTo>
                  <a:cubicBezTo>
                    <a:pt x="359" y="2527"/>
                    <a:pt x="1" y="2675"/>
                    <a:pt x="199" y="2693"/>
                  </a:cubicBezTo>
                  <a:cubicBezTo>
                    <a:pt x="410" y="2713"/>
                    <a:pt x="616" y="2725"/>
                    <a:pt x="821" y="2745"/>
                  </a:cubicBezTo>
                  <a:cubicBezTo>
                    <a:pt x="1045" y="2675"/>
                    <a:pt x="1282" y="2630"/>
                    <a:pt x="1519" y="2610"/>
                  </a:cubicBezTo>
                  <a:cubicBezTo>
                    <a:pt x="1167" y="2584"/>
                    <a:pt x="815" y="2559"/>
                    <a:pt x="468" y="2527"/>
                  </a:cubicBezTo>
                  <a:close/>
                  <a:moveTo>
                    <a:pt x="8501" y="1"/>
                  </a:moveTo>
                  <a:cubicBezTo>
                    <a:pt x="8410" y="1"/>
                    <a:pt x="8039" y="155"/>
                    <a:pt x="8238" y="168"/>
                  </a:cubicBezTo>
                  <a:cubicBezTo>
                    <a:pt x="8732" y="187"/>
                    <a:pt x="10052" y="462"/>
                    <a:pt x="9827" y="1193"/>
                  </a:cubicBezTo>
                  <a:cubicBezTo>
                    <a:pt x="9629" y="1853"/>
                    <a:pt x="8250" y="2065"/>
                    <a:pt x="7679" y="2207"/>
                  </a:cubicBezTo>
                  <a:cubicBezTo>
                    <a:pt x="6301" y="2553"/>
                    <a:pt x="4886" y="2675"/>
                    <a:pt x="3469" y="2675"/>
                  </a:cubicBezTo>
                  <a:cubicBezTo>
                    <a:pt x="3199" y="2675"/>
                    <a:pt x="2936" y="2675"/>
                    <a:pt x="2667" y="2661"/>
                  </a:cubicBezTo>
                  <a:lnTo>
                    <a:pt x="2667" y="2661"/>
                  </a:lnTo>
                  <a:cubicBezTo>
                    <a:pt x="2892" y="2707"/>
                    <a:pt x="3122" y="2758"/>
                    <a:pt x="3353" y="2829"/>
                  </a:cubicBezTo>
                  <a:cubicBezTo>
                    <a:pt x="5052" y="2815"/>
                    <a:pt x="6744" y="2630"/>
                    <a:pt x="8398" y="2148"/>
                  </a:cubicBezTo>
                  <a:cubicBezTo>
                    <a:pt x="8981" y="1976"/>
                    <a:pt x="10052" y="1707"/>
                    <a:pt x="10256" y="1027"/>
                  </a:cubicBezTo>
                  <a:cubicBezTo>
                    <a:pt x="10475" y="302"/>
                    <a:pt x="8943" y="21"/>
                    <a:pt x="8501" y="1"/>
                  </a:cubicBez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3906681" y="1656042"/>
              <a:ext cx="51199" cy="4546"/>
            </a:xfrm>
            <a:custGeom>
              <a:avLst/>
              <a:gdLst/>
              <a:ahLst/>
              <a:cxnLst/>
              <a:rect l="l" t="t" r="r" b="b"/>
              <a:pathLst>
                <a:path w="2534" h="225" extrusionOk="0">
                  <a:moveTo>
                    <a:pt x="699" y="0"/>
                  </a:moveTo>
                  <a:cubicBezTo>
                    <a:pt x="462" y="20"/>
                    <a:pt x="225" y="65"/>
                    <a:pt x="1" y="135"/>
                  </a:cubicBezTo>
                  <a:cubicBezTo>
                    <a:pt x="764" y="186"/>
                    <a:pt x="1527" y="225"/>
                    <a:pt x="2289" y="225"/>
                  </a:cubicBezTo>
                  <a:cubicBezTo>
                    <a:pt x="2373" y="225"/>
                    <a:pt x="2450" y="219"/>
                    <a:pt x="2533" y="219"/>
                  </a:cubicBezTo>
                  <a:cubicBezTo>
                    <a:pt x="2302" y="148"/>
                    <a:pt x="2072" y="97"/>
                    <a:pt x="1847" y="51"/>
                  </a:cubicBezTo>
                  <a:cubicBezTo>
                    <a:pt x="1462" y="45"/>
                    <a:pt x="1084" y="26"/>
                    <a:pt x="699" y="0"/>
                  </a:cubicBezTo>
                  <a:close/>
                </a:path>
              </a:pathLst>
            </a:custGeom>
            <a:solidFill>
              <a:srgbClr val="FF8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3775106" y="1591407"/>
              <a:ext cx="185603" cy="58958"/>
            </a:xfrm>
            <a:custGeom>
              <a:avLst/>
              <a:gdLst/>
              <a:ahLst/>
              <a:cxnLst/>
              <a:rect l="l" t="t" r="r" b="b"/>
              <a:pathLst>
                <a:path w="9186" h="2918" extrusionOk="0">
                  <a:moveTo>
                    <a:pt x="1500" y="0"/>
                  </a:moveTo>
                  <a:cubicBezTo>
                    <a:pt x="1480" y="0"/>
                    <a:pt x="1454" y="7"/>
                    <a:pt x="1423" y="13"/>
                  </a:cubicBezTo>
                  <a:cubicBezTo>
                    <a:pt x="853" y="122"/>
                    <a:pt x="146" y="417"/>
                    <a:pt x="77" y="1071"/>
                  </a:cubicBezTo>
                  <a:cubicBezTo>
                    <a:pt x="0" y="1757"/>
                    <a:pt x="1231" y="2013"/>
                    <a:pt x="1679" y="2128"/>
                  </a:cubicBezTo>
                  <a:cubicBezTo>
                    <a:pt x="3993" y="2719"/>
                    <a:pt x="6365" y="2873"/>
                    <a:pt x="8750" y="2917"/>
                  </a:cubicBezTo>
                  <a:cubicBezTo>
                    <a:pt x="8891" y="2917"/>
                    <a:pt x="9185" y="2719"/>
                    <a:pt x="8916" y="2711"/>
                  </a:cubicBezTo>
                  <a:cubicBezTo>
                    <a:pt x="6954" y="2673"/>
                    <a:pt x="4968" y="2616"/>
                    <a:pt x="3051" y="2167"/>
                  </a:cubicBezTo>
                  <a:cubicBezTo>
                    <a:pt x="2486" y="2033"/>
                    <a:pt x="1923" y="1950"/>
                    <a:pt x="1377" y="1764"/>
                  </a:cubicBezTo>
                  <a:cubicBezTo>
                    <a:pt x="1122" y="1681"/>
                    <a:pt x="877" y="1557"/>
                    <a:pt x="666" y="1385"/>
                  </a:cubicBezTo>
                  <a:cubicBezTo>
                    <a:pt x="83" y="897"/>
                    <a:pt x="903" y="302"/>
                    <a:pt x="1359" y="205"/>
                  </a:cubicBezTo>
                  <a:cubicBezTo>
                    <a:pt x="1519" y="180"/>
                    <a:pt x="1666" y="0"/>
                    <a:pt x="1500" y="0"/>
                  </a:cubicBez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4212342" y="1667559"/>
              <a:ext cx="82396" cy="128908"/>
            </a:xfrm>
            <a:custGeom>
              <a:avLst/>
              <a:gdLst/>
              <a:ahLst/>
              <a:cxnLst/>
              <a:rect l="l" t="t" r="r" b="b"/>
              <a:pathLst>
                <a:path w="4078" h="6380" extrusionOk="0">
                  <a:moveTo>
                    <a:pt x="1021" y="1"/>
                  </a:moveTo>
                  <a:cubicBezTo>
                    <a:pt x="944" y="1"/>
                    <a:pt x="873" y="13"/>
                    <a:pt x="803" y="39"/>
                  </a:cubicBezTo>
                  <a:cubicBezTo>
                    <a:pt x="39" y="321"/>
                    <a:pt x="1" y="2096"/>
                    <a:pt x="713" y="4007"/>
                  </a:cubicBezTo>
                  <a:cubicBezTo>
                    <a:pt x="1092" y="5007"/>
                    <a:pt x="1598" y="5847"/>
                    <a:pt x="2110" y="6380"/>
                  </a:cubicBezTo>
                  <a:lnTo>
                    <a:pt x="3912" y="6155"/>
                  </a:lnTo>
                  <a:cubicBezTo>
                    <a:pt x="4078" y="5398"/>
                    <a:pt x="3930" y="4219"/>
                    <a:pt x="3469" y="2975"/>
                  </a:cubicBezTo>
                  <a:cubicBezTo>
                    <a:pt x="2823" y="1244"/>
                    <a:pt x="1776" y="1"/>
                    <a:pt x="1021" y="1"/>
                  </a:cubicBez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4254975" y="1791901"/>
              <a:ext cx="36409" cy="16588"/>
            </a:xfrm>
            <a:custGeom>
              <a:avLst/>
              <a:gdLst/>
              <a:ahLst/>
              <a:cxnLst/>
              <a:rect l="l" t="t" r="r" b="b"/>
              <a:pathLst>
                <a:path w="1802" h="821" extrusionOk="0">
                  <a:moveTo>
                    <a:pt x="1802" y="1"/>
                  </a:moveTo>
                  <a:lnTo>
                    <a:pt x="0" y="226"/>
                  </a:lnTo>
                  <a:cubicBezTo>
                    <a:pt x="186" y="424"/>
                    <a:pt x="379" y="578"/>
                    <a:pt x="565" y="681"/>
                  </a:cubicBezTo>
                  <a:cubicBezTo>
                    <a:pt x="705" y="590"/>
                    <a:pt x="859" y="481"/>
                    <a:pt x="1026" y="359"/>
                  </a:cubicBezTo>
                  <a:lnTo>
                    <a:pt x="1109" y="469"/>
                  </a:lnTo>
                  <a:cubicBezTo>
                    <a:pt x="968" y="572"/>
                    <a:pt x="840" y="667"/>
                    <a:pt x="713" y="750"/>
                  </a:cubicBezTo>
                  <a:cubicBezTo>
                    <a:pt x="789" y="789"/>
                    <a:pt x="873" y="809"/>
                    <a:pt x="943" y="821"/>
                  </a:cubicBezTo>
                  <a:cubicBezTo>
                    <a:pt x="1128" y="687"/>
                    <a:pt x="1320" y="533"/>
                    <a:pt x="1539" y="359"/>
                  </a:cubicBezTo>
                  <a:lnTo>
                    <a:pt x="1622" y="469"/>
                  </a:lnTo>
                  <a:cubicBezTo>
                    <a:pt x="1474" y="590"/>
                    <a:pt x="1328" y="706"/>
                    <a:pt x="1186" y="815"/>
                  </a:cubicBezTo>
                  <a:cubicBezTo>
                    <a:pt x="1219" y="809"/>
                    <a:pt x="1243" y="802"/>
                    <a:pt x="1270" y="789"/>
                  </a:cubicBezTo>
                  <a:cubicBezTo>
                    <a:pt x="1539" y="687"/>
                    <a:pt x="1713" y="404"/>
                    <a:pt x="1802" y="1"/>
                  </a:cubicBezTo>
                  <a:close/>
                </a:path>
              </a:pathLst>
            </a:custGeom>
            <a:solidFill>
              <a:srgbClr val="335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4274028" y="1799154"/>
              <a:ext cx="13719" cy="9476"/>
            </a:xfrm>
            <a:custGeom>
              <a:avLst/>
              <a:gdLst/>
              <a:ahLst/>
              <a:cxnLst/>
              <a:rect l="l" t="t" r="r" b="b"/>
              <a:pathLst>
                <a:path w="679" h="469" extrusionOk="0">
                  <a:moveTo>
                    <a:pt x="596" y="0"/>
                  </a:moveTo>
                  <a:cubicBezTo>
                    <a:pt x="377" y="174"/>
                    <a:pt x="185" y="328"/>
                    <a:pt x="0" y="462"/>
                  </a:cubicBezTo>
                  <a:cubicBezTo>
                    <a:pt x="39" y="468"/>
                    <a:pt x="77" y="468"/>
                    <a:pt x="108" y="468"/>
                  </a:cubicBezTo>
                  <a:cubicBezTo>
                    <a:pt x="154" y="468"/>
                    <a:pt x="199" y="462"/>
                    <a:pt x="243" y="456"/>
                  </a:cubicBezTo>
                  <a:cubicBezTo>
                    <a:pt x="385" y="347"/>
                    <a:pt x="531" y="231"/>
                    <a:pt x="679" y="110"/>
                  </a:cubicBezTo>
                  <a:lnTo>
                    <a:pt x="596" y="0"/>
                  </a:lnTo>
                  <a:close/>
                </a:path>
              </a:pathLst>
            </a:custGeom>
            <a:solidFill>
              <a:srgbClr val="AE7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4266371" y="1799154"/>
              <a:ext cx="11032" cy="7920"/>
            </a:xfrm>
            <a:custGeom>
              <a:avLst/>
              <a:gdLst/>
              <a:ahLst/>
              <a:cxnLst/>
              <a:rect l="l" t="t" r="r" b="b"/>
              <a:pathLst>
                <a:path w="546" h="392" extrusionOk="0">
                  <a:moveTo>
                    <a:pt x="462" y="0"/>
                  </a:moveTo>
                  <a:cubicBezTo>
                    <a:pt x="295" y="122"/>
                    <a:pt x="141" y="231"/>
                    <a:pt x="1" y="322"/>
                  </a:cubicBezTo>
                  <a:cubicBezTo>
                    <a:pt x="52" y="353"/>
                    <a:pt x="102" y="373"/>
                    <a:pt x="149" y="391"/>
                  </a:cubicBezTo>
                  <a:cubicBezTo>
                    <a:pt x="276" y="308"/>
                    <a:pt x="404" y="213"/>
                    <a:pt x="545" y="110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rgbClr val="AE7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0" name="Google Shape;1230;p28"/>
            <p:cNvSpPr/>
            <p:nvPr/>
          </p:nvSpPr>
          <p:spPr>
            <a:xfrm>
              <a:off x="3466960" y="1655659"/>
              <a:ext cx="172167" cy="324209"/>
            </a:xfrm>
            <a:custGeom>
              <a:avLst/>
              <a:gdLst/>
              <a:ahLst/>
              <a:cxnLst/>
              <a:rect l="l" t="t" r="r" b="b"/>
              <a:pathLst>
                <a:path w="8521" h="16046" extrusionOk="0">
                  <a:moveTo>
                    <a:pt x="8237" y="11315"/>
                  </a:moveTo>
                  <a:cubicBezTo>
                    <a:pt x="7936" y="11949"/>
                    <a:pt x="6943" y="12481"/>
                    <a:pt x="7302" y="13212"/>
                  </a:cubicBezTo>
                  <a:cubicBezTo>
                    <a:pt x="7565" y="13744"/>
                    <a:pt x="8148" y="14109"/>
                    <a:pt x="8520" y="14584"/>
                  </a:cubicBezTo>
                  <a:lnTo>
                    <a:pt x="8436" y="13616"/>
                  </a:lnTo>
                  <a:cubicBezTo>
                    <a:pt x="8033" y="13090"/>
                    <a:pt x="7751" y="12552"/>
                    <a:pt x="8263" y="11878"/>
                  </a:cubicBezTo>
                  <a:cubicBezTo>
                    <a:pt x="8270" y="11866"/>
                    <a:pt x="8276" y="11853"/>
                    <a:pt x="8290" y="11847"/>
                  </a:cubicBezTo>
                  <a:lnTo>
                    <a:pt x="8237" y="11315"/>
                  </a:lnTo>
                  <a:close/>
                  <a:moveTo>
                    <a:pt x="7282" y="1"/>
                  </a:moveTo>
                  <a:cubicBezTo>
                    <a:pt x="7282" y="1"/>
                    <a:pt x="0" y="7161"/>
                    <a:pt x="6128" y="15603"/>
                  </a:cubicBezTo>
                  <a:cubicBezTo>
                    <a:pt x="6205" y="15596"/>
                    <a:pt x="6282" y="15596"/>
                    <a:pt x="6366" y="15596"/>
                  </a:cubicBezTo>
                  <a:cubicBezTo>
                    <a:pt x="6666" y="15596"/>
                    <a:pt x="6968" y="15635"/>
                    <a:pt x="7237" y="15673"/>
                  </a:cubicBezTo>
                  <a:cubicBezTo>
                    <a:pt x="7320" y="15686"/>
                    <a:pt x="7405" y="15706"/>
                    <a:pt x="7488" y="15724"/>
                  </a:cubicBezTo>
                  <a:cubicBezTo>
                    <a:pt x="7500" y="15655"/>
                    <a:pt x="7500" y="15596"/>
                    <a:pt x="7488" y="15552"/>
                  </a:cubicBezTo>
                  <a:cubicBezTo>
                    <a:pt x="7308" y="14910"/>
                    <a:pt x="6873" y="14301"/>
                    <a:pt x="6302" y="13943"/>
                  </a:cubicBezTo>
                  <a:cubicBezTo>
                    <a:pt x="5743" y="13590"/>
                    <a:pt x="5000" y="13167"/>
                    <a:pt x="5680" y="12519"/>
                  </a:cubicBezTo>
                  <a:cubicBezTo>
                    <a:pt x="6251" y="11975"/>
                    <a:pt x="6699" y="11155"/>
                    <a:pt x="6089" y="10436"/>
                  </a:cubicBezTo>
                  <a:cubicBezTo>
                    <a:pt x="5731" y="10001"/>
                    <a:pt x="5263" y="9679"/>
                    <a:pt x="4936" y="9212"/>
                  </a:cubicBezTo>
                  <a:cubicBezTo>
                    <a:pt x="4308" y="8295"/>
                    <a:pt x="4776" y="7141"/>
                    <a:pt x="5225" y="6270"/>
                  </a:cubicBezTo>
                  <a:cubicBezTo>
                    <a:pt x="5251" y="6205"/>
                    <a:pt x="5385" y="6161"/>
                    <a:pt x="5488" y="6161"/>
                  </a:cubicBezTo>
                  <a:cubicBezTo>
                    <a:pt x="5577" y="6161"/>
                    <a:pt x="5636" y="6193"/>
                    <a:pt x="5597" y="6270"/>
                  </a:cubicBezTo>
                  <a:cubicBezTo>
                    <a:pt x="5199" y="7045"/>
                    <a:pt x="4776" y="8052"/>
                    <a:pt x="5237" y="8904"/>
                  </a:cubicBezTo>
                  <a:cubicBezTo>
                    <a:pt x="5571" y="9519"/>
                    <a:pt x="6186" y="9872"/>
                    <a:pt x="6583" y="10436"/>
                  </a:cubicBezTo>
                  <a:cubicBezTo>
                    <a:pt x="6917" y="10910"/>
                    <a:pt x="6828" y="11655"/>
                    <a:pt x="6474" y="12096"/>
                  </a:cubicBezTo>
                  <a:cubicBezTo>
                    <a:pt x="6314" y="12301"/>
                    <a:pt x="6071" y="12455"/>
                    <a:pt x="5923" y="12667"/>
                  </a:cubicBezTo>
                  <a:cubicBezTo>
                    <a:pt x="5666" y="13039"/>
                    <a:pt x="5929" y="13289"/>
                    <a:pt x="6237" y="13493"/>
                  </a:cubicBezTo>
                  <a:cubicBezTo>
                    <a:pt x="7006" y="14020"/>
                    <a:pt x="8033" y="14776"/>
                    <a:pt x="7859" y="15815"/>
                  </a:cubicBezTo>
                  <a:cubicBezTo>
                    <a:pt x="8071" y="15878"/>
                    <a:pt x="8276" y="15955"/>
                    <a:pt x="8474" y="16046"/>
                  </a:cubicBezTo>
                  <a:cubicBezTo>
                    <a:pt x="8500" y="15455"/>
                    <a:pt x="8219" y="14789"/>
                    <a:pt x="7885" y="14469"/>
                  </a:cubicBezTo>
                  <a:cubicBezTo>
                    <a:pt x="7488" y="14070"/>
                    <a:pt x="6693" y="13513"/>
                    <a:pt x="6820" y="12853"/>
                  </a:cubicBezTo>
                  <a:cubicBezTo>
                    <a:pt x="6962" y="12109"/>
                    <a:pt x="8109" y="11679"/>
                    <a:pt x="7891" y="10859"/>
                  </a:cubicBezTo>
                  <a:cubicBezTo>
                    <a:pt x="7769" y="10398"/>
                    <a:pt x="7462" y="10039"/>
                    <a:pt x="7243" y="9622"/>
                  </a:cubicBezTo>
                  <a:cubicBezTo>
                    <a:pt x="6974" y="9102"/>
                    <a:pt x="6840" y="8584"/>
                    <a:pt x="6789" y="8007"/>
                  </a:cubicBezTo>
                  <a:cubicBezTo>
                    <a:pt x="6776" y="7904"/>
                    <a:pt x="6949" y="7827"/>
                    <a:pt x="7071" y="7827"/>
                  </a:cubicBezTo>
                  <a:cubicBezTo>
                    <a:pt x="7136" y="7827"/>
                    <a:pt x="7186" y="7847"/>
                    <a:pt x="7193" y="7898"/>
                  </a:cubicBezTo>
                  <a:cubicBezTo>
                    <a:pt x="7263" y="8699"/>
                    <a:pt x="7526" y="9327"/>
                    <a:pt x="7956" y="10007"/>
                  </a:cubicBezTo>
                  <a:cubicBezTo>
                    <a:pt x="8020" y="10116"/>
                    <a:pt x="8097" y="10238"/>
                    <a:pt x="8160" y="10366"/>
                  </a:cubicBezTo>
                  <a:lnTo>
                    <a:pt x="7282" y="1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1" name="Google Shape;1231;p28"/>
            <p:cNvSpPr/>
            <p:nvPr/>
          </p:nvSpPr>
          <p:spPr>
            <a:xfrm>
              <a:off x="3553983" y="1780121"/>
              <a:ext cx="75284" cy="195079"/>
            </a:xfrm>
            <a:custGeom>
              <a:avLst/>
              <a:gdLst/>
              <a:ahLst/>
              <a:cxnLst/>
              <a:rect l="l" t="t" r="r" b="b"/>
              <a:pathLst>
                <a:path w="3726" h="9655" extrusionOk="0">
                  <a:moveTo>
                    <a:pt x="1181" y="1"/>
                  </a:moveTo>
                  <a:cubicBezTo>
                    <a:pt x="1078" y="1"/>
                    <a:pt x="944" y="45"/>
                    <a:pt x="918" y="110"/>
                  </a:cubicBezTo>
                  <a:cubicBezTo>
                    <a:pt x="469" y="981"/>
                    <a:pt x="1" y="2135"/>
                    <a:pt x="629" y="3052"/>
                  </a:cubicBezTo>
                  <a:cubicBezTo>
                    <a:pt x="956" y="3519"/>
                    <a:pt x="1424" y="3841"/>
                    <a:pt x="1782" y="4276"/>
                  </a:cubicBezTo>
                  <a:cubicBezTo>
                    <a:pt x="2392" y="4995"/>
                    <a:pt x="1944" y="5815"/>
                    <a:pt x="1373" y="6359"/>
                  </a:cubicBezTo>
                  <a:cubicBezTo>
                    <a:pt x="693" y="7007"/>
                    <a:pt x="1436" y="7430"/>
                    <a:pt x="1995" y="7783"/>
                  </a:cubicBezTo>
                  <a:cubicBezTo>
                    <a:pt x="2566" y="8141"/>
                    <a:pt x="3001" y="8750"/>
                    <a:pt x="3181" y="9392"/>
                  </a:cubicBezTo>
                  <a:cubicBezTo>
                    <a:pt x="3193" y="9436"/>
                    <a:pt x="3193" y="9495"/>
                    <a:pt x="3181" y="9564"/>
                  </a:cubicBezTo>
                  <a:cubicBezTo>
                    <a:pt x="3309" y="9590"/>
                    <a:pt x="3430" y="9623"/>
                    <a:pt x="3552" y="9655"/>
                  </a:cubicBezTo>
                  <a:cubicBezTo>
                    <a:pt x="3726" y="8616"/>
                    <a:pt x="2699" y="7860"/>
                    <a:pt x="1930" y="7333"/>
                  </a:cubicBezTo>
                  <a:cubicBezTo>
                    <a:pt x="1622" y="7129"/>
                    <a:pt x="1359" y="6879"/>
                    <a:pt x="1616" y="6507"/>
                  </a:cubicBezTo>
                  <a:cubicBezTo>
                    <a:pt x="1764" y="6295"/>
                    <a:pt x="2007" y="6141"/>
                    <a:pt x="2167" y="5936"/>
                  </a:cubicBezTo>
                  <a:cubicBezTo>
                    <a:pt x="2521" y="5495"/>
                    <a:pt x="2610" y="4750"/>
                    <a:pt x="2276" y="4276"/>
                  </a:cubicBezTo>
                  <a:cubicBezTo>
                    <a:pt x="1879" y="3712"/>
                    <a:pt x="1264" y="3359"/>
                    <a:pt x="930" y="2744"/>
                  </a:cubicBezTo>
                  <a:cubicBezTo>
                    <a:pt x="469" y="1892"/>
                    <a:pt x="892" y="885"/>
                    <a:pt x="1290" y="110"/>
                  </a:cubicBezTo>
                  <a:cubicBezTo>
                    <a:pt x="1329" y="33"/>
                    <a:pt x="1270" y="1"/>
                    <a:pt x="1181" y="1"/>
                  </a:cubicBezTo>
                  <a:close/>
                </a:path>
              </a:pathLst>
            </a:custGeom>
            <a:solidFill>
              <a:srgbClr val="335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2" name="Google Shape;1232;p28"/>
            <p:cNvSpPr/>
            <p:nvPr/>
          </p:nvSpPr>
          <p:spPr>
            <a:xfrm>
              <a:off x="3623569" y="1895027"/>
              <a:ext cx="13840" cy="35763"/>
            </a:xfrm>
            <a:custGeom>
              <a:avLst/>
              <a:gdLst/>
              <a:ahLst/>
              <a:cxnLst/>
              <a:rect l="l" t="t" r="r" b="b"/>
              <a:pathLst>
                <a:path w="685" h="1770" extrusionOk="0">
                  <a:moveTo>
                    <a:pt x="539" y="0"/>
                  </a:moveTo>
                  <a:cubicBezTo>
                    <a:pt x="525" y="6"/>
                    <a:pt x="519" y="19"/>
                    <a:pt x="512" y="31"/>
                  </a:cubicBezTo>
                  <a:cubicBezTo>
                    <a:pt x="0" y="705"/>
                    <a:pt x="282" y="1243"/>
                    <a:pt x="685" y="1769"/>
                  </a:cubicBezTo>
                  <a:lnTo>
                    <a:pt x="539" y="0"/>
                  </a:lnTo>
                  <a:close/>
                </a:path>
              </a:pathLst>
            </a:custGeom>
            <a:solidFill>
              <a:srgbClr val="335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3" name="Google Shape;1233;p28"/>
            <p:cNvSpPr/>
            <p:nvPr/>
          </p:nvSpPr>
          <p:spPr>
            <a:xfrm>
              <a:off x="3602172" y="1813783"/>
              <a:ext cx="39521" cy="167641"/>
            </a:xfrm>
            <a:custGeom>
              <a:avLst/>
              <a:gdLst/>
              <a:ahLst/>
              <a:cxnLst/>
              <a:rect l="l" t="t" r="r" b="b"/>
              <a:pathLst>
                <a:path w="1956" h="8297" extrusionOk="0">
                  <a:moveTo>
                    <a:pt x="379" y="1"/>
                  </a:moveTo>
                  <a:cubicBezTo>
                    <a:pt x="257" y="1"/>
                    <a:pt x="84" y="78"/>
                    <a:pt x="97" y="181"/>
                  </a:cubicBezTo>
                  <a:cubicBezTo>
                    <a:pt x="148" y="758"/>
                    <a:pt x="282" y="1276"/>
                    <a:pt x="551" y="1796"/>
                  </a:cubicBezTo>
                  <a:cubicBezTo>
                    <a:pt x="770" y="2213"/>
                    <a:pt x="1077" y="2572"/>
                    <a:pt x="1199" y="3033"/>
                  </a:cubicBezTo>
                  <a:cubicBezTo>
                    <a:pt x="1417" y="3853"/>
                    <a:pt x="270" y="4283"/>
                    <a:pt x="128" y="5027"/>
                  </a:cubicBezTo>
                  <a:cubicBezTo>
                    <a:pt x="1" y="5687"/>
                    <a:pt x="796" y="6244"/>
                    <a:pt x="1193" y="6643"/>
                  </a:cubicBezTo>
                  <a:cubicBezTo>
                    <a:pt x="1527" y="6963"/>
                    <a:pt x="1808" y="7629"/>
                    <a:pt x="1782" y="8220"/>
                  </a:cubicBezTo>
                  <a:cubicBezTo>
                    <a:pt x="1841" y="8238"/>
                    <a:pt x="1898" y="8270"/>
                    <a:pt x="1956" y="8297"/>
                  </a:cubicBezTo>
                  <a:lnTo>
                    <a:pt x="1828" y="6758"/>
                  </a:lnTo>
                  <a:cubicBezTo>
                    <a:pt x="1456" y="6283"/>
                    <a:pt x="873" y="5918"/>
                    <a:pt x="610" y="5386"/>
                  </a:cubicBezTo>
                  <a:cubicBezTo>
                    <a:pt x="251" y="4655"/>
                    <a:pt x="1244" y="4123"/>
                    <a:pt x="1545" y="3489"/>
                  </a:cubicBezTo>
                  <a:lnTo>
                    <a:pt x="1468" y="2540"/>
                  </a:lnTo>
                  <a:cubicBezTo>
                    <a:pt x="1405" y="2412"/>
                    <a:pt x="1328" y="2290"/>
                    <a:pt x="1264" y="2181"/>
                  </a:cubicBezTo>
                  <a:cubicBezTo>
                    <a:pt x="834" y="1501"/>
                    <a:pt x="571" y="873"/>
                    <a:pt x="501" y="72"/>
                  </a:cubicBezTo>
                  <a:cubicBezTo>
                    <a:pt x="494" y="21"/>
                    <a:pt x="444" y="1"/>
                    <a:pt x="379" y="1"/>
                  </a:cubicBezTo>
                  <a:close/>
                </a:path>
              </a:pathLst>
            </a:custGeom>
            <a:solidFill>
              <a:srgbClr val="335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4" name="Google Shape;1234;p28"/>
            <p:cNvSpPr/>
            <p:nvPr/>
          </p:nvSpPr>
          <p:spPr>
            <a:xfrm>
              <a:off x="3590756" y="1970776"/>
              <a:ext cx="55200" cy="60756"/>
            </a:xfrm>
            <a:custGeom>
              <a:avLst/>
              <a:gdLst/>
              <a:ahLst/>
              <a:cxnLst/>
              <a:rect l="l" t="t" r="r" b="b"/>
              <a:pathLst>
                <a:path w="2732" h="3007" extrusionOk="0">
                  <a:moveTo>
                    <a:pt x="239" y="0"/>
                  </a:moveTo>
                  <a:cubicBezTo>
                    <a:pt x="155" y="0"/>
                    <a:pt x="78" y="0"/>
                    <a:pt x="1" y="7"/>
                  </a:cubicBezTo>
                  <a:cubicBezTo>
                    <a:pt x="181" y="257"/>
                    <a:pt x="373" y="507"/>
                    <a:pt x="578" y="757"/>
                  </a:cubicBezTo>
                  <a:cubicBezTo>
                    <a:pt x="630" y="751"/>
                    <a:pt x="687" y="744"/>
                    <a:pt x="746" y="744"/>
                  </a:cubicBezTo>
                  <a:cubicBezTo>
                    <a:pt x="970" y="744"/>
                    <a:pt x="1155" y="796"/>
                    <a:pt x="1155" y="859"/>
                  </a:cubicBezTo>
                  <a:cubicBezTo>
                    <a:pt x="1155" y="924"/>
                    <a:pt x="982" y="968"/>
                    <a:pt x="758" y="974"/>
                  </a:cubicBezTo>
                  <a:cubicBezTo>
                    <a:pt x="906" y="1148"/>
                    <a:pt x="1053" y="1321"/>
                    <a:pt x="1213" y="1494"/>
                  </a:cubicBezTo>
                  <a:cubicBezTo>
                    <a:pt x="1296" y="1367"/>
                    <a:pt x="1470" y="1282"/>
                    <a:pt x="1669" y="1282"/>
                  </a:cubicBezTo>
                  <a:cubicBezTo>
                    <a:pt x="1950" y="1282"/>
                    <a:pt x="2181" y="1456"/>
                    <a:pt x="2181" y="1674"/>
                  </a:cubicBezTo>
                  <a:cubicBezTo>
                    <a:pt x="2181" y="1867"/>
                    <a:pt x="1989" y="2033"/>
                    <a:pt x="1746" y="2059"/>
                  </a:cubicBezTo>
                  <a:cubicBezTo>
                    <a:pt x="2053" y="2373"/>
                    <a:pt x="2379" y="2693"/>
                    <a:pt x="2732" y="3007"/>
                  </a:cubicBezTo>
                  <a:lnTo>
                    <a:pt x="2630" y="1841"/>
                  </a:lnTo>
                  <a:cubicBezTo>
                    <a:pt x="2572" y="1821"/>
                    <a:pt x="2533" y="1790"/>
                    <a:pt x="2533" y="1757"/>
                  </a:cubicBezTo>
                  <a:cubicBezTo>
                    <a:pt x="2533" y="1725"/>
                    <a:pt x="2566" y="1693"/>
                    <a:pt x="2616" y="1674"/>
                  </a:cubicBezTo>
                  <a:lnTo>
                    <a:pt x="2521" y="527"/>
                  </a:lnTo>
                  <a:cubicBezTo>
                    <a:pt x="2463" y="500"/>
                    <a:pt x="2406" y="468"/>
                    <a:pt x="2347" y="450"/>
                  </a:cubicBezTo>
                  <a:cubicBezTo>
                    <a:pt x="2149" y="359"/>
                    <a:pt x="1944" y="282"/>
                    <a:pt x="1732" y="219"/>
                  </a:cubicBezTo>
                  <a:cubicBezTo>
                    <a:pt x="1610" y="187"/>
                    <a:pt x="1489" y="154"/>
                    <a:pt x="1361" y="128"/>
                  </a:cubicBezTo>
                  <a:cubicBezTo>
                    <a:pt x="1278" y="110"/>
                    <a:pt x="1193" y="90"/>
                    <a:pt x="1110" y="77"/>
                  </a:cubicBezTo>
                  <a:cubicBezTo>
                    <a:pt x="841" y="39"/>
                    <a:pt x="539" y="0"/>
                    <a:pt x="239" y="0"/>
                  </a:cubicBezTo>
                  <a:close/>
                </a:path>
              </a:pathLst>
            </a:custGeom>
            <a:solidFill>
              <a:srgbClr val="FFC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5" name="Google Shape;1235;p28"/>
            <p:cNvSpPr/>
            <p:nvPr/>
          </p:nvSpPr>
          <p:spPr>
            <a:xfrm>
              <a:off x="3615264" y="1996679"/>
              <a:ext cx="19558" cy="15719"/>
            </a:xfrm>
            <a:custGeom>
              <a:avLst/>
              <a:gdLst/>
              <a:ahLst/>
              <a:cxnLst/>
              <a:rect l="l" t="t" r="r" b="b"/>
              <a:pathLst>
                <a:path w="968" h="778" extrusionOk="0">
                  <a:moveTo>
                    <a:pt x="456" y="0"/>
                  </a:moveTo>
                  <a:cubicBezTo>
                    <a:pt x="257" y="0"/>
                    <a:pt x="83" y="85"/>
                    <a:pt x="0" y="212"/>
                  </a:cubicBezTo>
                  <a:cubicBezTo>
                    <a:pt x="173" y="399"/>
                    <a:pt x="346" y="591"/>
                    <a:pt x="533" y="777"/>
                  </a:cubicBezTo>
                  <a:cubicBezTo>
                    <a:pt x="776" y="751"/>
                    <a:pt x="968" y="585"/>
                    <a:pt x="968" y="392"/>
                  </a:cubicBezTo>
                  <a:cubicBezTo>
                    <a:pt x="968" y="174"/>
                    <a:pt x="737" y="0"/>
                    <a:pt x="456" y="0"/>
                  </a:cubicBezTo>
                  <a:close/>
                </a:path>
              </a:pathLst>
            </a:custGeom>
            <a:solidFill>
              <a:srgbClr val="FFD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6" name="Google Shape;1236;p28"/>
            <p:cNvSpPr/>
            <p:nvPr/>
          </p:nvSpPr>
          <p:spPr>
            <a:xfrm>
              <a:off x="3641935" y="2004599"/>
              <a:ext cx="1980" cy="3374"/>
            </a:xfrm>
            <a:custGeom>
              <a:avLst/>
              <a:gdLst/>
              <a:ahLst/>
              <a:cxnLst/>
              <a:rect l="l" t="t" r="r" b="b"/>
              <a:pathLst>
                <a:path w="98" h="167" extrusionOk="0">
                  <a:moveTo>
                    <a:pt x="83" y="0"/>
                  </a:moveTo>
                  <a:cubicBezTo>
                    <a:pt x="33" y="19"/>
                    <a:pt x="0" y="51"/>
                    <a:pt x="0" y="83"/>
                  </a:cubicBezTo>
                  <a:cubicBezTo>
                    <a:pt x="0" y="116"/>
                    <a:pt x="39" y="147"/>
                    <a:pt x="97" y="167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FFD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3602414" y="1985788"/>
              <a:ext cx="11678" cy="4688"/>
            </a:xfrm>
            <a:custGeom>
              <a:avLst/>
              <a:gdLst/>
              <a:ahLst/>
              <a:cxnLst/>
              <a:rect l="l" t="t" r="r" b="b"/>
              <a:pathLst>
                <a:path w="578" h="232" extrusionOk="0">
                  <a:moveTo>
                    <a:pt x="169" y="1"/>
                  </a:moveTo>
                  <a:cubicBezTo>
                    <a:pt x="110" y="1"/>
                    <a:pt x="53" y="8"/>
                    <a:pt x="1" y="14"/>
                  </a:cubicBezTo>
                  <a:cubicBezTo>
                    <a:pt x="59" y="85"/>
                    <a:pt x="116" y="154"/>
                    <a:pt x="181" y="231"/>
                  </a:cubicBezTo>
                  <a:cubicBezTo>
                    <a:pt x="405" y="225"/>
                    <a:pt x="578" y="181"/>
                    <a:pt x="578" y="116"/>
                  </a:cubicBezTo>
                  <a:cubicBezTo>
                    <a:pt x="578" y="53"/>
                    <a:pt x="393" y="1"/>
                    <a:pt x="169" y="1"/>
                  </a:cubicBezTo>
                  <a:close/>
                </a:path>
              </a:pathLst>
            </a:custGeom>
            <a:solidFill>
              <a:srgbClr val="FFD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674E717-F79D-4598-81F1-6B97FC6E0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8828" y="892097"/>
            <a:ext cx="4154100" cy="2710358"/>
          </a:xfrm>
        </p:spPr>
        <p:txBody>
          <a:bodyPr/>
          <a:lstStyle/>
          <a:p>
            <a:pPr marL="139700" indent="0">
              <a:lnSpc>
                <a:spcPct val="150000"/>
              </a:lnSpc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Scrittura Della Ragazza In Un Taccuino | Writing cartoons, Cute drawings,  Small girls">
            <a:extLst>
              <a:ext uri="{FF2B5EF4-FFF2-40B4-BE49-F238E27FC236}">
                <a16:creationId xmlns:a16="http://schemas.microsoft.com/office/drawing/2014/main" id="{41ACB82F-7BCD-4BBC-9A35-92DAD992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94888" l="9904" r="89936">
                        <a14:foregroundMark x1="43770" y1="48882" x2="43770" y2="48882"/>
                        <a14:foregroundMark x1="57668" y1="88818" x2="57668" y2="88818"/>
                        <a14:foregroundMark x1="59425" y1="94888" x2="59425" y2="94888"/>
                        <a14:foregroundMark x1="80192" y1="12300" x2="75559" y2="29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13" y="892097"/>
            <a:ext cx="4110154" cy="41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3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50"/>
          <p:cNvSpPr txBox="1">
            <a:spLocks noGrp="1"/>
          </p:cNvSpPr>
          <p:nvPr>
            <p:ph type="title"/>
          </p:nvPr>
        </p:nvSpPr>
        <p:spPr>
          <a:xfrm>
            <a:off x="929075" y="445025"/>
            <a:ext cx="711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Một số gợi ý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06" name="Google Shape;2106;p50"/>
          <p:cNvSpPr/>
          <p:nvPr/>
        </p:nvSpPr>
        <p:spPr>
          <a:xfrm>
            <a:off x="955500" y="978700"/>
            <a:ext cx="3894121" cy="72650"/>
          </a:xfrm>
          <a:custGeom>
            <a:avLst/>
            <a:gdLst/>
            <a:ahLst/>
            <a:cxnLst/>
            <a:rect l="l" t="t" r="r" b="b"/>
            <a:pathLst>
              <a:path w="228160" h="2906" extrusionOk="0">
                <a:moveTo>
                  <a:pt x="0" y="271"/>
                </a:moveTo>
                <a:cubicBezTo>
                  <a:pt x="9906" y="590"/>
                  <a:pt x="42320" y="2148"/>
                  <a:pt x="59438" y="2182"/>
                </a:cubicBezTo>
                <a:cubicBezTo>
                  <a:pt x="76556" y="2216"/>
                  <a:pt x="84234" y="358"/>
                  <a:pt x="102709" y="477"/>
                </a:cubicBezTo>
                <a:cubicBezTo>
                  <a:pt x="121184" y="597"/>
                  <a:pt x="150814" y="2780"/>
                  <a:pt x="170289" y="2899"/>
                </a:cubicBezTo>
                <a:cubicBezTo>
                  <a:pt x="189764" y="3019"/>
                  <a:pt x="209913" y="1677"/>
                  <a:pt x="219558" y="1194"/>
                </a:cubicBezTo>
                <a:cubicBezTo>
                  <a:pt x="229203" y="711"/>
                  <a:pt x="226726" y="199"/>
                  <a:pt x="22816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2107" name="Google Shape;2107;p50"/>
          <p:cNvGrpSpPr/>
          <p:nvPr/>
        </p:nvGrpSpPr>
        <p:grpSpPr>
          <a:xfrm rot="791398" flipH="1">
            <a:off x="7167336" y="509490"/>
            <a:ext cx="1630573" cy="855973"/>
            <a:chOff x="2377930" y="612090"/>
            <a:chExt cx="1097212" cy="575984"/>
          </a:xfrm>
        </p:grpSpPr>
        <p:sp>
          <p:nvSpPr>
            <p:cNvPr id="2108" name="Google Shape;2108;p50"/>
            <p:cNvSpPr/>
            <p:nvPr/>
          </p:nvSpPr>
          <p:spPr>
            <a:xfrm>
              <a:off x="2880206" y="971436"/>
              <a:ext cx="168530" cy="82214"/>
            </a:xfrm>
            <a:custGeom>
              <a:avLst/>
              <a:gdLst/>
              <a:ahLst/>
              <a:cxnLst/>
              <a:rect l="l" t="t" r="r" b="b"/>
              <a:pathLst>
                <a:path w="8341" h="4069" extrusionOk="0">
                  <a:moveTo>
                    <a:pt x="6260" y="0"/>
                  </a:moveTo>
                  <a:cubicBezTo>
                    <a:pt x="4592" y="0"/>
                    <a:pt x="2890" y="230"/>
                    <a:pt x="1213" y="548"/>
                  </a:cubicBezTo>
                  <a:cubicBezTo>
                    <a:pt x="1205" y="587"/>
                    <a:pt x="1193" y="633"/>
                    <a:pt x="1181" y="683"/>
                  </a:cubicBezTo>
                  <a:cubicBezTo>
                    <a:pt x="956" y="1580"/>
                    <a:pt x="1802" y="2997"/>
                    <a:pt x="2738" y="3556"/>
                  </a:cubicBezTo>
                  <a:cubicBezTo>
                    <a:pt x="2415" y="3480"/>
                    <a:pt x="2018" y="3435"/>
                    <a:pt x="1623" y="3435"/>
                  </a:cubicBezTo>
                  <a:cubicBezTo>
                    <a:pt x="942" y="3435"/>
                    <a:pt x="268" y="3570"/>
                    <a:pt x="1" y="3914"/>
                  </a:cubicBezTo>
                  <a:cubicBezTo>
                    <a:pt x="1636" y="3914"/>
                    <a:pt x="3379" y="3959"/>
                    <a:pt x="5238" y="4068"/>
                  </a:cubicBezTo>
                  <a:cubicBezTo>
                    <a:pt x="5167" y="3894"/>
                    <a:pt x="5116" y="3696"/>
                    <a:pt x="5104" y="3479"/>
                  </a:cubicBezTo>
                  <a:cubicBezTo>
                    <a:pt x="5053" y="2846"/>
                    <a:pt x="5648" y="2604"/>
                    <a:pt x="6334" y="2604"/>
                  </a:cubicBezTo>
                  <a:cubicBezTo>
                    <a:pt x="6433" y="2604"/>
                    <a:pt x="6535" y="2609"/>
                    <a:pt x="6636" y="2619"/>
                  </a:cubicBezTo>
                  <a:cubicBezTo>
                    <a:pt x="6315" y="2408"/>
                    <a:pt x="6110" y="2164"/>
                    <a:pt x="6225" y="1940"/>
                  </a:cubicBezTo>
                  <a:cubicBezTo>
                    <a:pt x="6293" y="1808"/>
                    <a:pt x="6602" y="1753"/>
                    <a:pt x="6991" y="1753"/>
                  </a:cubicBezTo>
                  <a:cubicBezTo>
                    <a:pt x="7417" y="1753"/>
                    <a:pt x="7939" y="1820"/>
                    <a:pt x="8341" y="1927"/>
                  </a:cubicBezTo>
                  <a:cubicBezTo>
                    <a:pt x="8046" y="1471"/>
                    <a:pt x="7995" y="683"/>
                    <a:pt x="8084" y="100"/>
                  </a:cubicBezTo>
                  <a:cubicBezTo>
                    <a:pt x="7482" y="31"/>
                    <a:pt x="6874" y="0"/>
                    <a:pt x="6260" y="0"/>
                  </a:cubicBez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09" name="Google Shape;2109;p50"/>
            <p:cNvSpPr/>
            <p:nvPr/>
          </p:nvSpPr>
          <p:spPr>
            <a:xfrm>
              <a:off x="2377930" y="818161"/>
              <a:ext cx="1097212" cy="369913"/>
            </a:xfrm>
            <a:custGeom>
              <a:avLst/>
              <a:gdLst/>
              <a:ahLst/>
              <a:cxnLst/>
              <a:rect l="l" t="t" r="r" b="b"/>
              <a:pathLst>
                <a:path w="54304" h="18308" extrusionOk="0">
                  <a:moveTo>
                    <a:pt x="29140" y="0"/>
                  </a:moveTo>
                  <a:cubicBezTo>
                    <a:pt x="25634" y="0"/>
                    <a:pt x="22215" y="648"/>
                    <a:pt x="18750" y="1782"/>
                  </a:cubicBezTo>
                  <a:cubicBezTo>
                    <a:pt x="15706" y="2782"/>
                    <a:pt x="12795" y="4051"/>
                    <a:pt x="10025" y="5737"/>
                  </a:cubicBezTo>
                  <a:cubicBezTo>
                    <a:pt x="9898" y="5802"/>
                    <a:pt x="9770" y="5872"/>
                    <a:pt x="9641" y="5942"/>
                  </a:cubicBezTo>
                  <a:cubicBezTo>
                    <a:pt x="8295" y="5000"/>
                    <a:pt x="6590" y="4411"/>
                    <a:pt x="5161" y="4051"/>
                  </a:cubicBezTo>
                  <a:cubicBezTo>
                    <a:pt x="4462" y="3852"/>
                    <a:pt x="3667" y="3648"/>
                    <a:pt x="2904" y="3622"/>
                  </a:cubicBezTo>
                  <a:lnTo>
                    <a:pt x="2904" y="3622"/>
                  </a:lnTo>
                  <a:cubicBezTo>
                    <a:pt x="1564" y="6231"/>
                    <a:pt x="0" y="11039"/>
                    <a:pt x="4481" y="14187"/>
                  </a:cubicBezTo>
                  <a:cubicBezTo>
                    <a:pt x="7423" y="16252"/>
                    <a:pt x="15932" y="18308"/>
                    <a:pt x="25380" y="18308"/>
                  </a:cubicBezTo>
                  <a:cubicBezTo>
                    <a:pt x="36045" y="18308"/>
                    <a:pt x="47906" y="15688"/>
                    <a:pt x="54304" y="7506"/>
                  </a:cubicBezTo>
                  <a:cubicBezTo>
                    <a:pt x="53514" y="5314"/>
                    <a:pt x="52073" y="3411"/>
                    <a:pt x="49919" y="2372"/>
                  </a:cubicBezTo>
                  <a:cubicBezTo>
                    <a:pt x="48640" y="1745"/>
                    <a:pt x="47032" y="1209"/>
                    <a:pt x="45525" y="1209"/>
                  </a:cubicBezTo>
                  <a:cubicBezTo>
                    <a:pt x="44303" y="1209"/>
                    <a:pt x="43148" y="1562"/>
                    <a:pt x="42289" y="2506"/>
                  </a:cubicBezTo>
                  <a:cubicBezTo>
                    <a:pt x="39546" y="1308"/>
                    <a:pt x="36194" y="737"/>
                    <a:pt x="33425" y="326"/>
                  </a:cubicBezTo>
                  <a:cubicBezTo>
                    <a:pt x="31976" y="105"/>
                    <a:pt x="30551" y="0"/>
                    <a:pt x="29140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0" name="Google Shape;2110;p50"/>
            <p:cNvSpPr/>
            <p:nvPr/>
          </p:nvSpPr>
          <p:spPr>
            <a:xfrm>
              <a:off x="2423129" y="923591"/>
              <a:ext cx="188977" cy="116846"/>
            </a:xfrm>
            <a:custGeom>
              <a:avLst/>
              <a:gdLst/>
              <a:ahLst/>
              <a:cxnLst/>
              <a:rect l="l" t="t" r="r" b="b"/>
              <a:pathLst>
                <a:path w="9353" h="5783" extrusionOk="0">
                  <a:moveTo>
                    <a:pt x="9142" y="1"/>
                  </a:moveTo>
                  <a:lnTo>
                    <a:pt x="4450" y="2788"/>
                  </a:lnTo>
                  <a:lnTo>
                    <a:pt x="4808" y="3051"/>
                  </a:lnTo>
                  <a:lnTo>
                    <a:pt x="9353" y="353"/>
                  </a:lnTo>
                  <a:lnTo>
                    <a:pt x="9142" y="1"/>
                  </a:lnTo>
                  <a:close/>
                  <a:moveTo>
                    <a:pt x="4065" y="3019"/>
                  </a:moveTo>
                  <a:lnTo>
                    <a:pt x="1930" y="4282"/>
                  </a:lnTo>
                  <a:lnTo>
                    <a:pt x="2282" y="4552"/>
                  </a:lnTo>
                  <a:lnTo>
                    <a:pt x="4424" y="3282"/>
                  </a:lnTo>
                  <a:lnTo>
                    <a:pt x="4065" y="3019"/>
                  </a:lnTo>
                  <a:close/>
                  <a:moveTo>
                    <a:pt x="1551" y="4513"/>
                  </a:moveTo>
                  <a:lnTo>
                    <a:pt x="0" y="5430"/>
                  </a:lnTo>
                  <a:lnTo>
                    <a:pt x="211" y="5782"/>
                  </a:lnTo>
                  <a:lnTo>
                    <a:pt x="1904" y="4776"/>
                  </a:lnTo>
                  <a:lnTo>
                    <a:pt x="1551" y="4513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1" name="Google Shape;2111;p50"/>
            <p:cNvSpPr/>
            <p:nvPr/>
          </p:nvSpPr>
          <p:spPr>
            <a:xfrm>
              <a:off x="2465620" y="928097"/>
              <a:ext cx="292063" cy="154184"/>
            </a:xfrm>
            <a:custGeom>
              <a:avLst/>
              <a:gdLst/>
              <a:ahLst/>
              <a:cxnLst/>
              <a:rect l="l" t="t" r="r" b="b"/>
              <a:pathLst>
                <a:path w="14455" h="7631" extrusionOk="0">
                  <a:moveTo>
                    <a:pt x="14270" y="1"/>
                  </a:moveTo>
                  <a:lnTo>
                    <a:pt x="9392" y="2488"/>
                  </a:lnTo>
                  <a:lnTo>
                    <a:pt x="9795" y="2739"/>
                  </a:lnTo>
                  <a:lnTo>
                    <a:pt x="14455" y="367"/>
                  </a:lnTo>
                  <a:lnTo>
                    <a:pt x="14270" y="1"/>
                  </a:lnTo>
                  <a:close/>
                  <a:moveTo>
                    <a:pt x="8962" y="2701"/>
                  </a:moveTo>
                  <a:lnTo>
                    <a:pt x="5179" y="4630"/>
                  </a:lnTo>
                  <a:lnTo>
                    <a:pt x="5551" y="4899"/>
                  </a:lnTo>
                  <a:lnTo>
                    <a:pt x="9372" y="2956"/>
                  </a:lnTo>
                  <a:lnTo>
                    <a:pt x="8962" y="2701"/>
                  </a:lnTo>
                  <a:close/>
                  <a:moveTo>
                    <a:pt x="4770" y="4835"/>
                  </a:moveTo>
                  <a:lnTo>
                    <a:pt x="2436" y="6021"/>
                  </a:lnTo>
                  <a:lnTo>
                    <a:pt x="2801" y="6296"/>
                  </a:lnTo>
                  <a:lnTo>
                    <a:pt x="5141" y="5104"/>
                  </a:lnTo>
                  <a:lnTo>
                    <a:pt x="4770" y="4835"/>
                  </a:lnTo>
                  <a:close/>
                  <a:moveTo>
                    <a:pt x="2031" y="6232"/>
                  </a:moveTo>
                  <a:lnTo>
                    <a:pt x="1" y="7264"/>
                  </a:lnTo>
                  <a:lnTo>
                    <a:pt x="185" y="7630"/>
                  </a:lnTo>
                  <a:lnTo>
                    <a:pt x="2398" y="6501"/>
                  </a:lnTo>
                  <a:lnTo>
                    <a:pt x="2031" y="6232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2" name="Google Shape;2112;p50"/>
            <p:cNvSpPr/>
            <p:nvPr/>
          </p:nvSpPr>
          <p:spPr>
            <a:xfrm>
              <a:off x="2578020" y="914761"/>
              <a:ext cx="274101" cy="227347"/>
            </a:xfrm>
            <a:custGeom>
              <a:avLst/>
              <a:gdLst/>
              <a:ahLst/>
              <a:cxnLst/>
              <a:rect l="l" t="t" r="r" b="b"/>
              <a:pathLst>
                <a:path w="13566" h="11252" extrusionOk="0">
                  <a:moveTo>
                    <a:pt x="13303" y="1"/>
                  </a:moveTo>
                  <a:lnTo>
                    <a:pt x="7053" y="5142"/>
                  </a:lnTo>
                  <a:lnTo>
                    <a:pt x="7418" y="5367"/>
                  </a:lnTo>
                  <a:lnTo>
                    <a:pt x="13566" y="315"/>
                  </a:lnTo>
                  <a:lnTo>
                    <a:pt x="13303" y="1"/>
                  </a:lnTo>
                  <a:close/>
                  <a:moveTo>
                    <a:pt x="6719" y="5418"/>
                  </a:moveTo>
                  <a:lnTo>
                    <a:pt x="3469" y="8084"/>
                  </a:lnTo>
                  <a:lnTo>
                    <a:pt x="3809" y="8335"/>
                  </a:lnTo>
                  <a:lnTo>
                    <a:pt x="7084" y="5642"/>
                  </a:lnTo>
                  <a:lnTo>
                    <a:pt x="6719" y="5418"/>
                  </a:lnTo>
                  <a:close/>
                  <a:moveTo>
                    <a:pt x="3142" y="8353"/>
                  </a:moveTo>
                  <a:lnTo>
                    <a:pt x="1207" y="9944"/>
                  </a:lnTo>
                  <a:lnTo>
                    <a:pt x="1545" y="10193"/>
                  </a:lnTo>
                  <a:lnTo>
                    <a:pt x="3482" y="8604"/>
                  </a:lnTo>
                  <a:lnTo>
                    <a:pt x="3142" y="8353"/>
                  </a:lnTo>
                  <a:close/>
                  <a:moveTo>
                    <a:pt x="879" y="10213"/>
                  </a:moveTo>
                  <a:lnTo>
                    <a:pt x="1" y="10930"/>
                  </a:lnTo>
                  <a:lnTo>
                    <a:pt x="264" y="11252"/>
                  </a:lnTo>
                  <a:lnTo>
                    <a:pt x="1219" y="10463"/>
                  </a:lnTo>
                  <a:lnTo>
                    <a:pt x="879" y="10213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3" name="Google Shape;2113;p50"/>
            <p:cNvSpPr/>
            <p:nvPr/>
          </p:nvSpPr>
          <p:spPr>
            <a:xfrm>
              <a:off x="2689027" y="878372"/>
              <a:ext cx="385107" cy="291841"/>
            </a:xfrm>
            <a:custGeom>
              <a:avLst/>
              <a:gdLst/>
              <a:ahLst/>
              <a:cxnLst/>
              <a:rect l="l" t="t" r="r" b="b"/>
              <a:pathLst>
                <a:path w="19060" h="14444" extrusionOk="0">
                  <a:moveTo>
                    <a:pt x="18815" y="0"/>
                  </a:moveTo>
                  <a:lnTo>
                    <a:pt x="10046" y="6577"/>
                  </a:lnTo>
                  <a:lnTo>
                    <a:pt x="10463" y="6777"/>
                  </a:lnTo>
                  <a:lnTo>
                    <a:pt x="19060" y="328"/>
                  </a:lnTo>
                  <a:lnTo>
                    <a:pt x="18815" y="0"/>
                  </a:lnTo>
                  <a:close/>
                  <a:moveTo>
                    <a:pt x="9675" y="6860"/>
                  </a:moveTo>
                  <a:lnTo>
                    <a:pt x="5944" y="9654"/>
                  </a:lnTo>
                  <a:lnTo>
                    <a:pt x="6315" y="9885"/>
                  </a:lnTo>
                  <a:lnTo>
                    <a:pt x="10090" y="7053"/>
                  </a:lnTo>
                  <a:lnTo>
                    <a:pt x="9675" y="6860"/>
                  </a:lnTo>
                  <a:close/>
                  <a:moveTo>
                    <a:pt x="5590" y="9917"/>
                  </a:moveTo>
                  <a:lnTo>
                    <a:pt x="1867" y="12719"/>
                  </a:lnTo>
                  <a:lnTo>
                    <a:pt x="2213" y="12970"/>
                  </a:lnTo>
                  <a:lnTo>
                    <a:pt x="5963" y="10154"/>
                  </a:lnTo>
                  <a:lnTo>
                    <a:pt x="5590" y="9917"/>
                  </a:lnTo>
                  <a:close/>
                  <a:moveTo>
                    <a:pt x="1527" y="12976"/>
                  </a:moveTo>
                  <a:lnTo>
                    <a:pt x="1" y="14116"/>
                  </a:lnTo>
                  <a:lnTo>
                    <a:pt x="252" y="14444"/>
                  </a:lnTo>
                  <a:lnTo>
                    <a:pt x="1873" y="13225"/>
                  </a:lnTo>
                  <a:lnTo>
                    <a:pt x="1527" y="1297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4" name="Google Shape;2114;p50"/>
            <p:cNvSpPr/>
            <p:nvPr/>
          </p:nvSpPr>
          <p:spPr>
            <a:xfrm>
              <a:off x="3199486" y="854672"/>
              <a:ext cx="4445" cy="3132"/>
            </a:xfrm>
            <a:custGeom>
              <a:avLst/>
              <a:gdLst/>
              <a:ahLst/>
              <a:cxnLst/>
              <a:rect l="l" t="t" r="r" b="b"/>
              <a:pathLst>
                <a:path w="220" h="155" extrusionOk="0">
                  <a:moveTo>
                    <a:pt x="84" y="1"/>
                  </a:moveTo>
                  <a:lnTo>
                    <a:pt x="1" y="78"/>
                  </a:lnTo>
                  <a:cubicBezTo>
                    <a:pt x="78" y="104"/>
                    <a:pt x="148" y="128"/>
                    <a:pt x="219" y="155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5" name="Google Shape;2115;p50"/>
            <p:cNvSpPr/>
            <p:nvPr/>
          </p:nvSpPr>
          <p:spPr>
            <a:xfrm>
              <a:off x="2855738" y="856227"/>
              <a:ext cx="351021" cy="328230"/>
            </a:xfrm>
            <a:custGeom>
              <a:avLst/>
              <a:gdLst/>
              <a:ahLst/>
              <a:cxnLst/>
              <a:rect l="l" t="t" r="r" b="b"/>
              <a:pathLst>
                <a:path w="17373" h="16245" extrusionOk="0">
                  <a:moveTo>
                    <a:pt x="17014" y="1"/>
                  </a:moveTo>
                  <a:lnTo>
                    <a:pt x="15629" y="1302"/>
                  </a:lnTo>
                  <a:lnTo>
                    <a:pt x="16001" y="1513"/>
                  </a:lnTo>
                  <a:lnTo>
                    <a:pt x="17372" y="225"/>
                  </a:lnTo>
                  <a:lnTo>
                    <a:pt x="17232" y="78"/>
                  </a:lnTo>
                  <a:cubicBezTo>
                    <a:pt x="17161" y="51"/>
                    <a:pt x="17091" y="27"/>
                    <a:pt x="17014" y="1"/>
                  </a:cubicBezTo>
                  <a:close/>
                  <a:moveTo>
                    <a:pt x="15315" y="1596"/>
                  </a:moveTo>
                  <a:lnTo>
                    <a:pt x="11732" y="4950"/>
                  </a:lnTo>
                  <a:lnTo>
                    <a:pt x="12161" y="5110"/>
                  </a:lnTo>
                  <a:lnTo>
                    <a:pt x="15686" y="1808"/>
                  </a:lnTo>
                  <a:lnTo>
                    <a:pt x="15315" y="1596"/>
                  </a:lnTo>
                  <a:close/>
                  <a:moveTo>
                    <a:pt x="11398" y="5264"/>
                  </a:moveTo>
                  <a:lnTo>
                    <a:pt x="6501" y="9853"/>
                  </a:lnTo>
                  <a:lnTo>
                    <a:pt x="6904" y="10039"/>
                  </a:lnTo>
                  <a:lnTo>
                    <a:pt x="11827" y="5424"/>
                  </a:lnTo>
                  <a:lnTo>
                    <a:pt x="11398" y="5264"/>
                  </a:lnTo>
                  <a:close/>
                  <a:moveTo>
                    <a:pt x="6179" y="10155"/>
                  </a:moveTo>
                  <a:lnTo>
                    <a:pt x="2424" y="13681"/>
                  </a:lnTo>
                  <a:lnTo>
                    <a:pt x="2782" y="13904"/>
                  </a:lnTo>
                  <a:lnTo>
                    <a:pt x="6584" y="10341"/>
                  </a:lnTo>
                  <a:lnTo>
                    <a:pt x="6179" y="10155"/>
                  </a:lnTo>
                  <a:close/>
                  <a:moveTo>
                    <a:pt x="2109" y="13969"/>
                  </a:moveTo>
                  <a:lnTo>
                    <a:pt x="1" y="15950"/>
                  </a:lnTo>
                  <a:lnTo>
                    <a:pt x="282" y="16244"/>
                  </a:lnTo>
                  <a:lnTo>
                    <a:pt x="2469" y="14193"/>
                  </a:lnTo>
                  <a:lnTo>
                    <a:pt x="2109" y="13969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6" name="Google Shape;2116;p50"/>
            <p:cNvSpPr/>
            <p:nvPr/>
          </p:nvSpPr>
          <p:spPr>
            <a:xfrm>
              <a:off x="3039644" y="1178740"/>
              <a:ext cx="4182" cy="2364"/>
            </a:xfrm>
            <a:custGeom>
              <a:avLst/>
              <a:gdLst/>
              <a:ahLst/>
              <a:cxnLst/>
              <a:rect l="l" t="t" r="r" b="b"/>
              <a:pathLst>
                <a:path w="207" h="117" extrusionOk="0">
                  <a:moveTo>
                    <a:pt x="207" y="1"/>
                  </a:moveTo>
                  <a:lnTo>
                    <a:pt x="207" y="1"/>
                  </a:lnTo>
                  <a:cubicBezTo>
                    <a:pt x="136" y="7"/>
                    <a:pt x="65" y="13"/>
                    <a:pt x="1" y="27"/>
                  </a:cubicBezTo>
                  <a:lnTo>
                    <a:pt x="98" y="116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7" name="Google Shape;2117;p50"/>
            <p:cNvSpPr/>
            <p:nvPr/>
          </p:nvSpPr>
          <p:spPr>
            <a:xfrm>
              <a:off x="3035522" y="858814"/>
              <a:ext cx="300772" cy="320472"/>
            </a:xfrm>
            <a:custGeom>
              <a:avLst/>
              <a:gdLst/>
              <a:ahLst/>
              <a:cxnLst/>
              <a:rect l="l" t="t" r="r" b="b"/>
              <a:pathLst>
                <a:path w="14886" h="15861" extrusionOk="0">
                  <a:moveTo>
                    <a:pt x="14590" y="0"/>
                  </a:moveTo>
                  <a:lnTo>
                    <a:pt x="13211" y="1476"/>
                  </a:lnTo>
                  <a:lnTo>
                    <a:pt x="13596" y="1660"/>
                  </a:lnTo>
                  <a:lnTo>
                    <a:pt x="14885" y="276"/>
                  </a:lnTo>
                  <a:lnTo>
                    <a:pt x="14590" y="0"/>
                  </a:lnTo>
                  <a:close/>
                  <a:moveTo>
                    <a:pt x="12924" y="1790"/>
                  </a:moveTo>
                  <a:lnTo>
                    <a:pt x="11148" y="3693"/>
                  </a:lnTo>
                  <a:lnTo>
                    <a:pt x="11513" y="3905"/>
                  </a:lnTo>
                  <a:lnTo>
                    <a:pt x="13308" y="1976"/>
                  </a:lnTo>
                  <a:lnTo>
                    <a:pt x="12924" y="1790"/>
                  </a:lnTo>
                  <a:close/>
                  <a:moveTo>
                    <a:pt x="10859" y="4000"/>
                  </a:moveTo>
                  <a:lnTo>
                    <a:pt x="8250" y="6808"/>
                  </a:lnTo>
                  <a:lnTo>
                    <a:pt x="8666" y="6956"/>
                  </a:lnTo>
                  <a:lnTo>
                    <a:pt x="11225" y="4213"/>
                  </a:lnTo>
                  <a:lnTo>
                    <a:pt x="10859" y="4000"/>
                  </a:lnTo>
                  <a:close/>
                  <a:moveTo>
                    <a:pt x="7950" y="7130"/>
                  </a:moveTo>
                  <a:lnTo>
                    <a:pt x="3148" y="12290"/>
                  </a:lnTo>
                  <a:lnTo>
                    <a:pt x="3539" y="12468"/>
                  </a:lnTo>
                  <a:lnTo>
                    <a:pt x="8365" y="7284"/>
                  </a:lnTo>
                  <a:lnTo>
                    <a:pt x="7950" y="7130"/>
                  </a:lnTo>
                  <a:close/>
                  <a:moveTo>
                    <a:pt x="2859" y="12604"/>
                  </a:moveTo>
                  <a:lnTo>
                    <a:pt x="0" y="15669"/>
                  </a:lnTo>
                  <a:lnTo>
                    <a:pt x="205" y="15861"/>
                  </a:lnTo>
                  <a:cubicBezTo>
                    <a:pt x="269" y="15847"/>
                    <a:pt x="340" y="15841"/>
                    <a:pt x="411" y="15835"/>
                  </a:cubicBezTo>
                  <a:lnTo>
                    <a:pt x="3243" y="12784"/>
                  </a:lnTo>
                  <a:lnTo>
                    <a:pt x="2859" y="12604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8" name="Google Shape;2118;p50"/>
            <p:cNvSpPr/>
            <p:nvPr/>
          </p:nvSpPr>
          <p:spPr>
            <a:xfrm>
              <a:off x="3415134" y="883807"/>
              <a:ext cx="3415" cy="2627"/>
            </a:xfrm>
            <a:custGeom>
              <a:avLst/>
              <a:gdLst/>
              <a:ahLst/>
              <a:cxnLst/>
              <a:rect l="l" t="t" r="r" b="b"/>
              <a:pathLst>
                <a:path w="169" h="130" extrusionOk="0">
                  <a:moveTo>
                    <a:pt x="0" y="0"/>
                  </a:moveTo>
                  <a:cubicBezTo>
                    <a:pt x="53" y="46"/>
                    <a:pt x="103" y="85"/>
                    <a:pt x="154" y="130"/>
                  </a:cubicBezTo>
                  <a:lnTo>
                    <a:pt x="168" y="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9" name="Google Shape;2119;p50"/>
            <p:cNvSpPr/>
            <p:nvPr/>
          </p:nvSpPr>
          <p:spPr>
            <a:xfrm>
              <a:off x="3272911" y="881625"/>
              <a:ext cx="145355" cy="221103"/>
            </a:xfrm>
            <a:custGeom>
              <a:avLst/>
              <a:gdLst/>
              <a:ahLst/>
              <a:cxnLst/>
              <a:rect l="l" t="t" r="r" b="b"/>
              <a:pathLst>
                <a:path w="7194" h="10943" extrusionOk="0">
                  <a:moveTo>
                    <a:pt x="6861" y="1"/>
                  </a:moveTo>
                  <a:lnTo>
                    <a:pt x="5424" y="2244"/>
                  </a:lnTo>
                  <a:lnTo>
                    <a:pt x="5796" y="2424"/>
                  </a:lnTo>
                  <a:lnTo>
                    <a:pt x="7193" y="238"/>
                  </a:lnTo>
                  <a:cubicBezTo>
                    <a:pt x="7142" y="193"/>
                    <a:pt x="7092" y="154"/>
                    <a:pt x="7039" y="108"/>
                  </a:cubicBezTo>
                  <a:lnTo>
                    <a:pt x="6861" y="1"/>
                  </a:lnTo>
                  <a:close/>
                  <a:moveTo>
                    <a:pt x="5201" y="2590"/>
                  </a:moveTo>
                  <a:lnTo>
                    <a:pt x="3662" y="5001"/>
                  </a:lnTo>
                  <a:lnTo>
                    <a:pt x="4015" y="5205"/>
                  </a:lnTo>
                  <a:lnTo>
                    <a:pt x="5572" y="2770"/>
                  </a:lnTo>
                  <a:lnTo>
                    <a:pt x="5201" y="2590"/>
                  </a:lnTo>
                  <a:close/>
                  <a:moveTo>
                    <a:pt x="3438" y="5347"/>
                  </a:moveTo>
                  <a:lnTo>
                    <a:pt x="1950" y="7673"/>
                  </a:lnTo>
                  <a:lnTo>
                    <a:pt x="2341" y="7815"/>
                  </a:lnTo>
                  <a:lnTo>
                    <a:pt x="3796" y="5552"/>
                  </a:lnTo>
                  <a:lnTo>
                    <a:pt x="3438" y="5347"/>
                  </a:lnTo>
                  <a:close/>
                  <a:moveTo>
                    <a:pt x="1725" y="8026"/>
                  </a:moveTo>
                  <a:lnTo>
                    <a:pt x="1" y="10724"/>
                  </a:lnTo>
                  <a:lnTo>
                    <a:pt x="341" y="10943"/>
                  </a:lnTo>
                  <a:lnTo>
                    <a:pt x="2116" y="8167"/>
                  </a:lnTo>
                  <a:lnTo>
                    <a:pt x="1725" y="802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0" name="Google Shape;2120;p50"/>
            <p:cNvSpPr/>
            <p:nvPr/>
          </p:nvSpPr>
          <p:spPr>
            <a:xfrm>
              <a:off x="2422887" y="984327"/>
              <a:ext cx="237813" cy="181764"/>
            </a:xfrm>
            <a:custGeom>
              <a:avLst/>
              <a:gdLst/>
              <a:ahLst/>
              <a:cxnLst/>
              <a:rect l="l" t="t" r="r" b="b"/>
              <a:pathLst>
                <a:path w="11770" h="8996" extrusionOk="0">
                  <a:moveTo>
                    <a:pt x="243" y="1"/>
                  </a:moveTo>
                  <a:lnTo>
                    <a:pt x="0" y="327"/>
                  </a:lnTo>
                  <a:lnTo>
                    <a:pt x="1563" y="1507"/>
                  </a:lnTo>
                  <a:lnTo>
                    <a:pt x="1942" y="1276"/>
                  </a:lnTo>
                  <a:lnTo>
                    <a:pt x="243" y="1"/>
                  </a:lnTo>
                  <a:close/>
                  <a:moveTo>
                    <a:pt x="2294" y="1546"/>
                  </a:moveTo>
                  <a:lnTo>
                    <a:pt x="1916" y="1770"/>
                  </a:lnTo>
                  <a:lnTo>
                    <a:pt x="4146" y="3449"/>
                  </a:lnTo>
                  <a:lnTo>
                    <a:pt x="4551" y="3238"/>
                  </a:lnTo>
                  <a:lnTo>
                    <a:pt x="2294" y="1546"/>
                  </a:lnTo>
                  <a:close/>
                  <a:moveTo>
                    <a:pt x="4916" y="3513"/>
                  </a:moveTo>
                  <a:lnTo>
                    <a:pt x="4513" y="3718"/>
                  </a:lnTo>
                  <a:lnTo>
                    <a:pt x="8557" y="6770"/>
                  </a:lnTo>
                  <a:lnTo>
                    <a:pt x="8885" y="6501"/>
                  </a:lnTo>
                  <a:lnTo>
                    <a:pt x="4916" y="3513"/>
                  </a:lnTo>
                  <a:close/>
                  <a:moveTo>
                    <a:pt x="9223" y="6750"/>
                  </a:moveTo>
                  <a:lnTo>
                    <a:pt x="8897" y="7020"/>
                  </a:lnTo>
                  <a:lnTo>
                    <a:pt x="11525" y="8995"/>
                  </a:lnTo>
                  <a:lnTo>
                    <a:pt x="11770" y="8667"/>
                  </a:lnTo>
                  <a:lnTo>
                    <a:pt x="9223" y="6750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1" name="Google Shape;2121;p50"/>
            <p:cNvSpPr/>
            <p:nvPr/>
          </p:nvSpPr>
          <p:spPr>
            <a:xfrm>
              <a:off x="2454467" y="1010109"/>
              <a:ext cx="14790" cy="10001"/>
            </a:xfrm>
            <a:custGeom>
              <a:avLst/>
              <a:gdLst/>
              <a:ahLst/>
              <a:cxnLst/>
              <a:rect l="l" t="t" r="r" b="b"/>
              <a:pathLst>
                <a:path w="732" h="495" extrusionOk="0">
                  <a:moveTo>
                    <a:pt x="379" y="0"/>
                  </a:moveTo>
                  <a:lnTo>
                    <a:pt x="0" y="231"/>
                  </a:lnTo>
                  <a:lnTo>
                    <a:pt x="353" y="494"/>
                  </a:lnTo>
                  <a:lnTo>
                    <a:pt x="731" y="270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2" name="Google Shape;2122;p50"/>
            <p:cNvSpPr/>
            <p:nvPr/>
          </p:nvSpPr>
          <p:spPr>
            <a:xfrm>
              <a:off x="2506656" y="1049731"/>
              <a:ext cx="15558" cy="9719"/>
            </a:xfrm>
            <a:custGeom>
              <a:avLst/>
              <a:gdLst/>
              <a:ahLst/>
              <a:cxnLst/>
              <a:rect l="l" t="t" r="r" b="b"/>
              <a:pathLst>
                <a:path w="770" h="481" extrusionOk="0">
                  <a:moveTo>
                    <a:pt x="405" y="1"/>
                  </a:moveTo>
                  <a:lnTo>
                    <a:pt x="0" y="212"/>
                  </a:lnTo>
                  <a:lnTo>
                    <a:pt x="367" y="481"/>
                  </a:lnTo>
                  <a:lnTo>
                    <a:pt x="770" y="276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3" name="Google Shape;2123;p50"/>
            <p:cNvSpPr/>
            <p:nvPr/>
          </p:nvSpPr>
          <p:spPr>
            <a:xfrm>
              <a:off x="2595781" y="1115680"/>
              <a:ext cx="13477" cy="10486"/>
            </a:xfrm>
            <a:custGeom>
              <a:avLst/>
              <a:gdLst/>
              <a:ahLst/>
              <a:cxnLst/>
              <a:rect l="l" t="t" r="r" b="b"/>
              <a:pathLst>
                <a:path w="667" h="519" extrusionOk="0">
                  <a:moveTo>
                    <a:pt x="328" y="0"/>
                  </a:moveTo>
                  <a:lnTo>
                    <a:pt x="0" y="269"/>
                  </a:lnTo>
                  <a:lnTo>
                    <a:pt x="340" y="519"/>
                  </a:lnTo>
                  <a:lnTo>
                    <a:pt x="666" y="24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4" name="Google Shape;2124;p50"/>
            <p:cNvSpPr/>
            <p:nvPr/>
          </p:nvSpPr>
          <p:spPr>
            <a:xfrm>
              <a:off x="2444890" y="933936"/>
              <a:ext cx="281880" cy="206616"/>
            </a:xfrm>
            <a:custGeom>
              <a:avLst/>
              <a:gdLst/>
              <a:ahLst/>
              <a:cxnLst/>
              <a:rect l="l" t="t" r="r" b="b"/>
              <a:pathLst>
                <a:path w="13951" h="10226" extrusionOk="0">
                  <a:moveTo>
                    <a:pt x="243" y="1"/>
                  </a:moveTo>
                  <a:lnTo>
                    <a:pt x="0" y="335"/>
                  </a:lnTo>
                  <a:lnTo>
                    <a:pt x="2988" y="2507"/>
                  </a:lnTo>
                  <a:lnTo>
                    <a:pt x="3373" y="2276"/>
                  </a:lnTo>
                  <a:lnTo>
                    <a:pt x="243" y="1"/>
                  </a:lnTo>
                  <a:close/>
                  <a:moveTo>
                    <a:pt x="3731" y="2539"/>
                  </a:moveTo>
                  <a:lnTo>
                    <a:pt x="3347" y="2770"/>
                  </a:lnTo>
                  <a:lnTo>
                    <a:pt x="5796" y="4546"/>
                  </a:lnTo>
                  <a:lnTo>
                    <a:pt x="6205" y="4341"/>
                  </a:lnTo>
                  <a:lnTo>
                    <a:pt x="3731" y="2539"/>
                  </a:lnTo>
                  <a:close/>
                  <a:moveTo>
                    <a:pt x="6577" y="4610"/>
                  </a:moveTo>
                  <a:lnTo>
                    <a:pt x="6167" y="4815"/>
                  </a:lnTo>
                  <a:lnTo>
                    <a:pt x="9731" y="7404"/>
                  </a:lnTo>
                  <a:lnTo>
                    <a:pt x="10058" y="7135"/>
                  </a:lnTo>
                  <a:lnTo>
                    <a:pt x="6577" y="4610"/>
                  </a:lnTo>
                  <a:close/>
                  <a:moveTo>
                    <a:pt x="10398" y="7386"/>
                  </a:moveTo>
                  <a:lnTo>
                    <a:pt x="10071" y="7655"/>
                  </a:lnTo>
                  <a:lnTo>
                    <a:pt x="13610" y="10226"/>
                  </a:lnTo>
                  <a:lnTo>
                    <a:pt x="13950" y="9969"/>
                  </a:lnTo>
                  <a:lnTo>
                    <a:pt x="10398" y="738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5" name="Google Shape;2125;p50"/>
            <p:cNvSpPr/>
            <p:nvPr/>
          </p:nvSpPr>
          <p:spPr>
            <a:xfrm>
              <a:off x="2505262" y="979923"/>
              <a:ext cx="15033" cy="10001"/>
            </a:xfrm>
            <a:custGeom>
              <a:avLst/>
              <a:gdLst/>
              <a:ahLst/>
              <a:cxnLst/>
              <a:rect l="l" t="t" r="r" b="b"/>
              <a:pathLst>
                <a:path w="744" h="495" extrusionOk="0">
                  <a:moveTo>
                    <a:pt x="385" y="0"/>
                  </a:moveTo>
                  <a:lnTo>
                    <a:pt x="0" y="231"/>
                  </a:lnTo>
                  <a:lnTo>
                    <a:pt x="359" y="494"/>
                  </a:lnTo>
                  <a:lnTo>
                    <a:pt x="743" y="263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6" name="Google Shape;2126;p50"/>
            <p:cNvSpPr/>
            <p:nvPr/>
          </p:nvSpPr>
          <p:spPr>
            <a:xfrm>
              <a:off x="2561978" y="1021646"/>
              <a:ext cx="15821" cy="9577"/>
            </a:xfrm>
            <a:custGeom>
              <a:avLst/>
              <a:gdLst/>
              <a:ahLst/>
              <a:cxnLst/>
              <a:rect l="l" t="t" r="r" b="b"/>
              <a:pathLst>
                <a:path w="783" h="474" extrusionOk="0">
                  <a:moveTo>
                    <a:pt x="410" y="0"/>
                  </a:moveTo>
                  <a:lnTo>
                    <a:pt x="1" y="205"/>
                  </a:lnTo>
                  <a:lnTo>
                    <a:pt x="372" y="474"/>
                  </a:lnTo>
                  <a:lnTo>
                    <a:pt x="782" y="26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7" name="Google Shape;2127;p50"/>
            <p:cNvSpPr/>
            <p:nvPr/>
          </p:nvSpPr>
          <p:spPr>
            <a:xfrm>
              <a:off x="2641505" y="1078099"/>
              <a:ext cx="13477" cy="10527"/>
            </a:xfrm>
            <a:custGeom>
              <a:avLst/>
              <a:gdLst/>
              <a:ahLst/>
              <a:cxnLst/>
              <a:rect l="l" t="t" r="r" b="b"/>
              <a:pathLst>
                <a:path w="667" h="521" extrusionOk="0">
                  <a:moveTo>
                    <a:pt x="327" y="0"/>
                  </a:moveTo>
                  <a:lnTo>
                    <a:pt x="0" y="269"/>
                  </a:lnTo>
                  <a:lnTo>
                    <a:pt x="340" y="520"/>
                  </a:lnTo>
                  <a:lnTo>
                    <a:pt x="667" y="251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8" name="Google Shape;2128;p50"/>
            <p:cNvSpPr/>
            <p:nvPr/>
          </p:nvSpPr>
          <p:spPr>
            <a:xfrm>
              <a:off x="2778939" y="1183407"/>
              <a:ext cx="384" cy="263"/>
            </a:xfrm>
            <a:custGeom>
              <a:avLst/>
              <a:gdLst/>
              <a:ahLst/>
              <a:cxnLst/>
              <a:rect l="l" t="t" r="r" b="b"/>
              <a:pathLst>
                <a:path w="19" h="13" extrusionOk="0">
                  <a:moveTo>
                    <a:pt x="0" y="1"/>
                  </a:moveTo>
                  <a:lnTo>
                    <a:pt x="12" y="13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9" name="Google Shape;2129;p50"/>
            <p:cNvSpPr/>
            <p:nvPr/>
          </p:nvSpPr>
          <p:spPr>
            <a:xfrm>
              <a:off x="2726871" y="1140411"/>
              <a:ext cx="57120" cy="43016"/>
            </a:xfrm>
            <a:custGeom>
              <a:avLst/>
              <a:gdLst/>
              <a:ahLst/>
              <a:cxnLst/>
              <a:rect l="l" t="t" r="r" b="b"/>
              <a:pathLst>
                <a:path w="2827" h="2129" extrusionOk="0">
                  <a:moveTo>
                    <a:pt x="340" y="1"/>
                  </a:moveTo>
                  <a:lnTo>
                    <a:pt x="0" y="256"/>
                  </a:lnTo>
                  <a:lnTo>
                    <a:pt x="2577" y="2129"/>
                  </a:lnTo>
                  <a:lnTo>
                    <a:pt x="2596" y="2129"/>
                  </a:lnTo>
                  <a:lnTo>
                    <a:pt x="2826" y="1808"/>
                  </a:lnTo>
                  <a:lnTo>
                    <a:pt x="340" y="1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0" name="Google Shape;2130;p50"/>
            <p:cNvSpPr/>
            <p:nvPr/>
          </p:nvSpPr>
          <p:spPr>
            <a:xfrm>
              <a:off x="2719880" y="1135339"/>
              <a:ext cx="13881" cy="10264"/>
            </a:xfrm>
            <a:custGeom>
              <a:avLst/>
              <a:gdLst/>
              <a:ahLst/>
              <a:cxnLst/>
              <a:rect l="l" t="t" r="r" b="b"/>
              <a:pathLst>
                <a:path w="687" h="508" extrusionOk="0">
                  <a:moveTo>
                    <a:pt x="340" y="1"/>
                  </a:moveTo>
                  <a:lnTo>
                    <a:pt x="0" y="258"/>
                  </a:lnTo>
                  <a:lnTo>
                    <a:pt x="346" y="507"/>
                  </a:lnTo>
                  <a:lnTo>
                    <a:pt x="686" y="252"/>
                  </a:lnTo>
                  <a:lnTo>
                    <a:pt x="340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1" name="Google Shape;2131;p50"/>
            <p:cNvSpPr/>
            <p:nvPr/>
          </p:nvSpPr>
          <p:spPr>
            <a:xfrm>
              <a:off x="2600307" y="946908"/>
              <a:ext cx="377591" cy="238076"/>
            </a:xfrm>
            <a:custGeom>
              <a:avLst/>
              <a:gdLst/>
              <a:ahLst/>
              <a:cxnLst/>
              <a:rect l="l" t="t" r="r" b="b"/>
              <a:pathLst>
                <a:path w="18688" h="11783" extrusionOk="0">
                  <a:moveTo>
                    <a:pt x="212" y="0"/>
                  </a:moveTo>
                  <a:lnTo>
                    <a:pt x="1" y="347"/>
                  </a:lnTo>
                  <a:lnTo>
                    <a:pt x="2296" y="1770"/>
                  </a:lnTo>
                  <a:lnTo>
                    <a:pt x="2726" y="1557"/>
                  </a:lnTo>
                  <a:lnTo>
                    <a:pt x="212" y="0"/>
                  </a:lnTo>
                  <a:close/>
                  <a:moveTo>
                    <a:pt x="3129" y="1808"/>
                  </a:moveTo>
                  <a:lnTo>
                    <a:pt x="2706" y="2025"/>
                  </a:lnTo>
                  <a:lnTo>
                    <a:pt x="5616" y="3827"/>
                  </a:lnTo>
                  <a:lnTo>
                    <a:pt x="5950" y="3551"/>
                  </a:lnTo>
                  <a:lnTo>
                    <a:pt x="3129" y="1808"/>
                  </a:lnTo>
                  <a:close/>
                  <a:moveTo>
                    <a:pt x="6315" y="3776"/>
                  </a:moveTo>
                  <a:lnTo>
                    <a:pt x="5981" y="4051"/>
                  </a:lnTo>
                  <a:lnTo>
                    <a:pt x="9981" y="6525"/>
                  </a:lnTo>
                  <a:lnTo>
                    <a:pt x="10335" y="6262"/>
                  </a:lnTo>
                  <a:lnTo>
                    <a:pt x="6315" y="3776"/>
                  </a:lnTo>
                  <a:close/>
                  <a:moveTo>
                    <a:pt x="10706" y="6493"/>
                  </a:moveTo>
                  <a:lnTo>
                    <a:pt x="10354" y="6762"/>
                  </a:lnTo>
                  <a:lnTo>
                    <a:pt x="14751" y="9481"/>
                  </a:lnTo>
                  <a:lnTo>
                    <a:pt x="15066" y="9193"/>
                  </a:lnTo>
                  <a:lnTo>
                    <a:pt x="10706" y="6493"/>
                  </a:lnTo>
                  <a:close/>
                  <a:moveTo>
                    <a:pt x="15424" y="9416"/>
                  </a:moveTo>
                  <a:lnTo>
                    <a:pt x="15111" y="9705"/>
                  </a:lnTo>
                  <a:lnTo>
                    <a:pt x="18469" y="11782"/>
                  </a:lnTo>
                  <a:lnTo>
                    <a:pt x="18688" y="11436"/>
                  </a:lnTo>
                  <a:lnTo>
                    <a:pt x="15424" y="941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2" name="Google Shape;2132;p50"/>
            <p:cNvSpPr/>
            <p:nvPr/>
          </p:nvSpPr>
          <p:spPr>
            <a:xfrm>
              <a:off x="2646697" y="978367"/>
              <a:ext cx="16831" cy="9476"/>
            </a:xfrm>
            <a:custGeom>
              <a:avLst/>
              <a:gdLst/>
              <a:ahLst/>
              <a:cxnLst/>
              <a:rect l="l" t="t" r="r" b="b"/>
              <a:pathLst>
                <a:path w="833" h="469" extrusionOk="0">
                  <a:moveTo>
                    <a:pt x="430" y="0"/>
                  </a:moveTo>
                  <a:lnTo>
                    <a:pt x="0" y="213"/>
                  </a:lnTo>
                  <a:lnTo>
                    <a:pt x="410" y="468"/>
                  </a:lnTo>
                  <a:lnTo>
                    <a:pt x="833" y="251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3" name="Google Shape;2133;p50"/>
            <p:cNvSpPr/>
            <p:nvPr/>
          </p:nvSpPr>
          <p:spPr>
            <a:xfrm>
              <a:off x="2713778" y="1018655"/>
              <a:ext cx="14123" cy="10123"/>
            </a:xfrm>
            <a:custGeom>
              <a:avLst/>
              <a:gdLst/>
              <a:ahLst/>
              <a:cxnLst/>
              <a:rect l="l" t="t" r="r" b="b"/>
              <a:pathLst>
                <a:path w="699" h="501" extrusionOk="0">
                  <a:moveTo>
                    <a:pt x="334" y="0"/>
                  </a:moveTo>
                  <a:lnTo>
                    <a:pt x="0" y="276"/>
                  </a:lnTo>
                  <a:lnTo>
                    <a:pt x="365" y="500"/>
                  </a:lnTo>
                  <a:lnTo>
                    <a:pt x="699" y="225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4" name="Google Shape;2134;p50"/>
            <p:cNvSpPr/>
            <p:nvPr/>
          </p:nvSpPr>
          <p:spPr>
            <a:xfrm>
              <a:off x="2801973" y="1073431"/>
              <a:ext cx="14649" cy="10123"/>
            </a:xfrm>
            <a:custGeom>
              <a:avLst/>
              <a:gdLst/>
              <a:ahLst/>
              <a:cxnLst/>
              <a:rect l="l" t="t" r="r" b="b"/>
              <a:pathLst>
                <a:path w="725" h="501" extrusionOk="0">
                  <a:moveTo>
                    <a:pt x="354" y="0"/>
                  </a:moveTo>
                  <a:lnTo>
                    <a:pt x="0" y="263"/>
                  </a:lnTo>
                  <a:lnTo>
                    <a:pt x="373" y="500"/>
                  </a:lnTo>
                  <a:lnTo>
                    <a:pt x="725" y="231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5" name="Google Shape;2135;p50"/>
            <p:cNvSpPr/>
            <p:nvPr/>
          </p:nvSpPr>
          <p:spPr>
            <a:xfrm>
              <a:off x="2898330" y="1132652"/>
              <a:ext cx="13638" cy="10365"/>
            </a:xfrm>
            <a:custGeom>
              <a:avLst/>
              <a:gdLst/>
              <a:ahLst/>
              <a:cxnLst/>
              <a:rect l="l" t="t" r="r" b="b"/>
              <a:pathLst>
                <a:path w="675" h="513" extrusionOk="0">
                  <a:moveTo>
                    <a:pt x="316" y="0"/>
                  </a:moveTo>
                  <a:lnTo>
                    <a:pt x="1" y="288"/>
                  </a:lnTo>
                  <a:lnTo>
                    <a:pt x="361" y="512"/>
                  </a:lnTo>
                  <a:lnTo>
                    <a:pt x="674" y="223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6" name="Google Shape;2136;p50"/>
            <p:cNvSpPr/>
            <p:nvPr/>
          </p:nvSpPr>
          <p:spPr>
            <a:xfrm>
              <a:off x="2808176" y="974225"/>
              <a:ext cx="365569" cy="174753"/>
            </a:xfrm>
            <a:custGeom>
              <a:avLst/>
              <a:gdLst/>
              <a:ahLst/>
              <a:cxnLst/>
              <a:rect l="l" t="t" r="r" b="b"/>
              <a:pathLst>
                <a:path w="18093" h="8649" extrusionOk="0">
                  <a:moveTo>
                    <a:pt x="169" y="1"/>
                  </a:moveTo>
                  <a:lnTo>
                    <a:pt x="1" y="372"/>
                  </a:lnTo>
                  <a:lnTo>
                    <a:pt x="3778" y="2116"/>
                  </a:lnTo>
                  <a:lnTo>
                    <a:pt x="4149" y="1833"/>
                  </a:lnTo>
                  <a:lnTo>
                    <a:pt x="169" y="1"/>
                  </a:lnTo>
                  <a:close/>
                  <a:moveTo>
                    <a:pt x="4566" y="2033"/>
                  </a:moveTo>
                  <a:lnTo>
                    <a:pt x="4193" y="2309"/>
                  </a:lnTo>
                  <a:lnTo>
                    <a:pt x="8533" y="4315"/>
                  </a:lnTo>
                  <a:lnTo>
                    <a:pt x="8855" y="4013"/>
                  </a:lnTo>
                  <a:lnTo>
                    <a:pt x="4566" y="2033"/>
                  </a:lnTo>
                  <a:close/>
                  <a:moveTo>
                    <a:pt x="9258" y="4199"/>
                  </a:moveTo>
                  <a:lnTo>
                    <a:pt x="8938" y="4501"/>
                  </a:lnTo>
                  <a:lnTo>
                    <a:pt x="14111" y="6892"/>
                  </a:lnTo>
                  <a:lnTo>
                    <a:pt x="14400" y="6578"/>
                  </a:lnTo>
                  <a:lnTo>
                    <a:pt x="9258" y="4199"/>
                  </a:lnTo>
                  <a:close/>
                  <a:moveTo>
                    <a:pt x="14791" y="6756"/>
                  </a:moveTo>
                  <a:lnTo>
                    <a:pt x="14495" y="7072"/>
                  </a:lnTo>
                  <a:lnTo>
                    <a:pt x="17918" y="8649"/>
                  </a:lnTo>
                  <a:lnTo>
                    <a:pt x="18092" y="8277"/>
                  </a:lnTo>
                  <a:lnTo>
                    <a:pt x="14791" y="675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7" name="Google Shape;2137;p50"/>
            <p:cNvSpPr/>
            <p:nvPr/>
          </p:nvSpPr>
          <p:spPr>
            <a:xfrm>
              <a:off x="2884490" y="1011260"/>
              <a:ext cx="15942" cy="9618"/>
            </a:xfrm>
            <a:custGeom>
              <a:avLst/>
              <a:gdLst/>
              <a:ahLst/>
              <a:cxnLst/>
              <a:rect l="l" t="t" r="r" b="b"/>
              <a:pathLst>
                <a:path w="789" h="476" extrusionOk="0">
                  <a:moveTo>
                    <a:pt x="372" y="0"/>
                  </a:moveTo>
                  <a:lnTo>
                    <a:pt x="1" y="283"/>
                  </a:lnTo>
                  <a:lnTo>
                    <a:pt x="416" y="476"/>
                  </a:lnTo>
                  <a:lnTo>
                    <a:pt x="789" y="20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8" name="Google Shape;2138;p50"/>
            <p:cNvSpPr/>
            <p:nvPr/>
          </p:nvSpPr>
          <p:spPr>
            <a:xfrm>
              <a:off x="2980585" y="1055307"/>
              <a:ext cx="14669" cy="9860"/>
            </a:xfrm>
            <a:custGeom>
              <a:avLst/>
              <a:gdLst/>
              <a:ahLst/>
              <a:cxnLst/>
              <a:rect l="l" t="t" r="r" b="b"/>
              <a:pathLst>
                <a:path w="726" h="488" extrusionOk="0">
                  <a:moveTo>
                    <a:pt x="322" y="0"/>
                  </a:moveTo>
                  <a:lnTo>
                    <a:pt x="0" y="302"/>
                  </a:lnTo>
                  <a:lnTo>
                    <a:pt x="405" y="488"/>
                  </a:lnTo>
                  <a:lnTo>
                    <a:pt x="725" y="186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9" name="Google Shape;2139;p50"/>
            <p:cNvSpPr/>
            <p:nvPr/>
          </p:nvSpPr>
          <p:spPr>
            <a:xfrm>
              <a:off x="3093268" y="1107113"/>
              <a:ext cx="13760" cy="10001"/>
            </a:xfrm>
            <a:custGeom>
              <a:avLst/>
              <a:gdLst/>
              <a:ahLst/>
              <a:cxnLst/>
              <a:rect l="l" t="t" r="r" b="b"/>
              <a:pathLst>
                <a:path w="681" h="495" extrusionOk="0">
                  <a:moveTo>
                    <a:pt x="290" y="1"/>
                  </a:moveTo>
                  <a:lnTo>
                    <a:pt x="1" y="315"/>
                  </a:lnTo>
                  <a:lnTo>
                    <a:pt x="385" y="495"/>
                  </a:lnTo>
                  <a:lnTo>
                    <a:pt x="681" y="179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0" name="Google Shape;2140;p50"/>
            <p:cNvSpPr/>
            <p:nvPr/>
          </p:nvSpPr>
          <p:spPr>
            <a:xfrm>
              <a:off x="3029825" y="934199"/>
              <a:ext cx="332352" cy="128524"/>
            </a:xfrm>
            <a:custGeom>
              <a:avLst/>
              <a:gdLst/>
              <a:ahLst/>
              <a:cxnLst/>
              <a:rect l="l" t="t" r="r" b="b"/>
              <a:pathLst>
                <a:path w="16449" h="6361" extrusionOk="0">
                  <a:moveTo>
                    <a:pt x="140" y="0"/>
                  </a:moveTo>
                  <a:lnTo>
                    <a:pt x="0" y="385"/>
                  </a:lnTo>
                  <a:lnTo>
                    <a:pt x="2782" y="1405"/>
                  </a:lnTo>
                  <a:lnTo>
                    <a:pt x="3116" y="1091"/>
                  </a:lnTo>
                  <a:lnTo>
                    <a:pt x="140" y="0"/>
                  </a:lnTo>
                  <a:close/>
                  <a:moveTo>
                    <a:pt x="3545" y="1251"/>
                  </a:moveTo>
                  <a:lnTo>
                    <a:pt x="3211" y="1565"/>
                  </a:lnTo>
                  <a:lnTo>
                    <a:pt x="8232" y="3399"/>
                  </a:lnTo>
                  <a:lnTo>
                    <a:pt x="8532" y="3077"/>
                  </a:lnTo>
                  <a:lnTo>
                    <a:pt x="3545" y="1251"/>
                  </a:lnTo>
                  <a:close/>
                  <a:moveTo>
                    <a:pt x="8948" y="3225"/>
                  </a:moveTo>
                  <a:lnTo>
                    <a:pt x="8647" y="3553"/>
                  </a:lnTo>
                  <a:lnTo>
                    <a:pt x="13756" y="5424"/>
                  </a:lnTo>
                  <a:lnTo>
                    <a:pt x="13981" y="5071"/>
                  </a:lnTo>
                  <a:lnTo>
                    <a:pt x="8948" y="3225"/>
                  </a:lnTo>
                  <a:close/>
                  <a:moveTo>
                    <a:pt x="14372" y="5213"/>
                  </a:moveTo>
                  <a:lnTo>
                    <a:pt x="14147" y="5565"/>
                  </a:lnTo>
                  <a:lnTo>
                    <a:pt x="16315" y="6360"/>
                  </a:lnTo>
                  <a:lnTo>
                    <a:pt x="16449" y="5976"/>
                  </a:lnTo>
                  <a:lnTo>
                    <a:pt x="14372" y="5213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1" name="Google Shape;2141;p50"/>
            <p:cNvSpPr/>
            <p:nvPr/>
          </p:nvSpPr>
          <p:spPr>
            <a:xfrm>
              <a:off x="3086035" y="956242"/>
              <a:ext cx="15437" cy="9577"/>
            </a:xfrm>
            <a:custGeom>
              <a:avLst/>
              <a:gdLst/>
              <a:ahLst/>
              <a:cxnLst/>
              <a:rect l="l" t="t" r="r" b="b"/>
              <a:pathLst>
                <a:path w="764" h="474" extrusionOk="0">
                  <a:moveTo>
                    <a:pt x="334" y="0"/>
                  </a:moveTo>
                  <a:lnTo>
                    <a:pt x="0" y="314"/>
                  </a:lnTo>
                  <a:lnTo>
                    <a:pt x="429" y="474"/>
                  </a:lnTo>
                  <a:lnTo>
                    <a:pt x="763" y="16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2" name="Google Shape;2142;p50"/>
            <p:cNvSpPr/>
            <p:nvPr/>
          </p:nvSpPr>
          <p:spPr>
            <a:xfrm>
              <a:off x="3196132" y="996369"/>
              <a:ext cx="14507" cy="9618"/>
            </a:xfrm>
            <a:custGeom>
              <a:avLst/>
              <a:gdLst/>
              <a:ahLst/>
              <a:cxnLst/>
              <a:rect l="l" t="t" r="r" b="b"/>
              <a:pathLst>
                <a:path w="718" h="476" extrusionOk="0">
                  <a:moveTo>
                    <a:pt x="301" y="0"/>
                  </a:moveTo>
                  <a:lnTo>
                    <a:pt x="1" y="322"/>
                  </a:lnTo>
                  <a:lnTo>
                    <a:pt x="416" y="476"/>
                  </a:lnTo>
                  <a:lnTo>
                    <a:pt x="717" y="148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3" name="Google Shape;2143;p50"/>
            <p:cNvSpPr/>
            <p:nvPr/>
          </p:nvSpPr>
          <p:spPr>
            <a:xfrm>
              <a:off x="3307764" y="1036658"/>
              <a:ext cx="12446" cy="10001"/>
            </a:xfrm>
            <a:custGeom>
              <a:avLst/>
              <a:gdLst/>
              <a:ahLst/>
              <a:cxnLst/>
              <a:rect l="l" t="t" r="r" b="b"/>
              <a:pathLst>
                <a:path w="616" h="495" extrusionOk="0">
                  <a:moveTo>
                    <a:pt x="225" y="0"/>
                  </a:moveTo>
                  <a:lnTo>
                    <a:pt x="0" y="353"/>
                  </a:lnTo>
                  <a:lnTo>
                    <a:pt x="391" y="494"/>
                  </a:lnTo>
                  <a:lnTo>
                    <a:pt x="616" y="142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4" name="Google Shape;2144;p50"/>
            <p:cNvSpPr/>
            <p:nvPr/>
          </p:nvSpPr>
          <p:spPr>
            <a:xfrm>
              <a:off x="3163339" y="880191"/>
              <a:ext cx="250017" cy="147678"/>
            </a:xfrm>
            <a:custGeom>
              <a:avLst/>
              <a:gdLst/>
              <a:ahLst/>
              <a:cxnLst/>
              <a:rect l="l" t="t" r="r" b="b"/>
              <a:pathLst>
                <a:path w="12374" h="7309" extrusionOk="0">
                  <a:moveTo>
                    <a:pt x="200" y="1"/>
                  </a:moveTo>
                  <a:lnTo>
                    <a:pt x="0" y="353"/>
                  </a:lnTo>
                  <a:lnTo>
                    <a:pt x="91" y="410"/>
                  </a:lnTo>
                  <a:lnTo>
                    <a:pt x="405" y="116"/>
                  </a:lnTo>
                  <a:lnTo>
                    <a:pt x="200" y="1"/>
                  </a:lnTo>
                  <a:close/>
                  <a:moveTo>
                    <a:pt x="777" y="327"/>
                  </a:moveTo>
                  <a:lnTo>
                    <a:pt x="462" y="622"/>
                  </a:lnTo>
                  <a:lnTo>
                    <a:pt x="4533" y="2942"/>
                  </a:lnTo>
                  <a:lnTo>
                    <a:pt x="4822" y="2635"/>
                  </a:lnTo>
                  <a:lnTo>
                    <a:pt x="777" y="327"/>
                  </a:lnTo>
                  <a:close/>
                  <a:moveTo>
                    <a:pt x="5187" y="2847"/>
                  </a:moveTo>
                  <a:lnTo>
                    <a:pt x="4899" y="3155"/>
                  </a:lnTo>
                  <a:lnTo>
                    <a:pt x="8861" y="5418"/>
                  </a:lnTo>
                  <a:lnTo>
                    <a:pt x="9085" y="5072"/>
                  </a:lnTo>
                  <a:lnTo>
                    <a:pt x="5187" y="2847"/>
                  </a:lnTo>
                  <a:close/>
                  <a:moveTo>
                    <a:pt x="9438" y="5276"/>
                  </a:moveTo>
                  <a:lnTo>
                    <a:pt x="9219" y="5623"/>
                  </a:lnTo>
                  <a:lnTo>
                    <a:pt x="12175" y="7309"/>
                  </a:lnTo>
                  <a:lnTo>
                    <a:pt x="12373" y="6956"/>
                  </a:lnTo>
                  <a:lnTo>
                    <a:pt x="9438" y="5276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5" name="Google Shape;2145;p50"/>
            <p:cNvSpPr/>
            <p:nvPr/>
          </p:nvSpPr>
          <p:spPr>
            <a:xfrm>
              <a:off x="3165178" y="882534"/>
              <a:ext cx="13881" cy="10244"/>
            </a:xfrm>
            <a:custGeom>
              <a:avLst/>
              <a:gdLst/>
              <a:ahLst/>
              <a:cxnLst/>
              <a:rect l="l" t="t" r="r" b="b"/>
              <a:pathLst>
                <a:path w="687" h="507" extrusionOk="0">
                  <a:moveTo>
                    <a:pt x="314" y="0"/>
                  </a:moveTo>
                  <a:lnTo>
                    <a:pt x="0" y="294"/>
                  </a:lnTo>
                  <a:lnTo>
                    <a:pt x="371" y="506"/>
                  </a:lnTo>
                  <a:lnTo>
                    <a:pt x="686" y="21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6" name="Google Shape;2146;p50"/>
            <p:cNvSpPr/>
            <p:nvPr/>
          </p:nvSpPr>
          <p:spPr>
            <a:xfrm>
              <a:off x="3254908" y="933411"/>
              <a:ext cx="13234" cy="10527"/>
            </a:xfrm>
            <a:custGeom>
              <a:avLst/>
              <a:gdLst/>
              <a:ahLst/>
              <a:cxnLst/>
              <a:rect l="l" t="t" r="r" b="b"/>
              <a:pathLst>
                <a:path w="655" h="521" extrusionOk="0">
                  <a:moveTo>
                    <a:pt x="290" y="1"/>
                  </a:moveTo>
                  <a:lnTo>
                    <a:pt x="1" y="308"/>
                  </a:lnTo>
                  <a:lnTo>
                    <a:pt x="367" y="521"/>
                  </a:lnTo>
                  <a:lnTo>
                    <a:pt x="655" y="213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7" name="Google Shape;2147;p50"/>
            <p:cNvSpPr/>
            <p:nvPr/>
          </p:nvSpPr>
          <p:spPr>
            <a:xfrm>
              <a:off x="3342355" y="982650"/>
              <a:ext cx="11678" cy="11153"/>
            </a:xfrm>
            <a:custGeom>
              <a:avLst/>
              <a:gdLst/>
              <a:ahLst/>
              <a:cxnLst/>
              <a:rect l="l" t="t" r="r" b="b"/>
              <a:pathLst>
                <a:path w="578" h="552" extrusionOk="0">
                  <a:moveTo>
                    <a:pt x="225" y="1"/>
                  </a:moveTo>
                  <a:lnTo>
                    <a:pt x="1" y="347"/>
                  </a:lnTo>
                  <a:lnTo>
                    <a:pt x="359" y="552"/>
                  </a:lnTo>
                  <a:lnTo>
                    <a:pt x="578" y="205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8" name="Google Shape;2148;p50"/>
            <p:cNvSpPr/>
            <p:nvPr/>
          </p:nvSpPr>
          <p:spPr>
            <a:xfrm>
              <a:off x="3217125" y="849358"/>
              <a:ext cx="24994" cy="16225"/>
            </a:xfrm>
            <a:custGeom>
              <a:avLst/>
              <a:gdLst/>
              <a:ahLst/>
              <a:cxnLst/>
              <a:rect l="l" t="t" r="r" b="b"/>
              <a:pathLst>
                <a:path w="1237" h="803" extrusionOk="0">
                  <a:moveTo>
                    <a:pt x="178" y="1"/>
                  </a:moveTo>
                  <a:lnTo>
                    <a:pt x="0" y="373"/>
                  </a:lnTo>
                  <a:lnTo>
                    <a:pt x="903" y="802"/>
                  </a:lnTo>
                  <a:cubicBezTo>
                    <a:pt x="1012" y="699"/>
                    <a:pt x="1122" y="604"/>
                    <a:pt x="1237" y="513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9" name="Google Shape;2149;p50"/>
            <p:cNvSpPr/>
            <p:nvPr/>
          </p:nvSpPr>
          <p:spPr>
            <a:xfrm>
              <a:off x="3235370" y="859703"/>
              <a:ext cx="230943" cy="114926"/>
            </a:xfrm>
            <a:custGeom>
              <a:avLst/>
              <a:gdLst/>
              <a:ahLst/>
              <a:cxnLst/>
              <a:rect l="l" t="t" r="r" b="b"/>
              <a:pathLst>
                <a:path w="11430" h="5688" extrusionOk="0">
                  <a:moveTo>
                    <a:pt x="334" y="1"/>
                  </a:moveTo>
                  <a:cubicBezTo>
                    <a:pt x="219" y="92"/>
                    <a:pt x="109" y="187"/>
                    <a:pt x="0" y="290"/>
                  </a:cubicBezTo>
                  <a:lnTo>
                    <a:pt x="3033" y="1746"/>
                  </a:lnTo>
                  <a:lnTo>
                    <a:pt x="3320" y="1432"/>
                  </a:lnTo>
                  <a:lnTo>
                    <a:pt x="334" y="1"/>
                  </a:lnTo>
                  <a:close/>
                  <a:moveTo>
                    <a:pt x="3705" y="1616"/>
                  </a:moveTo>
                  <a:lnTo>
                    <a:pt x="3417" y="1932"/>
                  </a:lnTo>
                  <a:lnTo>
                    <a:pt x="7059" y="3675"/>
                  </a:lnTo>
                  <a:lnTo>
                    <a:pt x="7282" y="3329"/>
                  </a:lnTo>
                  <a:lnTo>
                    <a:pt x="3705" y="1616"/>
                  </a:lnTo>
                  <a:close/>
                  <a:moveTo>
                    <a:pt x="7654" y="3509"/>
                  </a:moveTo>
                  <a:lnTo>
                    <a:pt x="7430" y="3855"/>
                  </a:lnTo>
                  <a:lnTo>
                    <a:pt x="11257" y="5687"/>
                  </a:lnTo>
                  <a:lnTo>
                    <a:pt x="11430" y="5317"/>
                  </a:lnTo>
                  <a:lnTo>
                    <a:pt x="7654" y="3509"/>
                  </a:lnTo>
                  <a:close/>
                </a:path>
              </a:pathLst>
            </a:custGeom>
            <a:solidFill>
              <a:srgbClr val="7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0" name="Google Shape;2150;p50"/>
            <p:cNvSpPr/>
            <p:nvPr/>
          </p:nvSpPr>
          <p:spPr>
            <a:xfrm>
              <a:off x="3296632" y="888616"/>
              <a:ext cx="13598" cy="10123"/>
            </a:xfrm>
            <a:custGeom>
              <a:avLst/>
              <a:gdLst/>
              <a:ahLst/>
              <a:cxnLst/>
              <a:rect l="l" t="t" r="r" b="b"/>
              <a:pathLst>
                <a:path w="673" h="501" extrusionOk="0">
                  <a:moveTo>
                    <a:pt x="288" y="1"/>
                  </a:moveTo>
                  <a:lnTo>
                    <a:pt x="1" y="315"/>
                  </a:lnTo>
                  <a:lnTo>
                    <a:pt x="385" y="501"/>
                  </a:lnTo>
                  <a:lnTo>
                    <a:pt x="673" y="185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1" name="Google Shape;2151;p50"/>
            <p:cNvSpPr/>
            <p:nvPr/>
          </p:nvSpPr>
          <p:spPr>
            <a:xfrm>
              <a:off x="3377977" y="926945"/>
              <a:ext cx="12062" cy="10648"/>
            </a:xfrm>
            <a:custGeom>
              <a:avLst/>
              <a:gdLst/>
              <a:ahLst/>
              <a:cxnLst/>
              <a:rect l="l" t="t" r="r" b="b"/>
              <a:pathLst>
                <a:path w="597" h="527" extrusionOk="0">
                  <a:moveTo>
                    <a:pt x="224" y="1"/>
                  </a:moveTo>
                  <a:lnTo>
                    <a:pt x="1" y="347"/>
                  </a:lnTo>
                  <a:lnTo>
                    <a:pt x="372" y="527"/>
                  </a:lnTo>
                  <a:lnTo>
                    <a:pt x="596" y="181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94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2" name="Google Shape;2152;p50"/>
            <p:cNvSpPr/>
            <p:nvPr/>
          </p:nvSpPr>
          <p:spPr>
            <a:xfrm>
              <a:off x="2521164" y="612090"/>
              <a:ext cx="869643" cy="482091"/>
            </a:xfrm>
            <a:custGeom>
              <a:avLst/>
              <a:gdLst/>
              <a:ahLst/>
              <a:cxnLst/>
              <a:rect l="l" t="t" r="r" b="b"/>
              <a:pathLst>
                <a:path w="43041" h="23860" extrusionOk="0">
                  <a:moveTo>
                    <a:pt x="32111" y="0"/>
                  </a:moveTo>
                  <a:lnTo>
                    <a:pt x="29457" y="2826"/>
                  </a:lnTo>
                  <a:cubicBezTo>
                    <a:pt x="28188" y="2697"/>
                    <a:pt x="26988" y="2643"/>
                    <a:pt x="25870" y="2643"/>
                  </a:cubicBezTo>
                  <a:cubicBezTo>
                    <a:pt x="20350" y="2643"/>
                    <a:pt x="16821" y="3956"/>
                    <a:pt x="16821" y="3956"/>
                  </a:cubicBezTo>
                  <a:lnTo>
                    <a:pt x="13034" y="1956"/>
                  </a:lnTo>
                  <a:cubicBezTo>
                    <a:pt x="11341" y="4102"/>
                    <a:pt x="10264" y="6013"/>
                    <a:pt x="9643" y="7705"/>
                  </a:cubicBezTo>
                  <a:cubicBezTo>
                    <a:pt x="5527" y="8847"/>
                    <a:pt x="1713" y="12141"/>
                    <a:pt x="1379" y="16564"/>
                  </a:cubicBezTo>
                  <a:cubicBezTo>
                    <a:pt x="1353" y="16744"/>
                    <a:pt x="1373" y="17295"/>
                    <a:pt x="1450" y="17942"/>
                  </a:cubicBezTo>
                  <a:cubicBezTo>
                    <a:pt x="584" y="18865"/>
                    <a:pt x="1" y="19995"/>
                    <a:pt x="59" y="21372"/>
                  </a:cubicBezTo>
                  <a:cubicBezTo>
                    <a:pt x="98" y="21956"/>
                    <a:pt x="329" y="23019"/>
                    <a:pt x="770" y="23859"/>
                  </a:cubicBezTo>
                  <a:cubicBezTo>
                    <a:pt x="2673" y="23244"/>
                    <a:pt x="8375" y="21697"/>
                    <a:pt x="17742" y="21697"/>
                  </a:cubicBezTo>
                  <a:cubicBezTo>
                    <a:pt x="22323" y="21697"/>
                    <a:pt x="27780" y="22067"/>
                    <a:pt x="34099" y="23096"/>
                  </a:cubicBezTo>
                  <a:cubicBezTo>
                    <a:pt x="32650" y="20372"/>
                    <a:pt x="30579" y="18910"/>
                    <a:pt x="28200" y="18232"/>
                  </a:cubicBezTo>
                  <a:cubicBezTo>
                    <a:pt x="28899" y="17519"/>
                    <a:pt x="29868" y="16987"/>
                    <a:pt x="30688" y="16635"/>
                  </a:cubicBezTo>
                  <a:cubicBezTo>
                    <a:pt x="32342" y="15942"/>
                    <a:pt x="34143" y="15564"/>
                    <a:pt x="35931" y="15371"/>
                  </a:cubicBezTo>
                  <a:cubicBezTo>
                    <a:pt x="43041" y="9167"/>
                    <a:pt x="32111" y="0"/>
                    <a:pt x="32111" y="0"/>
                  </a:cubicBez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3" name="Google Shape;2153;p50"/>
            <p:cNvSpPr/>
            <p:nvPr/>
          </p:nvSpPr>
          <p:spPr>
            <a:xfrm>
              <a:off x="2560685" y="869442"/>
              <a:ext cx="25256" cy="57908"/>
            </a:xfrm>
            <a:custGeom>
              <a:avLst/>
              <a:gdLst/>
              <a:ahLst/>
              <a:cxnLst/>
              <a:rect l="l" t="t" r="r" b="b"/>
              <a:pathLst>
                <a:path w="1250" h="2866" extrusionOk="0">
                  <a:moveTo>
                    <a:pt x="686" y="1"/>
                  </a:moveTo>
                  <a:cubicBezTo>
                    <a:pt x="417" y="430"/>
                    <a:pt x="186" y="885"/>
                    <a:pt x="0" y="1353"/>
                  </a:cubicBezTo>
                  <a:cubicBezTo>
                    <a:pt x="160" y="1930"/>
                    <a:pt x="391" y="2584"/>
                    <a:pt x="776" y="2865"/>
                  </a:cubicBezTo>
                  <a:cubicBezTo>
                    <a:pt x="1250" y="2321"/>
                    <a:pt x="808" y="821"/>
                    <a:pt x="705" y="173"/>
                  </a:cubicBezTo>
                  <a:cubicBezTo>
                    <a:pt x="699" y="116"/>
                    <a:pt x="693" y="57"/>
                    <a:pt x="686" y="1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4" name="Google Shape;2154;p50"/>
            <p:cNvSpPr/>
            <p:nvPr/>
          </p:nvSpPr>
          <p:spPr>
            <a:xfrm>
              <a:off x="2582688" y="826041"/>
              <a:ext cx="38390" cy="71162"/>
            </a:xfrm>
            <a:custGeom>
              <a:avLst/>
              <a:gdLst/>
              <a:ahLst/>
              <a:cxnLst/>
              <a:rect l="l" t="t" r="r" b="b"/>
              <a:pathLst>
                <a:path w="1900" h="3522" extrusionOk="0">
                  <a:moveTo>
                    <a:pt x="1373" y="1"/>
                  </a:moveTo>
                  <a:cubicBezTo>
                    <a:pt x="867" y="468"/>
                    <a:pt x="405" y="982"/>
                    <a:pt x="1" y="1533"/>
                  </a:cubicBezTo>
                  <a:cubicBezTo>
                    <a:pt x="285" y="2530"/>
                    <a:pt x="656" y="3521"/>
                    <a:pt x="1131" y="3521"/>
                  </a:cubicBezTo>
                  <a:cubicBezTo>
                    <a:pt x="1202" y="3521"/>
                    <a:pt x="1276" y="3499"/>
                    <a:pt x="1353" y="3450"/>
                  </a:cubicBezTo>
                  <a:cubicBezTo>
                    <a:pt x="1899" y="3104"/>
                    <a:pt x="1591" y="1469"/>
                    <a:pt x="1527" y="962"/>
                  </a:cubicBezTo>
                  <a:cubicBezTo>
                    <a:pt x="1482" y="642"/>
                    <a:pt x="1424" y="321"/>
                    <a:pt x="1373" y="1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5" name="Google Shape;2155;p50"/>
            <p:cNvSpPr/>
            <p:nvPr/>
          </p:nvSpPr>
          <p:spPr>
            <a:xfrm>
              <a:off x="2633847" y="776054"/>
              <a:ext cx="61908" cy="110218"/>
            </a:xfrm>
            <a:custGeom>
              <a:avLst/>
              <a:gdLst/>
              <a:ahLst/>
              <a:cxnLst/>
              <a:rect l="l" t="t" r="r" b="b"/>
              <a:pathLst>
                <a:path w="3064" h="5455" extrusionOk="0">
                  <a:moveTo>
                    <a:pt x="2829" y="1"/>
                  </a:moveTo>
                  <a:lnTo>
                    <a:pt x="2829" y="1"/>
                  </a:lnTo>
                  <a:cubicBezTo>
                    <a:pt x="1835" y="385"/>
                    <a:pt x="873" y="904"/>
                    <a:pt x="1" y="1525"/>
                  </a:cubicBezTo>
                  <a:cubicBezTo>
                    <a:pt x="373" y="2815"/>
                    <a:pt x="918" y="4572"/>
                    <a:pt x="1995" y="5309"/>
                  </a:cubicBezTo>
                  <a:cubicBezTo>
                    <a:pt x="2151" y="5410"/>
                    <a:pt x="2279" y="5455"/>
                    <a:pt x="2385" y="5455"/>
                  </a:cubicBezTo>
                  <a:cubicBezTo>
                    <a:pt x="3063" y="5455"/>
                    <a:pt x="2809" y="3628"/>
                    <a:pt x="2809" y="3129"/>
                  </a:cubicBezTo>
                  <a:cubicBezTo>
                    <a:pt x="2809" y="2084"/>
                    <a:pt x="2790" y="1039"/>
                    <a:pt x="2829" y="1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6" name="Google Shape;2156;p50"/>
            <p:cNvSpPr/>
            <p:nvPr/>
          </p:nvSpPr>
          <p:spPr>
            <a:xfrm>
              <a:off x="2839918" y="982509"/>
              <a:ext cx="95610" cy="68556"/>
            </a:xfrm>
            <a:custGeom>
              <a:avLst/>
              <a:gdLst/>
              <a:ahLst/>
              <a:cxnLst/>
              <a:rect l="l" t="t" r="r" b="b"/>
              <a:pathLst>
                <a:path w="4732" h="3393" extrusionOk="0">
                  <a:moveTo>
                    <a:pt x="3207" y="0"/>
                  </a:moveTo>
                  <a:lnTo>
                    <a:pt x="3207" y="0"/>
                  </a:lnTo>
                  <a:cubicBezTo>
                    <a:pt x="2622" y="109"/>
                    <a:pt x="2039" y="231"/>
                    <a:pt x="1456" y="360"/>
                  </a:cubicBezTo>
                  <a:cubicBezTo>
                    <a:pt x="1462" y="475"/>
                    <a:pt x="1476" y="591"/>
                    <a:pt x="1507" y="712"/>
                  </a:cubicBezTo>
                  <a:cubicBezTo>
                    <a:pt x="1559" y="1026"/>
                    <a:pt x="1764" y="1431"/>
                    <a:pt x="2072" y="1565"/>
                  </a:cubicBezTo>
                  <a:cubicBezTo>
                    <a:pt x="1373" y="1571"/>
                    <a:pt x="468" y="2032"/>
                    <a:pt x="175" y="2585"/>
                  </a:cubicBezTo>
                  <a:cubicBezTo>
                    <a:pt x="59" y="2802"/>
                    <a:pt x="1" y="3091"/>
                    <a:pt x="7" y="3393"/>
                  </a:cubicBezTo>
                  <a:cubicBezTo>
                    <a:pt x="648" y="3373"/>
                    <a:pt x="1315" y="3366"/>
                    <a:pt x="1995" y="3366"/>
                  </a:cubicBezTo>
                  <a:cubicBezTo>
                    <a:pt x="2262" y="3022"/>
                    <a:pt x="2936" y="2887"/>
                    <a:pt x="3617" y="2887"/>
                  </a:cubicBezTo>
                  <a:cubicBezTo>
                    <a:pt x="4012" y="2887"/>
                    <a:pt x="4409" y="2932"/>
                    <a:pt x="4732" y="3008"/>
                  </a:cubicBezTo>
                  <a:cubicBezTo>
                    <a:pt x="3796" y="2449"/>
                    <a:pt x="2950" y="1032"/>
                    <a:pt x="3175" y="135"/>
                  </a:cubicBezTo>
                  <a:cubicBezTo>
                    <a:pt x="3187" y="85"/>
                    <a:pt x="3199" y="39"/>
                    <a:pt x="3207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7" name="Google Shape;2157;p50"/>
            <p:cNvSpPr/>
            <p:nvPr/>
          </p:nvSpPr>
          <p:spPr>
            <a:xfrm>
              <a:off x="2982282" y="973457"/>
              <a:ext cx="221649" cy="104399"/>
            </a:xfrm>
            <a:custGeom>
              <a:avLst/>
              <a:gdLst/>
              <a:ahLst/>
              <a:cxnLst/>
              <a:rect l="l" t="t" r="r" b="b"/>
              <a:pathLst>
                <a:path w="10970" h="5167" extrusionOk="0">
                  <a:moveTo>
                    <a:pt x="3032" y="0"/>
                  </a:moveTo>
                  <a:lnTo>
                    <a:pt x="3032" y="0"/>
                  </a:lnTo>
                  <a:cubicBezTo>
                    <a:pt x="2943" y="583"/>
                    <a:pt x="2994" y="1371"/>
                    <a:pt x="3289" y="1827"/>
                  </a:cubicBezTo>
                  <a:cubicBezTo>
                    <a:pt x="2887" y="1720"/>
                    <a:pt x="2365" y="1653"/>
                    <a:pt x="1939" y="1653"/>
                  </a:cubicBezTo>
                  <a:cubicBezTo>
                    <a:pt x="1550" y="1653"/>
                    <a:pt x="1241" y="1708"/>
                    <a:pt x="1173" y="1840"/>
                  </a:cubicBezTo>
                  <a:cubicBezTo>
                    <a:pt x="1058" y="2064"/>
                    <a:pt x="1263" y="2308"/>
                    <a:pt x="1584" y="2519"/>
                  </a:cubicBezTo>
                  <a:cubicBezTo>
                    <a:pt x="1483" y="2509"/>
                    <a:pt x="1381" y="2504"/>
                    <a:pt x="1282" y="2504"/>
                  </a:cubicBezTo>
                  <a:cubicBezTo>
                    <a:pt x="596" y="2504"/>
                    <a:pt x="1" y="2746"/>
                    <a:pt x="52" y="3379"/>
                  </a:cubicBezTo>
                  <a:cubicBezTo>
                    <a:pt x="64" y="3596"/>
                    <a:pt x="115" y="3794"/>
                    <a:pt x="186" y="3968"/>
                  </a:cubicBezTo>
                  <a:cubicBezTo>
                    <a:pt x="3443" y="4161"/>
                    <a:pt x="7038" y="4533"/>
                    <a:pt x="10969" y="5167"/>
                  </a:cubicBezTo>
                  <a:cubicBezTo>
                    <a:pt x="10052" y="3501"/>
                    <a:pt x="8744" y="2051"/>
                    <a:pt x="7026" y="1173"/>
                  </a:cubicBezTo>
                  <a:cubicBezTo>
                    <a:pt x="5757" y="525"/>
                    <a:pt x="4417" y="160"/>
                    <a:pt x="3032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8" name="Google Shape;2158;p50"/>
            <p:cNvSpPr/>
            <p:nvPr/>
          </p:nvSpPr>
          <p:spPr>
            <a:xfrm>
              <a:off x="2567231" y="968668"/>
              <a:ext cx="646924" cy="112744"/>
            </a:xfrm>
            <a:custGeom>
              <a:avLst/>
              <a:gdLst/>
              <a:ahLst/>
              <a:cxnLst/>
              <a:rect l="l" t="t" r="r" b="b"/>
              <a:pathLst>
                <a:path w="32018" h="5580" extrusionOk="0">
                  <a:moveTo>
                    <a:pt x="22103" y="0"/>
                  </a:moveTo>
                  <a:cubicBezTo>
                    <a:pt x="20849" y="0"/>
                    <a:pt x="19591" y="124"/>
                    <a:pt x="18369" y="294"/>
                  </a:cubicBezTo>
                  <a:cubicBezTo>
                    <a:pt x="15689" y="667"/>
                    <a:pt x="13074" y="1353"/>
                    <a:pt x="10434" y="1904"/>
                  </a:cubicBezTo>
                  <a:cubicBezTo>
                    <a:pt x="9080" y="2185"/>
                    <a:pt x="7656" y="2396"/>
                    <a:pt x="6244" y="2396"/>
                  </a:cubicBezTo>
                  <a:cubicBezTo>
                    <a:pt x="4760" y="2396"/>
                    <a:pt x="3290" y="2162"/>
                    <a:pt x="1933" y="1531"/>
                  </a:cubicBezTo>
                  <a:cubicBezTo>
                    <a:pt x="1401" y="1288"/>
                    <a:pt x="810" y="948"/>
                    <a:pt x="433" y="487"/>
                  </a:cubicBezTo>
                  <a:cubicBezTo>
                    <a:pt x="418" y="468"/>
                    <a:pt x="387" y="461"/>
                    <a:pt x="350" y="461"/>
                  </a:cubicBezTo>
                  <a:cubicBezTo>
                    <a:pt x="218" y="461"/>
                    <a:pt x="1" y="559"/>
                    <a:pt x="61" y="628"/>
                  </a:cubicBezTo>
                  <a:cubicBezTo>
                    <a:pt x="727" y="1436"/>
                    <a:pt x="1901" y="1885"/>
                    <a:pt x="2869" y="2167"/>
                  </a:cubicBezTo>
                  <a:cubicBezTo>
                    <a:pt x="3899" y="2464"/>
                    <a:pt x="4955" y="2583"/>
                    <a:pt x="6016" y="2583"/>
                  </a:cubicBezTo>
                  <a:cubicBezTo>
                    <a:pt x="7740" y="2583"/>
                    <a:pt x="9478" y="2271"/>
                    <a:pt x="11144" y="1910"/>
                  </a:cubicBezTo>
                  <a:cubicBezTo>
                    <a:pt x="14451" y="1194"/>
                    <a:pt x="18172" y="136"/>
                    <a:pt x="21744" y="136"/>
                  </a:cubicBezTo>
                  <a:cubicBezTo>
                    <a:pt x="23768" y="136"/>
                    <a:pt x="25743" y="475"/>
                    <a:pt x="27568" y="1410"/>
                  </a:cubicBezTo>
                  <a:cubicBezTo>
                    <a:pt x="29331" y="2314"/>
                    <a:pt x="30665" y="3814"/>
                    <a:pt x="31588" y="5539"/>
                  </a:cubicBezTo>
                  <a:cubicBezTo>
                    <a:pt x="31605" y="5568"/>
                    <a:pt x="31644" y="5579"/>
                    <a:pt x="31691" y="5579"/>
                  </a:cubicBezTo>
                  <a:cubicBezTo>
                    <a:pt x="31822" y="5579"/>
                    <a:pt x="32018" y="5491"/>
                    <a:pt x="31985" y="5430"/>
                  </a:cubicBezTo>
                  <a:cubicBezTo>
                    <a:pt x="30696" y="3031"/>
                    <a:pt x="28683" y="1294"/>
                    <a:pt x="26056" y="519"/>
                  </a:cubicBezTo>
                  <a:cubicBezTo>
                    <a:pt x="24777" y="141"/>
                    <a:pt x="23443" y="0"/>
                    <a:pt x="2210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9" name="Google Shape;2159;p50"/>
            <p:cNvSpPr/>
            <p:nvPr/>
          </p:nvSpPr>
          <p:spPr>
            <a:xfrm>
              <a:off x="2601256" y="903750"/>
              <a:ext cx="118502" cy="103712"/>
            </a:xfrm>
            <a:custGeom>
              <a:avLst/>
              <a:gdLst/>
              <a:ahLst/>
              <a:cxnLst/>
              <a:rect l="l" t="t" r="r" b="b"/>
              <a:pathLst>
                <a:path w="5865" h="5133" extrusionOk="0">
                  <a:moveTo>
                    <a:pt x="2544" y="0"/>
                  </a:moveTo>
                  <a:cubicBezTo>
                    <a:pt x="1608" y="0"/>
                    <a:pt x="665" y="354"/>
                    <a:pt x="102" y="1040"/>
                  </a:cubicBezTo>
                  <a:cubicBezTo>
                    <a:pt x="0" y="1165"/>
                    <a:pt x="112" y="1237"/>
                    <a:pt x="236" y="1237"/>
                  </a:cubicBezTo>
                  <a:cubicBezTo>
                    <a:pt x="309" y="1237"/>
                    <a:pt x="385" y="1213"/>
                    <a:pt x="428" y="1161"/>
                  </a:cubicBezTo>
                  <a:cubicBezTo>
                    <a:pt x="913" y="575"/>
                    <a:pt x="1648" y="304"/>
                    <a:pt x="2395" y="304"/>
                  </a:cubicBezTo>
                  <a:cubicBezTo>
                    <a:pt x="3208" y="304"/>
                    <a:pt x="4035" y="624"/>
                    <a:pt x="4569" y="1206"/>
                  </a:cubicBezTo>
                  <a:cubicBezTo>
                    <a:pt x="5493" y="2200"/>
                    <a:pt x="5229" y="3809"/>
                    <a:pt x="4813" y="4963"/>
                  </a:cubicBezTo>
                  <a:cubicBezTo>
                    <a:pt x="4772" y="5078"/>
                    <a:pt x="4864" y="5133"/>
                    <a:pt x="4968" y="5133"/>
                  </a:cubicBezTo>
                  <a:cubicBezTo>
                    <a:pt x="5061" y="5133"/>
                    <a:pt x="5164" y="5089"/>
                    <a:pt x="5191" y="5007"/>
                  </a:cubicBezTo>
                  <a:cubicBezTo>
                    <a:pt x="5717" y="3546"/>
                    <a:pt x="5865" y="1758"/>
                    <a:pt x="4549" y="667"/>
                  </a:cubicBezTo>
                  <a:cubicBezTo>
                    <a:pt x="4011" y="219"/>
                    <a:pt x="3280" y="0"/>
                    <a:pt x="254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0" name="Google Shape;2160;p50"/>
            <p:cNvSpPr/>
            <p:nvPr/>
          </p:nvSpPr>
          <p:spPr>
            <a:xfrm>
              <a:off x="3137699" y="632417"/>
              <a:ext cx="85912" cy="55564"/>
            </a:xfrm>
            <a:custGeom>
              <a:avLst/>
              <a:gdLst/>
              <a:ahLst/>
              <a:cxnLst/>
              <a:rect l="l" t="t" r="r" b="b"/>
              <a:pathLst>
                <a:path w="4252" h="2750" extrusionOk="0">
                  <a:moveTo>
                    <a:pt x="1680" y="0"/>
                  </a:moveTo>
                  <a:lnTo>
                    <a:pt x="0" y="2160"/>
                  </a:lnTo>
                  <a:lnTo>
                    <a:pt x="4251" y="2750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1" name="Google Shape;2161;p50"/>
            <p:cNvSpPr/>
            <p:nvPr/>
          </p:nvSpPr>
          <p:spPr>
            <a:xfrm>
              <a:off x="2750309" y="671028"/>
              <a:ext cx="90417" cy="74334"/>
            </a:xfrm>
            <a:custGeom>
              <a:avLst/>
              <a:gdLst/>
              <a:ahLst/>
              <a:cxnLst/>
              <a:rect l="l" t="t" r="r" b="b"/>
              <a:pathLst>
                <a:path w="4475" h="3679" extrusionOk="0">
                  <a:moveTo>
                    <a:pt x="2000" y="0"/>
                  </a:moveTo>
                  <a:lnTo>
                    <a:pt x="0" y="3679"/>
                  </a:lnTo>
                  <a:lnTo>
                    <a:pt x="4474" y="1545"/>
                  </a:lnTo>
                  <a:lnTo>
                    <a:pt x="2000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2" name="Google Shape;2162;p50"/>
            <p:cNvSpPr/>
            <p:nvPr/>
          </p:nvSpPr>
          <p:spPr>
            <a:xfrm>
              <a:off x="2670014" y="648419"/>
              <a:ext cx="197686" cy="343465"/>
            </a:xfrm>
            <a:custGeom>
              <a:avLst/>
              <a:gdLst/>
              <a:ahLst/>
              <a:cxnLst/>
              <a:rect l="l" t="t" r="r" b="b"/>
              <a:pathLst>
                <a:path w="9784" h="16999" extrusionOk="0">
                  <a:moveTo>
                    <a:pt x="5723" y="1"/>
                  </a:moveTo>
                  <a:cubicBezTo>
                    <a:pt x="5649" y="1"/>
                    <a:pt x="5570" y="29"/>
                    <a:pt x="5525" y="87"/>
                  </a:cubicBezTo>
                  <a:cubicBezTo>
                    <a:pt x="2756" y="3612"/>
                    <a:pt x="0" y="8516"/>
                    <a:pt x="2122" y="13023"/>
                  </a:cubicBezTo>
                  <a:cubicBezTo>
                    <a:pt x="2897" y="14664"/>
                    <a:pt x="4347" y="16203"/>
                    <a:pt x="6000" y="16984"/>
                  </a:cubicBezTo>
                  <a:cubicBezTo>
                    <a:pt x="6021" y="16994"/>
                    <a:pt x="6046" y="16999"/>
                    <a:pt x="6073" y="16999"/>
                  </a:cubicBezTo>
                  <a:cubicBezTo>
                    <a:pt x="6235" y="16999"/>
                    <a:pt x="6466" y="16838"/>
                    <a:pt x="6308" y="16760"/>
                  </a:cubicBezTo>
                  <a:cubicBezTo>
                    <a:pt x="4731" y="16017"/>
                    <a:pt x="3391" y="14600"/>
                    <a:pt x="2590" y="13067"/>
                  </a:cubicBezTo>
                  <a:cubicBezTo>
                    <a:pt x="329" y="8737"/>
                    <a:pt x="3049" y="3802"/>
                    <a:pt x="5729" y="354"/>
                  </a:cubicBezTo>
                  <a:lnTo>
                    <a:pt x="5729" y="354"/>
                  </a:lnTo>
                  <a:cubicBezTo>
                    <a:pt x="6922" y="987"/>
                    <a:pt x="8121" y="1627"/>
                    <a:pt x="9321" y="2259"/>
                  </a:cubicBezTo>
                  <a:cubicBezTo>
                    <a:pt x="9343" y="2272"/>
                    <a:pt x="9371" y="2277"/>
                    <a:pt x="9402" y="2277"/>
                  </a:cubicBezTo>
                  <a:cubicBezTo>
                    <a:pt x="9561" y="2277"/>
                    <a:pt x="9784" y="2128"/>
                    <a:pt x="9622" y="2042"/>
                  </a:cubicBezTo>
                  <a:cubicBezTo>
                    <a:pt x="8365" y="1368"/>
                    <a:pt x="7102" y="702"/>
                    <a:pt x="5839" y="28"/>
                  </a:cubicBezTo>
                  <a:cubicBezTo>
                    <a:pt x="5806" y="10"/>
                    <a:pt x="5765" y="1"/>
                    <a:pt x="572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3" name="Google Shape;2163;p50"/>
            <p:cNvSpPr/>
            <p:nvPr/>
          </p:nvSpPr>
          <p:spPr>
            <a:xfrm>
              <a:off x="2975675" y="870997"/>
              <a:ext cx="78517" cy="33965"/>
            </a:xfrm>
            <a:custGeom>
              <a:avLst/>
              <a:gdLst/>
              <a:ahLst/>
              <a:cxnLst/>
              <a:rect l="l" t="t" r="r" b="b"/>
              <a:pathLst>
                <a:path w="3886" h="1681" extrusionOk="0">
                  <a:moveTo>
                    <a:pt x="0" y="0"/>
                  </a:moveTo>
                  <a:lnTo>
                    <a:pt x="1788" y="1681"/>
                  </a:lnTo>
                  <a:lnTo>
                    <a:pt x="3885" y="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4" name="Google Shape;2164;p50"/>
            <p:cNvSpPr/>
            <p:nvPr/>
          </p:nvSpPr>
          <p:spPr>
            <a:xfrm>
              <a:off x="2954682" y="883787"/>
              <a:ext cx="113249" cy="48714"/>
            </a:xfrm>
            <a:custGeom>
              <a:avLst/>
              <a:gdLst/>
              <a:ahLst/>
              <a:cxnLst/>
              <a:rect l="l" t="t" r="r" b="b"/>
              <a:pathLst>
                <a:path w="5605" h="2411" extrusionOk="0">
                  <a:moveTo>
                    <a:pt x="543" y="1"/>
                  </a:moveTo>
                  <a:cubicBezTo>
                    <a:pt x="432" y="1"/>
                    <a:pt x="270" y="53"/>
                    <a:pt x="250" y="124"/>
                  </a:cubicBezTo>
                  <a:cubicBezTo>
                    <a:pt x="39" y="900"/>
                    <a:pt x="1" y="2028"/>
                    <a:pt x="975" y="2226"/>
                  </a:cubicBezTo>
                  <a:cubicBezTo>
                    <a:pt x="1073" y="2245"/>
                    <a:pt x="1172" y="2255"/>
                    <a:pt x="1269" y="2255"/>
                  </a:cubicBezTo>
                  <a:cubicBezTo>
                    <a:pt x="1891" y="2255"/>
                    <a:pt x="2461" y="1872"/>
                    <a:pt x="2742" y="1332"/>
                  </a:cubicBezTo>
                  <a:lnTo>
                    <a:pt x="2742" y="1332"/>
                  </a:lnTo>
                  <a:cubicBezTo>
                    <a:pt x="3069" y="1932"/>
                    <a:pt x="3586" y="2410"/>
                    <a:pt x="4284" y="2410"/>
                  </a:cubicBezTo>
                  <a:cubicBezTo>
                    <a:pt x="4358" y="2410"/>
                    <a:pt x="4435" y="2405"/>
                    <a:pt x="4513" y="2394"/>
                  </a:cubicBezTo>
                  <a:cubicBezTo>
                    <a:pt x="5418" y="2258"/>
                    <a:pt x="5604" y="1208"/>
                    <a:pt x="5507" y="451"/>
                  </a:cubicBezTo>
                  <a:cubicBezTo>
                    <a:pt x="5503" y="415"/>
                    <a:pt x="5459" y="400"/>
                    <a:pt x="5401" y="400"/>
                  </a:cubicBezTo>
                  <a:cubicBezTo>
                    <a:pt x="5281" y="400"/>
                    <a:pt x="5103" y="466"/>
                    <a:pt x="5116" y="554"/>
                  </a:cubicBezTo>
                  <a:cubicBezTo>
                    <a:pt x="5181" y="1131"/>
                    <a:pt x="5106" y="2214"/>
                    <a:pt x="4367" y="2214"/>
                  </a:cubicBezTo>
                  <a:cubicBezTo>
                    <a:pt x="4294" y="2214"/>
                    <a:pt x="4215" y="2204"/>
                    <a:pt x="4129" y="2181"/>
                  </a:cubicBezTo>
                  <a:cubicBezTo>
                    <a:pt x="3519" y="2028"/>
                    <a:pt x="3110" y="1271"/>
                    <a:pt x="2918" y="720"/>
                  </a:cubicBezTo>
                  <a:cubicBezTo>
                    <a:pt x="2906" y="685"/>
                    <a:pt x="2861" y="670"/>
                    <a:pt x="2807" y="670"/>
                  </a:cubicBezTo>
                  <a:cubicBezTo>
                    <a:pt x="2692" y="670"/>
                    <a:pt x="2531" y="734"/>
                    <a:pt x="2527" y="803"/>
                  </a:cubicBezTo>
                  <a:cubicBezTo>
                    <a:pt x="2526" y="811"/>
                    <a:pt x="2525" y="820"/>
                    <a:pt x="2524" y="828"/>
                  </a:cubicBezTo>
                  <a:lnTo>
                    <a:pt x="2524" y="828"/>
                  </a:lnTo>
                  <a:cubicBezTo>
                    <a:pt x="2523" y="828"/>
                    <a:pt x="2521" y="829"/>
                    <a:pt x="2519" y="829"/>
                  </a:cubicBezTo>
                  <a:cubicBezTo>
                    <a:pt x="2521" y="832"/>
                    <a:pt x="2522" y="836"/>
                    <a:pt x="2523" y="839"/>
                  </a:cubicBezTo>
                  <a:lnTo>
                    <a:pt x="2523" y="839"/>
                  </a:lnTo>
                  <a:cubicBezTo>
                    <a:pt x="2449" y="1421"/>
                    <a:pt x="1944" y="2073"/>
                    <a:pt x="1380" y="2073"/>
                  </a:cubicBezTo>
                  <a:cubicBezTo>
                    <a:pt x="1181" y="2073"/>
                    <a:pt x="974" y="1991"/>
                    <a:pt x="776" y="1797"/>
                  </a:cubicBezTo>
                  <a:cubicBezTo>
                    <a:pt x="373" y="1400"/>
                    <a:pt x="513" y="554"/>
                    <a:pt x="649" y="66"/>
                  </a:cubicBezTo>
                  <a:cubicBezTo>
                    <a:pt x="661" y="20"/>
                    <a:pt x="611" y="1"/>
                    <a:pt x="54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5" name="Google Shape;2165;p50"/>
            <p:cNvSpPr/>
            <p:nvPr/>
          </p:nvSpPr>
          <p:spPr>
            <a:xfrm>
              <a:off x="2941731" y="881746"/>
              <a:ext cx="33965" cy="16851"/>
            </a:xfrm>
            <a:custGeom>
              <a:avLst/>
              <a:gdLst/>
              <a:ahLst/>
              <a:cxnLst/>
              <a:rect l="l" t="t" r="r" b="b"/>
              <a:pathLst>
                <a:path w="1681" h="834" extrusionOk="0">
                  <a:moveTo>
                    <a:pt x="1377" y="0"/>
                  </a:moveTo>
                  <a:cubicBezTo>
                    <a:pt x="563" y="0"/>
                    <a:pt x="0" y="833"/>
                    <a:pt x="0" y="833"/>
                  </a:cubicBezTo>
                  <a:lnTo>
                    <a:pt x="1680" y="193"/>
                  </a:lnTo>
                  <a:lnTo>
                    <a:pt x="1680" y="39"/>
                  </a:lnTo>
                  <a:cubicBezTo>
                    <a:pt x="1576" y="12"/>
                    <a:pt x="1475" y="0"/>
                    <a:pt x="137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6" name="Google Shape;2166;p50"/>
            <p:cNvSpPr/>
            <p:nvPr/>
          </p:nvSpPr>
          <p:spPr>
            <a:xfrm>
              <a:off x="2780616" y="753990"/>
              <a:ext cx="229529" cy="151841"/>
            </a:xfrm>
            <a:custGeom>
              <a:avLst/>
              <a:gdLst/>
              <a:ahLst/>
              <a:cxnLst/>
              <a:rect l="l" t="t" r="r" b="b"/>
              <a:pathLst>
                <a:path w="11360" h="7515" extrusionOk="0">
                  <a:moveTo>
                    <a:pt x="6829" y="0"/>
                  </a:moveTo>
                  <a:cubicBezTo>
                    <a:pt x="6133" y="0"/>
                    <a:pt x="5393" y="106"/>
                    <a:pt x="4648" y="330"/>
                  </a:cubicBezTo>
                  <a:cubicBezTo>
                    <a:pt x="1820" y="1182"/>
                    <a:pt x="0" y="3407"/>
                    <a:pt x="571" y="5298"/>
                  </a:cubicBezTo>
                  <a:cubicBezTo>
                    <a:pt x="991" y="6689"/>
                    <a:pt x="2590" y="7514"/>
                    <a:pt x="4528" y="7514"/>
                  </a:cubicBezTo>
                  <a:cubicBezTo>
                    <a:pt x="5225" y="7514"/>
                    <a:pt x="5966" y="7408"/>
                    <a:pt x="6711" y="7182"/>
                  </a:cubicBezTo>
                  <a:cubicBezTo>
                    <a:pt x="9533" y="6330"/>
                    <a:pt x="11359" y="4105"/>
                    <a:pt x="10788" y="2214"/>
                  </a:cubicBezTo>
                  <a:cubicBezTo>
                    <a:pt x="10369" y="823"/>
                    <a:pt x="8769" y="0"/>
                    <a:pt x="6829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7" name="Google Shape;2167;p50"/>
            <p:cNvSpPr/>
            <p:nvPr/>
          </p:nvSpPr>
          <p:spPr>
            <a:xfrm>
              <a:off x="2809691" y="823213"/>
              <a:ext cx="171419" cy="62979"/>
            </a:xfrm>
            <a:custGeom>
              <a:avLst/>
              <a:gdLst/>
              <a:ahLst/>
              <a:cxnLst/>
              <a:rect l="l" t="t" r="r" b="b"/>
              <a:pathLst>
                <a:path w="8484" h="3117" extrusionOk="0">
                  <a:moveTo>
                    <a:pt x="8379" y="0"/>
                  </a:moveTo>
                  <a:cubicBezTo>
                    <a:pt x="8272" y="0"/>
                    <a:pt x="8109" y="37"/>
                    <a:pt x="8080" y="102"/>
                  </a:cubicBezTo>
                  <a:cubicBezTo>
                    <a:pt x="7395" y="1545"/>
                    <a:pt x="6151" y="2564"/>
                    <a:pt x="4580" y="2872"/>
                  </a:cubicBezTo>
                  <a:cubicBezTo>
                    <a:pt x="4306" y="2925"/>
                    <a:pt x="4027" y="2950"/>
                    <a:pt x="3747" y="2950"/>
                  </a:cubicBezTo>
                  <a:cubicBezTo>
                    <a:pt x="3217" y="2950"/>
                    <a:pt x="2685" y="2858"/>
                    <a:pt x="2189" y="2685"/>
                  </a:cubicBezTo>
                  <a:cubicBezTo>
                    <a:pt x="1612" y="2481"/>
                    <a:pt x="503" y="1795"/>
                    <a:pt x="407" y="1141"/>
                  </a:cubicBezTo>
                  <a:cubicBezTo>
                    <a:pt x="404" y="1117"/>
                    <a:pt x="369" y="1107"/>
                    <a:pt x="322" y="1107"/>
                  </a:cubicBezTo>
                  <a:cubicBezTo>
                    <a:pt x="202" y="1107"/>
                    <a:pt x="1" y="1172"/>
                    <a:pt x="11" y="1250"/>
                  </a:cubicBezTo>
                  <a:cubicBezTo>
                    <a:pt x="118" y="1981"/>
                    <a:pt x="1247" y="2590"/>
                    <a:pt x="1863" y="2839"/>
                  </a:cubicBezTo>
                  <a:cubicBezTo>
                    <a:pt x="2349" y="3041"/>
                    <a:pt x="2887" y="3116"/>
                    <a:pt x="3423" y="3116"/>
                  </a:cubicBezTo>
                  <a:cubicBezTo>
                    <a:pt x="3792" y="3116"/>
                    <a:pt x="4160" y="3081"/>
                    <a:pt x="4511" y="3025"/>
                  </a:cubicBezTo>
                  <a:cubicBezTo>
                    <a:pt x="6242" y="2750"/>
                    <a:pt x="7722" y="1615"/>
                    <a:pt x="8472" y="38"/>
                  </a:cubicBezTo>
                  <a:cubicBezTo>
                    <a:pt x="8484" y="12"/>
                    <a:pt x="8441" y="0"/>
                    <a:pt x="837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8" name="Google Shape;2168;p50"/>
            <p:cNvSpPr/>
            <p:nvPr/>
          </p:nvSpPr>
          <p:spPr>
            <a:xfrm>
              <a:off x="3028814" y="820121"/>
              <a:ext cx="171480" cy="63403"/>
            </a:xfrm>
            <a:custGeom>
              <a:avLst/>
              <a:gdLst/>
              <a:ahLst/>
              <a:cxnLst/>
              <a:rect l="l" t="t" r="r" b="b"/>
              <a:pathLst>
                <a:path w="8487" h="3138" extrusionOk="0">
                  <a:moveTo>
                    <a:pt x="330" y="0"/>
                  </a:moveTo>
                  <a:cubicBezTo>
                    <a:pt x="203" y="0"/>
                    <a:pt x="0" y="89"/>
                    <a:pt x="24" y="146"/>
                  </a:cubicBezTo>
                  <a:cubicBezTo>
                    <a:pt x="826" y="1826"/>
                    <a:pt x="2364" y="2877"/>
                    <a:pt x="4204" y="3102"/>
                  </a:cubicBezTo>
                  <a:cubicBezTo>
                    <a:pt x="4400" y="3125"/>
                    <a:pt x="4599" y="3137"/>
                    <a:pt x="4797" y="3137"/>
                  </a:cubicBezTo>
                  <a:cubicBezTo>
                    <a:pt x="5455" y="3137"/>
                    <a:pt x="6116" y="3007"/>
                    <a:pt x="6717" y="2755"/>
                  </a:cubicBezTo>
                  <a:cubicBezTo>
                    <a:pt x="7306" y="2512"/>
                    <a:pt x="8383" y="1858"/>
                    <a:pt x="8480" y="1178"/>
                  </a:cubicBezTo>
                  <a:cubicBezTo>
                    <a:pt x="8486" y="1144"/>
                    <a:pt x="8446" y="1129"/>
                    <a:pt x="8389" y="1129"/>
                  </a:cubicBezTo>
                  <a:cubicBezTo>
                    <a:pt x="8277" y="1129"/>
                    <a:pt x="8101" y="1185"/>
                    <a:pt x="8089" y="1249"/>
                  </a:cubicBezTo>
                  <a:cubicBezTo>
                    <a:pt x="7980" y="2012"/>
                    <a:pt x="6717" y="2652"/>
                    <a:pt x="6075" y="2838"/>
                  </a:cubicBezTo>
                  <a:cubicBezTo>
                    <a:pt x="5748" y="2934"/>
                    <a:pt x="5404" y="2975"/>
                    <a:pt x="5058" y="2975"/>
                  </a:cubicBezTo>
                  <a:cubicBezTo>
                    <a:pt x="4549" y="2975"/>
                    <a:pt x="4036" y="2888"/>
                    <a:pt x="3563" y="2762"/>
                  </a:cubicBezTo>
                  <a:cubicBezTo>
                    <a:pt x="2158" y="2377"/>
                    <a:pt x="1037" y="1338"/>
                    <a:pt x="421" y="37"/>
                  </a:cubicBezTo>
                  <a:cubicBezTo>
                    <a:pt x="408" y="11"/>
                    <a:pt x="374" y="0"/>
                    <a:pt x="33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9" name="Google Shape;2169;p50"/>
            <p:cNvSpPr/>
            <p:nvPr/>
          </p:nvSpPr>
          <p:spPr>
            <a:xfrm>
              <a:off x="2797467" y="709479"/>
              <a:ext cx="180552" cy="87467"/>
            </a:xfrm>
            <a:custGeom>
              <a:avLst/>
              <a:gdLst/>
              <a:ahLst/>
              <a:cxnLst/>
              <a:rect l="l" t="t" r="r" b="b"/>
              <a:pathLst>
                <a:path w="8936" h="4329" extrusionOk="0">
                  <a:moveTo>
                    <a:pt x="8474" y="0"/>
                  </a:moveTo>
                  <a:lnTo>
                    <a:pt x="0" y="3045"/>
                  </a:lnTo>
                  <a:lnTo>
                    <a:pt x="462" y="4328"/>
                  </a:lnTo>
                  <a:lnTo>
                    <a:pt x="8936" y="1282"/>
                  </a:lnTo>
                  <a:lnTo>
                    <a:pt x="8474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0" name="Google Shape;2170;p50"/>
            <p:cNvSpPr/>
            <p:nvPr/>
          </p:nvSpPr>
          <p:spPr>
            <a:xfrm>
              <a:off x="3021520" y="708569"/>
              <a:ext cx="186533" cy="73607"/>
            </a:xfrm>
            <a:custGeom>
              <a:avLst/>
              <a:gdLst/>
              <a:ahLst/>
              <a:cxnLst/>
              <a:rect l="l" t="t" r="r" b="b"/>
              <a:pathLst>
                <a:path w="9232" h="3643" extrusionOk="0">
                  <a:moveTo>
                    <a:pt x="347" y="1"/>
                  </a:moveTo>
                  <a:lnTo>
                    <a:pt x="1" y="1321"/>
                  </a:lnTo>
                  <a:lnTo>
                    <a:pt x="8886" y="3642"/>
                  </a:lnTo>
                  <a:lnTo>
                    <a:pt x="9232" y="2321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1" name="Google Shape;2171;p50"/>
            <p:cNvSpPr/>
            <p:nvPr/>
          </p:nvSpPr>
          <p:spPr>
            <a:xfrm>
              <a:off x="2515931" y="1048094"/>
              <a:ext cx="745241" cy="52432"/>
            </a:xfrm>
            <a:custGeom>
              <a:avLst/>
              <a:gdLst/>
              <a:ahLst/>
              <a:cxnLst/>
              <a:rect l="l" t="t" r="r" b="b"/>
              <a:pathLst>
                <a:path w="36884" h="2595" extrusionOk="0">
                  <a:moveTo>
                    <a:pt x="17851" y="1"/>
                  </a:moveTo>
                  <a:cubicBezTo>
                    <a:pt x="16889" y="1"/>
                    <a:pt x="15927" y="17"/>
                    <a:pt x="14965" y="50"/>
                  </a:cubicBezTo>
                  <a:cubicBezTo>
                    <a:pt x="10914" y="191"/>
                    <a:pt x="6837" y="620"/>
                    <a:pt x="2895" y="1594"/>
                  </a:cubicBezTo>
                  <a:cubicBezTo>
                    <a:pt x="1991" y="1813"/>
                    <a:pt x="1074" y="2056"/>
                    <a:pt x="209" y="2402"/>
                  </a:cubicBezTo>
                  <a:cubicBezTo>
                    <a:pt x="0" y="2486"/>
                    <a:pt x="114" y="2595"/>
                    <a:pt x="260" y="2595"/>
                  </a:cubicBezTo>
                  <a:cubicBezTo>
                    <a:pt x="294" y="2595"/>
                    <a:pt x="329" y="2589"/>
                    <a:pt x="363" y="2576"/>
                  </a:cubicBezTo>
                  <a:cubicBezTo>
                    <a:pt x="2011" y="1922"/>
                    <a:pt x="3818" y="1570"/>
                    <a:pt x="5549" y="1248"/>
                  </a:cubicBezTo>
                  <a:cubicBezTo>
                    <a:pt x="9521" y="515"/>
                    <a:pt x="13576" y="231"/>
                    <a:pt x="17622" y="231"/>
                  </a:cubicBezTo>
                  <a:cubicBezTo>
                    <a:pt x="18740" y="231"/>
                    <a:pt x="19858" y="253"/>
                    <a:pt x="20973" y="293"/>
                  </a:cubicBezTo>
                  <a:cubicBezTo>
                    <a:pt x="26158" y="485"/>
                    <a:pt x="31325" y="1120"/>
                    <a:pt x="36427" y="2056"/>
                  </a:cubicBezTo>
                  <a:cubicBezTo>
                    <a:pt x="36435" y="2057"/>
                    <a:pt x="36443" y="2058"/>
                    <a:pt x="36452" y="2058"/>
                  </a:cubicBezTo>
                  <a:cubicBezTo>
                    <a:pt x="36599" y="2058"/>
                    <a:pt x="36883" y="1867"/>
                    <a:pt x="36666" y="1831"/>
                  </a:cubicBezTo>
                  <a:cubicBezTo>
                    <a:pt x="30464" y="691"/>
                    <a:pt x="24160" y="1"/>
                    <a:pt x="17851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2" name="Google Shape;2172;p50"/>
            <p:cNvSpPr/>
            <p:nvPr/>
          </p:nvSpPr>
          <p:spPr>
            <a:xfrm>
              <a:off x="3085691" y="917974"/>
              <a:ext cx="268807" cy="64939"/>
            </a:xfrm>
            <a:custGeom>
              <a:avLst/>
              <a:gdLst/>
              <a:ahLst/>
              <a:cxnLst/>
              <a:rect l="l" t="t" r="r" b="b"/>
              <a:pathLst>
                <a:path w="13304" h="3214" extrusionOk="0">
                  <a:moveTo>
                    <a:pt x="10280" y="1"/>
                  </a:moveTo>
                  <a:cubicBezTo>
                    <a:pt x="8858" y="1"/>
                    <a:pt x="7412" y="234"/>
                    <a:pt x="6062" y="483"/>
                  </a:cubicBezTo>
                  <a:cubicBezTo>
                    <a:pt x="3934" y="874"/>
                    <a:pt x="1606" y="1599"/>
                    <a:pt x="36" y="3163"/>
                  </a:cubicBezTo>
                  <a:cubicBezTo>
                    <a:pt x="0" y="3199"/>
                    <a:pt x="38" y="3213"/>
                    <a:pt x="101" y="3213"/>
                  </a:cubicBezTo>
                  <a:cubicBezTo>
                    <a:pt x="197" y="3213"/>
                    <a:pt x="350" y="3180"/>
                    <a:pt x="389" y="3137"/>
                  </a:cubicBezTo>
                  <a:cubicBezTo>
                    <a:pt x="1928" y="1611"/>
                    <a:pt x="4159" y="977"/>
                    <a:pt x="6236" y="592"/>
                  </a:cubicBezTo>
                  <a:cubicBezTo>
                    <a:pt x="7446" y="366"/>
                    <a:pt x="8744" y="171"/>
                    <a:pt x="10025" y="171"/>
                  </a:cubicBezTo>
                  <a:cubicBezTo>
                    <a:pt x="10997" y="171"/>
                    <a:pt x="11959" y="283"/>
                    <a:pt x="12864" y="579"/>
                  </a:cubicBezTo>
                  <a:cubicBezTo>
                    <a:pt x="12871" y="581"/>
                    <a:pt x="12880" y="582"/>
                    <a:pt x="12890" y="582"/>
                  </a:cubicBezTo>
                  <a:cubicBezTo>
                    <a:pt x="13008" y="582"/>
                    <a:pt x="13303" y="454"/>
                    <a:pt x="13190" y="419"/>
                  </a:cubicBezTo>
                  <a:cubicBezTo>
                    <a:pt x="12259" y="115"/>
                    <a:pt x="11275" y="1"/>
                    <a:pt x="1028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3" name="Google Shape;2173;p50"/>
            <p:cNvSpPr/>
            <p:nvPr/>
          </p:nvSpPr>
          <p:spPr>
            <a:xfrm>
              <a:off x="3108563" y="914741"/>
              <a:ext cx="117735" cy="80093"/>
            </a:xfrm>
            <a:custGeom>
              <a:avLst/>
              <a:gdLst/>
              <a:ahLst/>
              <a:cxnLst/>
              <a:rect l="l" t="t" r="r" b="b"/>
              <a:pathLst>
                <a:path w="5827" h="3964" extrusionOk="0">
                  <a:moveTo>
                    <a:pt x="3859" y="0"/>
                  </a:moveTo>
                  <a:cubicBezTo>
                    <a:pt x="1054" y="0"/>
                    <a:pt x="1" y="1546"/>
                    <a:pt x="1" y="1546"/>
                  </a:cubicBezTo>
                  <a:cubicBezTo>
                    <a:pt x="1" y="1546"/>
                    <a:pt x="630" y="3963"/>
                    <a:pt x="2586" y="3963"/>
                  </a:cubicBezTo>
                  <a:cubicBezTo>
                    <a:pt x="2809" y="3963"/>
                    <a:pt x="3050" y="3932"/>
                    <a:pt x="3308" y="3862"/>
                  </a:cubicBezTo>
                  <a:cubicBezTo>
                    <a:pt x="5827" y="3182"/>
                    <a:pt x="5442" y="149"/>
                    <a:pt x="5442" y="149"/>
                  </a:cubicBezTo>
                  <a:cubicBezTo>
                    <a:pt x="4862" y="45"/>
                    <a:pt x="4335" y="0"/>
                    <a:pt x="3859" y="0"/>
                  </a:cubicBez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4" name="Google Shape;2174;p50"/>
            <p:cNvSpPr/>
            <p:nvPr/>
          </p:nvSpPr>
          <p:spPr>
            <a:xfrm>
              <a:off x="3104442" y="913084"/>
              <a:ext cx="122139" cy="83022"/>
            </a:xfrm>
            <a:custGeom>
              <a:avLst/>
              <a:gdLst/>
              <a:ahLst/>
              <a:cxnLst/>
              <a:rect l="l" t="t" r="r" b="b"/>
              <a:pathLst>
                <a:path w="6045" h="4109" extrusionOk="0">
                  <a:moveTo>
                    <a:pt x="3838" y="174"/>
                  </a:moveTo>
                  <a:cubicBezTo>
                    <a:pt x="3954" y="174"/>
                    <a:pt x="5442" y="199"/>
                    <a:pt x="5448" y="302"/>
                  </a:cubicBezTo>
                  <a:cubicBezTo>
                    <a:pt x="5492" y="667"/>
                    <a:pt x="5468" y="1045"/>
                    <a:pt x="5415" y="1418"/>
                  </a:cubicBezTo>
                  <a:cubicBezTo>
                    <a:pt x="5239" y="2719"/>
                    <a:pt x="4202" y="3963"/>
                    <a:pt x="2928" y="3963"/>
                  </a:cubicBezTo>
                  <a:cubicBezTo>
                    <a:pt x="2595" y="3963"/>
                    <a:pt x="2245" y="3878"/>
                    <a:pt x="1891" y="3687"/>
                  </a:cubicBezTo>
                  <a:cubicBezTo>
                    <a:pt x="1139" y="3279"/>
                    <a:pt x="629" y="2398"/>
                    <a:pt x="408" y="1589"/>
                  </a:cubicBezTo>
                  <a:lnTo>
                    <a:pt x="408" y="1589"/>
                  </a:lnTo>
                  <a:cubicBezTo>
                    <a:pt x="874" y="949"/>
                    <a:pt x="1697" y="568"/>
                    <a:pt x="2429" y="367"/>
                  </a:cubicBezTo>
                  <a:cubicBezTo>
                    <a:pt x="2891" y="231"/>
                    <a:pt x="3365" y="193"/>
                    <a:pt x="3838" y="174"/>
                  </a:cubicBezTo>
                  <a:close/>
                  <a:moveTo>
                    <a:pt x="4135" y="0"/>
                  </a:moveTo>
                  <a:cubicBezTo>
                    <a:pt x="2594" y="0"/>
                    <a:pt x="922" y="379"/>
                    <a:pt x="44" y="1609"/>
                  </a:cubicBezTo>
                  <a:lnTo>
                    <a:pt x="44" y="1609"/>
                  </a:lnTo>
                  <a:cubicBezTo>
                    <a:pt x="16" y="1631"/>
                    <a:pt x="0" y="1656"/>
                    <a:pt x="6" y="1681"/>
                  </a:cubicBezTo>
                  <a:cubicBezTo>
                    <a:pt x="384" y="3093"/>
                    <a:pt x="1438" y="4108"/>
                    <a:pt x="2816" y="4108"/>
                  </a:cubicBezTo>
                  <a:cubicBezTo>
                    <a:pt x="3046" y="4108"/>
                    <a:pt x="3284" y="4080"/>
                    <a:pt x="3531" y="4021"/>
                  </a:cubicBezTo>
                  <a:cubicBezTo>
                    <a:pt x="5249" y="3604"/>
                    <a:pt x="6045" y="1821"/>
                    <a:pt x="5846" y="174"/>
                  </a:cubicBezTo>
                  <a:cubicBezTo>
                    <a:pt x="5839" y="148"/>
                    <a:pt x="5794" y="142"/>
                    <a:pt x="5769" y="136"/>
                  </a:cubicBezTo>
                  <a:cubicBezTo>
                    <a:pt x="5276" y="54"/>
                    <a:pt x="4715" y="0"/>
                    <a:pt x="413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5" name="Google Shape;2175;p50"/>
            <p:cNvSpPr/>
            <p:nvPr/>
          </p:nvSpPr>
          <p:spPr>
            <a:xfrm>
              <a:off x="3138931" y="935108"/>
              <a:ext cx="23397" cy="52836"/>
            </a:xfrm>
            <a:custGeom>
              <a:avLst/>
              <a:gdLst/>
              <a:ahLst/>
              <a:cxnLst/>
              <a:rect l="l" t="t" r="r" b="b"/>
              <a:pathLst>
                <a:path w="1158" h="2615" extrusionOk="0">
                  <a:moveTo>
                    <a:pt x="442" y="0"/>
                  </a:moveTo>
                  <a:cubicBezTo>
                    <a:pt x="311" y="0"/>
                    <a:pt x="137" y="87"/>
                    <a:pt x="178" y="168"/>
                  </a:cubicBezTo>
                  <a:cubicBezTo>
                    <a:pt x="331" y="481"/>
                    <a:pt x="382" y="846"/>
                    <a:pt x="427" y="1192"/>
                  </a:cubicBezTo>
                  <a:cubicBezTo>
                    <a:pt x="453" y="1437"/>
                    <a:pt x="536" y="2283"/>
                    <a:pt x="190" y="2398"/>
                  </a:cubicBezTo>
                  <a:cubicBezTo>
                    <a:pt x="1" y="2463"/>
                    <a:pt x="3" y="2614"/>
                    <a:pt x="149" y="2614"/>
                  </a:cubicBezTo>
                  <a:cubicBezTo>
                    <a:pt x="177" y="2614"/>
                    <a:pt x="209" y="2609"/>
                    <a:pt x="247" y="2597"/>
                  </a:cubicBezTo>
                  <a:cubicBezTo>
                    <a:pt x="1158" y="2289"/>
                    <a:pt x="901" y="718"/>
                    <a:pt x="568" y="58"/>
                  </a:cubicBezTo>
                  <a:cubicBezTo>
                    <a:pt x="549" y="17"/>
                    <a:pt x="499" y="0"/>
                    <a:pt x="442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6" name="Google Shape;2176;p50"/>
            <p:cNvSpPr/>
            <p:nvPr/>
          </p:nvSpPr>
          <p:spPr>
            <a:xfrm>
              <a:off x="3159541" y="929531"/>
              <a:ext cx="31803" cy="64131"/>
            </a:xfrm>
            <a:custGeom>
              <a:avLst/>
              <a:gdLst/>
              <a:ahLst/>
              <a:cxnLst/>
              <a:rect l="l" t="t" r="r" b="b"/>
              <a:pathLst>
                <a:path w="1574" h="3174" extrusionOk="0">
                  <a:moveTo>
                    <a:pt x="365" y="0"/>
                  </a:moveTo>
                  <a:cubicBezTo>
                    <a:pt x="220" y="0"/>
                    <a:pt x="1" y="123"/>
                    <a:pt x="131" y="213"/>
                  </a:cubicBezTo>
                  <a:cubicBezTo>
                    <a:pt x="581" y="500"/>
                    <a:pt x="696" y="1007"/>
                    <a:pt x="741" y="1501"/>
                  </a:cubicBezTo>
                  <a:cubicBezTo>
                    <a:pt x="765" y="1841"/>
                    <a:pt x="747" y="2847"/>
                    <a:pt x="311" y="2962"/>
                  </a:cubicBezTo>
                  <a:cubicBezTo>
                    <a:pt x="106" y="3018"/>
                    <a:pt x="121" y="3173"/>
                    <a:pt x="281" y="3173"/>
                  </a:cubicBezTo>
                  <a:cubicBezTo>
                    <a:pt x="307" y="3173"/>
                    <a:pt x="336" y="3169"/>
                    <a:pt x="368" y="3161"/>
                  </a:cubicBezTo>
                  <a:cubicBezTo>
                    <a:pt x="1573" y="2847"/>
                    <a:pt x="1285" y="565"/>
                    <a:pt x="445" y="20"/>
                  </a:cubicBezTo>
                  <a:cubicBezTo>
                    <a:pt x="425" y="6"/>
                    <a:pt x="397" y="0"/>
                    <a:pt x="36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7" name="Google Shape;2177;p50"/>
            <p:cNvSpPr/>
            <p:nvPr/>
          </p:nvSpPr>
          <p:spPr>
            <a:xfrm>
              <a:off x="3181766" y="924904"/>
              <a:ext cx="28752" cy="46633"/>
            </a:xfrm>
            <a:custGeom>
              <a:avLst/>
              <a:gdLst/>
              <a:ahLst/>
              <a:cxnLst/>
              <a:rect l="l" t="t" r="r" b="b"/>
              <a:pathLst>
                <a:path w="1423" h="2308" extrusionOk="0">
                  <a:moveTo>
                    <a:pt x="358" y="1"/>
                  </a:moveTo>
                  <a:cubicBezTo>
                    <a:pt x="224" y="1"/>
                    <a:pt x="0" y="117"/>
                    <a:pt x="64" y="159"/>
                  </a:cubicBezTo>
                  <a:cubicBezTo>
                    <a:pt x="442" y="428"/>
                    <a:pt x="736" y="756"/>
                    <a:pt x="916" y="1191"/>
                  </a:cubicBezTo>
                  <a:cubicBezTo>
                    <a:pt x="987" y="1365"/>
                    <a:pt x="1019" y="1563"/>
                    <a:pt x="1019" y="1750"/>
                  </a:cubicBezTo>
                  <a:cubicBezTo>
                    <a:pt x="1025" y="1873"/>
                    <a:pt x="948" y="2135"/>
                    <a:pt x="1053" y="2135"/>
                  </a:cubicBezTo>
                  <a:cubicBezTo>
                    <a:pt x="1056" y="2135"/>
                    <a:pt x="1060" y="2135"/>
                    <a:pt x="1063" y="2134"/>
                  </a:cubicBezTo>
                  <a:lnTo>
                    <a:pt x="1063" y="2134"/>
                  </a:lnTo>
                  <a:cubicBezTo>
                    <a:pt x="914" y="2157"/>
                    <a:pt x="756" y="2307"/>
                    <a:pt x="920" y="2307"/>
                  </a:cubicBezTo>
                  <a:cubicBezTo>
                    <a:pt x="940" y="2307"/>
                    <a:pt x="964" y="2305"/>
                    <a:pt x="993" y="2300"/>
                  </a:cubicBezTo>
                  <a:cubicBezTo>
                    <a:pt x="1416" y="2243"/>
                    <a:pt x="1422" y="1954"/>
                    <a:pt x="1416" y="1582"/>
                  </a:cubicBezTo>
                  <a:cubicBezTo>
                    <a:pt x="1396" y="922"/>
                    <a:pt x="942" y="383"/>
                    <a:pt x="428" y="19"/>
                  </a:cubicBezTo>
                  <a:cubicBezTo>
                    <a:pt x="412" y="6"/>
                    <a:pt x="387" y="1"/>
                    <a:pt x="358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8" name="Google Shape;2178;p50"/>
            <p:cNvSpPr/>
            <p:nvPr/>
          </p:nvSpPr>
          <p:spPr>
            <a:xfrm>
              <a:off x="2786172" y="938118"/>
              <a:ext cx="123594" cy="65545"/>
            </a:xfrm>
            <a:custGeom>
              <a:avLst/>
              <a:gdLst/>
              <a:ahLst/>
              <a:cxnLst/>
              <a:rect l="l" t="t" r="r" b="b"/>
              <a:pathLst>
                <a:path w="6117" h="3244" extrusionOk="0">
                  <a:moveTo>
                    <a:pt x="4367" y="0"/>
                  </a:moveTo>
                  <a:cubicBezTo>
                    <a:pt x="3189" y="0"/>
                    <a:pt x="2023" y="250"/>
                    <a:pt x="1013" y="916"/>
                  </a:cubicBezTo>
                  <a:cubicBezTo>
                    <a:pt x="725" y="1102"/>
                    <a:pt x="450" y="1339"/>
                    <a:pt x="238" y="1614"/>
                  </a:cubicBezTo>
                  <a:cubicBezTo>
                    <a:pt x="1" y="1922"/>
                    <a:pt x="828" y="2980"/>
                    <a:pt x="1007" y="3217"/>
                  </a:cubicBezTo>
                  <a:cubicBezTo>
                    <a:pt x="1021" y="3235"/>
                    <a:pt x="1051" y="3243"/>
                    <a:pt x="1087" y="3243"/>
                  </a:cubicBezTo>
                  <a:cubicBezTo>
                    <a:pt x="1217" y="3243"/>
                    <a:pt x="1434" y="3146"/>
                    <a:pt x="1379" y="3076"/>
                  </a:cubicBezTo>
                  <a:cubicBezTo>
                    <a:pt x="1205" y="2859"/>
                    <a:pt x="456" y="1774"/>
                    <a:pt x="628" y="1557"/>
                  </a:cubicBezTo>
                  <a:cubicBezTo>
                    <a:pt x="873" y="1249"/>
                    <a:pt x="1205" y="1005"/>
                    <a:pt x="1545" y="800"/>
                  </a:cubicBezTo>
                  <a:cubicBezTo>
                    <a:pt x="2347" y="324"/>
                    <a:pt x="3291" y="171"/>
                    <a:pt x="4211" y="171"/>
                  </a:cubicBezTo>
                  <a:cubicBezTo>
                    <a:pt x="4269" y="171"/>
                    <a:pt x="4327" y="171"/>
                    <a:pt x="4385" y="172"/>
                  </a:cubicBezTo>
                  <a:cubicBezTo>
                    <a:pt x="4408" y="173"/>
                    <a:pt x="4434" y="173"/>
                    <a:pt x="4464" y="173"/>
                  </a:cubicBezTo>
                  <a:cubicBezTo>
                    <a:pt x="4506" y="173"/>
                    <a:pt x="4555" y="173"/>
                    <a:pt x="4609" y="173"/>
                  </a:cubicBezTo>
                  <a:cubicBezTo>
                    <a:pt x="5004" y="173"/>
                    <a:pt x="5641" y="189"/>
                    <a:pt x="5661" y="454"/>
                  </a:cubicBezTo>
                  <a:cubicBezTo>
                    <a:pt x="5699" y="1063"/>
                    <a:pt x="5598" y="1659"/>
                    <a:pt x="5405" y="2236"/>
                  </a:cubicBezTo>
                  <a:cubicBezTo>
                    <a:pt x="5394" y="2271"/>
                    <a:pt x="5439" y="2287"/>
                    <a:pt x="5503" y="2287"/>
                  </a:cubicBezTo>
                  <a:cubicBezTo>
                    <a:pt x="5613" y="2287"/>
                    <a:pt x="5776" y="2241"/>
                    <a:pt x="5796" y="2172"/>
                  </a:cubicBezTo>
                  <a:cubicBezTo>
                    <a:pt x="6013" y="1537"/>
                    <a:pt x="6116" y="851"/>
                    <a:pt x="6039" y="179"/>
                  </a:cubicBezTo>
                  <a:cubicBezTo>
                    <a:pt x="6039" y="146"/>
                    <a:pt x="5989" y="146"/>
                    <a:pt x="5969" y="140"/>
                  </a:cubicBezTo>
                  <a:cubicBezTo>
                    <a:pt x="5441" y="52"/>
                    <a:pt x="4903" y="0"/>
                    <a:pt x="436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9" name="Google Shape;2179;p50"/>
            <p:cNvSpPr/>
            <p:nvPr/>
          </p:nvSpPr>
          <p:spPr>
            <a:xfrm>
              <a:off x="2812702" y="960687"/>
              <a:ext cx="22448" cy="34571"/>
            </a:xfrm>
            <a:custGeom>
              <a:avLst/>
              <a:gdLst/>
              <a:ahLst/>
              <a:cxnLst/>
              <a:rect l="l" t="t" r="r" b="b"/>
              <a:pathLst>
                <a:path w="1111" h="1711" extrusionOk="0">
                  <a:moveTo>
                    <a:pt x="350" y="1"/>
                  </a:moveTo>
                  <a:cubicBezTo>
                    <a:pt x="185" y="1"/>
                    <a:pt x="1" y="204"/>
                    <a:pt x="200" y="299"/>
                  </a:cubicBezTo>
                  <a:cubicBezTo>
                    <a:pt x="643" y="503"/>
                    <a:pt x="708" y="1139"/>
                    <a:pt x="708" y="1568"/>
                  </a:cubicBezTo>
                  <a:cubicBezTo>
                    <a:pt x="711" y="1667"/>
                    <a:pt x="793" y="1710"/>
                    <a:pt x="883" y="1710"/>
                  </a:cubicBezTo>
                  <a:cubicBezTo>
                    <a:pt x="992" y="1710"/>
                    <a:pt x="1111" y="1647"/>
                    <a:pt x="1111" y="1542"/>
                  </a:cubicBezTo>
                  <a:cubicBezTo>
                    <a:pt x="1105" y="972"/>
                    <a:pt x="995" y="286"/>
                    <a:pt x="425" y="17"/>
                  </a:cubicBezTo>
                  <a:cubicBezTo>
                    <a:pt x="401" y="6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0" name="Google Shape;2180;p50"/>
            <p:cNvSpPr/>
            <p:nvPr/>
          </p:nvSpPr>
          <p:spPr>
            <a:xfrm>
              <a:off x="2838948" y="953232"/>
              <a:ext cx="27176" cy="37238"/>
            </a:xfrm>
            <a:custGeom>
              <a:avLst/>
              <a:gdLst/>
              <a:ahLst/>
              <a:cxnLst/>
              <a:rect l="l" t="t" r="r" b="b"/>
              <a:pathLst>
                <a:path w="1345" h="1843" extrusionOk="0">
                  <a:moveTo>
                    <a:pt x="374" y="0"/>
                  </a:moveTo>
                  <a:cubicBezTo>
                    <a:pt x="178" y="0"/>
                    <a:pt x="1" y="272"/>
                    <a:pt x="261" y="303"/>
                  </a:cubicBezTo>
                  <a:cubicBezTo>
                    <a:pt x="800" y="360"/>
                    <a:pt x="870" y="1295"/>
                    <a:pt x="684" y="1674"/>
                  </a:cubicBezTo>
                  <a:cubicBezTo>
                    <a:pt x="629" y="1788"/>
                    <a:pt x="718" y="1843"/>
                    <a:pt x="826" y="1843"/>
                  </a:cubicBezTo>
                  <a:cubicBezTo>
                    <a:pt x="918" y="1843"/>
                    <a:pt x="1024" y="1803"/>
                    <a:pt x="1063" y="1726"/>
                  </a:cubicBezTo>
                  <a:cubicBezTo>
                    <a:pt x="1344" y="1155"/>
                    <a:pt x="1132" y="84"/>
                    <a:pt x="395" y="1"/>
                  </a:cubicBezTo>
                  <a:cubicBezTo>
                    <a:pt x="388" y="1"/>
                    <a:pt x="381" y="0"/>
                    <a:pt x="37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1" name="Google Shape;2181;p50"/>
            <p:cNvSpPr/>
            <p:nvPr/>
          </p:nvSpPr>
          <p:spPr>
            <a:xfrm>
              <a:off x="2862345" y="950443"/>
              <a:ext cx="28509" cy="34571"/>
            </a:xfrm>
            <a:custGeom>
              <a:avLst/>
              <a:gdLst/>
              <a:ahLst/>
              <a:cxnLst/>
              <a:rect l="l" t="t" r="r" b="b"/>
              <a:pathLst>
                <a:path w="1411" h="1711" extrusionOk="0">
                  <a:moveTo>
                    <a:pt x="357" y="0"/>
                  </a:moveTo>
                  <a:cubicBezTo>
                    <a:pt x="221" y="0"/>
                    <a:pt x="0" y="116"/>
                    <a:pt x="58" y="158"/>
                  </a:cubicBezTo>
                  <a:cubicBezTo>
                    <a:pt x="551" y="479"/>
                    <a:pt x="1006" y="1069"/>
                    <a:pt x="712" y="1664"/>
                  </a:cubicBezTo>
                  <a:cubicBezTo>
                    <a:pt x="698" y="1696"/>
                    <a:pt x="742" y="1710"/>
                    <a:pt x="804" y="1710"/>
                  </a:cubicBezTo>
                  <a:cubicBezTo>
                    <a:pt x="910" y="1710"/>
                    <a:pt x="1070" y="1669"/>
                    <a:pt x="1103" y="1601"/>
                  </a:cubicBezTo>
                  <a:cubicBezTo>
                    <a:pt x="1411" y="979"/>
                    <a:pt x="943" y="350"/>
                    <a:pt x="429" y="18"/>
                  </a:cubicBezTo>
                  <a:cubicBezTo>
                    <a:pt x="411" y="5"/>
                    <a:pt x="386" y="0"/>
                    <a:pt x="35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AB4C9D0F-6657-4532-9C1A-906065FAA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5295" y="1498367"/>
            <a:ext cx="4048366" cy="55588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" name="Subtitle 4">
            <a:extLst>
              <a:ext uri="{FF2B5EF4-FFF2-40B4-BE49-F238E27FC236}">
                <a16:creationId xmlns:a16="http://schemas.microsoft.com/office/drawing/2014/main" id="{618AC2F9-3FA9-43FB-AA00-BBBAA269048D}"/>
              </a:ext>
            </a:extLst>
          </p:cNvPr>
          <p:cNvSpPr txBox="1">
            <a:spLocks/>
          </p:cNvSpPr>
          <p:nvPr/>
        </p:nvSpPr>
        <p:spPr>
          <a:xfrm>
            <a:off x="3383876" y="2252933"/>
            <a:ext cx="4048367" cy="555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" name="Subtitle 4">
            <a:extLst>
              <a:ext uri="{FF2B5EF4-FFF2-40B4-BE49-F238E27FC236}">
                <a16:creationId xmlns:a16="http://schemas.microsoft.com/office/drawing/2014/main" id="{00096DE6-8694-4387-BBD4-E7A3494CB0B4}"/>
              </a:ext>
            </a:extLst>
          </p:cNvPr>
          <p:cNvSpPr txBox="1">
            <a:spLocks/>
          </p:cNvSpPr>
          <p:nvPr/>
        </p:nvSpPr>
        <p:spPr>
          <a:xfrm>
            <a:off x="4399806" y="3202543"/>
            <a:ext cx="4048367" cy="9072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39700" indent="0">
              <a:lnSpc>
                <a:spcPct val="150000"/>
              </a:lnSpc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</a:p>
        </p:txBody>
      </p:sp>
      <p:pic>
        <p:nvPicPr>
          <p:cNvPr id="1026" name="Picture 2" descr="7,722 Girl Thinking Illustrations &amp; Clip Art - iStock">
            <a:extLst>
              <a:ext uri="{FF2B5EF4-FFF2-40B4-BE49-F238E27FC236}">
                <a16:creationId xmlns:a16="http://schemas.microsoft.com/office/drawing/2014/main" id="{7F93AEE3-D1EC-40AF-8749-459A69B1D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8366" l="522" r="89034">
                        <a14:foregroundMark x1="8355" y1="26307" x2="7050" y2="38889"/>
                        <a14:foregroundMark x1="21410" y1="36765" x2="24021" y2="36275"/>
                        <a14:foregroundMark x1="48042" y1="38235" x2="40731" y2="34967"/>
                        <a14:foregroundMark x1="30548" y1="36438" x2="25065" y2="41503"/>
                        <a14:foregroundMark x1="21149" y1="34150" x2="24021" y2="39542"/>
                        <a14:foregroundMark x1="47520" y1="92484" x2="50392" y2="97059"/>
                        <a14:foregroundMark x1="783" y1="34641" x2="783" y2="34641"/>
                        <a14:foregroundMark x1="20888" y1="98366" x2="20888" y2="98366"/>
                        <a14:foregroundMark x1="25587" y1="96732" x2="15927" y2="98039"/>
                        <a14:foregroundMark x1="48564" y1="94771" x2="48564" y2="94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6" y="1338921"/>
            <a:ext cx="2259920" cy="361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1" grpId="0"/>
      <p:bldP spid="5" grpId="0" build="p"/>
      <p:bldP spid="118" grpId="0" animBg="1"/>
      <p:bldP spid="1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01D4E0-F76E-4E00-97BB-5087A320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FA3FFD-7C03-4FAA-8BDE-675349F83B68}"/>
              </a:ext>
            </a:extLst>
          </p:cNvPr>
          <p:cNvGrpSpPr/>
          <p:nvPr/>
        </p:nvGrpSpPr>
        <p:grpSpPr>
          <a:xfrm>
            <a:off x="610065" y="765573"/>
            <a:ext cx="2237213" cy="2489365"/>
            <a:chOff x="610065" y="765573"/>
            <a:chExt cx="2237213" cy="2489365"/>
          </a:xfrm>
        </p:grpSpPr>
        <p:pic>
          <p:nvPicPr>
            <p:cNvPr id="1026" name="Picture 2" descr="School Building Cute School, School Clipart, School, Single House PNG  Transparent Clipart Image and PSD File for Free Download">
              <a:extLst>
                <a:ext uri="{FF2B5EF4-FFF2-40B4-BE49-F238E27FC236}">
                  <a16:creationId xmlns:a16="http://schemas.microsoft.com/office/drawing/2014/main" id="{A0FC864A-AB5C-483E-9CAE-78B4B83B8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8750" r="94688">
                          <a14:foregroundMark x1="8906" y1="72344" x2="11094" y2="77031"/>
                          <a14:foregroundMark x1="88750" y1="73594" x2="90313" y2="80000"/>
                          <a14:foregroundMark x1="90938" y1="59531" x2="94688" y2="6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065" y="765573"/>
              <a:ext cx="2237213" cy="22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ACD8B6-6EAE-4BF4-8B47-5804D94CB8BE}"/>
                </a:ext>
              </a:extLst>
            </p:cNvPr>
            <p:cNvSpPr/>
            <p:nvPr/>
          </p:nvSpPr>
          <p:spPr>
            <a:xfrm>
              <a:off x="817757" y="2750634"/>
              <a:ext cx="1761892" cy="504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F747CB5-6D54-43D3-8E83-252056705F9E}"/>
              </a:ext>
            </a:extLst>
          </p:cNvPr>
          <p:cNvGrpSpPr/>
          <p:nvPr/>
        </p:nvGrpSpPr>
        <p:grpSpPr>
          <a:xfrm>
            <a:off x="718094" y="2489974"/>
            <a:ext cx="3883644" cy="2475106"/>
            <a:chOff x="718094" y="2489974"/>
            <a:chExt cx="3883644" cy="2475106"/>
          </a:xfrm>
        </p:grpSpPr>
        <p:pic>
          <p:nvPicPr>
            <p:cNvPr id="1028" name="Picture 4" descr="Premium Vector | Illustration cartoon of a portrait of four members happy  family raising up hands. parents with kids.">
              <a:extLst>
                <a:ext uri="{FF2B5EF4-FFF2-40B4-BE49-F238E27FC236}">
                  <a16:creationId xmlns:a16="http://schemas.microsoft.com/office/drawing/2014/main" id="{E80E8E6E-E0BF-48D0-9BE9-8E7E2CC1C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100" b="94800" l="10000" r="90000">
                          <a14:foregroundMark x1="34250" y1="52300" x2="46550" y2="56650"/>
                          <a14:foregroundMark x1="58400" y1="45250" x2="62450" y2="48150"/>
                          <a14:foregroundMark x1="67050" y1="42950" x2="64750" y2="46950"/>
                          <a14:foregroundMark x1="66350" y1="74150" x2="62700" y2="81350"/>
                          <a14:foregroundMark x1="73000" y1="76450" x2="66050" y2="87000"/>
                          <a14:foregroundMark x1="54750" y1="79350" x2="57800" y2="85150"/>
                          <a14:foregroundMark x1="64300" y1="86300" x2="57650" y2="90600"/>
                          <a14:foregroundMark x1="50600" y1="94800" x2="50300" y2="94100"/>
                          <a14:foregroundMark x1="67050" y1="86600" x2="60700" y2="88600"/>
                          <a14:foregroundMark x1="38000" y1="85400" x2="37300" y2="79500"/>
                          <a14:foregroundMark x1="34400" y1="39750" x2="45950" y2="55800"/>
                          <a14:foregroundMark x1="84400" y1="8100" x2="85850" y2="1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6632" y="2489974"/>
              <a:ext cx="2475106" cy="2475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0CFF1F-43B4-4B65-BAEA-68F5539C017B}"/>
                </a:ext>
              </a:extLst>
            </p:cNvPr>
            <p:cNvSpPr/>
            <p:nvPr/>
          </p:nvSpPr>
          <p:spPr>
            <a:xfrm>
              <a:off x="718094" y="4159973"/>
              <a:ext cx="1761892" cy="5043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52031F-564A-472A-A68A-2E149C9AC905}"/>
              </a:ext>
            </a:extLst>
          </p:cNvPr>
          <p:cNvGrpSpPr/>
          <p:nvPr/>
        </p:nvGrpSpPr>
        <p:grpSpPr>
          <a:xfrm>
            <a:off x="3879966" y="631526"/>
            <a:ext cx="5175324" cy="4668555"/>
            <a:chOff x="3879966" y="631526"/>
            <a:chExt cx="5175324" cy="4668555"/>
          </a:xfrm>
        </p:grpSpPr>
        <p:pic>
          <p:nvPicPr>
            <p:cNvPr id="1030" name="Picture 6" descr="Vietnam landmark vector illustration. Ha long bay cartoon style. Asian  travel attraction, isolated on white background. Famous rock island with  traditional Vietnamese ship Stock Vector | Adobe Stock">
              <a:extLst>
                <a:ext uri="{FF2B5EF4-FFF2-40B4-BE49-F238E27FC236}">
                  <a16:creationId xmlns:a16="http://schemas.microsoft.com/office/drawing/2014/main" id="{C87727C6-E643-4FD4-8A15-12C870B0C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6" b="89733" l="9500" r="94600">
                          <a14:foregroundMark x1="94600" y1="50070" x2="91600" y2="55837"/>
                          <a14:foregroundMark x1="9500" y1="62869" x2="9500" y2="62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966" y="631526"/>
              <a:ext cx="3481192" cy="2475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B6D6B6-FB07-4C95-A554-68D5E9A696EC}"/>
                </a:ext>
              </a:extLst>
            </p:cNvPr>
            <p:cNvSpPr/>
            <p:nvPr/>
          </p:nvSpPr>
          <p:spPr>
            <a:xfrm>
              <a:off x="6854979" y="1204226"/>
              <a:ext cx="2028826" cy="6058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E6275C3-FB4F-41F4-9A3B-07589EDD927E}"/>
                </a:ext>
              </a:extLst>
            </p:cNvPr>
            <p:cNvGrpSpPr/>
            <p:nvPr/>
          </p:nvGrpSpPr>
          <p:grpSpPr>
            <a:xfrm>
              <a:off x="4717314" y="2489974"/>
              <a:ext cx="4337976" cy="2810107"/>
              <a:chOff x="4717314" y="2489974"/>
              <a:chExt cx="4337976" cy="2810107"/>
            </a:xfrm>
          </p:grpSpPr>
          <p:pic>
            <p:nvPicPr>
              <p:cNvPr id="1032" name="Picture 8" descr="We Bare Bears Selfie Sticker | We bare bears, Ice bear we bare bears, We  bare bears wallpapers">
                <a:extLst>
                  <a:ext uri="{FF2B5EF4-FFF2-40B4-BE49-F238E27FC236}">
                    <a16:creationId xmlns:a16="http://schemas.microsoft.com/office/drawing/2014/main" id="{DEE89A64-FFB5-4DEF-B0B6-9379C747E9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61" b="89844" l="5469" r="95117">
                            <a14:foregroundMark x1="5664" y1="33203" x2="13477" y2="59375"/>
                            <a14:foregroundMark x1="13477" y1="59375" x2="13867" y2="58789"/>
                            <a14:foregroundMark x1="21094" y1="31641" x2="12500" y2="32031"/>
                            <a14:foregroundMark x1="17383" y1="30273" x2="10742" y2="34961"/>
                            <a14:foregroundMark x1="42969" y1="28516" x2="46875" y2="34375"/>
                            <a14:foregroundMark x1="57813" y1="34961" x2="75977" y2="66797"/>
                            <a14:foregroundMark x1="75977" y1="66797" x2="76172" y2="67969"/>
                            <a14:foregroundMark x1="93555" y1="40039" x2="95117" y2="45508"/>
                            <a14:foregroundMark x1="78125" y1="51758" x2="62891" y2="54492"/>
                            <a14:foregroundMark x1="71875" y1="40039" x2="58398" y2="49609"/>
                            <a14:foregroundMark x1="80273" y1="77539" x2="62500" y2="787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5183" y="2489974"/>
                <a:ext cx="2810107" cy="28101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429A53-882C-412F-B11A-768BDA9FA189}"/>
                  </a:ext>
                </a:extLst>
              </p:cNvPr>
              <p:cNvSpPr/>
              <p:nvPr/>
            </p:nvSpPr>
            <p:spPr>
              <a:xfrm>
                <a:off x="4717314" y="4013655"/>
                <a:ext cx="1761892" cy="5043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Tình</a:t>
                </a:r>
                <a:r>
                  <a:rPr lang="en-US" sz="1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endParaRPr lang="en-US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2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01D4E0-F76E-4E00-97BB-5087A320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BF71B8-1D2A-4A5B-B39B-AB99F0DEB64C}"/>
              </a:ext>
            </a:extLst>
          </p:cNvPr>
          <p:cNvSpPr/>
          <p:nvPr/>
        </p:nvSpPr>
        <p:spPr>
          <a:xfrm>
            <a:off x="3843453" y="2258498"/>
            <a:ext cx="1918010" cy="10259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ACDA9C-7F54-4BB7-B08F-B1DB05FB2A9B}"/>
              </a:ext>
            </a:extLst>
          </p:cNvPr>
          <p:cNvSpPr/>
          <p:nvPr/>
        </p:nvSpPr>
        <p:spPr>
          <a:xfrm>
            <a:off x="929075" y="1190946"/>
            <a:ext cx="2223003" cy="1025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08BDE-14FE-44FB-B03C-775FB202C04F}"/>
              </a:ext>
            </a:extLst>
          </p:cNvPr>
          <p:cNvSpPr/>
          <p:nvPr/>
        </p:nvSpPr>
        <p:spPr>
          <a:xfrm>
            <a:off x="6344850" y="3457631"/>
            <a:ext cx="2223003" cy="1025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6BCF9459-4AAC-4104-B426-D89B5DF57E16}"/>
              </a:ext>
            </a:extLst>
          </p:cNvPr>
          <p:cNvCxnSpPr>
            <a:stCxn id="2" idx="0"/>
            <a:endCxn id="16" idx="3"/>
          </p:cNvCxnSpPr>
          <p:nvPr/>
        </p:nvCxnSpPr>
        <p:spPr>
          <a:xfrm rot="16200000" flipV="1">
            <a:off x="3699970" y="1156010"/>
            <a:ext cx="554596" cy="1650380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3B000381-00EF-4913-B98F-EEC86CA48867}"/>
              </a:ext>
            </a:extLst>
          </p:cNvPr>
          <p:cNvCxnSpPr>
            <a:stCxn id="2" idx="2"/>
            <a:endCxn id="17" idx="1"/>
          </p:cNvCxnSpPr>
          <p:nvPr/>
        </p:nvCxnSpPr>
        <p:spPr>
          <a:xfrm rot="16200000" flipH="1">
            <a:off x="5230566" y="2856302"/>
            <a:ext cx="686177" cy="154239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Student Cartoon png download - 581*1024 - Free Transparent Watercolor png  Download. - CleanPNG / KissPNG">
            <a:extLst>
              <a:ext uri="{FF2B5EF4-FFF2-40B4-BE49-F238E27FC236}">
                <a16:creationId xmlns:a16="http://schemas.microsoft.com/office/drawing/2014/main" id="{422902AC-8471-40CA-AA5C-9F300198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7596" l="10000" r="90000">
                        <a14:foregroundMark x1="48111" y1="84231" x2="45111" y2="90481"/>
                        <a14:foregroundMark x1="64000" y1="82692" x2="62000" y2="90865"/>
                        <a14:foregroundMark x1="62889" y1="93654" x2="62889" y2="93654"/>
                        <a14:foregroundMark x1="63556" y1="92212" x2="63556" y2="92212"/>
                        <a14:foregroundMark x1="46778" y1="78365" x2="64889" y2="85962"/>
                        <a14:foregroundMark x1="64889" y1="85962" x2="64889" y2="85962"/>
                        <a14:foregroundMark x1="31444" y1="7692" x2="31444" y2="7692"/>
                        <a14:foregroundMark x1="34333" y1="5481" x2="34667" y2="5096"/>
                        <a14:foregroundMark x1="36444" y1="2885" x2="36444" y2="2885"/>
                        <a14:foregroundMark x1="55889" y1="2019" x2="55889" y2="2019"/>
                        <a14:foregroundMark x1="61000" y1="1346" x2="61000" y2="1346"/>
                        <a14:foregroundMark x1="21444" y1="49327" x2="22444" y2="59231"/>
                        <a14:foregroundMark x1="44000" y1="49712" x2="50222" y2="55769"/>
                        <a14:foregroundMark x1="74333" y1="96731" x2="74333" y2="96731"/>
                        <a14:foregroundMark x1="45778" y1="78942" x2="47111" y2="79904"/>
                        <a14:foregroundMark x1="32000" y1="97596" x2="32000" y2="97596"/>
                        <a14:foregroundMark x1="58556" y1="92981" x2="58556" y2="92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00" y="2258498"/>
            <a:ext cx="2094077" cy="24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te student holding big pencil cartoon illustration on transparent  background PNG - Similar PNG">
            <a:extLst>
              <a:ext uri="{FF2B5EF4-FFF2-40B4-BE49-F238E27FC236}">
                <a16:creationId xmlns:a16="http://schemas.microsoft.com/office/drawing/2014/main" id="{0F4AF5B6-60E6-4D93-A961-1FC5A2A5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0" b="94167" l="10000" r="90000">
                        <a14:foregroundMark x1="47500" y1="8500" x2="54333" y2="9000"/>
                        <a14:foregroundMark x1="57000" y1="62833" x2="61000" y2="71333"/>
                        <a14:foregroundMark x1="64833" y1="83333" x2="67833" y2="89667"/>
                        <a14:foregroundMark x1="65667" y1="92667" x2="64833" y2="92667"/>
                        <a14:foregroundMark x1="56333" y1="93000" x2="56833" y2="93333"/>
                        <a14:foregroundMark x1="45500" y1="94167" x2="45500" y2="9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75" y="1237451"/>
            <a:ext cx="2328788" cy="23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807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01D4E0-F76E-4E00-97BB-5087A320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ACDA9C-7F54-4BB7-B08F-B1DB05FB2A9B}"/>
              </a:ext>
            </a:extLst>
          </p:cNvPr>
          <p:cNvSpPr/>
          <p:nvPr/>
        </p:nvSpPr>
        <p:spPr>
          <a:xfrm>
            <a:off x="2081367" y="1124038"/>
            <a:ext cx="3055627" cy="437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97273-E830-44EB-B1BB-D3B247792807}"/>
              </a:ext>
            </a:extLst>
          </p:cNvPr>
          <p:cNvSpPr/>
          <p:nvPr/>
        </p:nvSpPr>
        <p:spPr>
          <a:xfrm>
            <a:off x="2081366" y="1689786"/>
            <a:ext cx="3055627" cy="27409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hoài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53B966-38CB-46C5-B292-02E1D71156CF}"/>
              </a:ext>
            </a:extLst>
          </p:cNvPr>
          <p:cNvSpPr/>
          <p:nvPr/>
        </p:nvSpPr>
        <p:spPr>
          <a:xfrm>
            <a:off x="3683585" y="2620443"/>
            <a:ext cx="754598" cy="439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endParaRPr lang="en-US" sz="20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2F50FC-C991-438E-99E3-633D53EE5F58}"/>
              </a:ext>
            </a:extLst>
          </p:cNvPr>
          <p:cNvSpPr/>
          <p:nvPr/>
        </p:nvSpPr>
        <p:spPr>
          <a:xfrm>
            <a:off x="3683585" y="3432425"/>
            <a:ext cx="754598" cy="439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endParaRPr lang="en-US" sz="20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Cute Cloud Blowing Wind Cartoon Stock Vector - Illustration of leaves,  cartoon: 112344238">
            <a:extLst>
              <a:ext uri="{FF2B5EF4-FFF2-40B4-BE49-F238E27FC236}">
                <a16:creationId xmlns:a16="http://schemas.microsoft.com/office/drawing/2014/main" id="{A2DC8906-71FB-4FBE-86DA-76EC575AE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1" b="89925" l="4385" r="93462">
                        <a14:foregroundMark x1="37692" y1="7395" x2="8846" y2="36977"/>
                        <a14:foregroundMark x1="5308" y1="40193" x2="4385" y2="41801"/>
                        <a14:foregroundMark x1="88615" y1="59378" x2="93462" y2="70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63" y="1689786"/>
            <a:ext cx="3818741" cy="274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90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0" grpId="0" animBg="1"/>
      <p:bldP spid="3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01D4E0-F76E-4E00-97BB-5087A320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ACDA9C-7F54-4BB7-B08F-B1DB05FB2A9B}"/>
              </a:ext>
            </a:extLst>
          </p:cNvPr>
          <p:cNvSpPr/>
          <p:nvPr/>
        </p:nvSpPr>
        <p:spPr>
          <a:xfrm>
            <a:off x="2081367" y="1124038"/>
            <a:ext cx="3055627" cy="437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97273-E830-44EB-B1BB-D3B247792807}"/>
              </a:ext>
            </a:extLst>
          </p:cNvPr>
          <p:cNvSpPr/>
          <p:nvPr/>
        </p:nvSpPr>
        <p:spPr>
          <a:xfrm>
            <a:off x="2081366" y="1689785"/>
            <a:ext cx="3055627" cy="33208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ngóng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53B966-38CB-46C5-B292-02E1D71156CF}"/>
              </a:ext>
            </a:extLst>
          </p:cNvPr>
          <p:cNvSpPr/>
          <p:nvPr/>
        </p:nvSpPr>
        <p:spPr>
          <a:xfrm>
            <a:off x="3910770" y="2865864"/>
            <a:ext cx="754598" cy="439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endParaRPr lang="en-US" sz="20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2F50FC-C991-438E-99E3-633D53EE5F58}"/>
              </a:ext>
            </a:extLst>
          </p:cNvPr>
          <p:cNvSpPr/>
          <p:nvPr/>
        </p:nvSpPr>
        <p:spPr>
          <a:xfrm>
            <a:off x="4133590" y="4526278"/>
            <a:ext cx="876820" cy="439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endParaRPr lang="en-US" sz="20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Kindergarten Cartoon clipart - Child, Kindergarten, Cartoon, transparent clip  art">
            <a:extLst>
              <a:ext uri="{FF2B5EF4-FFF2-40B4-BE49-F238E27FC236}">
                <a16:creationId xmlns:a16="http://schemas.microsoft.com/office/drawing/2014/main" id="{060F4674-79C9-4C3B-8350-4DBE6E87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000" r="97222">
                        <a14:foregroundMark x1="6889" y1="49324" x2="8222" y2="72568"/>
                        <a14:foregroundMark x1="3222" y1="64054" x2="4222" y2="71216"/>
                        <a14:foregroundMark x1="93667" y1="53649" x2="91000" y2="66351"/>
                        <a14:foregroundMark x1="96333" y1="50541" x2="96333" y2="50541"/>
                        <a14:foregroundMark x1="97222" y1="50000" x2="97222" y2="50000"/>
                        <a14:foregroundMark x1="67222" y1="16351" x2="71444" y2="26622"/>
                        <a14:foregroundMark x1="67889" y1="21892" x2="72000" y2="39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93" y="2054802"/>
            <a:ext cx="3485801" cy="286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3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01D4E0-F76E-4E00-97BB-5087A320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ACDA9C-7F54-4BB7-B08F-B1DB05FB2A9B}"/>
              </a:ext>
            </a:extLst>
          </p:cNvPr>
          <p:cNvSpPr/>
          <p:nvPr/>
        </p:nvSpPr>
        <p:spPr>
          <a:xfrm>
            <a:off x="2081367" y="1124038"/>
            <a:ext cx="3055627" cy="437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97273-E830-44EB-B1BB-D3B247792807}"/>
              </a:ext>
            </a:extLst>
          </p:cNvPr>
          <p:cNvSpPr/>
          <p:nvPr/>
        </p:nvSpPr>
        <p:spPr>
          <a:xfrm>
            <a:off x="2081366" y="1689785"/>
            <a:ext cx="3055627" cy="33208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la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2F50FC-C991-438E-99E3-633D53EE5F58}"/>
              </a:ext>
            </a:extLst>
          </p:cNvPr>
          <p:cNvSpPr/>
          <p:nvPr/>
        </p:nvSpPr>
        <p:spPr>
          <a:xfrm>
            <a:off x="3977473" y="3757837"/>
            <a:ext cx="876820" cy="439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endParaRPr lang="en-US" sz="20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" descr="Kindergarten Cartoon clipart - Child, Kindergarten, Cartoon, transparent clip  art">
            <a:extLst>
              <a:ext uri="{FF2B5EF4-FFF2-40B4-BE49-F238E27FC236}">
                <a16:creationId xmlns:a16="http://schemas.microsoft.com/office/drawing/2014/main" id="{53155B94-31F3-4EFF-91CB-5DCE7A35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000" r="97222">
                        <a14:foregroundMark x1="6889" y1="49324" x2="8222" y2="72568"/>
                        <a14:foregroundMark x1="3222" y1="64054" x2="4222" y2="71216"/>
                        <a14:foregroundMark x1="93667" y1="53649" x2="91000" y2="66351"/>
                        <a14:foregroundMark x1="96333" y1="50541" x2="96333" y2="50541"/>
                        <a14:foregroundMark x1="97222" y1="50000" x2="97222" y2="50000"/>
                        <a14:foregroundMark x1="67222" y1="16351" x2="71444" y2="26622"/>
                        <a14:foregroundMark x1="67889" y1="21892" x2="72000" y2="39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93" y="2054802"/>
            <a:ext cx="3485801" cy="286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62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01D4E0-F76E-4E00-97BB-5087A320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ACDA9C-7F54-4BB7-B08F-B1DB05FB2A9B}"/>
              </a:ext>
            </a:extLst>
          </p:cNvPr>
          <p:cNvSpPr/>
          <p:nvPr/>
        </p:nvSpPr>
        <p:spPr>
          <a:xfrm>
            <a:off x="810128" y="1071999"/>
            <a:ext cx="3055627" cy="437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hỗn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97273-E830-44EB-B1BB-D3B247792807}"/>
              </a:ext>
            </a:extLst>
          </p:cNvPr>
          <p:cNvSpPr/>
          <p:nvPr/>
        </p:nvSpPr>
        <p:spPr>
          <a:xfrm>
            <a:off x="680217" y="2100175"/>
            <a:ext cx="2587072" cy="22503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coa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vút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2F50FC-C991-438E-99E3-633D53EE5F58}"/>
              </a:ext>
            </a:extLst>
          </p:cNvPr>
          <p:cNvSpPr/>
          <p:nvPr/>
        </p:nvSpPr>
        <p:spPr>
          <a:xfrm>
            <a:off x="2390469" y="3603231"/>
            <a:ext cx="876820" cy="439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lang="en-US" sz="20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5E4E86-8E44-4DDC-88FE-9A8898150790}"/>
              </a:ext>
            </a:extLst>
          </p:cNvPr>
          <p:cNvSpPr/>
          <p:nvPr/>
        </p:nvSpPr>
        <p:spPr>
          <a:xfrm>
            <a:off x="3445926" y="2100173"/>
            <a:ext cx="2587072" cy="22503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trôi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đằm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thắm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Thẩn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F03FC4-90B1-4ED0-B67B-F25E3AB3186A}"/>
              </a:ext>
            </a:extLst>
          </p:cNvPr>
          <p:cNvSpPr/>
          <p:nvPr/>
        </p:nvSpPr>
        <p:spPr>
          <a:xfrm>
            <a:off x="4948022" y="3218377"/>
            <a:ext cx="876820" cy="439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endParaRPr lang="en-US" sz="2000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27AA77-EEFB-4E65-B8B6-62B02B91E652}"/>
              </a:ext>
            </a:extLst>
          </p:cNvPr>
          <p:cNvSpPr/>
          <p:nvPr/>
        </p:nvSpPr>
        <p:spPr>
          <a:xfrm>
            <a:off x="6159184" y="2100173"/>
            <a:ext cx="2587072" cy="22503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lang…..</a:t>
            </a: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trêu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xíu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vội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sz="1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òa</a:t>
            </a:r>
            <a:endParaRPr lang="en-US" sz="18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382903-623F-48D3-82C2-7384F72FBFB3}"/>
              </a:ext>
            </a:extLst>
          </p:cNvPr>
          <p:cNvSpPr/>
          <p:nvPr/>
        </p:nvSpPr>
        <p:spPr>
          <a:xfrm>
            <a:off x="7672637" y="2374601"/>
            <a:ext cx="876820" cy="4398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thang</a:t>
            </a:r>
          </a:p>
        </p:txBody>
      </p:sp>
      <p:pic>
        <p:nvPicPr>
          <p:cNvPr id="6146" name="Picture 2" descr="Download Rainbow Cartoon Png Picture Library Download - Cartoon Rainbow -  Full Size PNG Image - PNGkit">
            <a:extLst>
              <a:ext uri="{FF2B5EF4-FFF2-40B4-BE49-F238E27FC236}">
                <a16:creationId xmlns:a16="http://schemas.microsoft.com/office/drawing/2014/main" id="{339FD07C-86CB-481C-9111-5D14A4C1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55" y="837159"/>
            <a:ext cx="4259580" cy="153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2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5644307" y="2188509"/>
            <a:ext cx="1519518" cy="76648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2400" b="1" kern="1200" dirty="0">
                <a:solidFill>
                  <a:prstClr val="black"/>
                </a:solidFill>
                <a:latin typeface="Calibri"/>
              </a:rPr>
              <a:t>BẮT ĐẦU</a:t>
            </a:r>
            <a:endParaRPr lang="es-CL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ángulo redondeado 5">
            <a:hlinkClick r:id="rId4" action="ppaction://hlinksldjump"/>
          </p:cNvPr>
          <p:cNvSpPr/>
          <p:nvPr/>
        </p:nvSpPr>
        <p:spPr>
          <a:xfrm>
            <a:off x="5267818" y="3280668"/>
            <a:ext cx="2354360" cy="76648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2400" b="1" kern="1200" dirty="0">
                <a:solidFill>
                  <a:prstClr val="black"/>
                </a:solidFill>
                <a:latin typeface="Calibri"/>
              </a:rPr>
              <a:t>HƯỚNG DẪN</a:t>
            </a:r>
            <a:endParaRPr lang="es-CL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37" y="367175"/>
            <a:ext cx="1700340" cy="127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02914"/>
            <a:ext cx="3275684" cy="30297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292" y="527539"/>
            <a:ext cx="3086100" cy="4732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75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 HÀNH VŨ TRỤ</a:t>
            </a: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3" name="Google Shape;2213;p51"/>
          <p:cNvGrpSpPr/>
          <p:nvPr/>
        </p:nvGrpSpPr>
        <p:grpSpPr>
          <a:xfrm rot="10800000" flipH="1">
            <a:off x="1874894" y="857944"/>
            <a:ext cx="5863756" cy="3321916"/>
            <a:chOff x="1524050" y="807450"/>
            <a:chExt cx="6315300" cy="3577724"/>
          </a:xfrm>
        </p:grpSpPr>
        <p:sp>
          <p:nvSpPr>
            <p:cNvPr id="2214" name="Google Shape;2214;p51"/>
            <p:cNvSpPr/>
            <p:nvPr/>
          </p:nvSpPr>
          <p:spPr>
            <a:xfrm>
              <a:off x="1524050" y="807450"/>
              <a:ext cx="6315300" cy="3533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215" name="Google Shape;2215;p51"/>
            <p:cNvGrpSpPr/>
            <p:nvPr/>
          </p:nvGrpSpPr>
          <p:grpSpPr>
            <a:xfrm>
              <a:off x="2340200" y="4229774"/>
              <a:ext cx="4685475" cy="155400"/>
              <a:chOff x="2340200" y="4229774"/>
              <a:chExt cx="4685475" cy="155400"/>
            </a:xfrm>
          </p:grpSpPr>
          <p:sp>
            <p:nvSpPr>
              <p:cNvPr id="2216" name="Google Shape;2216;p51"/>
              <p:cNvSpPr/>
              <p:nvPr/>
            </p:nvSpPr>
            <p:spPr>
              <a:xfrm>
                <a:off x="27520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7" name="Google Shape;2217;p51"/>
              <p:cNvSpPr/>
              <p:nvPr/>
            </p:nvSpPr>
            <p:spPr>
              <a:xfrm>
                <a:off x="31638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8" name="Google Shape;2218;p51"/>
              <p:cNvSpPr/>
              <p:nvPr/>
            </p:nvSpPr>
            <p:spPr>
              <a:xfrm>
                <a:off x="35756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9" name="Google Shape;2219;p51"/>
              <p:cNvSpPr/>
              <p:nvPr/>
            </p:nvSpPr>
            <p:spPr>
              <a:xfrm>
                <a:off x="39875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0" name="Google Shape;2220;p51"/>
              <p:cNvSpPr/>
              <p:nvPr/>
            </p:nvSpPr>
            <p:spPr>
              <a:xfrm>
                <a:off x="43993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1" name="Google Shape;2221;p51"/>
              <p:cNvSpPr/>
              <p:nvPr/>
            </p:nvSpPr>
            <p:spPr>
              <a:xfrm>
                <a:off x="48111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2" name="Google Shape;2222;p51"/>
              <p:cNvSpPr/>
              <p:nvPr/>
            </p:nvSpPr>
            <p:spPr>
              <a:xfrm>
                <a:off x="52229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3" name="Google Shape;2223;p51"/>
              <p:cNvSpPr/>
              <p:nvPr/>
            </p:nvSpPr>
            <p:spPr>
              <a:xfrm>
                <a:off x="56348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4" name="Google Shape;2224;p51"/>
              <p:cNvSpPr/>
              <p:nvPr/>
            </p:nvSpPr>
            <p:spPr>
              <a:xfrm>
                <a:off x="60466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5" name="Google Shape;2225;p51"/>
              <p:cNvSpPr/>
              <p:nvPr/>
            </p:nvSpPr>
            <p:spPr>
              <a:xfrm>
                <a:off x="64584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6" name="Google Shape;2226;p51"/>
              <p:cNvSpPr/>
              <p:nvPr/>
            </p:nvSpPr>
            <p:spPr>
              <a:xfrm>
                <a:off x="68702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7" name="Google Shape;2227;p51"/>
              <p:cNvSpPr/>
              <p:nvPr/>
            </p:nvSpPr>
            <p:spPr>
              <a:xfrm>
                <a:off x="23402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228" name="Google Shape;2228;p51"/>
          <p:cNvSpPr txBox="1">
            <a:spLocks noGrp="1"/>
          </p:cNvSpPr>
          <p:nvPr>
            <p:ph type="title"/>
          </p:nvPr>
        </p:nvSpPr>
        <p:spPr>
          <a:xfrm>
            <a:off x="2402424" y="1319000"/>
            <a:ext cx="5186767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02.</a:t>
            </a:r>
            <a:b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VIẾT BÀI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29" name="Google Shape;2229;p51"/>
          <p:cNvSpPr/>
          <p:nvPr/>
        </p:nvSpPr>
        <p:spPr>
          <a:xfrm>
            <a:off x="2346376" y="2511000"/>
            <a:ext cx="5049751" cy="72650"/>
          </a:xfrm>
          <a:custGeom>
            <a:avLst/>
            <a:gdLst/>
            <a:ahLst/>
            <a:cxnLst/>
            <a:rect l="l" t="t" r="r" b="b"/>
            <a:pathLst>
              <a:path w="228160" h="2906" extrusionOk="0">
                <a:moveTo>
                  <a:pt x="0" y="271"/>
                </a:moveTo>
                <a:cubicBezTo>
                  <a:pt x="9906" y="590"/>
                  <a:pt x="42320" y="2148"/>
                  <a:pt x="59438" y="2182"/>
                </a:cubicBezTo>
                <a:cubicBezTo>
                  <a:pt x="76556" y="2216"/>
                  <a:pt x="84234" y="358"/>
                  <a:pt x="102709" y="477"/>
                </a:cubicBezTo>
                <a:cubicBezTo>
                  <a:pt x="121184" y="597"/>
                  <a:pt x="150814" y="2780"/>
                  <a:pt x="170289" y="2899"/>
                </a:cubicBezTo>
                <a:cubicBezTo>
                  <a:pt x="189764" y="3019"/>
                  <a:pt x="209913" y="1677"/>
                  <a:pt x="219558" y="1194"/>
                </a:cubicBezTo>
                <a:cubicBezTo>
                  <a:pt x="229203" y="711"/>
                  <a:pt x="226726" y="199"/>
                  <a:pt x="22816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2230" name="Google Shape;2230;p51"/>
          <p:cNvGrpSpPr/>
          <p:nvPr/>
        </p:nvGrpSpPr>
        <p:grpSpPr>
          <a:xfrm rot="1143523">
            <a:off x="6755801" y="2739764"/>
            <a:ext cx="1967526" cy="1764396"/>
            <a:chOff x="6674935" y="3026633"/>
            <a:chExt cx="1825717" cy="1637227"/>
          </a:xfrm>
        </p:grpSpPr>
        <p:sp>
          <p:nvSpPr>
            <p:cNvPr id="2231" name="Google Shape;2231;p51"/>
            <p:cNvSpPr/>
            <p:nvPr/>
          </p:nvSpPr>
          <p:spPr>
            <a:xfrm>
              <a:off x="7825975" y="3578086"/>
              <a:ext cx="626825" cy="315175"/>
            </a:xfrm>
            <a:custGeom>
              <a:avLst/>
              <a:gdLst/>
              <a:ahLst/>
              <a:cxnLst/>
              <a:rect l="l" t="t" r="r" b="b"/>
              <a:pathLst>
                <a:path w="25073" h="12607" extrusionOk="0">
                  <a:moveTo>
                    <a:pt x="25073" y="1613"/>
                  </a:moveTo>
                  <a:cubicBezTo>
                    <a:pt x="23643" y="2208"/>
                    <a:pt x="19675" y="5425"/>
                    <a:pt x="16495" y="5184"/>
                  </a:cubicBezTo>
                  <a:cubicBezTo>
                    <a:pt x="13315" y="4943"/>
                    <a:pt x="8740" y="-1069"/>
                    <a:pt x="5991" y="168"/>
                  </a:cubicBezTo>
                  <a:cubicBezTo>
                    <a:pt x="3242" y="1405"/>
                    <a:pt x="999" y="10534"/>
                    <a:pt x="0" y="1260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grpSp>
          <p:nvGrpSpPr>
            <p:cNvPr id="2232" name="Google Shape;2232;p51"/>
            <p:cNvGrpSpPr/>
            <p:nvPr/>
          </p:nvGrpSpPr>
          <p:grpSpPr>
            <a:xfrm>
              <a:off x="6674935" y="3026633"/>
              <a:ext cx="1825717" cy="1637227"/>
              <a:chOff x="5089098" y="2905297"/>
              <a:chExt cx="1003582" cy="899971"/>
            </a:xfrm>
          </p:grpSpPr>
          <p:sp>
            <p:nvSpPr>
              <p:cNvPr id="2233" name="Google Shape;2233;p51"/>
              <p:cNvSpPr/>
              <p:nvPr/>
            </p:nvSpPr>
            <p:spPr>
              <a:xfrm>
                <a:off x="5464729" y="3100094"/>
                <a:ext cx="470554" cy="452430"/>
              </a:xfrm>
              <a:custGeom>
                <a:avLst/>
                <a:gdLst/>
                <a:ahLst/>
                <a:cxnLst/>
                <a:rect l="l" t="t" r="r" b="b"/>
                <a:pathLst>
                  <a:path w="23289" h="22392" extrusionOk="0">
                    <a:moveTo>
                      <a:pt x="11987" y="1"/>
                    </a:moveTo>
                    <a:cubicBezTo>
                      <a:pt x="6315" y="1"/>
                      <a:pt x="1" y="4457"/>
                      <a:pt x="794" y="10468"/>
                    </a:cubicBezTo>
                    <a:lnTo>
                      <a:pt x="13161" y="18456"/>
                    </a:lnTo>
                    <a:cubicBezTo>
                      <a:pt x="13161" y="18456"/>
                      <a:pt x="13629" y="18616"/>
                      <a:pt x="14344" y="18616"/>
                    </a:cubicBezTo>
                    <a:cubicBezTo>
                      <a:pt x="15352" y="18616"/>
                      <a:pt x="16853" y="18298"/>
                      <a:pt x="18226" y="16764"/>
                    </a:cubicBezTo>
                    <a:lnTo>
                      <a:pt x="18226" y="16764"/>
                    </a:lnTo>
                    <a:lnTo>
                      <a:pt x="17019" y="21847"/>
                    </a:lnTo>
                    <a:lnTo>
                      <a:pt x="20443" y="22392"/>
                    </a:lnTo>
                    <a:cubicBezTo>
                      <a:pt x="20443" y="22392"/>
                      <a:pt x="22487" y="16059"/>
                      <a:pt x="20750" y="12814"/>
                    </a:cubicBezTo>
                    <a:lnTo>
                      <a:pt x="20750" y="12814"/>
                    </a:lnTo>
                    <a:lnTo>
                      <a:pt x="17803" y="13507"/>
                    </a:lnTo>
                    <a:cubicBezTo>
                      <a:pt x="17803" y="13507"/>
                      <a:pt x="23289" y="4206"/>
                      <a:pt x="15776" y="776"/>
                    </a:cubicBezTo>
                    <a:cubicBezTo>
                      <a:pt x="14616" y="247"/>
                      <a:pt x="13319" y="1"/>
                      <a:pt x="11987" y="1"/>
                    </a:cubicBezTo>
                    <a:close/>
                  </a:path>
                </a:pathLst>
              </a:custGeom>
              <a:solidFill>
                <a:srgbClr val="FFA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4" name="Google Shape;2234;p51"/>
              <p:cNvSpPr/>
              <p:nvPr/>
            </p:nvSpPr>
            <p:spPr>
              <a:xfrm>
                <a:off x="5700703" y="3228941"/>
                <a:ext cx="88316" cy="224659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11119" extrusionOk="0">
                    <a:moveTo>
                      <a:pt x="4177" y="1"/>
                    </a:moveTo>
                    <a:cubicBezTo>
                      <a:pt x="4135" y="1"/>
                      <a:pt x="4088" y="9"/>
                      <a:pt x="4047" y="28"/>
                    </a:cubicBezTo>
                    <a:cubicBezTo>
                      <a:pt x="2116" y="906"/>
                      <a:pt x="969" y="2860"/>
                      <a:pt x="500" y="4868"/>
                    </a:cubicBezTo>
                    <a:cubicBezTo>
                      <a:pt x="53" y="6791"/>
                      <a:pt x="0" y="9514"/>
                      <a:pt x="1366" y="11091"/>
                    </a:cubicBezTo>
                    <a:cubicBezTo>
                      <a:pt x="1382" y="11110"/>
                      <a:pt x="1412" y="11118"/>
                      <a:pt x="1449" y="11118"/>
                    </a:cubicBezTo>
                    <a:cubicBezTo>
                      <a:pt x="1577" y="11118"/>
                      <a:pt x="1785" y="11021"/>
                      <a:pt x="1725" y="10951"/>
                    </a:cubicBezTo>
                    <a:cubicBezTo>
                      <a:pt x="443" y="9476"/>
                      <a:pt x="539" y="7137"/>
                      <a:pt x="789" y="5322"/>
                    </a:cubicBezTo>
                    <a:cubicBezTo>
                      <a:pt x="1071" y="3283"/>
                      <a:pt x="2245" y="1028"/>
                      <a:pt x="4187" y="143"/>
                    </a:cubicBezTo>
                    <a:cubicBezTo>
                      <a:pt x="4370" y="63"/>
                      <a:pt x="4292" y="1"/>
                      <a:pt x="4177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5" name="Google Shape;2235;p51"/>
              <p:cNvSpPr/>
              <p:nvPr/>
            </p:nvSpPr>
            <p:spPr>
              <a:xfrm>
                <a:off x="5665102" y="2905297"/>
                <a:ext cx="205444" cy="236782"/>
              </a:xfrm>
              <a:custGeom>
                <a:avLst/>
                <a:gdLst/>
                <a:ahLst/>
                <a:cxnLst/>
                <a:rect l="l" t="t" r="r" b="b"/>
                <a:pathLst>
                  <a:path w="10168" h="11719" extrusionOk="0">
                    <a:moveTo>
                      <a:pt x="3399" y="0"/>
                    </a:moveTo>
                    <a:cubicBezTo>
                      <a:pt x="2465" y="0"/>
                      <a:pt x="1532" y="235"/>
                      <a:pt x="762" y="724"/>
                    </a:cubicBezTo>
                    <a:cubicBezTo>
                      <a:pt x="531" y="878"/>
                      <a:pt x="256" y="1052"/>
                      <a:pt x="1" y="1244"/>
                    </a:cubicBezTo>
                    <a:cubicBezTo>
                      <a:pt x="1007" y="1424"/>
                      <a:pt x="1975" y="1762"/>
                      <a:pt x="2827" y="2378"/>
                    </a:cubicBezTo>
                    <a:cubicBezTo>
                      <a:pt x="4218" y="3392"/>
                      <a:pt x="4892" y="4801"/>
                      <a:pt x="5161" y="6487"/>
                    </a:cubicBezTo>
                    <a:cubicBezTo>
                      <a:pt x="5416" y="8052"/>
                      <a:pt x="5244" y="9526"/>
                      <a:pt x="4718" y="10955"/>
                    </a:cubicBezTo>
                    <a:cubicBezTo>
                      <a:pt x="4756" y="11001"/>
                      <a:pt x="4788" y="11046"/>
                      <a:pt x="4821" y="11084"/>
                    </a:cubicBezTo>
                    <a:cubicBezTo>
                      <a:pt x="4987" y="11301"/>
                      <a:pt x="5147" y="11513"/>
                      <a:pt x="5315" y="11718"/>
                    </a:cubicBezTo>
                    <a:cubicBezTo>
                      <a:pt x="7270" y="8616"/>
                      <a:pt x="10167" y="2442"/>
                      <a:pt x="5584" y="448"/>
                    </a:cubicBezTo>
                    <a:cubicBezTo>
                      <a:pt x="4911" y="153"/>
                      <a:pt x="4154" y="0"/>
                      <a:pt x="3399" y="0"/>
                    </a:cubicBezTo>
                    <a:close/>
                  </a:path>
                </a:pathLst>
              </a:custGeom>
              <a:solidFill>
                <a:srgbClr val="FFA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6" name="Google Shape;2236;p51"/>
              <p:cNvSpPr/>
              <p:nvPr/>
            </p:nvSpPr>
            <p:spPr>
              <a:xfrm>
                <a:off x="5799930" y="3496152"/>
                <a:ext cx="292750" cy="141880"/>
              </a:xfrm>
              <a:custGeom>
                <a:avLst/>
                <a:gdLst/>
                <a:ahLst/>
                <a:cxnLst/>
                <a:rect l="l" t="t" r="r" b="b"/>
                <a:pathLst>
                  <a:path w="14489" h="7022" extrusionOk="0">
                    <a:moveTo>
                      <a:pt x="9278" y="0"/>
                    </a:moveTo>
                    <a:cubicBezTo>
                      <a:pt x="8209" y="0"/>
                      <a:pt x="7000" y="196"/>
                      <a:pt x="6090" y="771"/>
                    </a:cubicBezTo>
                    <a:lnTo>
                      <a:pt x="0" y="3553"/>
                    </a:lnTo>
                    <a:lnTo>
                      <a:pt x="366" y="4573"/>
                    </a:lnTo>
                    <a:cubicBezTo>
                      <a:pt x="456" y="4700"/>
                      <a:pt x="551" y="4828"/>
                      <a:pt x="642" y="4944"/>
                    </a:cubicBezTo>
                    <a:cubicBezTo>
                      <a:pt x="1443" y="6002"/>
                      <a:pt x="2789" y="6573"/>
                      <a:pt x="4097" y="6816"/>
                    </a:cubicBezTo>
                    <a:cubicBezTo>
                      <a:pt x="4797" y="6957"/>
                      <a:pt x="5510" y="7022"/>
                      <a:pt x="6225" y="7022"/>
                    </a:cubicBezTo>
                    <a:cubicBezTo>
                      <a:pt x="7815" y="7022"/>
                      <a:pt x="9418" y="6703"/>
                      <a:pt x="10930" y="6194"/>
                    </a:cubicBezTo>
                    <a:cubicBezTo>
                      <a:pt x="12314" y="5707"/>
                      <a:pt x="13462" y="5059"/>
                      <a:pt x="14488" y="4194"/>
                    </a:cubicBezTo>
                    <a:cubicBezTo>
                      <a:pt x="13859" y="2067"/>
                      <a:pt x="12296" y="220"/>
                      <a:pt x="9974" y="28"/>
                    </a:cubicBezTo>
                    <a:cubicBezTo>
                      <a:pt x="9753" y="10"/>
                      <a:pt x="9519" y="0"/>
                      <a:pt x="9278" y="0"/>
                    </a:cubicBezTo>
                    <a:close/>
                  </a:path>
                </a:pathLst>
              </a:custGeom>
              <a:solidFill>
                <a:srgbClr val="9A4E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7" name="Google Shape;2237;p51"/>
              <p:cNvSpPr/>
              <p:nvPr/>
            </p:nvSpPr>
            <p:spPr>
              <a:xfrm>
                <a:off x="5831915" y="3531026"/>
                <a:ext cx="62191" cy="69687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3449" extrusionOk="0">
                    <a:moveTo>
                      <a:pt x="2976" y="0"/>
                    </a:moveTo>
                    <a:lnTo>
                      <a:pt x="0" y="3359"/>
                    </a:lnTo>
                    <a:lnTo>
                      <a:pt x="103" y="3448"/>
                    </a:lnTo>
                    <a:lnTo>
                      <a:pt x="3077" y="90"/>
                    </a:lnTo>
                    <a:lnTo>
                      <a:pt x="2976" y="0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8" name="Google Shape;2238;p51"/>
              <p:cNvSpPr/>
              <p:nvPr/>
            </p:nvSpPr>
            <p:spPr>
              <a:xfrm>
                <a:off x="5867778" y="3504861"/>
                <a:ext cx="98600" cy="118664"/>
              </a:xfrm>
              <a:custGeom>
                <a:avLst/>
                <a:gdLst/>
                <a:ahLst/>
                <a:cxnLst/>
                <a:rect l="l" t="t" r="r" b="b"/>
                <a:pathLst>
                  <a:path w="4880" h="5873" extrusionOk="0">
                    <a:moveTo>
                      <a:pt x="4778" y="0"/>
                    </a:moveTo>
                    <a:lnTo>
                      <a:pt x="1" y="5789"/>
                    </a:lnTo>
                    <a:lnTo>
                      <a:pt x="104" y="5873"/>
                    </a:lnTo>
                    <a:lnTo>
                      <a:pt x="4879" y="83"/>
                    </a:lnTo>
                    <a:lnTo>
                      <a:pt x="4778" y="0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9" name="Google Shape;2239;p51"/>
              <p:cNvSpPr/>
              <p:nvPr/>
            </p:nvSpPr>
            <p:spPr>
              <a:xfrm>
                <a:off x="5916250" y="3504861"/>
                <a:ext cx="92216" cy="125008"/>
              </a:xfrm>
              <a:custGeom>
                <a:avLst/>
                <a:gdLst/>
                <a:ahLst/>
                <a:cxnLst/>
                <a:rect l="l" t="t" r="r" b="b"/>
                <a:pathLst>
                  <a:path w="4564" h="6187" extrusionOk="0">
                    <a:moveTo>
                      <a:pt x="4456" y="0"/>
                    </a:moveTo>
                    <a:lnTo>
                      <a:pt x="0" y="6110"/>
                    </a:lnTo>
                    <a:lnTo>
                      <a:pt x="109" y="6186"/>
                    </a:lnTo>
                    <a:lnTo>
                      <a:pt x="4563" y="77"/>
                    </a:lnTo>
                    <a:lnTo>
                      <a:pt x="4456" y="0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0" name="Google Shape;2240;p51"/>
              <p:cNvSpPr/>
              <p:nvPr/>
            </p:nvSpPr>
            <p:spPr>
              <a:xfrm>
                <a:off x="5991090" y="3534501"/>
                <a:ext cx="75041" cy="9264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4585" extrusionOk="0">
                    <a:moveTo>
                      <a:pt x="3610" y="1"/>
                    </a:moveTo>
                    <a:lnTo>
                      <a:pt x="1" y="4501"/>
                    </a:lnTo>
                    <a:lnTo>
                      <a:pt x="104" y="4584"/>
                    </a:lnTo>
                    <a:lnTo>
                      <a:pt x="3713" y="84"/>
                    </a:lnTo>
                    <a:lnTo>
                      <a:pt x="3610" y="1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1" name="Google Shape;2241;p51"/>
              <p:cNvSpPr/>
              <p:nvPr/>
            </p:nvSpPr>
            <p:spPr>
              <a:xfrm>
                <a:off x="5821691" y="3572466"/>
                <a:ext cx="165944" cy="55200"/>
              </a:xfrm>
              <a:custGeom>
                <a:avLst/>
                <a:gdLst/>
                <a:ahLst/>
                <a:cxnLst/>
                <a:rect l="l" t="t" r="r" b="b"/>
                <a:pathLst>
                  <a:path w="8213" h="2732" extrusionOk="0">
                    <a:moveTo>
                      <a:pt x="45" y="0"/>
                    </a:moveTo>
                    <a:lnTo>
                      <a:pt x="0" y="122"/>
                    </a:lnTo>
                    <a:lnTo>
                      <a:pt x="8174" y="2731"/>
                    </a:lnTo>
                    <a:lnTo>
                      <a:pt x="8213" y="260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2" name="Google Shape;2242;p51"/>
              <p:cNvSpPr/>
              <p:nvPr/>
            </p:nvSpPr>
            <p:spPr>
              <a:xfrm>
                <a:off x="5839956" y="3545271"/>
                <a:ext cx="203485" cy="62959"/>
              </a:xfrm>
              <a:custGeom>
                <a:avLst/>
                <a:gdLst/>
                <a:ahLst/>
                <a:cxnLst/>
                <a:rect l="l" t="t" r="r" b="b"/>
                <a:pathLst>
                  <a:path w="10071" h="3116" extrusionOk="0">
                    <a:moveTo>
                      <a:pt x="39" y="0"/>
                    </a:moveTo>
                    <a:lnTo>
                      <a:pt x="1" y="128"/>
                    </a:lnTo>
                    <a:lnTo>
                      <a:pt x="10032" y="3116"/>
                    </a:lnTo>
                    <a:lnTo>
                      <a:pt x="10070" y="2988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3" name="Google Shape;2243;p51"/>
              <p:cNvSpPr/>
              <p:nvPr/>
            </p:nvSpPr>
            <p:spPr>
              <a:xfrm>
                <a:off x="5898086" y="3522984"/>
                <a:ext cx="180855" cy="44956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2225" extrusionOk="0">
                    <a:moveTo>
                      <a:pt x="33" y="0"/>
                    </a:moveTo>
                    <a:lnTo>
                      <a:pt x="1" y="129"/>
                    </a:lnTo>
                    <a:lnTo>
                      <a:pt x="8918" y="2225"/>
                    </a:lnTo>
                    <a:lnTo>
                      <a:pt x="8950" y="209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4" name="Google Shape;2244;p51"/>
              <p:cNvSpPr/>
              <p:nvPr/>
            </p:nvSpPr>
            <p:spPr>
              <a:xfrm>
                <a:off x="6001859" y="3544887"/>
                <a:ext cx="70091" cy="78234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3872" extrusionOk="0">
                    <a:moveTo>
                      <a:pt x="3373" y="1"/>
                    </a:moveTo>
                    <a:lnTo>
                      <a:pt x="0" y="3782"/>
                    </a:lnTo>
                    <a:lnTo>
                      <a:pt x="96" y="3872"/>
                    </a:lnTo>
                    <a:lnTo>
                      <a:pt x="3468" y="90"/>
                    </a:lnTo>
                    <a:lnTo>
                      <a:pt x="3373" y="1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5" name="Google Shape;2245;p51"/>
              <p:cNvSpPr/>
              <p:nvPr/>
            </p:nvSpPr>
            <p:spPr>
              <a:xfrm>
                <a:off x="5930232" y="3503426"/>
                <a:ext cx="91852" cy="126443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6258" extrusionOk="0">
                    <a:moveTo>
                      <a:pt x="4436" y="0"/>
                    </a:moveTo>
                    <a:lnTo>
                      <a:pt x="1" y="6181"/>
                    </a:lnTo>
                    <a:lnTo>
                      <a:pt x="110" y="6257"/>
                    </a:lnTo>
                    <a:lnTo>
                      <a:pt x="4545" y="77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6" name="Google Shape;2246;p51"/>
              <p:cNvSpPr/>
              <p:nvPr/>
            </p:nvSpPr>
            <p:spPr>
              <a:xfrm>
                <a:off x="5876083" y="3506659"/>
                <a:ext cx="100924" cy="11878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5879" extrusionOk="0">
                    <a:moveTo>
                      <a:pt x="4891" y="0"/>
                    </a:moveTo>
                    <a:lnTo>
                      <a:pt x="1" y="5790"/>
                    </a:lnTo>
                    <a:lnTo>
                      <a:pt x="104" y="5879"/>
                    </a:lnTo>
                    <a:lnTo>
                      <a:pt x="4995" y="85"/>
                    </a:lnTo>
                    <a:lnTo>
                      <a:pt x="4891" y="0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7" name="Google Shape;2247;p51"/>
              <p:cNvSpPr/>
              <p:nvPr/>
            </p:nvSpPr>
            <p:spPr>
              <a:xfrm>
                <a:off x="5835147" y="3519368"/>
                <a:ext cx="78658" cy="97530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4827" extrusionOk="0">
                    <a:moveTo>
                      <a:pt x="3783" y="1"/>
                    </a:moveTo>
                    <a:lnTo>
                      <a:pt x="0" y="4744"/>
                    </a:lnTo>
                    <a:lnTo>
                      <a:pt x="103" y="4827"/>
                    </a:lnTo>
                    <a:lnTo>
                      <a:pt x="3893" y="84"/>
                    </a:lnTo>
                    <a:lnTo>
                      <a:pt x="3783" y="1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8" name="Google Shape;2248;p51"/>
              <p:cNvSpPr/>
              <p:nvPr/>
            </p:nvSpPr>
            <p:spPr>
              <a:xfrm>
                <a:off x="5826601" y="3563253"/>
                <a:ext cx="162590" cy="56756"/>
              </a:xfrm>
              <a:custGeom>
                <a:avLst/>
                <a:gdLst/>
                <a:ahLst/>
                <a:cxnLst/>
                <a:rect l="l" t="t" r="r" b="b"/>
                <a:pathLst>
                  <a:path w="8047" h="2809" extrusionOk="0">
                    <a:moveTo>
                      <a:pt x="46" y="1"/>
                    </a:moveTo>
                    <a:lnTo>
                      <a:pt x="0" y="122"/>
                    </a:lnTo>
                    <a:lnTo>
                      <a:pt x="8008" y="2809"/>
                    </a:lnTo>
                    <a:lnTo>
                      <a:pt x="8047" y="2681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9" name="Google Shape;2249;p51"/>
              <p:cNvSpPr/>
              <p:nvPr/>
            </p:nvSpPr>
            <p:spPr>
              <a:xfrm>
                <a:off x="5850685" y="3534784"/>
                <a:ext cx="207526" cy="70091"/>
              </a:xfrm>
              <a:custGeom>
                <a:avLst/>
                <a:gdLst/>
                <a:ahLst/>
                <a:cxnLst/>
                <a:rect l="l" t="t" r="r" b="b"/>
                <a:pathLst>
                  <a:path w="10271" h="3469" extrusionOk="0">
                    <a:moveTo>
                      <a:pt x="39" y="1"/>
                    </a:moveTo>
                    <a:lnTo>
                      <a:pt x="1" y="128"/>
                    </a:lnTo>
                    <a:lnTo>
                      <a:pt x="10225" y="3468"/>
                    </a:lnTo>
                    <a:lnTo>
                      <a:pt x="10270" y="3339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0" name="Google Shape;2250;p51"/>
              <p:cNvSpPr/>
              <p:nvPr/>
            </p:nvSpPr>
            <p:spPr>
              <a:xfrm>
                <a:off x="5898086" y="3516761"/>
                <a:ext cx="175945" cy="43946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2175" extrusionOk="0">
                    <a:moveTo>
                      <a:pt x="33" y="0"/>
                    </a:moveTo>
                    <a:lnTo>
                      <a:pt x="1" y="130"/>
                    </a:lnTo>
                    <a:lnTo>
                      <a:pt x="8675" y="2174"/>
                    </a:lnTo>
                    <a:lnTo>
                      <a:pt x="8707" y="204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1" name="Google Shape;2251;p51"/>
              <p:cNvSpPr/>
              <p:nvPr/>
            </p:nvSpPr>
            <p:spPr>
              <a:xfrm>
                <a:off x="5770512" y="3498051"/>
                <a:ext cx="159337" cy="98944"/>
              </a:xfrm>
              <a:custGeom>
                <a:avLst/>
                <a:gdLst/>
                <a:ahLst/>
                <a:cxnLst/>
                <a:rect l="l" t="t" r="r" b="b"/>
                <a:pathLst>
                  <a:path w="7886" h="4897" extrusionOk="0">
                    <a:moveTo>
                      <a:pt x="6579" y="0"/>
                    </a:moveTo>
                    <a:cubicBezTo>
                      <a:pt x="6351" y="0"/>
                      <a:pt x="6128" y="103"/>
                      <a:pt x="5950" y="349"/>
                    </a:cubicBezTo>
                    <a:cubicBezTo>
                      <a:pt x="5912" y="408"/>
                      <a:pt x="5853" y="523"/>
                      <a:pt x="5796" y="671"/>
                    </a:cubicBezTo>
                    <a:cubicBezTo>
                      <a:pt x="5662" y="621"/>
                      <a:pt x="5514" y="593"/>
                      <a:pt x="5369" y="593"/>
                    </a:cubicBezTo>
                    <a:cubicBezTo>
                      <a:pt x="5160" y="593"/>
                      <a:pt x="4959" y="652"/>
                      <a:pt x="4822" y="792"/>
                    </a:cubicBezTo>
                    <a:cubicBezTo>
                      <a:pt x="4533" y="611"/>
                      <a:pt x="4158" y="547"/>
                      <a:pt x="3794" y="547"/>
                    </a:cubicBezTo>
                    <a:cubicBezTo>
                      <a:pt x="3530" y="547"/>
                      <a:pt x="3271" y="580"/>
                      <a:pt x="3053" y="626"/>
                    </a:cubicBezTo>
                    <a:cubicBezTo>
                      <a:pt x="2367" y="780"/>
                      <a:pt x="1488" y="1292"/>
                      <a:pt x="1264" y="2003"/>
                    </a:cubicBezTo>
                    <a:cubicBezTo>
                      <a:pt x="1232" y="2106"/>
                      <a:pt x="1193" y="2337"/>
                      <a:pt x="1207" y="2542"/>
                    </a:cubicBezTo>
                    <a:cubicBezTo>
                      <a:pt x="1037" y="2389"/>
                      <a:pt x="796" y="2290"/>
                      <a:pt x="582" y="2290"/>
                    </a:cubicBezTo>
                    <a:cubicBezTo>
                      <a:pt x="392" y="2290"/>
                      <a:pt x="223" y="2368"/>
                      <a:pt x="142" y="2556"/>
                    </a:cubicBezTo>
                    <a:cubicBezTo>
                      <a:pt x="21" y="2849"/>
                      <a:pt x="130" y="3260"/>
                      <a:pt x="353" y="3511"/>
                    </a:cubicBezTo>
                    <a:cubicBezTo>
                      <a:pt x="142" y="3748"/>
                      <a:pt x="1" y="4183"/>
                      <a:pt x="130" y="4440"/>
                    </a:cubicBezTo>
                    <a:cubicBezTo>
                      <a:pt x="280" y="4765"/>
                      <a:pt x="536" y="4896"/>
                      <a:pt x="824" y="4896"/>
                    </a:cubicBezTo>
                    <a:cubicBezTo>
                      <a:pt x="1151" y="4896"/>
                      <a:pt x="1519" y="4727"/>
                      <a:pt x="1822" y="4479"/>
                    </a:cubicBezTo>
                    <a:cubicBezTo>
                      <a:pt x="2021" y="4305"/>
                      <a:pt x="2193" y="4106"/>
                      <a:pt x="2308" y="3888"/>
                    </a:cubicBezTo>
                    <a:cubicBezTo>
                      <a:pt x="2385" y="4088"/>
                      <a:pt x="2521" y="4260"/>
                      <a:pt x="2649" y="4343"/>
                    </a:cubicBezTo>
                    <a:cubicBezTo>
                      <a:pt x="2778" y="4422"/>
                      <a:pt x="2918" y="4455"/>
                      <a:pt x="3063" y="4455"/>
                    </a:cubicBezTo>
                    <a:cubicBezTo>
                      <a:pt x="3461" y="4455"/>
                      <a:pt x="3891" y="4198"/>
                      <a:pt x="4207" y="3920"/>
                    </a:cubicBezTo>
                    <a:cubicBezTo>
                      <a:pt x="4245" y="3979"/>
                      <a:pt x="4284" y="4023"/>
                      <a:pt x="4329" y="4068"/>
                    </a:cubicBezTo>
                    <a:cubicBezTo>
                      <a:pt x="4501" y="4271"/>
                      <a:pt x="4685" y="4356"/>
                      <a:pt x="4873" y="4356"/>
                    </a:cubicBezTo>
                    <a:cubicBezTo>
                      <a:pt x="5119" y="4356"/>
                      <a:pt x="5371" y="4211"/>
                      <a:pt x="5610" y="3997"/>
                    </a:cubicBezTo>
                    <a:cubicBezTo>
                      <a:pt x="5982" y="3689"/>
                      <a:pt x="6207" y="3266"/>
                      <a:pt x="6226" y="2760"/>
                    </a:cubicBezTo>
                    <a:lnTo>
                      <a:pt x="6226" y="2657"/>
                    </a:lnTo>
                    <a:cubicBezTo>
                      <a:pt x="6333" y="2703"/>
                      <a:pt x="6454" y="2726"/>
                      <a:pt x="6573" y="2726"/>
                    </a:cubicBezTo>
                    <a:cubicBezTo>
                      <a:pt x="6703" y="2726"/>
                      <a:pt x="6830" y="2699"/>
                      <a:pt x="6930" y="2645"/>
                    </a:cubicBezTo>
                    <a:cubicBezTo>
                      <a:pt x="7598" y="2299"/>
                      <a:pt x="7886" y="1363"/>
                      <a:pt x="7546" y="677"/>
                    </a:cubicBezTo>
                    <a:cubicBezTo>
                      <a:pt x="7539" y="665"/>
                      <a:pt x="7527" y="645"/>
                      <a:pt x="7521" y="632"/>
                    </a:cubicBezTo>
                    <a:cubicBezTo>
                      <a:pt x="7315" y="265"/>
                      <a:pt x="6943" y="0"/>
                      <a:pt x="6579" y="0"/>
                    </a:cubicBezTo>
                    <a:close/>
                  </a:path>
                </a:pathLst>
              </a:custGeom>
              <a:solidFill>
                <a:srgbClr val="FFC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2" name="Google Shape;2252;p51"/>
              <p:cNvSpPr/>
              <p:nvPr/>
            </p:nvSpPr>
            <p:spPr>
              <a:xfrm>
                <a:off x="5980563" y="3478816"/>
                <a:ext cx="82295" cy="6560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247" extrusionOk="0">
                    <a:moveTo>
                      <a:pt x="2422" y="0"/>
                    </a:moveTo>
                    <a:cubicBezTo>
                      <a:pt x="2219" y="0"/>
                      <a:pt x="2003" y="128"/>
                      <a:pt x="1874" y="334"/>
                    </a:cubicBezTo>
                    <a:cubicBezTo>
                      <a:pt x="1874" y="340"/>
                      <a:pt x="1874" y="340"/>
                      <a:pt x="1868" y="348"/>
                    </a:cubicBezTo>
                    <a:cubicBezTo>
                      <a:pt x="1824" y="431"/>
                      <a:pt x="1791" y="558"/>
                      <a:pt x="1791" y="680"/>
                    </a:cubicBezTo>
                    <a:cubicBezTo>
                      <a:pt x="1686" y="631"/>
                      <a:pt x="1568" y="601"/>
                      <a:pt x="1463" y="601"/>
                    </a:cubicBezTo>
                    <a:cubicBezTo>
                      <a:pt x="1330" y="601"/>
                      <a:pt x="1216" y="649"/>
                      <a:pt x="1170" y="771"/>
                    </a:cubicBezTo>
                    <a:cubicBezTo>
                      <a:pt x="1150" y="815"/>
                      <a:pt x="1137" y="937"/>
                      <a:pt x="1144" y="1071"/>
                    </a:cubicBezTo>
                    <a:cubicBezTo>
                      <a:pt x="1092" y="1054"/>
                      <a:pt x="1038" y="1046"/>
                      <a:pt x="981" y="1046"/>
                    </a:cubicBezTo>
                    <a:cubicBezTo>
                      <a:pt x="953" y="1046"/>
                      <a:pt x="924" y="1048"/>
                      <a:pt x="894" y="1052"/>
                    </a:cubicBezTo>
                    <a:cubicBezTo>
                      <a:pt x="637" y="1103"/>
                      <a:pt x="567" y="1301"/>
                      <a:pt x="560" y="1532"/>
                    </a:cubicBezTo>
                    <a:cubicBezTo>
                      <a:pt x="560" y="1584"/>
                      <a:pt x="567" y="1694"/>
                      <a:pt x="580" y="1801"/>
                    </a:cubicBezTo>
                    <a:cubicBezTo>
                      <a:pt x="523" y="1788"/>
                      <a:pt x="464" y="1781"/>
                      <a:pt x="407" y="1781"/>
                    </a:cubicBezTo>
                    <a:cubicBezTo>
                      <a:pt x="193" y="1781"/>
                      <a:pt x="0" y="1879"/>
                      <a:pt x="16" y="2117"/>
                    </a:cubicBezTo>
                    <a:cubicBezTo>
                      <a:pt x="28" y="2348"/>
                      <a:pt x="259" y="2694"/>
                      <a:pt x="522" y="2751"/>
                    </a:cubicBezTo>
                    <a:cubicBezTo>
                      <a:pt x="504" y="2840"/>
                      <a:pt x="522" y="2955"/>
                      <a:pt x="560" y="3046"/>
                    </a:cubicBezTo>
                    <a:cubicBezTo>
                      <a:pt x="587" y="3103"/>
                      <a:pt x="619" y="3155"/>
                      <a:pt x="664" y="3180"/>
                    </a:cubicBezTo>
                    <a:cubicBezTo>
                      <a:pt x="737" y="3224"/>
                      <a:pt x="819" y="3247"/>
                      <a:pt x="901" y="3247"/>
                    </a:cubicBezTo>
                    <a:cubicBezTo>
                      <a:pt x="998" y="3247"/>
                      <a:pt x="1096" y="3215"/>
                      <a:pt x="1176" y="3148"/>
                    </a:cubicBezTo>
                    <a:cubicBezTo>
                      <a:pt x="1208" y="3109"/>
                      <a:pt x="1240" y="3058"/>
                      <a:pt x="1265" y="2994"/>
                    </a:cubicBezTo>
                    <a:cubicBezTo>
                      <a:pt x="1331" y="3048"/>
                      <a:pt x="1412" y="3080"/>
                      <a:pt x="1495" y="3080"/>
                    </a:cubicBezTo>
                    <a:cubicBezTo>
                      <a:pt x="1543" y="3080"/>
                      <a:pt x="1591" y="3069"/>
                      <a:pt x="1637" y="3046"/>
                    </a:cubicBezTo>
                    <a:cubicBezTo>
                      <a:pt x="1765" y="2988"/>
                      <a:pt x="1797" y="2840"/>
                      <a:pt x="1779" y="2686"/>
                    </a:cubicBezTo>
                    <a:lnTo>
                      <a:pt x="1779" y="2686"/>
                    </a:lnTo>
                    <a:cubicBezTo>
                      <a:pt x="1886" y="2745"/>
                      <a:pt x="2005" y="2782"/>
                      <a:pt x="2115" y="2782"/>
                    </a:cubicBezTo>
                    <a:cubicBezTo>
                      <a:pt x="2209" y="2782"/>
                      <a:pt x="2298" y="2755"/>
                      <a:pt x="2368" y="2694"/>
                    </a:cubicBezTo>
                    <a:cubicBezTo>
                      <a:pt x="2381" y="2680"/>
                      <a:pt x="2388" y="2674"/>
                      <a:pt x="2401" y="2661"/>
                    </a:cubicBezTo>
                    <a:cubicBezTo>
                      <a:pt x="2592" y="2723"/>
                      <a:pt x="2793" y="2763"/>
                      <a:pt x="2994" y="2763"/>
                    </a:cubicBezTo>
                    <a:cubicBezTo>
                      <a:pt x="3168" y="2763"/>
                      <a:pt x="3342" y="2733"/>
                      <a:pt x="3510" y="2661"/>
                    </a:cubicBezTo>
                    <a:cubicBezTo>
                      <a:pt x="3933" y="2481"/>
                      <a:pt x="4073" y="2071"/>
                      <a:pt x="3939" y="1668"/>
                    </a:cubicBezTo>
                    <a:cubicBezTo>
                      <a:pt x="3836" y="1386"/>
                      <a:pt x="3657" y="1180"/>
                      <a:pt x="3407" y="1040"/>
                    </a:cubicBezTo>
                    <a:cubicBezTo>
                      <a:pt x="3702" y="911"/>
                      <a:pt x="3913" y="564"/>
                      <a:pt x="3548" y="271"/>
                    </a:cubicBezTo>
                    <a:cubicBezTo>
                      <a:pt x="3411" y="157"/>
                      <a:pt x="3229" y="86"/>
                      <a:pt x="3061" y="86"/>
                    </a:cubicBezTo>
                    <a:cubicBezTo>
                      <a:pt x="2954" y="86"/>
                      <a:pt x="2853" y="115"/>
                      <a:pt x="2773" y="180"/>
                    </a:cubicBezTo>
                    <a:cubicBezTo>
                      <a:pt x="2681" y="55"/>
                      <a:pt x="2555" y="0"/>
                      <a:pt x="2422" y="0"/>
                    </a:cubicBezTo>
                    <a:close/>
                  </a:path>
                </a:pathLst>
              </a:custGeom>
              <a:solidFill>
                <a:srgbClr val="FFC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3" name="Google Shape;2253;p51"/>
              <p:cNvSpPr/>
              <p:nvPr/>
            </p:nvSpPr>
            <p:spPr>
              <a:xfrm>
                <a:off x="5672719" y="3505265"/>
                <a:ext cx="216476" cy="189685"/>
              </a:xfrm>
              <a:custGeom>
                <a:avLst/>
                <a:gdLst/>
                <a:ahLst/>
                <a:cxnLst/>
                <a:rect l="l" t="t" r="r" b="b"/>
                <a:pathLst>
                  <a:path w="10714" h="9388" extrusionOk="0">
                    <a:moveTo>
                      <a:pt x="1970" y="0"/>
                    </a:moveTo>
                    <a:lnTo>
                      <a:pt x="47" y="891"/>
                    </a:lnTo>
                    <a:cubicBezTo>
                      <a:pt x="47" y="891"/>
                      <a:pt x="1" y="6486"/>
                      <a:pt x="3104" y="8531"/>
                    </a:cubicBezTo>
                    <a:cubicBezTo>
                      <a:pt x="3116" y="8545"/>
                      <a:pt x="3136" y="8557"/>
                      <a:pt x="3148" y="8563"/>
                    </a:cubicBezTo>
                    <a:cubicBezTo>
                      <a:pt x="4101" y="9176"/>
                      <a:pt x="5183" y="9388"/>
                      <a:pt x="6223" y="9388"/>
                    </a:cubicBezTo>
                    <a:cubicBezTo>
                      <a:pt x="8571" y="9388"/>
                      <a:pt x="10713" y="8308"/>
                      <a:pt x="10713" y="8308"/>
                    </a:cubicBezTo>
                    <a:cubicBezTo>
                      <a:pt x="10713" y="8308"/>
                      <a:pt x="10521" y="5039"/>
                      <a:pt x="8707" y="4531"/>
                    </a:cubicBezTo>
                    <a:cubicBezTo>
                      <a:pt x="8505" y="4475"/>
                      <a:pt x="8318" y="4450"/>
                      <a:pt x="8145" y="4450"/>
                    </a:cubicBezTo>
                    <a:cubicBezTo>
                      <a:pt x="6764" y="4450"/>
                      <a:pt x="6278" y="6045"/>
                      <a:pt x="6278" y="6045"/>
                    </a:cubicBezTo>
                    <a:lnTo>
                      <a:pt x="1970" y="0"/>
                    </a:lnTo>
                    <a:close/>
                  </a:path>
                </a:pathLst>
              </a:custGeom>
              <a:solidFill>
                <a:srgbClr val="FFA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4" name="Google Shape;2254;p51"/>
              <p:cNvSpPr/>
              <p:nvPr/>
            </p:nvSpPr>
            <p:spPr>
              <a:xfrm>
                <a:off x="5795141" y="3650337"/>
                <a:ext cx="54170" cy="42047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2081" extrusionOk="0">
                    <a:moveTo>
                      <a:pt x="755" y="0"/>
                    </a:moveTo>
                    <a:cubicBezTo>
                      <a:pt x="568" y="0"/>
                      <a:pt x="382" y="36"/>
                      <a:pt x="205" y="114"/>
                    </a:cubicBezTo>
                    <a:cubicBezTo>
                      <a:pt x="1" y="206"/>
                      <a:pt x="117" y="379"/>
                      <a:pt x="282" y="379"/>
                    </a:cubicBezTo>
                    <a:cubicBezTo>
                      <a:pt x="313" y="379"/>
                      <a:pt x="346" y="373"/>
                      <a:pt x="379" y="359"/>
                    </a:cubicBezTo>
                    <a:cubicBezTo>
                      <a:pt x="497" y="306"/>
                      <a:pt x="619" y="282"/>
                      <a:pt x="740" y="282"/>
                    </a:cubicBezTo>
                    <a:cubicBezTo>
                      <a:pt x="1505" y="282"/>
                      <a:pt x="2265" y="1234"/>
                      <a:pt x="2199" y="1948"/>
                    </a:cubicBezTo>
                    <a:cubicBezTo>
                      <a:pt x="2190" y="2040"/>
                      <a:pt x="2265" y="2080"/>
                      <a:pt x="2352" y="2080"/>
                    </a:cubicBezTo>
                    <a:cubicBezTo>
                      <a:pt x="2459" y="2080"/>
                      <a:pt x="2583" y="2019"/>
                      <a:pt x="2590" y="1916"/>
                    </a:cubicBezTo>
                    <a:cubicBezTo>
                      <a:pt x="2681" y="945"/>
                      <a:pt x="1712" y="0"/>
                      <a:pt x="755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5" name="Google Shape;2255;p51"/>
              <p:cNvSpPr/>
              <p:nvPr/>
            </p:nvSpPr>
            <p:spPr>
              <a:xfrm>
                <a:off x="5817023" y="3632132"/>
                <a:ext cx="46067" cy="53281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37" extrusionOk="0">
                    <a:moveTo>
                      <a:pt x="587" y="1"/>
                    </a:moveTo>
                    <a:cubicBezTo>
                      <a:pt x="492" y="1"/>
                      <a:pt x="393" y="10"/>
                      <a:pt x="290" y="29"/>
                    </a:cubicBezTo>
                    <a:cubicBezTo>
                      <a:pt x="122" y="57"/>
                      <a:pt x="0" y="253"/>
                      <a:pt x="171" y="253"/>
                    </a:cubicBezTo>
                    <a:cubicBezTo>
                      <a:pt x="189" y="253"/>
                      <a:pt x="211" y="251"/>
                      <a:pt x="237" y="246"/>
                    </a:cubicBezTo>
                    <a:cubicBezTo>
                      <a:pt x="315" y="232"/>
                      <a:pt x="389" y="225"/>
                      <a:pt x="460" y="225"/>
                    </a:cubicBezTo>
                    <a:cubicBezTo>
                      <a:pt x="1513" y="225"/>
                      <a:pt x="1880" y="1709"/>
                      <a:pt x="1891" y="2574"/>
                    </a:cubicBezTo>
                    <a:cubicBezTo>
                      <a:pt x="1893" y="2618"/>
                      <a:pt x="1940" y="2637"/>
                      <a:pt x="2001" y="2637"/>
                    </a:cubicBezTo>
                    <a:cubicBezTo>
                      <a:pt x="2116" y="2637"/>
                      <a:pt x="2280" y="2567"/>
                      <a:pt x="2276" y="2471"/>
                    </a:cubicBezTo>
                    <a:cubicBezTo>
                      <a:pt x="2259" y="1414"/>
                      <a:pt x="1768" y="1"/>
                      <a:pt x="587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6" name="Google Shape;2256;p51"/>
              <p:cNvSpPr/>
              <p:nvPr/>
            </p:nvSpPr>
            <p:spPr>
              <a:xfrm>
                <a:off x="5847957" y="3627747"/>
                <a:ext cx="31661" cy="51422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2545" extrusionOk="0">
                    <a:moveTo>
                      <a:pt x="430" y="1"/>
                    </a:moveTo>
                    <a:cubicBezTo>
                      <a:pt x="422" y="1"/>
                      <a:pt x="413" y="1"/>
                      <a:pt x="405" y="1"/>
                    </a:cubicBezTo>
                    <a:cubicBezTo>
                      <a:pt x="305" y="7"/>
                      <a:pt x="1" y="169"/>
                      <a:pt x="232" y="169"/>
                    </a:cubicBezTo>
                    <a:cubicBezTo>
                      <a:pt x="236" y="169"/>
                      <a:pt x="240" y="169"/>
                      <a:pt x="245" y="169"/>
                    </a:cubicBezTo>
                    <a:cubicBezTo>
                      <a:pt x="249" y="169"/>
                      <a:pt x="254" y="169"/>
                      <a:pt x="258" y="169"/>
                    </a:cubicBezTo>
                    <a:cubicBezTo>
                      <a:pt x="543" y="169"/>
                      <a:pt x="811" y="780"/>
                      <a:pt x="899" y="1001"/>
                    </a:cubicBezTo>
                    <a:cubicBezTo>
                      <a:pt x="1105" y="1477"/>
                      <a:pt x="1156" y="2015"/>
                      <a:pt x="982" y="2501"/>
                    </a:cubicBezTo>
                    <a:cubicBezTo>
                      <a:pt x="973" y="2531"/>
                      <a:pt x="1016" y="2545"/>
                      <a:pt x="1075" y="2545"/>
                    </a:cubicBezTo>
                    <a:cubicBezTo>
                      <a:pt x="1181" y="2545"/>
                      <a:pt x="1340" y="2503"/>
                      <a:pt x="1360" y="2438"/>
                    </a:cubicBezTo>
                    <a:cubicBezTo>
                      <a:pt x="1566" y="1861"/>
                      <a:pt x="1476" y="1226"/>
                      <a:pt x="1194" y="694"/>
                    </a:cubicBezTo>
                    <a:cubicBezTo>
                      <a:pt x="1038" y="399"/>
                      <a:pt x="800" y="1"/>
                      <a:pt x="430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7" name="Google Shape;2257;p51"/>
              <p:cNvSpPr/>
              <p:nvPr/>
            </p:nvSpPr>
            <p:spPr>
              <a:xfrm>
                <a:off x="5089098" y="3533350"/>
                <a:ext cx="270727" cy="161579"/>
              </a:xfrm>
              <a:custGeom>
                <a:avLst/>
                <a:gdLst/>
                <a:ahLst/>
                <a:cxnLst/>
                <a:rect l="l" t="t" r="r" b="b"/>
                <a:pathLst>
                  <a:path w="13399" h="7997" extrusionOk="0">
                    <a:moveTo>
                      <a:pt x="11674" y="1"/>
                    </a:moveTo>
                    <a:lnTo>
                      <a:pt x="5174" y="4501"/>
                    </a:lnTo>
                    <a:cubicBezTo>
                      <a:pt x="5174" y="4501"/>
                      <a:pt x="4274" y="2730"/>
                      <a:pt x="2653" y="2730"/>
                    </a:cubicBezTo>
                    <a:cubicBezTo>
                      <a:pt x="2622" y="2730"/>
                      <a:pt x="2590" y="2730"/>
                      <a:pt x="2559" y="2732"/>
                    </a:cubicBezTo>
                    <a:cubicBezTo>
                      <a:pt x="879" y="2803"/>
                      <a:pt x="0" y="4712"/>
                      <a:pt x="135" y="6712"/>
                    </a:cubicBezTo>
                    <a:cubicBezTo>
                      <a:pt x="135" y="6712"/>
                      <a:pt x="954" y="7996"/>
                      <a:pt x="4471" y="7996"/>
                    </a:cubicBezTo>
                    <a:cubicBezTo>
                      <a:pt x="6077" y="7996"/>
                      <a:pt x="8245" y="7729"/>
                      <a:pt x="11154" y="6949"/>
                    </a:cubicBezTo>
                    <a:lnTo>
                      <a:pt x="13399" y="519"/>
                    </a:lnTo>
                    <a:lnTo>
                      <a:pt x="11674" y="1"/>
                    </a:lnTo>
                    <a:close/>
                  </a:path>
                </a:pathLst>
              </a:custGeom>
              <a:solidFill>
                <a:srgbClr val="FFA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8" name="Google Shape;2258;p51"/>
              <p:cNvSpPr/>
              <p:nvPr/>
            </p:nvSpPr>
            <p:spPr>
              <a:xfrm>
                <a:off x="5102049" y="3618271"/>
                <a:ext cx="36935" cy="63161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3126" extrusionOk="0">
                    <a:moveTo>
                      <a:pt x="1682" y="1"/>
                    </a:moveTo>
                    <a:cubicBezTo>
                      <a:pt x="1662" y="1"/>
                      <a:pt x="1636" y="3"/>
                      <a:pt x="1604" y="9"/>
                    </a:cubicBezTo>
                    <a:cubicBezTo>
                      <a:pt x="1" y="272"/>
                      <a:pt x="71" y="1798"/>
                      <a:pt x="282" y="3100"/>
                    </a:cubicBezTo>
                    <a:cubicBezTo>
                      <a:pt x="284" y="3118"/>
                      <a:pt x="312" y="3125"/>
                      <a:pt x="352" y="3125"/>
                    </a:cubicBezTo>
                    <a:cubicBezTo>
                      <a:pt x="465" y="3125"/>
                      <a:pt x="675" y="3063"/>
                      <a:pt x="661" y="2997"/>
                    </a:cubicBezTo>
                    <a:cubicBezTo>
                      <a:pt x="521" y="2080"/>
                      <a:pt x="238" y="361"/>
                      <a:pt x="1533" y="150"/>
                    </a:cubicBezTo>
                    <a:cubicBezTo>
                      <a:pt x="1663" y="127"/>
                      <a:pt x="1827" y="1"/>
                      <a:pt x="1682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9" name="Google Shape;2259;p51"/>
              <p:cNvSpPr/>
              <p:nvPr/>
            </p:nvSpPr>
            <p:spPr>
              <a:xfrm>
                <a:off x="5123931" y="3628798"/>
                <a:ext cx="38369" cy="59524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2946" extrusionOk="0">
                    <a:moveTo>
                      <a:pt x="1710" y="0"/>
                    </a:moveTo>
                    <a:cubicBezTo>
                      <a:pt x="1700" y="0"/>
                      <a:pt x="1688" y="1"/>
                      <a:pt x="1675" y="2"/>
                    </a:cubicBezTo>
                    <a:cubicBezTo>
                      <a:pt x="213" y="97"/>
                      <a:pt x="1" y="1751"/>
                      <a:pt x="373" y="2905"/>
                    </a:cubicBezTo>
                    <a:cubicBezTo>
                      <a:pt x="382" y="2934"/>
                      <a:pt x="418" y="2945"/>
                      <a:pt x="465" y="2945"/>
                    </a:cubicBezTo>
                    <a:cubicBezTo>
                      <a:pt x="585" y="2945"/>
                      <a:pt x="775" y="2867"/>
                      <a:pt x="752" y="2802"/>
                    </a:cubicBezTo>
                    <a:cubicBezTo>
                      <a:pt x="521" y="2079"/>
                      <a:pt x="392" y="245"/>
                      <a:pt x="1515" y="168"/>
                    </a:cubicBezTo>
                    <a:cubicBezTo>
                      <a:pt x="1617" y="162"/>
                      <a:pt x="1898" y="0"/>
                      <a:pt x="1710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0" name="Google Shape;2260;p51"/>
              <p:cNvSpPr/>
              <p:nvPr/>
            </p:nvSpPr>
            <p:spPr>
              <a:xfrm>
                <a:off x="5141308" y="3647548"/>
                <a:ext cx="49805" cy="43724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164" extrusionOk="0">
                    <a:moveTo>
                      <a:pt x="2301" y="0"/>
                    </a:moveTo>
                    <a:cubicBezTo>
                      <a:pt x="2288" y="0"/>
                      <a:pt x="2274" y="1"/>
                      <a:pt x="2256" y="3"/>
                    </a:cubicBezTo>
                    <a:cubicBezTo>
                      <a:pt x="1244" y="112"/>
                      <a:pt x="1" y="989"/>
                      <a:pt x="596" y="2131"/>
                    </a:cubicBezTo>
                    <a:cubicBezTo>
                      <a:pt x="608" y="2154"/>
                      <a:pt x="639" y="2164"/>
                      <a:pt x="678" y="2164"/>
                    </a:cubicBezTo>
                    <a:cubicBezTo>
                      <a:pt x="801" y="2164"/>
                      <a:pt x="1005" y="2070"/>
                      <a:pt x="981" y="2021"/>
                    </a:cubicBezTo>
                    <a:cubicBezTo>
                      <a:pt x="539" y="1189"/>
                      <a:pt x="1185" y="258"/>
                      <a:pt x="2090" y="163"/>
                    </a:cubicBezTo>
                    <a:cubicBezTo>
                      <a:pt x="2186" y="151"/>
                      <a:pt x="2464" y="0"/>
                      <a:pt x="2301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1" name="Google Shape;2261;p51"/>
              <p:cNvSpPr/>
              <p:nvPr/>
            </p:nvSpPr>
            <p:spPr>
              <a:xfrm>
                <a:off x="5223158" y="3268563"/>
                <a:ext cx="561901" cy="319178"/>
              </a:xfrm>
              <a:custGeom>
                <a:avLst/>
                <a:gdLst/>
                <a:ahLst/>
                <a:cxnLst/>
                <a:rect l="l" t="t" r="r" b="b"/>
                <a:pathLst>
                  <a:path w="27810" h="15797" extrusionOk="0">
                    <a:moveTo>
                      <a:pt x="14836" y="0"/>
                    </a:moveTo>
                    <a:cubicBezTo>
                      <a:pt x="13532" y="0"/>
                      <a:pt x="12412" y="560"/>
                      <a:pt x="11219" y="1124"/>
                    </a:cubicBezTo>
                    <a:cubicBezTo>
                      <a:pt x="9699" y="1881"/>
                      <a:pt x="8616" y="3432"/>
                      <a:pt x="7385" y="4541"/>
                    </a:cubicBezTo>
                    <a:cubicBezTo>
                      <a:pt x="6681" y="5183"/>
                      <a:pt x="6129" y="5958"/>
                      <a:pt x="5309" y="6470"/>
                    </a:cubicBezTo>
                    <a:cubicBezTo>
                      <a:pt x="4558" y="6964"/>
                      <a:pt x="3898" y="7541"/>
                      <a:pt x="3084" y="7920"/>
                    </a:cubicBezTo>
                    <a:cubicBezTo>
                      <a:pt x="1956" y="8477"/>
                      <a:pt x="610" y="8612"/>
                      <a:pt x="347" y="10118"/>
                    </a:cubicBezTo>
                    <a:cubicBezTo>
                      <a:pt x="1" y="12106"/>
                      <a:pt x="1513" y="14355"/>
                      <a:pt x="3264" y="15169"/>
                    </a:cubicBezTo>
                    <a:cubicBezTo>
                      <a:pt x="4056" y="15566"/>
                      <a:pt x="4939" y="15797"/>
                      <a:pt x="5820" y="15797"/>
                    </a:cubicBezTo>
                    <a:cubicBezTo>
                      <a:pt x="6022" y="15797"/>
                      <a:pt x="6224" y="15785"/>
                      <a:pt x="6424" y="15760"/>
                    </a:cubicBezTo>
                    <a:cubicBezTo>
                      <a:pt x="6865" y="15715"/>
                      <a:pt x="7552" y="15644"/>
                      <a:pt x="7950" y="15420"/>
                    </a:cubicBezTo>
                    <a:lnTo>
                      <a:pt x="20309" y="14317"/>
                    </a:lnTo>
                    <a:cubicBezTo>
                      <a:pt x="20673" y="14398"/>
                      <a:pt x="21040" y="14436"/>
                      <a:pt x="21406" y="14436"/>
                    </a:cubicBezTo>
                    <a:cubicBezTo>
                      <a:pt x="22710" y="14436"/>
                      <a:pt x="24003" y="13955"/>
                      <a:pt x="25105" y="13260"/>
                    </a:cubicBezTo>
                    <a:cubicBezTo>
                      <a:pt x="26123" y="12618"/>
                      <a:pt x="26821" y="11266"/>
                      <a:pt x="27265" y="10177"/>
                    </a:cubicBezTo>
                    <a:cubicBezTo>
                      <a:pt x="27809" y="8695"/>
                      <a:pt x="27431" y="7080"/>
                      <a:pt x="26405" y="5913"/>
                    </a:cubicBezTo>
                    <a:cubicBezTo>
                      <a:pt x="26008" y="5470"/>
                      <a:pt x="25700" y="5099"/>
                      <a:pt x="25123" y="4881"/>
                    </a:cubicBezTo>
                    <a:cubicBezTo>
                      <a:pt x="24611" y="4701"/>
                      <a:pt x="24040" y="4592"/>
                      <a:pt x="23508" y="4464"/>
                    </a:cubicBezTo>
                    <a:cubicBezTo>
                      <a:pt x="22335" y="4183"/>
                      <a:pt x="21226" y="3784"/>
                      <a:pt x="20143" y="3259"/>
                    </a:cubicBezTo>
                    <a:cubicBezTo>
                      <a:pt x="19212" y="2816"/>
                      <a:pt x="18635" y="2470"/>
                      <a:pt x="18034" y="1630"/>
                    </a:cubicBezTo>
                    <a:cubicBezTo>
                      <a:pt x="17412" y="772"/>
                      <a:pt x="16347" y="130"/>
                      <a:pt x="15283" y="22"/>
                    </a:cubicBezTo>
                    <a:cubicBezTo>
                      <a:pt x="15131" y="7"/>
                      <a:pt x="14982" y="0"/>
                      <a:pt x="14836" y="0"/>
                    </a:cubicBezTo>
                    <a:close/>
                  </a:path>
                </a:pathLst>
              </a:custGeom>
              <a:solidFill>
                <a:srgbClr val="FFA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2" name="Google Shape;2262;p51"/>
              <p:cNvSpPr/>
              <p:nvPr/>
            </p:nvSpPr>
            <p:spPr>
              <a:xfrm>
                <a:off x="5220047" y="3266462"/>
                <a:ext cx="568892" cy="324230"/>
              </a:xfrm>
              <a:custGeom>
                <a:avLst/>
                <a:gdLst/>
                <a:ahLst/>
                <a:cxnLst/>
                <a:rect l="l" t="t" r="r" b="b"/>
                <a:pathLst>
                  <a:path w="28156" h="16047" extrusionOk="0">
                    <a:moveTo>
                      <a:pt x="15033" y="0"/>
                    </a:moveTo>
                    <a:cubicBezTo>
                      <a:pt x="14492" y="0"/>
                      <a:pt x="13944" y="88"/>
                      <a:pt x="13412" y="242"/>
                    </a:cubicBezTo>
                    <a:cubicBezTo>
                      <a:pt x="11835" y="703"/>
                      <a:pt x="10430" y="1536"/>
                      <a:pt x="9264" y="2690"/>
                    </a:cubicBezTo>
                    <a:cubicBezTo>
                      <a:pt x="8673" y="3266"/>
                      <a:pt x="8129" y="3896"/>
                      <a:pt x="7527" y="4465"/>
                    </a:cubicBezTo>
                    <a:cubicBezTo>
                      <a:pt x="6809" y="5151"/>
                      <a:pt x="6173" y="5953"/>
                      <a:pt x="5341" y="6504"/>
                    </a:cubicBezTo>
                    <a:cubicBezTo>
                      <a:pt x="4572" y="7024"/>
                      <a:pt x="3853" y="7594"/>
                      <a:pt x="3007" y="7997"/>
                    </a:cubicBezTo>
                    <a:cubicBezTo>
                      <a:pt x="2418" y="8280"/>
                      <a:pt x="1782" y="8459"/>
                      <a:pt x="1225" y="8819"/>
                    </a:cubicBezTo>
                    <a:cubicBezTo>
                      <a:pt x="1" y="9607"/>
                      <a:pt x="135" y="11273"/>
                      <a:pt x="590" y="12465"/>
                    </a:cubicBezTo>
                    <a:cubicBezTo>
                      <a:pt x="1135" y="13896"/>
                      <a:pt x="2309" y="14973"/>
                      <a:pt x="3693" y="15568"/>
                    </a:cubicBezTo>
                    <a:cubicBezTo>
                      <a:pt x="4397" y="15871"/>
                      <a:pt x="5257" y="16046"/>
                      <a:pt x="6107" y="16046"/>
                    </a:cubicBezTo>
                    <a:cubicBezTo>
                      <a:pt x="6844" y="16046"/>
                      <a:pt x="7573" y="15914"/>
                      <a:pt x="8187" y="15619"/>
                    </a:cubicBezTo>
                    <a:cubicBezTo>
                      <a:pt x="8378" y="15526"/>
                      <a:pt x="8273" y="15404"/>
                      <a:pt x="8131" y="15404"/>
                    </a:cubicBezTo>
                    <a:cubicBezTo>
                      <a:pt x="8098" y="15404"/>
                      <a:pt x="8062" y="15411"/>
                      <a:pt x="8027" y="15427"/>
                    </a:cubicBezTo>
                    <a:cubicBezTo>
                      <a:pt x="7501" y="15684"/>
                      <a:pt x="6846" y="15780"/>
                      <a:pt x="6208" y="15780"/>
                    </a:cubicBezTo>
                    <a:cubicBezTo>
                      <a:pt x="5811" y="15780"/>
                      <a:pt x="5421" y="15743"/>
                      <a:pt x="5072" y="15684"/>
                    </a:cubicBezTo>
                    <a:cubicBezTo>
                      <a:pt x="4078" y="15518"/>
                      <a:pt x="3135" y="15036"/>
                      <a:pt x="2385" y="14376"/>
                    </a:cubicBezTo>
                    <a:cubicBezTo>
                      <a:pt x="1161" y="13293"/>
                      <a:pt x="199" y="11331"/>
                      <a:pt x="841" y="9710"/>
                    </a:cubicBezTo>
                    <a:cubicBezTo>
                      <a:pt x="1116" y="8991"/>
                      <a:pt x="1904" y="8696"/>
                      <a:pt x="2565" y="8440"/>
                    </a:cubicBezTo>
                    <a:cubicBezTo>
                      <a:pt x="3327" y="8133"/>
                      <a:pt x="4007" y="7754"/>
                      <a:pt x="4681" y="7287"/>
                    </a:cubicBezTo>
                    <a:cubicBezTo>
                      <a:pt x="5353" y="6805"/>
                      <a:pt x="6039" y="6364"/>
                      <a:pt x="6623" y="5780"/>
                    </a:cubicBezTo>
                    <a:cubicBezTo>
                      <a:pt x="7276" y="5133"/>
                      <a:pt x="7930" y="4491"/>
                      <a:pt x="8566" y="3831"/>
                    </a:cubicBezTo>
                    <a:cubicBezTo>
                      <a:pt x="9181" y="3183"/>
                      <a:pt x="9776" y="2523"/>
                      <a:pt x="10469" y="1959"/>
                    </a:cubicBezTo>
                    <a:cubicBezTo>
                      <a:pt x="11270" y="1305"/>
                      <a:pt x="12297" y="876"/>
                      <a:pt x="13264" y="536"/>
                    </a:cubicBezTo>
                    <a:cubicBezTo>
                      <a:pt x="13798" y="344"/>
                      <a:pt x="14347" y="237"/>
                      <a:pt x="14895" y="237"/>
                    </a:cubicBezTo>
                    <a:cubicBezTo>
                      <a:pt x="15426" y="237"/>
                      <a:pt x="15954" y="337"/>
                      <a:pt x="16463" y="556"/>
                    </a:cubicBezTo>
                    <a:cubicBezTo>
                      <a:pt x="17374" y="953"/>
                      <a:pt x="17841" y="1703"/>
                      <a:pt x="18495" y="2388"/>
                    </a:cubicBezTo>
                    <a:cubicBezTo>
                      <a:pt x="19558" y="3517"/>
                      <a:pt x="21405" y="4074"/>
                      <a:pt x="22848" y="4497"/>
                    </a:cubicBezTo>
                    <a:cubicBezTo>
                      <a:pt x="23758" y="4767"/>
                      <a:pt x="24822" y="4825"/>
                      <a:pt x="25623" y="5350"/>
                    </a:cubicBezTo>
                    <a:cubicBezTo>
                      <a:pt x="26405" y="5863"/>
                      <a:pt x="26989" y="6831"/>
                      <a:pt x="27283" y="7690"/>
                    </a:cubicBezTo>
                    <a:cubicBezTo>
                      <a:pt x="27836" y="9319"/>
                      <a:pt x="27085" y="10979"/>
                      <a:pt x="26149" y="12299"/>
                    </a:cubicBezTo>
                    <a:cubicBezTo>
                      <a:pt x="25184" y="13667"/>
                      <a:pt x="23321" y="14403"/>
                      <a:pt x="21617" y="14403"/>
                    </a:cubicBezTo>
                    <a:cubicBezTo>
                      <a:pt x="21261" y="14403"/>
                      <a:pt x="20911" y="14371"/>
                      <a:pt x="20578" y="14305"/>
                    </a:cubicBezTo>
                    <a:cubicBezTo>
                      <a:pt x="20569" y="14303"/>
                      <a:pt x="20558" y="14302"/>
                      <a:pt x="20547" y="14302"/>
                    </a:cubicBezTo>
                    <a:cubicBezTo>
                      <a:pt x="20396" y="14302"/>
                      <a:pt x="20138" y="14495"/>
                      <a:pt x="20348" y="14536"/>
                    </a:cubicBezTo>
                    <a:cubicBezTo>
                      <a:pt x="20731" y="14611"/>
                      <a:pt x="21117" y="14647"/>
                      <a:pt x="21500" y="14647"/>
                    </a:cubicBezTo>
                    <a:cubicBezTo>
                      <a:pt x="22720" y="14647"/>
                      <a:pt x="23921" y="14284"/>
                      <a:pt x="24989" y="13665"/>
                    </a:cubicBezTo>
                    <a:cubicBezTo>
                      <a:pt x="26265" y="12934"/>
                      <a:pt x="27143" y="11645"/>
                      <a:pt x="27611" y="10261"/>
                    </a:cubicBezTo>
                    <a:cubicBezTo>
                      <a:pt x="28156" y="8665"/>
                      <a:pt x="27726" y="7030"/>
                      <a:pt x="26611" y="5793"/>
                    </a:cubicBezTo>
                    <a:cubicBezTo>
                      <a:pt x="25425" y="4479"/>
                      <a:pt x="23540" y="4473"/>
                      <a:pt x="21943" y="3902"/>
                    </a:cubicBezTo>
                    <a:cubicBezTo>
                      <a:pt x="21097" y="3594"/>
                      <a:pt x="20238" y="3222"/>
                      <a:pt x="19475" y="2742"/>
                    </a:cubicBezTo>
                    <a:cubicBezTo>
                      <a:pt x="18726" y="2273"/>
                      <a:pt x="18328" y="1485"/>
                      <a:pt x="17668" y="920"/>
                    </a:cubicBezTo>
                    <a:cubicBezTo>
                      <a:pt x="16901" y="268"/>
                      <a:pt x="15979" y="0"/>
                      <a:pt x="15033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3" name="Google Shape;2263;p51"/>
              <p:cNvSpPr/>
              <p:nvPr/>
            </p:nvSpPr>
            <p:spPr>
              <a:xfrm>
                <a:off x="5348530" y="3327663"/>
                <a:ext cx="69707" cy="219830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10880" extrusionOk="0">
                    <a:moveTo>
                      <a:pt x="3450" y="1"/>
                    </a:moveTo>
                    <a:lnTo>
                      <a:pt x="0" y="10764"/>
                    </a:lnTo>
                    <a:lnTo>
                      <a:pt x="385" y="10879"/>
                    </a:lnTo>
                    <a:lnTo>
                      <a:pt x="3450" y="1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4" name="Google Shape;2264;p51"/>
              <p:cNvSpPr/>
              <p:nvPr/>
            </p:nvSpPr>
            <p:spPr>
              <a:xfrm>
                <a:off x="5592425" y="3320672"/>
                <a:ext cx="69707" cy="186149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9213" extrusionOk="0">
                    <a:moveTo>
                      <a:pt x="1" y="0"/>
                    </a:moveTo>
                    <a:lnTo>
                      <a:pt x="3078" y="9213"/>
                    </a:lnTo>
                    <a:lnTo>
                      <a:pt x="3450" y="907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5" name="Google Shape;2265;p51"/>
              <p:cNvSpPr/>
              <p:nvPr/>
            </p:nvSpPr>
            <p:spPr>
              <a:xfrm>
                <a:off x="5425754" y="3399815"/>
                <a:ext cx="78355" cy="57120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2827" extrusionOk="0">
                    <a:moveTo>
                      <a:pt x="1945" y="0"/>
                    </a:moveTo>
                    <a:cubicBezTo>
                      <a:pt x="1940" y="0"/>
                      <a:pt x="1935" y="0"/>
                      <a:pt x="1929" y="0"/>
                    </a:cubicBezTo>
                    <a:cubicBezTo>
                      <a:pt x="865" y="0"/>
                      <a:pt x="0" y="634"/>
                      <a:pt x="0" y="1417"/>
                    </a:cubicBezTo>
                    <a:cubicBezTo>
                      <a:pt x="0" y="2194"/>
                      <a:pt x="861" y="2827"/>
                      <a:pt x="1922" y="2827"/>
                    </a:cubicBezTo>
                    <a:cubicBezTo>
                      <a:pt x="1929" y="2827"/>
                      <a:pt x="1935" y="2827"/>
                      <a:pt x="1942" y="2827"/>
                    </a:cubicBezTo>
                    <a:cubicBezTo>
                      <a:pt x="3013" y="2827"/>
                      <a:pt x="3877" y="2187"/>
                      <a:pt x="3871" y="1404"/>
                    </a:cubicBezTo>
                    <a:cubicBezTo>
                      <a:pt x="3871" y="626"/>
                      <a:pt x="3009" y="0"/>
                      <a:pt x="19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6" name="Google Shape;2266;p51"/>
              <p:cNvSpPr/>
              <p:nvPr/>
            </p:nvSpPr>
            <p:spPr>
              <a:xfrm>
                <a:off x="5467315" y="3416666"/>
                <a:ext cx="28651" cy="29014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436" extrusionOk="0">
                    <a:moveTo>
                      <a:pt x="705" y="0"/>
                    </a:moveTo>
                    <a:cubicBezTo>
                      <a:pt x="314" y="0"/>
                      <a:pt x="0" y="326"/>
                      <a:pt x="0" y="723"/>
                    </a:cubicBezTo>
                    <a:cubicBezTo>
                      <a:pt x="0" y="1118"/>
                      <a:pt x="314" y="1436"/>
                      <a:pt x="701" y="1436"/>
                    </a:cubicBezTo>
                    <a:cubicBezTo>
                      <a:pt x="705" y="1436"/>
                      <a:pt x="709" y="1436"/>
                      <a:pt x="712" y="1436"/>
                    </a:cubicBezTo>
                    <a:cubicBezTo>
                      <a:pt x="1103" y="1436"/>
                      <a:pt x="1417" y="1116"/>
                      <a:pt x="1417" y="717"/>
                    </a:cubicBezTo>
                    <a:cubicBezTo>
                      <a:pt x="1417" y="320"/>
                      <a:pt x="1097" y="0"/>
                      <a:pt x="705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7" name="Google Shape;2267;p51"/>
              <p:cNvSpPr/>
              <p:nvPr/>
            </p:nvSpPr>
            <p:spPr>
              <a:xfrm>
                <a:off x="5425754" y="3426485"/>
                <a:ext cx="77082" cy="30449"/>
              </a:xfrm>
              <a:custGeom>
                <a:avLst/>
                <a:gdLst/>
                <a:ahLst/>
                <a:cxnLst/>
                <a:rect l="l" t="t" r="r" b="b"/>
                <a:pathLst>
                  <a:path w="3815" h="1507" extrusionOk="0">
                    <a:moveTo>
                      <a:pt x="6" y="0"/>
                    </a:moveTo>
                    <a:cubicBezTo>
                      <a:pt x="0" y="33"/>
                      <a:pt x="0" y="65"/>
                      <a:pt x="0" y="97"/>
                    </a:cubicBezTo>
                    <a:cubicBezTo>
                      <a:pt x="0" y="874"/>
                      <a:pt x="861" y="1507"/>
                      <a:pt x="1922" y="1507"/>
                    </a:cubicBezTo>
                    <a:cubicBezTo>
                      <a:pt x="1929" y="1507"/>
                      <a:pt x="1935" y="1507"/>
                      <a:pt x="1942" y="1507"/>
                    </a:cubicBezTo>
                    <a:cubicBezTo>
                      <a:pt x="2846" y="1507"/>
                      <a:pt x="3608" y="1045"/>
                      <a:pt x="3814" y="430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6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8" name="Google Shape;2268;p51"/>
              <p:cNvSpPr/>
              <p:nvPr/>
            </p:nvSpPr>
            <p:spPr>
              <a:xfrm>
                <a:off x="5503826" y="3361486"/>
                <a:ext cx="92135" cy="84457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180" extrusionOk="0">
                    <a:moveTo>
                      <a:pt x="2292" y="0"/>
                    </a:moveTo>
                    <a:cubicBezTo>
                      <a:pt x="2287" y="0"/>
                      <a:pt x="2281" y="0"/>
                      <a:pt x="2276" y="0"/>
                    </a:cubicBezTo>
                    <a:cubicBezTo>
                      <a:pt x="1013" y="7"/>
                      <a:pt x="1" y="942"/>
                      <a:pt x="1" y="2096"/>
                    </a:cubicBezTo>
                    <a:cubicBezTo>
                      <a:pt x="7" y="3246"/>
                      <a:pt x="1026" y="4179"/>
                      <a:pt x="2278" y="4179"/>
                    </a:cubicBezTo>
                    <a:cubicBezTo>
                      <a:pt x="2282" y="4179"/>
                      <a:pt x="2286" y="4179"/>
                      <a:pt x="2290" y="4179"/>
                    </a:cubicBezTo>
                    <a:cubicBezTo>
                      <a:pt x="3546" y="4173"/>
                      <a:pt x="4559" y="3237"/>
                      <a:pt x="4559" y="2084"/>
                    </a:cubicBezTo>
                    <a:cubicBezTo>
                      <a:pt x="4552" y="934"/>
                      <a:pt x="3542" y="0"/>
                      <a:pt x="22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9" name="Google Shape;2269;p51"/>
              <p:cNvSpPr/>
              <p:nvPr/>
            </p:nvSpPr>
            <p:spPr>
              <a:xfrm>
                <a:off x="5517949" y="3407957"/>
                <a:ext cx="28651" cy="2905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438" extrusionOk="0">
                    <a:moveTo>
                      <a:pt x="707" y="1"/>
                    </a:moveTo>
                    <a:cubicBezTo>
                      <a:pt x="314" y="1"/>
                      <a:pt x="0" y="328"/>
                      <a:pt x="0" y="725"/>
                    </a:cubicBezTo>
                    <a:cubicBezTo>
                      <a:pt x="0" y="1112"/>
                      <a:pt x="316" y="1438"/>
                      <a:pt x="702" y="1438"/>
                    </a:cubicBezTo>
                    <a:cubicBezTo>
                      <a:pt x="705" y="1438"/>
                      <a:pt x="709" y="1438"/>
                      <a:pt x="713" y="1437"/>
                    </a:cubicBezTo>
                    <a:cubicBezTo>
                      <a:pt x="1103" y="1437"/>
                      <a:pt x="1417" y="1116"/>
                      <a:pt x="1417" y="719"/>
                    </a:cubicBezTo>
                    <a:cubicBezTo>
                      <a:pt x="1417" y="322"/>
                      <a:pt x="1097" y="1"/>
                      <a:pt x="707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0" name="Google Shape;2270;p51"/>
              <p:cNvSpPr/>
              <p:nvPr/>
            </p:nvSpPr>
            <p:spPr>
              <a:xfrm>
                <a:off x="5282884" y="3480231"/>
                <a:ext cx="474716" cy="27992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3854" extrusionOk="0">
                    <a:moveTo>
                      <a:pt x="16436" y="1"/>
                    </a:moveTo>
                    <a:cubicBezTo>
                      <a:pt x="16738" y="796"/>
                      <a:pt x="16995" y="2187"/>
                      <a:pt x="15430" y="2784"/>
                    </a:cubicBezTo>
                    <a:cubicBezTo>
                      <a:pt x="14960" y="2964"/>
                      <a:pt x="14539" y="3036"/>
                      <a:pt x="14166" y="3036"/>
                    </a:cubicBezTo>
                    <a:cubicBezTo>
                      <a:pt x="12713" y="3036"/>
                      <a:pt x="11994" y="1944"/>
                      <a:pt x="11994" y="1944"/>
                    </a:cubicBezTo>
                    <a:cubicBezTo>
                      <a:pt x="11994" y="1944"/>
                      <a:pt x="11146" y="3719"/>
                      <a:pt x="9498" y="3719"/>
                    </a:cubicBezTo>
                    <a:cubicBezTo>
                      <a:pt x="9272" y="3719"/>
                      <a:pt x="9032" y="3686"/>
                      <a:pt x="8776" y="3610"/>
                    </a:cubicBezTo>
                    <a:cubicBezTo>
                      <a:pt x="7225" y="3155"/>
                      <a:pt x="7270" y="1488"/>
                      <a:pt x="7403" y="610"/>
                    </a:cubicBezTo>
                    <a:lnTo>
                      <a:pt x="7403" y="610"/>
                    </a:lnTo>
                    <a:cubicBezTo>
                      <a:pt x="4346" y="1258"/>
                      <a:pt x="2353" y="3245"/>
                      <a:pt x="1134" y="5033"/>
                    </a:cubicBezTo>
                    <a:cubicBezTo>
                      <a:pt x="634" y="5770"/>
                      <a:pt x="263" y="6476"/>
                      <a:pt x="0" y="7039"/>
                    </a:cubicBezTo>
                    <a:cubicBezTo>
                      <a:pt x="148" y="7193"/>
                      <a:pt x="4326" y="12009"/>
                      <a:pt x="4294" y="12232"/>
                    </a:cubicBezTo>
                    <a:cubicBezTo>
                      <a:pt x="5900" y="13454"/>
                      <a:pt x="7879" y="13853"/>
                      <a:pt x="9781" y="13853"/>
                    </a:cubicBezTo>
                    <a:cubicBezTo>
                      <a:pt x="13377" y="13853"/>
                      <a:pt x="16699" y="12424"/>
                      <a:pt x="16699" y="12424"/>
                    </a:cubicBezTo>
                    <a:cubicBezTo>
                      <a:pt x="17289" y="12666"/>
                      <a:pt x="17869" y="12766"/>
                      <a:pt x="18427" y="12766"/>
                    </a:cubicBezTo>
                    <a:cubicBezTo>
                      <a:pt x="21153" y="12766"/>
                      <a:pt x="23327" y="10367"/>
                      <a:pt x="23327" y="10367"/>
                    </a:cubicBezTo>
                    <a:cubicBezTo>
                      <a:pt x="23495" y="6995"/>
                      <a:pt x="22673" y="4707"/>
                      <a:pt x="21513" y="3148"/>
                    </a:cubicBezTo>
                    <a:cubicBezTo>
                      <a:pt x="19918" y="1021"/>
                      <a:pt x="17673" y="264"/>
                      <a:pt x="16436" y="1"/>
                    </a:cubicBez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1" name="Google Shape;2271;p51"/>
              <p:cNvSpPr/>
              <p:nvPr/>
            </p:nvSpPr>
            <p:spPr>
              <a:xfrm>
                <a:off x="5296583" y="3480231"/>
                <a:ext cx="447399" cy="220477"/>
              </a:xfrm>
              <a:custGeom>
                <a:avLst/>
                <a:gdLst/>
                <a:ahLst/>
                <a:cxnLst/>
                <a:rect l="l" t="t" r="r" b="b"/>
                <a:pathLst>
                  <a:path w="22143" h="10912" extrusionOk="0">
                    <a:moveTo>
                      <a:pt x="15758" y="1"/>
                    </a:moveTo>
                    <a:cubicBezTo>
                      <a:pt x="16060" y="796"/>
                      <a:pt x="16317" y="2187"/>
                      <a:pt x="14752" y="2784"/>
                    </a:cubicBezTo>
                    <a:cubicBezTo>
                      <a:pt x="14282" y="2964"/>
                      <a:pt x="13861" y="3036"/>
                      <a:pt x="13488" y="3036"/>
                    </a:cubicBezTo>
                    <a:cubicBezTo>
                      <a:pt x="12035" y="3036"/>
                      <a:pt x="11316" y="1944"/>
                      <a:pt x="11316" y="1944"/>
                    </a:cubicBezTo>
                    <a:cubicBezTo>
                      <a:pt x="11316" y="1944"/>
                      <a:pt x="10468" y="3719"/>
                      <a:pt x="8820" y="3719"/>
                    </a:cubicBezTo>
                    <a:cubicBezTo>
                      <a:pt x="8594" y="3719"/>
                      <a:pt x="8354" y="3686"/>
                      <a:pt x="8098" y="3610"/>
                    </a:cubicBezTo>
                    <a:cubicBezTo>
                      <a:pt x="6547" y="3155"/>
                      <a:pt x="6592" y="1488"/>
                      <a:pt x="6725" y="610"/>
                    </a:cubicBezTo>
                    <a:lnTo>
                      <a:pt x="6725" y="610"/>
                    </a:lnTo>
                    <a:cubicBezTo>
                      <a:pt x="3668" y="1258"/>
                      <a:pt x="1675" y="3245"/>
                      <a:pt x="456" y="5033"/>
                    </a:cubicBezTo>
                    <a:cubicBezTo>
                      <a:pt x="290" y="5278"/>
                      <a:pt x="136" y="5515"/>
                      <a:pt x="1" y="5745"/>
                    </a:cubicBezTo>
                    <a:lnTo>
                      <a:pt x="11713" y="10912"/>
                    </a:lnTo>
                    <a:cubicBezTo>
                      <a:pt x="11713" y="10912"/>
                      <a:pt x="15789" y="5757"/>
                      <a:pt x="22051" y="5757"/>
                    </a:cubicBezTo>
                    <a:cubicBezTo>
                      <a:pt x="22082" y="5757"/>
                      <a:pt x="22112" y="5757"/>
                      <a:pt x="22143" y="5758"/>
                    </a:cubicBezTo>
                    <a:cubicBezTo>
                      <a:pt x="21817" y="4719"/>
                      <a:pt x="21361" y="3861"/>
                      <a:pt x="20835" y="3148"/>
                    </a:cubicBezTo>
                    <a:cubicBezTo>
                      <a:pt x="19240" y="1021"/>
                      <a:pt x="16995" y="264"/>
                      <a:pt x="15758" y="1"/>
                    </a:cubicBezTo>
                    <a:close/>
                  </a:path>
                </a:pathLst>
              </a:custGeom>
              <a:solidFill>
                <a:srgbClr val="9A4E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2" name="Google Shape;2272;p51"/>
              <p:cNvSpPr/>
              <p:nvPr/>
            </p:nvSpPr>
            <p:spPr>
              <a:xfrm>
                <a:off x="5197882" y="3612836"/>
                <a:ext cx="186694" cy="132828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6574" extrusionOk="0">
                    <a:moveTo>
                      <a:pt x="3146" y="0"/>
                    </a:moveTo>
                    <a:cubicBezTo>
                      <a:pt x="2741" y="0"/>
                      <a:pt x="2373" y="205"/>
                      <a:pt x="2213" y="644"/>
                    </a:cubicBezTo>
                    <a:cubicBezTo>
                      <a:pt x="2092" y="586"/>
                      <a:pt x="1964" y="560"/>
                      <a:pt x="1833" y="560"/>
                    </a:cubicBezTo>
                    <a:cubicBezTo>
                      <a:pt x="1382" y="560"/>
                      <a:pt x="904" y="872"/>
                      <a:pt x="610" y="1284"/>
                    </a:cubicBezTo>
                    <a:cubicBezTo>
                      <a:pt x="1" y="2156"/>
                      <a:pt x="649" y="2798"/>
                      <a:pt x="1341" y="2899"/>
                    </a:cubicBezTo>
                    <a:cubicBezTo>
                      <a:pt x="893" y="3355"/>
                      <a:pt x="630" y="3926"/>
                      <a:pt x="578" y="4606"/>
                    </a:cubicBezTo>
                    <a:cubicBezTo>
                      <a:pt x="515" y="5573"/>
                      <a:pt x="1047" y="6393"/>
                      <a:pt x="2039" y="6547"/>
                    </a:cubicBezTo>
                    <a:cubicBezTo>
                      <a:pt x="2164" y="6565"/>
                      <a:pt x="2288" y="6574"/>
                      <a:pt x="2411" y="6574"/>
                    </a:cubicBezTo>
                    <a:cubicBezTo>
                      <a:pt x="3124" y="6574"/>
                      <a:pt x="3791" y="6286"/>
                      <a:pt x="4393" y="5887"/>
                    </a:cubicBezTo>
                    <a:cubicBezTo>
                      <a:pt x="4418" y="5907"/>
                      <a:pt x="4444" y="5926"/>
                      <a:pt x="4476" y="5938"/>
                    </a:cubicBezTo>
                    <a:cubicBezTo>
                      <a:pt x="4587" y="5996"/>
                      <a:pt x="4705" y="6023"/>
                      <a:pt x="4824" y="6023"/>
                    </a:cubicBezTo>
                    <a:cubicBezTo>
                      <a:pt x="5138" y="6023"/>
                      <a:pt x="5466" y="5841"/>
                      <a:pt x="5726" y="5586"/>
                    </a:cubicBezTo>
                    <a:cubicBezTo>
                      <a:pt x="5764" y="5926"/>
                      <a:pt x="5918" y="6233"/>
                      <a:pt x="6219" y="6284"/>
                    </a:cubicBezTo>
                    <a:cubicBezTo>
                      <a:pt x="6272" y="6295"/>
                      <a:pt x="6324" y="6300"/>
                      <a:pt x="6375" y="6300"/>
                    </a:cubicBezTo>
                    <a:cubicBezTo>
                      <a:pt x="6626" y="6300"/>
                      <a:pt x="6845" y="6173"/>
                      <a:pt x="6989" y="5964"/>
                    </a:cubicBezTo>
                    <a:cubicBezTo>
                      <a:pt x="7072" y="6086"/>
                      <a:pt x="7169" y="6189"/>
                      <a:pt x="7264" y="6240"/>
                    </a:cubicBezTo>
                    <a:cubicBezTo>
                      <a:pt x="7390" y="6307"/>
                      <a:pt x="7524" y="6338"/>
                      <a:pt x="7657" y="6338"/>
                    </a:cubicBezTo>
                    <a:cubicBezTo>
                      <a:pt x="7918" y="6338"/>
                      <a:pt x="8176" y="6219"/>
                      <a:pt x="8367" y="6015"/>
                    </a:cubicBezTo>
                    <a:cubicBezTo>
                      <a:pt x="8438" y="5932"/>
                      <a:pt x="8483" y="5810"/>
                      <a:pt x="8501" y="5669"/>
                    </a:cubicBezTo>
                    <a:cubicBezTo>
                      <a:pt x="8533" y="5446"/>
                      <a:pt x="8509" y="5183"/>
                      <a:pt x="8418" y="4984"/>
                    </a:cubicBezTo>
                    <a:cubicBezTo>
                      <a:pt x="8950" y="4707"/>
                      <a:pt x="9240" y="3804"/>
                      <a:pt x="9130" y="3292"/>
                    </a:cubicBezTo>
                    <a:cubicBezTo>
                      <a:pt x="9054" y="2892"/>
                      <a:pt x="8774" y="2731"/>
                      <a:pt x="8447" y="2731"/>
                    </a:cubicBezTo>
                    <a:cubicBezTo>
                      <a:pt x="8223" y="2731"/>
                      <a:pt x="7977" y="2807"/>
                      <a:pt x="7758" y="2932"/>
                    </a:cubicBezTo>
                    <a:cubicBezTo>
                      <a:pt x="7732" y="2682"/>
                      <a:pt x="7681" y="2446"/>
                      <a:pt x="7649" y="2322"/>
                    </a:cubicBezTo>
                    <a:cubicBezTo>
                      <a:pt x="7522" y="1842"/>
                      <a:pt x="7273" y="1461"/>
                      <a:pt x="6755" y="1461"/>
                    </a:cubicBezTo>
                    <a:cubicBezTo>
                      <a:pt x="6727" y="1461"/>
                      <a:pt x="6698" y="1462"/>
                      <a:pt x="6669" y="1464"/>
                    </a:cubicBezTo>
                    <a:cubicBezTo>
                      <a:pt x="6476" y="1476"/>
                      <a:pt x="6309" y="1547"/>
                      <a:pt x="6155" y="1650"/>
                    </a:cubicBezTo>
                    <a:cubicBezTo>
                      <a:pt x="6086" y="1349"/>
                      <a:pt x="6009" y="1092"/>
                      <a:pt x="5938" y="1002"/>
                    </a:cubicBezTo>
                    <a:cubicBezTo>
                      <a:pt x="5819" y="833"/>
                      <a:pt x="5649" y="763"/>
                      <a:pt x="5461" y="763"/>
                    </a:cubicBezTo>
                    <a:cubicBezTo>
                      <a:pt x="5170" y="763"/>
                      <a:pt x="4834" y="929"/>
                      <a:pt x="4566" y="1162"/>
                    </a:cubicBezTo>
                    <a:cubicBezTo>
                      <a:pt x="4495" y="893"/>
                      <a:pt x="4355" y="630"/>
                      <a:pt x="4207" y="476"/>
                    </a:cubicBezTo>
                    <a:cubicBezTo>
                      <a:pt x="4201" y="470"/>
                      <a:pt x="4193" y="464"/>
                      <a:pt x="4187" y="458"/>
                    </a:cubicBezTo>
                    <a:cubicBezTo>
                      <a:pt x="3890" y="160"/>
                      <a:pt x="3503" y="0"/>
                      <a:pt x="3146" y="0"/>
                    </a:cubicBezTo>
                    <a:close/>
                  </a:path>
                </a:pathLst>
              </a:custGeom>
              <a:solidFill>
                <a:srgbClr val="FFC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3" name="Google Shape;2273;p51"/>
              <p:cNvSpPr/>
              <p:nvPr/>
            </p:nvSpPr>
            <p:spPr>
              <a:xfrm>
                <a:off x="5217319" y="3662359"/>
                <a:ext cx="142506" cy="74233"/>
              </a:xfrm>
              <a:custGeom>
                <a:avLst/>
                <a:gdLst/>
                <a:ahLst/>
                <a:cxnLst/>
                <a:rect l="l" t="t" r="r" b="b"/>
                <a:pathLst>
                  <a:path w="7053" h="3674" extrusionOk="0">
                    <a:moveTo>
                      <a:pt x="3808" y="975"/>
                    </a:moveTo>
                    <a:cubicBezTo>
                      <a:pt x="3950" y="975"/>
                      <a:pt x="3790" y="1525"/>
                      <a:pt x="3751" y="1635"/>
                    </a:cubicBezTo>
                    <a:cubicBezTo>
                      <a:pt x="3668" y="1853"/>
                      <a:pt x="3553" y="2058"/>
                      <a:pt x="3405" y="2256"/>
                    </a:cubicBezTo>
                    <a:cubicBezTo>
                      <a:pt x="3322" y="2102"/>
                      <a:pt x="3277" y="1904"/>
                      <a:pt x="3302" y="1679"/>
                    </a:cubicBezTo>
                    <a:cubicBezTo>
                      <a:pt x="3322" y="1448"/>
                      <a:pt x="3494" y="1256"/>
                      <a:pt x="3636" y="1096"/>
                    </a:cubicBezTo>
                    <a:cubicBezTo>
                      <a:pt x="3719" y="1007"/>
                      <a:pt x="3777" y="975"/>
                      <a:pt x="3808" y="975"/>
                    </a:cubicBezTo>
                    <a:close/>
                    <a:moveTo>
                      <a:pt x="2124" y="1"/>
                    </a:moveTo>
                    <a:cubicBezTo>
                      <a:pt x="2097" y="1"/>
                      <a:pt x="2077" y="1"/>
                      <a:pt x="2053" y="7"/>
                    </a:cubicBezTo>
                    <a:cubicBezTo>
                      <a:pt x="860" y="308"/>
                      <a:pt x="0" y="1956"/>
                      <a:pt x="500" y="3096"/>
                    </a:cubicBezTo>
                    <a:cubicBezTo>
                      <a:pt x="674" y="3507"/>
                      <a:pt x="1091" y="3673"/>
                      <a:pt x="1500" y="3673"/>
                    </a:cubicBezTo>
                    <a:cubicBezTo>
                      <a:pt x="1604" y="3673"/>
                      <a:pt x="1700" y="3661"/>
                      <a:pt x="1796" y="3641"/>
                    </a:cubicBezTo>
                    <a:cubicBezTo>
                      <a:pt x="2399" y="3533"/>
                      <a:pt x="2931" y="3199"/>
                      <a:pt x="3361" y="2764"/>
                    </a:cubicBezTo>
                    <a:cubicBezTo>
                      <a:pt x="3539" y="2879"/>
                      <a:pt x="3745" y="2936"/>
                      <a:pt x="3956" y="2936"/>
                    </a:cubicBezTo>
                    <a:cubicBezTo>
                      <a:pt x="4219" y="2936"/>
                      <a:pt x="4494" y="2853"/>
                      <a:pt x="4745" y="2699"/>
                    </a:cubicBezTo>
                    <a:cubicBezTo>
                      <a:pt x="4867" y="2628"/>
                      <a:pt x="5021" y="2513"/>
                      <a:pt x="5162" y="2372"/>
                    </a:cubicBezTo>
                    <a:cubicBezTo>
                      <a:pt x="5418" y="2590"/>
                      <a:pt x="5778" y="2750"/>
                      <a:pt x="6124" y="2750"/>
                    </a:cubicBezTo>
                    <a:cubicBezTo>
                      <a:pt x="6476" y="2750"/>
                      <a:pt x="6808" y="2590"/>
                      <a:pt x="7008" y="2167"/>
                    </a:cubicBezTo>
                    <a:cubicBezTo>
                      <a:pt x="7053" y="2064"/>
                      <a:pt x="6976" y="2019"/>
                      <a:pt x="6873" y="2019"/>
                    </a:cubicBezTo>
                    <a:cubicBezTo>
                      <a:pt x="6784" y="2019"/>
                      <a:pt x="6674" y="2064"/>
                      <a:pt x="6642" y="2128"/>
                    </a:cubicBezTo>
                    <a:cubicBezTo>
                      <a:pt x="6508" y="2410"/>
                      <a:pt x="6334" y="2513"/>
                      <a:pt x="6148" y="2513"/>
                    </a:cubicBezTo>
                    <a:cubicBezTo>
                      <a:pt x="5873" y="2513"/>
                      <a:pt x="5578" y="2295"/>
                      <a:pt x="5385" y="2116"/>
                    </a:cubicBezTo>
                    <a:cubicBezTo>
                      <a:pt x="5571" y="1841"/>
                      <a:pt x="5610" y="1552"/>
                      <a:pt x="5219" y="1379"/>
                    </a:cubicBezTo>
                    <a:cubicBezTo>
                      <a:pt x="5201" y="1372"/>
                      <a:pt x="5174" y="1365"/>
                      <a:pt x="5148" y="1365"/>
                    </a:cubicBezTo>
                    <a:cubicBezTo>
                      <a:pt x="5091" y="1365"/>
                      <a:pt x="5021" y="1392"/>
                      <a:pt x="4982" y="1424"/>
                    </a:cubicBezTo>
                    <a:cubicBezTo>
                      <a:pt x="4745" y="1635"/>
                      <a:pt x="4784" y="1910"/>
                      <a:pt x="4962" y="2161"/>
                    </a:cubicBezTo>
                    <a:cubicBezTo>
                      <a:pt x="4879" y="2250"/>
                      <a:pt x="4784" y="2327"/>
                      <a:pt x="4707" y="2392"/>
                    </a:cubicBezTo>
                    <a:cubicBezTo>
                      <a:pt x="4501" y="2558"/>
                      <a:pt x="4277" y="2635"/>
                      <a:pt x="4071" y="2635"/>
                    </a:cubicBezTo>
                    <a:cubicBezTo>
                      <a:pt x="3899" y="2635"/>
                      <a:pt x="3739" y="2584"/>
                      <a:pt x="3604" y="2481"/>
                    </a:cubicBezTo>
                    <a:cubicBezTo>
                      <a:pt x="3777" y="2276"/>
                      <a:pt x="3924" y="2052"/>
                      <a:pt x="4047" y="1827"/>
                    </a:cubicBezTo>
                    <a:cubicBezTo>
                      <a:pt x="4193" y="1552"/>
                      <a:pt x="4411" y="635"/>
                      <a:pt x="3970" y="635"/>
                    </a:cubicBezTo>
                    <a:cubicBezTo>
                      <a:pt x="3905" y="635"/>
                      <a:pt x="3834" y="648"/>
                      <a:pt x="3745" y="693"/>
                    </a:cubicBezTo>
                    <a:cubicBezTo>
                      <a:pt x="3154" y="948"/>
                      <a:pt x="2630" y="1776"/>
                      <a:pt x="3014" y="2404"/>
                    </a:cubicBezTo>
                    <a:cubicBezTo>
                      <a:pt x="3053" y="2462"/>
                      <a:pt x="3091" y="2519"/>
                      <a:pt x="3136" y="2564"/>
                    </a:cubicBezTo>
                    <a:cubicBezTo>
                      <a:pt x="2873" y="2841"/>
                      <a:pt x="2565" y="3064"/>
                      <a:pt x="2257" y="3232"/>
                    </a:cubicBezTo>
                    <a:cubicBezTo>
                      <a:pt x="2027" y="3353"/>
                      <a:pt x="1822" y="3404"/>
                      <a:pt x="1636" y="3404"/>
                    </a:cubicBezTo>
                    <a:cubicBezTo>
                      <a:pt x="1053" y="3404"/>
                      <a:pt x="713" y="2853"/>
                      <a:pt x="770" y="2155"/>
                    </a:cubicBezTo>
                    <a:cubicBezTo>
                      <a:pt x="834" y="1385"/>
                      <a:pt x="1328" y="456"/>
                      <a:pt x="2116" y="256"/>
                    </a:cubicBezTo>
                    <a:cubicBezTo>
                      <a:pt x="2328" y="205"/>
                      <a:pt x="2296" y="1"/>
                      <a:pt x="2124" y="1"/>
                    </a:cubicBezTo>
                    <a:close/>
                  </a:path>
                </a:pathLst>
              </a:custGeom>
              <a:solidFill>
                <a:srgbClr val="FFCD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4" name="Google Shape;2274;p51"/>
              <p:cNvSpPr/>
              <p:nvPr/>
            </p:nvSpPr>
            <p:spPr>
              <a:xfrm>
                <a:off x="5211884" y="3618312"/>
                <a:ext cx="63242" cy="47563"/>
              </a:xfrm>
              <a:custGeom>
                <a:avLst/>
                <a:gdLst/>
                <a:ahLst/>
                <a:cxnLst/>
                <a:rect l="l" t="t" r="r" b="b"/>
                <a:pathLst>
                  <a:path w="3130" h="2354" extrusionOk="0">
                    <a:moveTo>
                      <a:pt x="2514" y="1"/>
                    </a:moveTo>
                    <a:cubicBezTo>
                      <a:pt x="2186" y="1"/>
                      <a:pt x="1860" y="219"/>
                      <a:pt x="1751" y="545"/>
                    </a:cubicBezTo>
                    <a:cubicBezTo>
                      <a:pt x="1616" y="501"/>
                      <a:pt x="1469" y="482"/>
                      <a:pt x="1322" y="482"/>
                    </a:cubicBezTo>
                    <a:cubicBezTo>
                      <a:pt x="860" y="482"/>
                      <a:pt x="392" y="687"/>
                      <a:pt x="174" y="1065"/>
                    </a:cubicBezTo>
                    <a:cubicBezTo>
                      <a:pt x="0" y="1367"/>
                      <a:pt x="26" y="1988"/>
                      <a:pt x="340" y="2193"/>
                    </a:cubicBezTo>
                    <a:cubicBezTo>
                      <a:pt x="532" y="2328"/>
                      <a:pt x="763" y="2353"/>
                      <a:pt x="994" y="2353"/>
                    </a:cubicBezTo>
                    <a:lnTo>
                      <a:pt x="1219" y="2353"/>
                    </a:lnTo>
                    <a:cubicBezTo>
                      <a:pt x="1296" y="2347"/>
                      <a:pt x="1366" y="2347"/>
                      <a:pt x="1443" y="2347"/>
                    </a:cubicBezTo>
                    <a:lnTo>
                      <a:pt x="1476" y="2347"/>
                    </a:lnTo>
                    <a:cubicBezTo>
                      <a:pt x="1693" y="2347"/>
                      <a:pt x="1763" y="2065"/>
                      <a:pt x="1508" y="2065"/>
                    </a:cubicBezTo>
                    <a:lnTo>
                      <a:pt x="1494" y="2065"/>
                    </a:lnTo>
                    <a:cubicBezTo>
                      <a:pt x="1431" y="2065"/>
                      <a:pt x="1360" y="2065"/>
                      <a:pt x="1289" y="2071"/>
                    </a:cubicBezTo>
                    <a:cubicBezTo>
                      <a:pt x="1213" y="2078"/>
                      <a:pt x="1142" y="2078"/>
                      <a:pt x="1065" y="2078"/>
                    </a:cubicBezTo>
                    <a:cubicBezTo>
                      <a:pt x="885" y="2078"/>
                      <a:pt x="713" y="2051"/>
                      <a:pt x="597" y="1930"/>
                    </a:cubicBezTo>
                    <a:cubicBezTo>
                      <a:pt x="316" y="1642"/>
                      <a:pt x="462" y="1045"/>
                      <a:pt x="789" y="859"/>
                    </a:cubicBezTo>
                    <a:cubicBezTo>
                      <a:pt x="899" y="796"/>
                      <a:pt x="1026" y="770"/>
                      <a:pt x="1154" y="770"/>
                    </a:cubicBezTo>
                    <a:cubicBezTo>
                      <a:pt x="1354" y="770"/>
                      <a:pt x="1553" y="828"/>
                      <a:pt x="1725" y="905"/>
                    </a:cubicBezTo>
                    <a:lnTo>
                      <a:pt x="1725" y="911"/>
                    </a:lnTo>
                    <a:cubicBezTo>
                      <a:pt x="1763" y="1136"/>
                      <a:pt x="1905" y="1444"/>
                      <a:pt x="2142" y="1444"/>
                    </a:cubicBezTo>
                    <a:cubicBezTo>
                      <a:pt x="2186" y="1444"/>
                      <a:pt x="2239" y="1430"/>
                      <a:pt x="2289" y="1405"/>
                    </a:cubicBezTo>
                    <a:cubicBezTo>
                      <a:pt x="2623" y="1244"/>
                      <a:pt x="2296" y="873"/>
                      <a:pt x="2116" y="731"/>
                    </a:cubicBezTo>
                    <a:cubicBezTo>
                      <a:pt x="2142" y="533"/>
                      <a:pt x="2269" y="270"/>
                      <a:pt x="2449" y="270"/>
                    </a:cubicBezTo>
                    <a:cubicBezTo>
                      <a:pt x="2520" y="270"/>
                      <a:pt x="2597" y="308"/>
                      <a:pt x="2680" y="405"/>
                    </a:cubicBezTo>
                    <a:cubicBezTo>
                      <a:pt x="2713" y="436"/>
                      <a:pt x="2757" y="456"/>
                      <a:pt x="2808" y="456"/>
                    </a:cubicBezTo>
                    <a:cubicBezTo>
                      <a:pt x="2956" y="456"/>
                      <a:pt x="3130" y="341"/>
                      <a:pt x="3033" y="231"/>
                    </a:cubicBezTo>
                    <a:cubicBezTo>
                      <a:pt x="2885" y="71"/>
                      <a:pt x="2700" y="1"/>
                      <a:pt x="2514" y="1"/>
                    </a:cubicBezTo>
                    <a:close/>
                  </a:path>
                </a:pathLst>
              </a:custGeom>
              <a:solidFill>
                <a:srgbClr val="FFCD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5" name="Google Shape;2275;p51"/>
              <p:cNvSpPr/>
              <p:nvPr/>
            </p:nvSpPr>
            <p:spPr>
              <a:xfrm>
                <a:off x="5278459" y="3632435"/>
                <a:ext cx="76314" cy="54816"/>
              </a:xfrm>
              <a:custGeom>
                <a:avLst/>
                <a:gdLst/>
                <a:ahLst/>
                <a:cxnLst/>
                <a:rect l="l" t="t" r="r" b="b"/>
                <a:pathLst>
                  <a:path w="3777" h="2713" extrusionOk="0">
                    <a:moveTo>
                      <a:pt x="2802" y="1174"/>
                    </a:moveTo>
                    <a:cubicBezTo>
                      <a:pt x="2802" y="1174"/>
                      <a:pt x="2797" y="1191"/>
                      <a:pt x="2773" y="1232"/>
                    </a:cubicBezTo>
                    <a:lnTo>
                      <a:pt x="2773" y="1232"/>
                    </a:lnTo>
                    <a:cubicBezTo>
                      <a:pt x="2788" y="1199"/>
                      <a:pt x="2802" y="1174"/>
                      <a:pt x="2802" y="1174"/>
                    </a:cubicBezTo>
                    <a:close/>
                    <a:moveTo>
                      <a:pt x="1444" y="0"/>
                    </a:moveTo>
                    <a:cubicBezTo>
                      <a:pt x="1430" y="0"/>
                      <a:pt x="1411" y="0"/>
                      <a:pt x="1391" y="6"/>
                    </a:cubicBezTo>
                    <a:cubicBezTo>
                      <a:pt x="430" y="116"/>
                      <a:pt x="1" y="1385"/>
                      <a:pt x="1078" y="1692"/>
                    </a:cubicBezTo>
                    <a:cubicBezTo>
                      <a:pt x="1238" y="1745"/>
                      <a:pt x="1450" y="1769"/>
                      <a:pt x="1667" y="1769"/>
                    </a:cubicBezTo>
                    <a:cubicBezTo>
                      <a:pt x="1853" y="1769"/>
                      <a:pt x="2051" y="1751"/>
                      <a:pt x="2244" y="1706"/>
                    </a:cubicBezTo>
                    <a:lnTo>
                      <a:pt x="2244" y="1706"/>
                    </a:lnTo>
                    <a:cubicBezTo>
                      <a:pt x="2148" y="2314"/>
                      <a:pt x="2815" y="2680"/>
                      <a:pt x="3341" y="2713"/>
                    </a:cubicBezTo>
                    <a:cubicBezTo>
                      <a:pt x="3430" y="2713"/>
                      <a:pt x="3776" y="2571"/>
                      <a:pt x="3590" y="2559"/>
                    </a:cubicBezTo>
                    <a:cubicBezTo>
                      <a:pt x="3033" y="2526"/>
                      <a:pt x="2578" y="2122"/>
                      <a:pt x="2648" y="1577"/>
                    </a:cubicBezTo>
                    <a:cubicBezTo>
                      <a:pt x="2950" y="1443"/>
                      <a:pt x="3181" y="1225"/>
                      <a:pt x="3232" y="905"/>
                    </a:cubicBezTo>
                    <a:cubicBezTo>
                      <a:pt x="3232" y="885"/>
                      <a:pt x="3167" y="885"/>
                      <a:pt x="3161" y="879"/>
                    </a:cubicBezTo>
                    <a:lnTo>
                      <a:pt x="3098" y="879"/>
                    </a:lnTo>
                    <a:cubicBezTo>
                      <a:pt x="2681" y="879"/>
                      <a:pt x="2412" y="1174"/>
                      <a:pt x="2282" y="1559"/>
                    </a:cubicBezTo>
                    <a:cubicBezTo>
                      <a:pt x="2155" y="1591"/>
                      <a:pt x="2021" y="1603"/>
                      <a:pt x="1905" y="1609"/>
                    </a:cubicBezTo>
                    <a:lnTo>
                      <a:pt x="1835" y="1609"/>
                    </a:lnTo>
                    <a:cubicBezTo>
                      <a:pt x="1507" y="1609"/>
                      <a:pt x="1122" y="1526"/>
                      <a:pt x="911" y="1269"/>
                    </a:cubicBezTo>
                    <a:cubicBezTo>
                      <a:pt x="693" y="1006"/>
                      <a:pt x="828" y="199"/>
                      <a:pt x="1225" y="154"/>
                    </a:cubicBezTo>
                    <a:cubicBezTo>
                      <a:pt x="1315" y="142"/>
                      <a:pt x="1598" y="0"/>
                      <a:pt x="1444" y="0"/>
                    </a:cubicBezTo>
                    <a:close/>
                  </a:path>
                </a:pathLst>
              </a:custGeom>
              <a:solidFill>
                <a:srgbClr val="FFCD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6" name="Google Shape;2276;p51"/>
              <p:cNvSpPr/>
              <p:nvPr/>
            </p:nvSpPr>
            <p:spPr>
              <a:xfrm>
                <a:off x="5526536" y="3664096"/>
                <a:ext cx="215244" cy="141172"/>
              </a:xfrm>
              <a:custGeom>
                <a:avLst/>
                <a:gdLst/>
                <a:ahLst/>
                <a:cxnLst/>
                <a:rect l="l" t="t" r="r" b="b"/>
                <a:pathLst>
                  <a:path w="10653" h="6987" extrusionOk="0">
                    <a:moveTo>
                      <a:pt x="5211" y="0"/>
                    </a:moveTo>
                    <a:cubicBezTo>
                      <a:pt x="4655" y="0"/>
                      <a:pt x="4094" y="133"/>
                      <a:pt x="3659" y="362"/>
                    </a:cubicBezTo>
                    <a:cubicBezTo>
                      <a:pt x="2839" y="786"/>
                      <a:pt x="2069" y="1670"/>
                      <a:pt x="2274" y="2670"/>
                    </a:cubicBezTo>
                    <a:cubicBezTo>
                      <a:pt x="2282" y="2702"/>
                      <a:pt x="2288" y="2741"/>
                      <a:pt x="2300" y="2786"/>
                    </a:cubicBezTo>
                    <a:cubicBezTo>
                      <a:pt x="2142" y="2735"/>
                      <a:pt x="1962" y="2710"/>
                      <a:pt x="1780" y="2710"/>
                    </a:cubicBezTo>
                    <a:cubicBezTo>
                      <a:pt x="1253" y="2710"/>
                      <a:pt x="703" y="2916"/>
                      <a:pt x="569" y="3293"/>
                    </a:cubicBezTo>
                    <a:cubicBezTo>
                      <a:pt x="505" y="3492"/>
                      <a:pt x="551" y="3696"/>
                      <a:pt x="658" y="3870"/>
                    </a:cubicBezTo>
                    <a:cubicBezTo>
                      <a:pt x="351" y="3966"/>
                      <a:pt x="140" y="4209"/>
                      <a:pt x="69" y="4735"/>
                    </a:cubicBezTo>
                    <a:cubicBezTo>
                      <a:pt x="1" y="5314"/>
                      <a:pt x="455" y="5537"/>
                      <a:pt x="958" y="5537"/>
                    </a:cubicBezTo>
                    <a:cubicBezTo>
                      <a:pt x="1112" y="5537"/>
                      <a:pt x="1271" y="5516"/>
                      <a:pt x="1422" y="5478"/>
                    </a:cubicBezTo>
                    <a:lnTo>
                      <a:pt x="1422" y="5478"/>
                    </a:lnTo>
                    <a:cubicBezTo>
                      <a:pt x="1332" y="5940"/>
                      <a:pt x="1466" y="6466"/>
                      <a:pt x="1845" y="6741"/>
                    </a:cubicBezTo>
                    <a:cubicBezTo>
                      <a:pt x="2066" y="6908"/>
                      <a:pt x="2344" y="6987"/>
                      <a:pt x="2625" y="6987"/>
                    </a:cubicBezTo>
                    <a:cubicBezTo>
                      <a:pt x="3047" y="6987"/>
                      <a:pt x="3478" y="6811"/>
                      <a:pt x="3743" y="6492"/>
                    </a:cubicBezTo>
                    <a:cubicBezTo>
                      <a:pt x="3865" y="6324"/>
                      <a:pt x="4005" y="6004"/>
                      <a:pt x="4037" y="5709"/>
                    </a:cubicBezTo>
                    <a:cubicBezTo>
                      <a:pt x="4146" y="5850"/>
                      <a:pt x="4312" y="5953"/>
                      <a:pt x="4474" y="5978"/>
                    </a:cubicBezTo>
                    <a:cubicBezTo>
                      <a:pt x="4488" y="5980"/>
                      <a:pt x="4504" y="5981"/>
                      <a:pt x="4522" y="5981"/>
                    </a:cubicBezTo>
                    <a:cubicBezTo>
                      <a:pt x="4700" y="5981"/>
                      <a:pt x="5004" y="5861"/>
                      <a:pt x="5191" y="5696"/>
                    </a:cubicBezTo>
                    <a:cubicBezTo>
                      <a:pt x="5345" y="5986"/>
                      <a:pt x="5762" y="6293"/>
                      <a:pt x="5936" y="6350"/>
                    </a:cubicBezTo>
                    <a:cubicBezTo>
                      <a:pt x="6127" y="6419"/>
                      <a:pt x="6330" y="6451"/>
                      <a:pt x="6537" y="6451"/>
                    </a:cubicBezTo>
                    <a:cubicBezTo>
                      <a:pt x="7453" y="6451"/>
                      <a:pt x="8442" y="5826"/>
                      <a:pt x="8782" y="5010"/>
                    </a:cubicBezTo>
                    <a:cubicBezTo>
                      <a:pt x="8903" y="4729"/>
                      <a:pt x="8897" y="4453"/>
                      <a:pt x="8806" y="4235"/>
                    </a:cubicBezTo>
                    <a:cubicBezTo>
                      <a:pt x="9871" y="3755"/>
                      <a:pt x="10653" y="2235"/>
                      <a:pt x="9365" y="1716"/>
                    </a:cubicBezTo>
                    <a:cubicBezTo>
                      <a:pt x="9048" y="1585"/>
                      <a:pt x="8648" y="1522"/>
                      <a:pt x="8236" y="1522"/>
                    </a:cubicBezTo>
                    <a:cubicBezTo>
                      <a:pt x="7881" y="1522"/>
                      <a:pt x="7518" y="1569"/>
                      <a:pt x="7191" y="1658"/>
                    </a:cubicBezTo>
                    <a:cubicBezTo>
                      <a:pt x="7365" y="1299"/>
                      <a:pt x="7268" y="882"/>
                      <a:pt x="6883" y="549"/>
                    </a:cubicBezTo>
                    <a:cubicBezTo>
                      <a:pt x="6450" y="166"/>
                      <a:pt x="5833" y="0"/>
                      <a:pt x="5211" y="0"/>
                    </a:cubicBezTo>
                    <a:close/>
                  </a:path>
                </a:pathLst>
              </a:custGeom>
              <a:solidFill>
                <a:srgbClr val="FFC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7" name="Google Shape;2277;p51"/>
              <p:cNvSpPr/>
              <p:nvPr/>
            </p:nvSpPr>
            <p:spPr>
              <a:xfrm>
                <a:off x="5560036" y="3715336"/>
                <a:ext cx="150527" cy="65424"/>
              </a:xfrm>
              <a:custGeom>
                <a:avLst/>
                <a:gdLst/>
                <a:ahLst/>
                <a:cxnLst/>
                <a:rect l="l" t="t" r="r" b="b"/>
                <a:pathLst>
                  <a:path w="7450" h="3238" extrusionOk="0">
                    <a:moveTo>
                      <a:pt x="3399" y="699"/>
                    </a:moveTo>
                    <a:cubicBezTo>
                      <a:pt x="3418" y="699"/>
                      <a:pt x="3431" y="743"/>
                      <a:pt x="3418" y="873"/>
                    </a:cubicBezTo>
                    <a:cubicBezTo>
                      <a:pt x="3393" y="1065"/>
                      <a:pt x="3328" y="1263"/>
                      <a:pt x="3239" y="1450"/>
                    </a:cubicBezTo>
                    <a:cubicBezTo>
                      <a:pt x="3219" y="1308"/>
                      <a:pt x="3225" y="1154"/>
                      <a:pt x="3231" y="1013"/>
                    </a:cubicBezTo>
                    <a:cubicBezTo>
                      <a:pt x="3239" y="903"/>
                      <a:pt x="3347" y="699"/>
                      <a:pt x="3399" y="699"/>
                    </a:cubicBezTo>
                    <a:close/>
                    <a:moveTo>
                      <a:pt x="7335" y="0"/>
                    </a:moveTo>
                    <a:cubicBezTo>
                      <a:pt x="7225" y="0"/>
                      <a:pt x="7071" y="57"/>
                      <a:pt x="7065" y="122"/>
                    </a:cubicBezTo>
                    <a:cubicBezTo>
                      <a:pt x="7021" y="577"/>
                      <a:pt x="6521" y="796"/>
                      <a:pt x="6071" y="796"/>
                    </a:cubicBezTo>
                    <a:cubicBezTo>
                      <a:pt x="6001" y="796"/>
                      <a:pt x="5931" y="796"/>
                      <a:pt x="5861" y="782"/>
                    </a:cubicBezTo>
                    <a:cubicBezTo>
                      <a:pt x="5764" y="494"/>
                      <a:pt x="5571" y="263"/>
                      <a:pt x="5278" y="211"/>
                    </a:cubicBezTo>
                    <a:cubicBezTo>
                      <a:pt x="5264" y="211"/>
                      <a:pt x="5258" y="205"/>
                      <a:pt x="5245" y="205"/>
                    </a:cubicBezTo>
                    <a:cubicBezTo>
                      <a:pt x="5154" y="205"/>
                      <a:pt x="4976" y="250"/>
                      <a:pt x="4962" y="334"/>
                    </a:cubicBezTo>
                    <a:cubicBezTo>
                      <a:pt x="4911" y="660"/>
                      <a:pt x="5162" y="859"/>
                      <a:pt x="5527" y="942"/>
                    </a:cubicBezTo>
                    <a:cubicBezTo>
                      <a:pt x="5725" y="1628"/>
                      <a:pt x="5438" y="2705"/>
                      <a:pt x="4636" y="2705"/>
                    </a:cubicBezTo>
                    <a:cubicBezTo>
                      <a:pt x="4456" y="2705"/>
                      <a:pt x="4245" y="2648"/>
                      <a:pt x="4014" y="2527"/>
                    </a:cubicBezTo>
                    <a:cubicBezTo>
                      <a:pt x="3731" y="2373"/>
                      <a:pt x="3494" y="2122"/>
                      <a:pt x="3361" y="1834"/>
                    </a:cubicBezTo>
                    <a:cubicBezTo>
                      <a:pt x="3418" y="1743"/>
                      <a:pt x="3470" y="1648"/>
                      <a:pt x="3514" y="1551"/>
                    </a:cubicBezTo>
                    <a:cubicBezTo>
                      <a:pt x="3624" y="1340"/>
                      <a:pt x="4104" y="423"/>
                      <a:pt x="3565" y="423"/>
                    </a:cubicBezTo>
                    <a:lnTo>
                      <a:pt x="3547" y="423"/>
                    </a:lnTo>
                    <a:cubicBezTo>
                      <a:pt x="2994" y="442"/>
                      <a:pt x="2834" y="891"/>
                      <a:pt x="2841" y="1385"/>
                    </a:cubicBezTo>
                    <a:cubicBezTo>
                      <a:pt x="2847" y="1577"/>
                      <a:pt x="2893" y="1757"/>
                      <a:pt x="2962" y="1923"/>
                    </a:cubicBezTo>
                    <a:cubicBezTo>
                      <a:pt x="2731" y="2250"/>
                      <a:pt x="2437" y="2539"/>
                      <a:pt x="2154" y="2757"/>
                    </a:cubicBezTo>
                    <a:cubicBezTo>
                      <a:pt x="1879" y="2968"/>
                      <a:pt x="1624" y="3057"/>
                      <a:pt x="1399" y="3057"/>
                    </a:cubicBezTo>
                    <a:cubicBezTo>
                      <a:pt x="559" y="3057"/>
                      <a:pt x="174" y="1840"/>
                      <a:pt x="976" y="1308"/>
                    </a:cubicBezTo>
                    <a:cubicBezTo>
                      <a:pt x="1059" y="1250"/>
                      <a:pt x="1001" y="1225"/>
                      <a:pt x="911" y="1225"/>
                    </a:cubicBezTo>
                    <a:cubicBezTo>
                      <a:pt x="822" y="1225"/>
                      <a:pt x="713" y="1243"/>
                      <a:pt x="674" y="1270"/>
                    </a:cubicBezTo>
                    <a:cubicBezTo>
                      <a:pt x="154" y="1622"/>
                      <a:pt x="0" y="2237"/>
                      <a:pt x="308" y="2788"/>
                    </a:cubicBezTo>
                    <a:cubicBezTo>
                      <a:pt x="488" y="3116"/>
                      <a:pt x="847" y="3237"/>
                      <a:pt x="1207" y="3237"/>
                    </a:cubicBezTo>
                    <a:cubicBezTo>
                      <a:pt x="1444" y="3237"/>
                      <a:pt x="1687" y="3187"/>
                      <a:pt x="1879" y="3104"/>
                    </a:cubicBezTo>
                    <a:cubicBezTo>
                      <a:pt x="2354" y="2897"/>
                      <a:pt x="2784" y="2577"/>
                      <a:pt x="3110" y="2173"/>
                    </a:cubicBezTo>
                    <a:cubicBezTo>
                      <a:pt x="3405" y="2577"/>
                      <a:pt x="3893" y="2847"/>
                      <a:pt x="4393" y="2911"/>
                    </a:cubicBezTo>
                    <a:cubicBezTo>
                      <a:pt x="4438" y="2917"/>
                      <a:pt x="4488" y="2917"/>
                      <a:pt x="4533" y="2917"/>
                    </a:cubicBezTo>
                    <a:cubicBezTo>
                      <a:pt x="5136" y="2917"/>
                      <a:pt x="5630" y="2436"/>
                      <a:pt x="5847" y="1911"/>
                    </a:cubicBezTo>
                    <a:cubicBezTo>
                      <a:pt x="5956" y="1660"/>
                      <a:pt x="5982" y="1308"/>
                      <a:pt x="5918" y="988"/>
                    </a:cubicBezTo>
                    <a:lnTo>
                      <a:pt x="5931" y="988"/>
                    </a:lnTo>
                    <a:cubicBezTo>
                      <a:pt x="6604" y="988"/>
                      <a:pt x="7393" y="673"/>
                      <a:pt x="7444" y="65"/>
                    </a:cubicBezTo>
                    <a:cubicBezTo>
                      <a:pt x="7450" y="19"/>
                      <a:pt x="7399" y="0"/>
                      <a:pt x="7335" y="0"/>
                    </a:cubicBezTo>
                    <a:close/>
                  </a:path>
                </a:pathLst>
              </a:custGeom>
              <a:solidFill>
                <a:srgbClr val="FFCD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8" name="Google Shape;2278;p51"/>
              <p:cNvSpPr/>
              <p:nvPr/>
            </p:nvSpPr>
            <p:spPr>
              <a:xfrm>
                <a:off x="5575857" y="3675290"/>
                <a:ext cx="86780" cy="74253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3675" extrusionOk="0">
                    <a:moveTo>
                      <a:pt x="1385" y="1796"/>
                    </a:moveTo>
                    <a:lnTo>
                      <a:pt x="1385" y="1796"/>
                    </a:lnTo>
                    <a:cubicBezTo>
                      <a:pt x="1770" y="1867"/>
                      <a:pt x="1794" y="1912"/>
                      <a:pt x="1462" y="1924"/>
                    </a:cubicBezTo>
                    <a:cubicBezTo>
                      <a:pt x="1430" y="1885"/>
                      <a:pt x="1404" y="1841"/>
                      <a:pt x="1385" y="1796"/>
                    </a:cubicBezTo>
                    <a:close/>
                    <a:moveTo>
                      <a:pt x="2942" y="1"/>
                    </a:moveTo>
                    <a:cubicBezTo>
                      <a:pt x="2321" y="1"/>
                      <a:pt x="1687" y="168"/>
                      <a:pt x="1288" y="572"/>
                    </a:cubicBezTo>
                    <a:cubicBezTo>
                      <a:pt x="1058" y="802"/>
                      <a:pt x="948" y="1162"/>
                      <a:pt x="956" y="1501"/>
                    </a:cubicBezTo>
                    <a:cubicBezTo>
                      <a:pt x="782" y="1572"/>
                      <a:pt x="628" y="1687"/>
                      <a:pt x="494" y="1841"/>
                    </a:cubicBezTo>
                    <a:cubicBezTo>
                      <a:pt x="1" y="2379"/>
                      <a:pt x="578" y="3675"/>
                      <a:pt x="1294" y="3675"/>
                    </a:cubicBezTo>
                    <a:cubicBezTo>
                      <a:pt x="1391" y="3675"/>
                      <a:pt x="1494" y="3649"/>
                      <a:pt x="1602" y="3592"/>
                    </a:cubicBezTo>
                    <a:cubicBezTo>
                      <a:pt x="1788" y="3489"/>
                      <a:pt x="1687" y="3341"/>
                      <a:pt x="1539" y="3341"/>
                    </a:cubicBezTo>
                    <a:cubicBezTo>
                      <a:pt x="1507" y="3341"/>
                      <a:pt x="1468" y="3347"/>
                      <a:pt x="1430" y="3367"/>
                    </a:cubicBezTo>
                    <a:cubicBezTo>
                      <a:pt x="1398" y="3385"/>
                      <a:pt x="1365" y="3393"/>
                      <a:pt x="1333" y="3393"/>
                    </a:cubicBezTo>
                    <a:cubicBezTo>
                      <a:pt x="987" y="3393"/>
                      <a:pt x="687" y="2482"/>
                      <a:pt x="693" y="2264"/>
                    </a:cubicBezTo>
                    <a:cubicBezTo>
                      <a:pt x="718" y="2059"/>
                      <a:pt x="821" y="1899"/>
                      <a:pt x="987" y="1790"/>
                    </a:cubicBezTo>
                    <a:cubicBezTo>
                      <a:pt x="1071" y="2116"/>
                      <a:pt x="1276" y="2367"/>
                      <a:pt x="1616" y="2367"/>
                    </a:cubicBezTo>
                    <a:cubicBezTo>
                      <a:pt x="1718" y="2367"/>
                      <a:pt x="1841" y="2341"/>
                      <a:pt x="1974" y="2284"/>
                    </a:cubicBezTo>
                    <a:cubicBezTo>
                      <a:pt x="2365" y="2124"/>
                      <a:pt x="1968" y="1592"/>
                      <a:pt x="1731" y="1495"/>
                    </a:cubicBezTo>
                    <a:cubicBezTo>
                      <a:pt x="1602" y="1438"/>
                      <a:pt x="1474" y="1418"/>
                      <a:pt x="1353" y="1418"/>
                    </a:cubicBezTo>
                    <a:lnTo>
                      <a:pt x="1302" y="1418"/>
                    </a:lnTo>
                    <a:cubicBezTo>
                      <a:pt x="1302" y="1284"/>
                      <a:pt x="1327" y="1142"/>
                      <a:pt x="1365" y="1027"/>
                    </a:cubicBezTo>
                    <a:cubicBezTo>
                      <a:pt x="1545" y="476"/>
                      <a:pt x="2205" y="290"/>
                      <a:pt x="2841" y="290"/>
                    </a:cubicBezTo>
                    <a:cubicBezTo>
                      <a:pt x="3231" y="290"/>
                      <a:pt x="3610" y="361"/>
                      <a:pt x="3871" y="462"/>
                    </a:cubicBezTo>
                    <a:cubicBezTo>
                      <a:pt x="3891" y="470"/>
                      <a:pt x="3910" y="470"/>
                      <a:pt x="3930" y="470"/>
                    </a:cubicBezTo>
                    <a:cubicBezTo>
                      <a:pt x="4090" y="470"/>
                      <a:pt x="4295" y="278"/>
                      <a:pt x="4090" y="201"/>
                    </a:cubicBezTo>
                    <a:cubicBezTo>
                      <a:pt x="3764" y="78"/>
                      <a:pt x="3359" y="1"/>
                      <a:pt x="2942" y="1"/>
                    </a:cubicBezTo>
                    <a:close/>
                  </a:path>
                </a:pathLst>
              </a:custGeom>
              <a:solidFill>
                <a:srgbClr val="FFCD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9" name="Google Shape;2279;p51"/>
              <p:cNvSpPr/>
              <p:nvPr/>
            </p:nvSpPr>
            <p:spPr>
              <a:xfrm>
                <a:off x="5446848" y="3452974"/>
                <a:ext cx="152851" cy="69828"/>
              </a:xfrm>
              <a:custGeom>
                <a:avLst/>
                <a:gdLst/>
                <a:ahLst/>
                <a:cxnLst/>
                <a:rect l="l" t="t" r="r" b="b"/>
                <a:pathLst>
                  <a:path w="7565" h="3456" extrusionOk="0">
                    <a:moveTo>
                      <a:pt x="4530" y="0"/>
                    </a:moveTo>
                    <a:cubicBezTo>
                      <a:pt x="1489" y="0"/>
                      <a:pt x="1" y="1446"/>
                      <a:pt x="1" y="1446"/>
                    </a:cubicBezTo>
                    <a:cubicBezTo>
                      <a:pt x="1150" y="2932"/>
                      <a:pt x="2278" y="3456"/>
                      <a:pt x="3297" y="3456"/>
                    </a:cubicBezTo>
                    <a:cubicBezTo>
                      <a:pt x="5743" y="3456"/>
                      <a:pt x="7564" y="434"/>
                      <a:pt x="7564" y="434"/>
                    </a:cubicBezTo>
                    <a:cubicBezTo>
                      <a:pt x="6421" y="122"/>
                      <a:pt x="5411" y="0"/>
                      <a:pt x="4530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80" name="Google Shape;2280;p51"/>
              <p:cNvSpPr/>
              <p:nvPr/>
            </p:nvSpPr>
            <p:spPr>
              <a:xfrm>
                <a:off x="5423006" y="3466754"/>
                <a:ext cx="204939" cy="90498"/>
              </a:xfrm>
              <a:custGeom>
                <a:avLst/>
                <a:gdLst/>
                <a:ahLst/>
                <a:cxnLst/>
                <a:rect l="l" t="t" r="r" b="b"/>
                <a:pathLst>
                  <a:path w="10143" h="4479" extrusionOk="0">
                    <a:moveTo>
                      <a:pt x="9339" y="1"/>
                    </a:moveTo>
                    <a:cubicBezTo>
                      <a:pt x="9214" y="1"/>
                      <a:pt x="9010" y="94"/>
                      <a:pt x="9039" y="143"/>
                    </a:cubicBezTo>
                    <a:cubicBezTo>
                      <a:pt x="9513" y="937"/>
                      <a:pt x="9790" y="2066"/>
                      <a:pt x="9199" y="2868"/>
                    </a:cubicBezTo>
                    <a:cubicBezTo>
                      <a:pt x="8799" y="3402"/>
                      <a:pt x="8155" y="3639"/>
                      <a:pt x="7488" y="3639"/>
                    </a:cubicBezTo>
                    <a:cubicBezTo>
                      <a:pt x="6618" y="3639"/>
                      <a:pt x="5709" y="3235"/>
                      <a:pt x="5252" y="2560"/>
                    </a:cubicBezTo>
                    <a:cubicBezTo>
                      <a:pt x="5234" y="2531"/>
                      <a:pt x="5197" y="2519"/>
                      <a:pt x="5153" y="2519"/>
                    </a:cubicBezTo>
                    <a:cubicBezTo>
                      <a:pt x="5047" y="2519"/>
                      <a:pt x="4900" y="2585"/>
                      <a:pt x="4873" y="2643"/>
                    </a:cubicBezTo>
                    <a:cubicBezTo>
                      <a:pt x="4422" y="3567"/>
                      <a:pt x="3504" y="4287"/>
                      <a:pt x="2545" y="4287"/>
                    </a:cubicBezTo>
                    <a:cubicBezTo>
                      <a:pt x="2113" y="4287"/>
                      <a:pt x="1673" y="4141"/>
                      <a:pt x="1264" y="3803"/>
                    </a:cubicBezTo>
                    <a:cubicBezTo>
                      <a:pt x="424" y="3111"/>
                      <a:pt x="501" y="1649"/>
                      <a:pt x="776" y="706"/>
                    </a:cubicBezTo>
                    <a:cubicBezTo>
                      <a:pt x="786" y="674"/>
                      <a:pt x="743" y="660"/>
                      <a:pt x="683" y="660"/>
                    </a:cubicBezTo>
                    <a:cubicBezTo>
                      <a:pt x="576" y="660"/>
                      <a:pt x="414" y="705"/>
                      <a:pt x="398" y="771"/>
                    </a:cubicBezTo>
                    <a:cubicBezTo>
                      <a:pt x="1" y="2123"/>
                      <a:pt x="161" y="3848"/>
                      <a:pt x="1681" y="4354"/>
                    </a:cubicBezTo>
                    <a:cubicBezTo>
                      <a:pt x="1936" y="4439"/>
                      <a:pt x="2193" y="4479"/>
                      <a:pt x="2447" y="4479"/>
                    </a:cubicBezTo>
                    <a:cubicBezTo>
                      <a:pt x="3499" y="4479"/>
                      <a:pt x="4496" y="3803"/>
                      <a:pt x="5063" y="2914"/>
                    </a:cubicBezTo>
                    <a:lnTo>
                      <a:pt x="5063" y="2914"/>
                    </a:lnTo>
                    <a:cubicBezTo>
                      <a:pt x="5597" y="3512"/>
                      <a:pt x="6384" y="3780"/>
                      <a:pt x="7180" y="3780"/>
                    </a:cubicBezTo>
                    <a:cubicBezTo>
                      <a:pt x="7733" y="3780"/>
                      <a:pt x="8290" y="3651"/>
                      <a:pt x="8770" y="3412"/>
                    </a:cubicBezTo>
                    <a:cubicBezTo>
                      <a:pt x="10143" y="2726"/>
                      <a:pt x="10143" y="1238"/>
                      <a:pt x="9424" y="34"/>
                    </a:cubicBezTo>
                    <a:cubicBezTo>
                      <a:pt x="9410" y="10"/>
                      <a:pt x="9378" y="1"/>
                      <a:pt x="9339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281" name="Google Shape;2281;p51"/>
          <p:cNvSpPr/>
          <p:nvPr/>
        </p:nvSpPr>
        <p:spPr>
          <a:xfrm>
            <a:off x="3278325" y="3663950"/>
            <a:ext cx="3154312" cy="72650"/>
          </a:xfrm>
          <a:custGeom>
            <a:avLst/>
            <a:gdLst/>
            <a:ahLst/>
            <a:cxnLst/>
            <a:rect l="l" t="t" r="r" b="b"/>
            <a:pathLst>
              <a:path w="228160" h="2906" extrusionOk="0">
                <a:moveTo>
                  <a:pt x="0" y="271"/>
                </a:moveTo>
                <a:cubicBezTo>
                  <a:pt x="9906" y="590"/>
                  <a:pt x="42320" y="2148"/>
                  <a:pt x="59438" y="2182"/>
                </a:cubicBezTo>
                <a:cubicBezTo>
                  <a:pt x="76556" y="2216"/>
                  <a:pt x="84234" y="358"/>
                  <a:pt x="102709" y="477"/>
                </a:cubicBezTo>
                <a:cubicBezTo>
                  <a:pt x="121184" y="597"/>
                  <a:pt x="150814" y="2780"/>
                  <a:pt x="170289" y="2899"/>
                </a:cubicBezTo>
                <a:cubicBezTo>
                  <a:pt x="189764" y="3019"/>
                  <a:pt x="209913" y="1677"/>
                  <a:pt x="219558" y="1194"/>
                </a:cubicBezTo>
                <a:cubicBezTo>
                  <a:pt x="229203" y="711"/>
                  <a:pt x="226726" y="199"/>
                  <a:pt x="22816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2282" name="Google Shape;2282;p51"/>
          <p:cNvGrpSpPr/>
          <p:nvPr/>
        </p:nvGrpSpPr>
        <p:grpSpPr>
          <a:xfrm rot="-797972">
            <a:off x="1306984" y="367080"/>
            <a:ext cx="1403994" cy="1433564"/>
            <a:chOff x="1767214" y="2785522"/>
            <a:chExt cx="956687" cy="962991"/>
          </a:xfrm>
        </p:grpSpPr>
        <p:sp>
          <p:nvSpPr>
            <p:cNvPr id="2283" name="Google Shape;2283;p51"/>
            <p:cNvSpPr/>
            <p:nvPr/>
          </p:nvSpPr>
          <p:spPr>
            <a:xfrm>
              <a:off x="1767477" y="3078980"/>
              <a:ext cx="955777" cy="504499"/>
            </a:xfrm>
            <a:custGeom>
              <a:avLst/>
              <a:gdLst/>
              <a:ahLst/>
              <a:cxnLst/>
              <a:rect l="l" t="t" r="r" b="b"/>
              <a:pathLst>
                <a:path w="47304" h="24969" extrusionOk="0">
                  <a:moveTo>
                    <a:pt x="43445" y="0"/>
                  </a:moveTo>
                  <a:lnTo>
                    <a:pt x="35277" y="4199"/>
                  </a:lnTo>
                  <a:lnTo>
                    <a:pt x="13187" y="4405"/>
                  </a:lnTo>
                  <a:lnTo>
                    <a:pt x="5559" y="1828"/>
                  </a:lnTo>
                  <a:lnTo>
                    <a:pt x="0" y="15989"/>
                  </a:lnTo>
                  <a:lnTo>
                    <a:pt x="0" y="15989"/>
                  </a:lnTo>
                  <a:lnTo>
                    <a:pt x="8847" y="15552"/>
                  </a:lnTo>
                  <a:lnTo>
                    <a:pt x="5559" y="23681"/>
                  </a:lnTo>
                  <a:lnTo>
                    <a:pt x="40694" y="24969"/>
                  </a:lnTo>
                  <a:lnTo>
                    <a:pt x="37815" y="15007"/>
                  </a:lnTo>
                  <a:lnTo>
                    <a:pt x="47303" y="16059"/>
                  </a:lnTo>
                  <a:lnTo>
                    <a:pt x="43445" y="0"/>
                  </a:ln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4" name="Google Shape;2284;p51"/>
            <p:cNvSpPr/>
            <p:nvPr/>
          </p:nvSpPr>
          <p:spPr>
            <a:xfrm>
              <a:off x="1958515" y="3525955"/>
              <a:ext cx="578469" cy="222558"/>
            </a:xfrm>
            <a:custGeom>
              <a:avLst/>
              <a:gdLst/>
              <a:ahLst/>
              <a:cxnLst/>
              <a:rect l="l" t="t" r="r" b="b"/>
              <a:pathLst>
                <a:path w="28630" h="11015" extrusionOk="0">
                  <a:moveTo>
                    <a:pt x="1" y="1"/>
                  </a:moveTo>
                  <a:lnTo>
                    <a:pt x="2206" y="11015"/>
                  </a:lnTo>
                  <a:lnTo>
                    <a:pt x="26123" y="10707"/>
                  </a:lnTo>
                  <a:lnTo>
                    <a:pt x="28629" y="2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5" name="Google Shape;2285;p51"/>
            <p:cNvSpPr/>
            <p:nvPr/>
          </p:nvSpPr>
          <p:spPr>
            <a:xfrm>
              <a:off x="1767214" y="3387631"/>
              <a:ext cx="179299" cy="19983"/>
            </a:xfrm>
            <a:custGeom>
              <a:avLst/>
              <a:gdLst/>
              <a:ahLst/>
              <a:cxnLst/>
              <a:rect l="l" t="t" r="r" b="b"/>
              <a:pathLst>
                <a:path w="8874" h="989" extrusionOk="0">
                  <a:moveTo>
                    <a:pt x="8847" y="0"/>
                  </a:moveTo>
                  <a:lnTo>
                    <a:pt x="1" y="443"/>
                  </a:lnTo>
                  <a:lnTo>
                    <a:pt x="27" y="988"/>
                  </a:lnTo>
                  <a:lnTo>
                    <a:pt x="8873" y="545"/>
                  </a:lnTo>
                  <a:lnTo>
                    <a:pt x="884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6" name="Google Shape;2286;p51"/>
            <p:cNvSpPr/>
            <p:nvPr/>
          </p:nvSpPr>
          <p:spPr>
            <a:xfrm>
              <a:off x="1879655" y="3551999"/>
              <a:ext cx="710327" cy="36935"/>
            </a:xfrm>
            <a:custGeom>
              <a:avLst/>
              <a:gdLst/>
              <a:ahLst/>
              <a:cxnLst/>
              <a:rect l="l" t="t" r="r" b="b"/>
              <a:pathLst>
                <a:path w="35156" h="1828" extrusionOk="0">
                  <a:moveTo>
                    <a:pt x="19" y="1"/>
                  </a:moveTo>
                  <a:lnTo>
                    <a:pt x="1" y="546"/>
                  </a:lnTo>
                  <a:lnTo>
                    <a:pt x="35136" y="1827"/>
                  </a:lnTo>
                  <a:lnTo>
                    <a:pt x="35156" y="128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7" name="Google Shape;2287;p51"/>
            <p:cNvSpPr/>
            <p:nvPr/>
          </p:nvSpPr>
          <p:spPr>
            <a:xfrm>
              <a:off x="2531024" y="3376741"/>
              <a:ext cx="192877" cy="32166"/>
            </a:xfrm>
            <a:custGeom>
              <a:avLst/>
              <a:gdLst/>
              <a:ahLst/>
              <a:cxnLst/>
              <a:rect l="l" t="t" r="r" b="b"/>
              <a:pathLst>
                <a:path w="9546" h="1592" extrusionOk="0">
                  <a:moveTo>
                    <a:pt x="57" y="1"/>
                  </a:moveTo>
                  <a:lnTo>
                    <a:pt x="1" y="539"/>
                  </a:lnTo>
                  <a:lnTo>
                    <a:pt x="9487" y="1592"/>
                  </a:lnTo>
                  <a:lnTo>
                    <a:pt x="9545" y="1053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8" name="Google Shape;2288;p51"/>
            <p:cNvSpPr/>
            <p:nvPr/>
          </p:nvSpPr>
          <p:spPr>
            <a:xfrm>
              <a:off x="2043760" y="2785522"/>
              <a:ext cx="379268" cy="296468"/>
            </a:xfrm>
            <a:custGeom>
              <a:avLst/>
              <a:gdLst/>
              <a:ahLst/>
              <a:cxnLst/>
              <a:rect l="l" t="t" r="r" b="b"/>
              <a:pathLst>
                <a:path w="18771" h="14673" extrusionOk="0">
                  <a:moveTo>
                    <a:pt x="11357" y="1"/>
                  </a:moveTo>
                  <a:cubicBezTo>
                    <a:pt x="9598" y="1"/>
                    <a:pt x="7816" y="364"/>
                    <a:pt x="6244" y="1024"/>
                  </a:cubicBezTo>
                  <a:cubicBezTo>
                    <a:pt x="3019" y="2453"/>
                    <a:pt x="0" y="6575"/>
                    <a:pt x="3057" y="9678"/>
                  </a:cubicBezTo>
                  <a:cubicBezTo>
                    <a:pt x="4001" y="10652"/>
                    <a:pt x="5424" y="10941"/>
                    <a:pt x="6610" y="11551"/>
                  </a:cubicBezTo>
                  <a:cubicBezTo>
                    <a:pt x="7507" y="12044"/>
                    <a:pt x="8487" y="12614"/>
                    <a:pt x="9179" y="13391"/>
                  </a:cubicBezTo>
                  <a:cubicBezTo>
                    <a:pt x="9327" y="13557"/>
                    <a:pt x="9596" y="14114"/>
                    <a:pt x="9750" y="14672"/>
                  </a:cubicBezTo>
                  <a:cubicBezTo>
                    <a:pt x="10218" y="14595"/>
                    <a:pt x="10712" y="14557"/>
                    <a:pt x="11179" y="14544"/>
                  </a:cubicBezTo>
                  <a:cubicBezTo>
                    <a:pt x="10815" y="13447"/>
                    <a:pt x="9885" y="12537"/>
                    <a:pt x="9013" y="11595"/>
                  </a:cubicBezTo>
                  <a:cubicBezTo>
                    <a:pt x="7385" y="9800"/>
                    <a:pt x="9302" y="8044"/>
                    <a:pt x="11096" y="7267"/>
                  </a:cubicBezTo>
                  <a:cubicBezTo>
                    <a:pt x="13341" y="6287"/>
                    <a:pt x="16116" y="6044"/>
                    <a:pt x="17949" y="4370"/>
                  </a:cubicBezTo>
                  <a:cubicBezTo>
                    <a:pt x="18353" y="4012"/>
                    <a:pt x="18610" y="3633"/>
                    <a:pt x="18770" y="3229"/>
                  </a:cubicBezTo>
                  <a:cubicBezTo>
                    <a:pt x="17341" y="1749"/>
                    <a:pt x="15853" y="690"/>
                    <a:pt x="13827" y="255"/>
                  </a:cubicBezTo>
                  <a:cubicBezTo>
                    <a:pt x="13025" y="83"/>
                    <a:pt x="12194" y="1"/>
                    <a:pt x="11357" y="1"/>
                  </a:cubicBez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9" name="Google Shape;2289;p51"/>
            <p:cNvSpPr/>
            <p:nvPr/>
          </p:nvSpPr>
          <p:spPr>
            <a:xfrm>
              <a:off x="2143613" y="2785542"/>
              <a:ext cx="279415" cy="148022"/>
            </a:xfrm>
            <a:custGeom>
              <a:avLst/>
              <a:gdLst/>
              <a:ahLst/>
              <a:cxnLst/>
              <a:rect l="l" t="t" r="r" b="b"/>
              <a:pathLst>
                <a:path w="13829" h="7326" extrusionOk="0">
                  <a:moveTo>
                    <a:pt x="6419" y="0"/>
                  </a:moveTo>
                  <a:cubicBezTo>
                    <a:pt x="5131" y="0"/>
                    <a:pt x="3830" y="196"/>
                    <a:pt x="2609" y="561"/>
                  </a:cubicBezTo>
                  <a:cubicBezTo>
                    <a:pt x="2488" y="735"/>
                    <a:pt x="2429" y="908"/>
                    <a:pt x="2437" y="1094"/>
                  </a:cubicBezTo>
                  <a:cubicBezTo>
                    <a:pt x="2462" y="1715"/>
                    <a:pt x="3314" y="1966"/>
                    <a:pt x="4302" y="1972"/>
                  </a:cubicBezTo>
                  <a:cubicBezTo>
                    <a:pt x="4116" y="2094"/>
                    <a:pt x="3943" y="2209"/>
                    <a:pt x="3796" y="2312"/>
                  </a:cubicBezTo>
                  <a:cubicBezTo>
                    <a:pt x="2577" y="3126"/>
                    <a:pt x="0" y="4479"/>
                    <a:pt x="45" y="6286"/>
                  </a:cubicBezTo>
                  <a:cubicBezTo>
                    <a:pt x="70" y="7030"/>
                    <a:pt x="677" y="7325"/>
                    <a:pt x="1542" y="7325"/>
                  </a:cubicBezTo>
                  <a:cubicBezTo>
                    <a:pt x="3080" y="7325"/>
                    <a:pt x="5434" y="6395"/>
                    <a:pt x="6808" y="5395"/>
                  </a:cubicBezTo>
                  <a:lnTo>
                    <a:pt x="6808" y="5395"/>
                  </a:lnTo>
                  <a:cubicBezTo>
                    <a:pt x="6622" y="5843"/>
                    <a:pt x="6533" y="6325"/>
                    <a:pt x="6597" y="6697"/>
                  </a:cubicBezTo>
                  <a:cubicBezTo>
                    <a:pt x="6622" y="6825"/>
                    <a:pt x="6654" y="6940"/>
                    <a:pt x="6699" y="7049"/>
                  </a:cubicBezTo>
                  <a:cubicBezTo>
                    <a:pt x="8834" y="6242"/>
                    <a:pt x="11322" y="5908"/>
                    <a:pt x="13007" y="4369"/>
                  </a:cubicBezTo>
                  <a:cubicBezTo>
                    <a:pt x="13411" y="4011"/>
                    <a:pt x="13668" y="3632"/>
                    <a:pt x="13828" y="3235"/>
                  </a:cubicBezTo>
                  <a:cubicBezTo>
                    <a:pt x="12399" y="1748"/>
                    <a:pt x="10911" y="689"/>
                    <a:pt x="8885" y="254"/>
                  </a:cubicBezTo>
                  <a:cubicBezTo>
                    <a:pt x="8085" y="82"/>
                    <a:pt x="7255" y="0"/>
                    <a:pt x="6419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0" name="Google Shape;2290;p51"/>
            <p:cNvSpPr/>
            <p:nvPr/>
          </p:nvSpPr>
          <p:spPr>
            <a:xfrm>
              <a:off x="2028343" y="3053380"/>
              <a:ext cx="381188" cy="138546"/>
            </a:xfrm>
            <a:custGeom>
              <a:avLst/>
              <a:gdLst/>
              <a:ahLst/>
              <a:cxnLst/>
              <a:rect l="l" t="t" r="r" b="b"/>
              <a:pathLst>
                <a:path w="18866" h="6857" extrusionOk="0">
                  <a:moveTo>
                    <a:pt x="10585" y="0"/>
                  </a:moveTo>
                  <a:cubicBezTo>
                    <a:pt x="4670" y="0"/>
                    <a:pt x="0" y="2691"/>
                    <a:pt x="0" y="2691"/>
                  </a:cubicBezTo>
                  <a:lnTo>
                    <a:pt x="1423" y="6857"/>
                  </a:lnTo>
                  <a:lnTo>
                    <a:pt x="18866" y="5332"/>
                  </a:lnTo>
                  <a:lnTo>
                    <a:pt x="18866" y="2043"/>
                  </a:lnTo>
                  <a:cubicBezTo>
                    <a:pt x="16059" y="526"/>
                    <a:pt x="13200" y="0"/>
                    <a:pt x="10585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1" name="Google Shape;2291;p51"/>
            <p:cNvSpPr/>
            <p:nvPr/>
          </p:nvSpPr>
          <p:spPr>
            <a:xfrm>
              <a:off x="1865390" y="3101912"/>
              <a:ext cx="718106" cy="349466"/>
            </a:xfrm>
            <a:custGeom>
              <a:avLst/>
              <a:gdLst/>
              <a:ahLst/>
              <a:cxnLst/>
              <a:rect l="l" t="t" r="r" b="b"/>
              <a:pathLst>
                <a:path w="35541" h="17296" extrusionOk="0">
                  <a:moveTo>
                    <a:pt x="27444" y="1"/>
                  </a:moveTo>
                  <a:cubicBezTo>
                    <a:pt x="27098" y="647"/>
                    <a:pt x="26521" y="1250"/>
                    <a:pt x="26161" y="1539"/>
                  </a:cubicBezTo>
                  <a:cubicBezTo>
                    <a:pt x="23972" y="3211"/>
                    <a:pt x="20752" y="3410"/>
                    <a:pt x="17984" y="3410"/>
                  </a:cubicBezTo>
                  <a:cubicBezTo>
                    <a:pt x="17664" y="3410"/>
                    <a:pt x="17351" y="3407"/>
                    <a:pt x="17046" y="3404"/>
                  </a:cubicBezTo>
                  <a:cubicBezTo>
                    <a:pt x="15553" y="3404"/>
                    <a:pt x="14027" y="3333"/>
                    <a:pt x="12539" y="3064"/>
                  </a:cubicBezTo>
                  <a:cubicBezTo>
                    <a:pt x="11559" y="2898"/>
                    <a:pt x="10335" y="2693"/>
                    <a:pt x="9592" y="1949"/>
                  </a:cubicBezTo>
                  <a:cubicBezTo>
                    <a:pt x="9207" y="1564"/>
                    <a:pt x="8745" y="866"/>
                    <a:pt x="8630" y="218"/>
                  </a:cubicBezTo>
                  <a:cubicBezTo>
                    <a:pt x="8567" y="216"/>
                    <a:pt x="8505" y="215"/>
                    <a:pt x="8443" y="215"/>
                  </a:cubicBezTo>
                  <a:cubicBezTo>
                    <a:pt x="5896" y="215"/>
                    <a:pt x="3997" y="1987"/>
                    <a:pt x="2507" y="4084"/>
                  </a:cubicBezTo>
                  <a:cubicBezTo>
                    <a:pt x="1154" y="5981"/>
                    <a:pt x="0" y="8623"/>
                    <a:pt x="950" y="10963"/>
                  </a:cubicBezTo>
                  <a:cubicBezTo>
                    <a:pt x="1650" y="12672"/>
                    <a:pt x="2934" y="12990"/>
                    <a:pt x="4363" y="12990"/>
                  </a:cubicBezTo>
                  <a:cubicBezTo>
                    <a:pt x="4439" y="12990"/>
                    <a:pt x="4515" y="12989"/>
                    <a:pt x="4591" y="12987"/>
                  </a:cubicBezTo>
                  <a:cubicBezTo>
                    <a:pt x="5007" y="13404"/>
                    <a:pt x="5553" y="13789"/>
                    <a:pt x="5930" y="14078"/>
                  </a:cubicBezTo>
                  <a:cubicBezTo>
                    <a:pt x="8405" y="15943"/>
                    <a:pt x="11521" y="16789"/>
                    <a:pt x="14572" y="17129"/>
                  </a:cubicBezTo>
                  <a:cubicBezTo>
                    <a:pt x="15564" y="17240"/>
                    <a:pt x="16552" y="17296"/>
                    <a:pt x="17531" y="17296"/>
                  </a:cubicBezTo>
                  <a:cubicBezTo>
                    <a:pt x="22609" y="17296"/>
                    <a:pt x="27451" y="15800"/>
                    <a:pt x="31380" y="12763"/>
                  </a:cubicBezTo>
                  <a:cubicBezTo>
                    <a:pt x="32720" y="12732"/>
                    <a:pt x="33918" y="12366"/>
                    <a:pt x="34592" y="10732"/>
                  </a:cubicBezTo>
                  <a:cubicBezTo>
                    <a:pt x="35540" y="8398"/>
                    <a:pt x="34386" y="5750"/>
                    <a:pt x="33028" y="3853"/>
                  </a:cubicBezTo>
                  <a:cubicBezTo>
                    <a:pt x="31611" y="1859"/>
                    <a:pt x="29823" y="155"/>
                    <a:pt x="27444" y="1"/>
                  </a:cubicBez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2" name="Google Shape;2292;p51"/>
            <p:cNvSpPr/>
            <p:nvPr/>
          </p:nvSpPr>
          <p:spPr>
            <a:xfrm>
              <a:off x="1880807" y="3111873"/>
              <a:ext cx="120887" cy="168833"/>
            </a:xfrm>
            <a:custGeom>
              <a:avLst/>
              <a:gdLst/>
              <a:ahLst/>
              <a:cxnLst/>
              <a:rect l="l" t="t" r="r" b="b"/>
              <a:pathLst>
                <a:path w="5983" h="8356" extrusionOk="0">
                  <a:moveTo>
                    <a:pt x="5982" y="0"/>
                  </a:moveTo>
                  <a:lnTo>
                    <a:pt x="5982" y="0"/>
                  </a:lnTo>
                  <a:cubicBezTo>
                    <a:pt x="4258" y="577"/>
                    <a:pt x="2885" y="1988"/>
                    <a:pt x="1744" y="3591"/>
                  </a:cubicBezTo>
                  <a:cubicBezTo>
                    <a:pt x="994" y="4642"/>
                    <a:pt x="302" y="5931"/>
                    <a:pt x="1" y="7264"/>
                  </a:cubicBezTo>
                  <a:cubicBezTo>
                    <a:pt x="411" y="7770"/>
                    <a:pt x="1051" y="8130"/>
                    <a:pt x="1642" y="8264"/>
                  </a:cubicBezTo>
                  <a:cubicBezTo>
                    <a:pt x="1939" y="8326"/>
                    <a:pt x="2238" y="8355"/>
                    <a:pt x="2537" y="8355"/>
                  </a:cubicBezTo>
                  <a:cubicBezTo>
                    <a:pt x="2940" y="8355"/>
                    <a:pt x="3343" y="8302"/>
                    <a:pt x="3738" y="8207"/>
                  </a:cubicBezTo>
                  <a:cubicBezTo>
                    <a:pt x="3867" y="6000"/>
                    <a:pt x="4398" y="3026"/>
                    <a:pt x="5982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3" name="Google Shape;2293;p51"/>
            <p:cNvSpPr/>
            <p:nvPr/>
          </p:nvSpPr>
          <p:spPr>
            <a:xfrm>
              <a:off x="2478046" y="3123026"/>
              <a:ext cx="88478" cy="145092"/>
            </a:xfrm>
            <a:custGeom>
              <a:avLst/>
              <a:gdLst/>
              <a:ahLst/>
              <a:cxnLst/>
              <a:rect l="l" t="t" r="r" b="b"/>
              <a:pathLst>
                <a:path w="4379" h="7181" extrusionOk="0">
                  <a:moveTo>
                    <a:pt x="1" y="1"/>
                  </a:moveTo>
                  <a:cubicBezTo>
                    <a:pt x="1001" y="1770"/>
                    <a:pt x="1763" y="4135"/>
                    <a:pt x="1667" y="7173"/>
                  </a:cubicBezTo>
                  <a:cubicBezTo>
                    <a:pt x="1741" y="7178"/>
                    <a:pt x="1815" y="7181"/>
                    <a:pt x="1888" y="7181"/>
                  </a:cubicBezTo>
                  <a:cubicBezTo>
                    <a:pt x="2814" y="7181"/>
                    <a:pt x="3659" y="6773"/>
                    <a:pt x="4378" y="6173"/>
                  </a:cubicBezTo>
                  <a:cubicBezTo>
                    <a:pt x="4046" y="4948"/>
                    <a:pt x="3404" y="3782"/>
                    <a:pt x="2706" y="2808"/>
                  </a:cubicBezTo>
                  <a:cubicBezTo>
                    <a:pt x="1930" y="1718"/>
                    <a:pt x="1039" y="711"/>
                    <a:pt x="1" y="1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4" name="Google Shape;2294;p51"/>
            <p:cNvSpPr/>
            <p:nvPr/>
          </p:nvSpPr>
          <p:spPr>
            <a:xfrm>
              <a:off x="1931844" y="3035094"/>
              <a:ext cx="624436" cy="352840"/>
            </a:xfrm>
            <a:custGeom>
              <a:avLst/>
              <a:gdLst/>
              <a:ahLst/>
              <a:cxnLst/>
              <a:rect l="l" t="t" r="r" b="b"/>
              <a:pathLst>
                <a:path w="30905" h="17463" extrusionOk="0">
                  <a:moveTo>
                    <a:pt x="22898" y="0"/>
                  </a:moveTo>
                  <a:lnTo>
                    <a:pt x="19854" y="3833"/>
                  </a:lnTo>
                  <a:lnTo>
                    <a:pt x="9655" y="4339"/>
                  </a:lnTo>
                  <a:lnTo>
                    <a:pt x="5149" y="1122"/>
                  </a:lnTo>
                  <a:cubicBezTo>
                    <a:pt x="1" y="7930"/>
                    <a:pt x="1321" y="15590"/>
                    <a:pt x="1321" y="15590"/>
                  </a:cubicBezTo>
                  <a:cubicBezTo>
                    <a:pt x="1321" y="15590"/>
                    <a:pt x="3310" y="17463"/>
                    <a:pt x="6409" y="17463"/>
                  </a:cubicBezTo>
                  <a:cubicBezTo>
                    <a:pt x="8810" y="17463"/>
                    <a:pt x="11876" y="16339"/>
                    <a:pt x="15200" y="12353"/>
                  </a:cubicBezTo>
                  <a:cubicBezTo>
                    <a:pt x="18834" y="15518"/>
                    <a:pt x="22136" y="16290"/>
                    <a:pt x="24493" y="16290"/>
                  </a:cubicBezTo>
                  <a:cubicBezTo>
                    <a:pt x="26737" y="16290"/>
                    <a:pt x="28123" y="15590"/>
                    <a:pt x="28123" y="15590"/>
                  </a:cubicBezTo>
                  <a:cubicBezTo>
                    <a:pt x="30905" y="4294"/>
                    <a:pt x="22898" y="0"/>
                    <a:pt x="22898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5" name="Google Shape;2295;p51"/>
            <p:cNvSpPr/>
            <p:nvPr/>
          </p:nvSpPr>
          <p:spPr>
            <a:xfrm>
              <a:off x="2034304" y="3033377"/>
              <a:ext cx="362296" cy="92135"/>
            </a:xfrm>
            <a:custGeom>
              <a:avLst/>
              <a:gdLst/>
              <a:ahLst/>
              <a:cxnLst/>
              <a:rect l="l" t="t" r="r" b="b"/>
              <a:pathLst>
                <a:path w="17931" h="4560" extrusionOk="0">
                  <a:moveTo>
                    <a:pt x="17718" y="0"/>
                  </a:moveTo>
                  <a:lnTo>
                    <a:pt x="14718" y="3784"/>
                  </a:lnTo>
                  <a:lnTo>
                    <a:pt x="4629" y="4284"/>
                  </a:lnTo>
                  <a:lnTo>
                    <a:pt x="161" y="1097"/>
                  </a:lnTo>
                  <a:lnTo>
                    <a:pt x="1" y="1316"/>
                  </a:lnTo>
                  <a:lnTo>
                    <a:pt x="4545" y="4559"/>
                  </a:lnTo>
                  <a:lnTo>
                    <a:pt x="14853" y="4047"/>
                  </a:lnTo>
                  <a:lnTo>
                    <a:pt x="17931" y="168"/>
                  </a:lnTo>
                  <a:lnTo>
                    <a:pt x="17718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6" name="Google Shape;2296;p51"/>
            <p:cNvSpPr/>
            <p:nvPr/>
          </p:nvSpPr>
          <p:spPr>
            <a:xfrm>
              <a:off x="1988964" y="3081970"/>
              <a:ext cx="119816" cy="97287"/>
            </a:xfrm>
            <a:custGeom>
              <a:avLst/>
              <a:gdLst/>
              <a:ahLst/>
              <a:cxnLst/>
              <a:rect l="l" t="t" r="r" b="b"/>
              <a:pathLst>
                <a:path w="5930" h="4815" extrusionOk="0">
                  <a:moveTo>
                    <a:pt x="2372" y="0"/>
                  </a:moveTo>
                  <a:lnTo>
                    <a:pt x="0" y="4814"/>
                  </a:lnTo>
                  <a:cubicBezTo>
                    <a:pt x="0" y="4814"/>
                    <a:pt x="5929" y="2103"/>
                    <a:pt x="5879" y="2083"/>
                  </a:cubicBezTo>
                  <a:lnTo>
                    <a:pt x="2372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7" name="Google Shape;2297;p51"/>
            <p:cNvSpPr/>
            <p:nvPr/>
          </p:nvSpPr>
          <p:spPr>
            <a:xfrm>
              <a:off x="2348391" y="3060734"/>
              <a:ext cx="122281" cy="84315"/>
            </a:xfrm>
            <a:custGeom>
              <a:avLst/>
              <a:gdLst/>
              <a:ahLst/>
              <a:cxnLst/>
              <a:rect l="l" t="t" r="r" b="b"/>
              <a:pathLst>
                <a:path w="6052" h="4173" extrusionOk="0">
                  <a:moveTo>
                    <a:pt x="2282" y="0"/>
                  </a:moveTo>
                  <a:lnTo>
                    <a:pt x="1" y="2596"/>
                  </a:lnTo>
                  <a:lnTo>
                    <a:pt x="6052" y="4173"/>
                  </a:lnTo>
                  <a:lnTo>
                    <a:pt x="2282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8" name="Google Shape;2298;p51"/>
            <p:cNvSpPr/>
            <p:nvPr/>
          </p:nvSpPr>
          <p:spPr>
            <a:xfrm>
              <a:off x="2206046" y="3273796"/>
              <a:ext cx="59867" cy="25903"/>
            </a:xfrm>
            <a:custGeom>
              <a:avLst/>
              <a:gdLst/>
              <a:ahLst/>
              <a:cxnLst/>
              <a:rect l="l" t="t" r="r" b="b"/>
              <a:pathLst>
                <a:path w="2963" h="1282" extrusionOk="0">
                  <a:moveTo>
                    <a:pt x="1374" y="0"/>
                  </a:moveTo>
                  <a:cubicBezTo>
                    <a:pt x="435" y="0"/>
                    <a:pt x="1" y="417"/>
                    <a:pt x="1" y="417"/>
                  </a:cubicBezTo>
                  <a:lnTo>
                    <a:pt x="1481" y="1282"/>
                  </a:lnTo>
                  <a:lnTo>
                    <a:pt x="2963" y="333"/>
                  </a:lnTo>
                  <a:cubicBezTo>
                    <a:pt x="2326" y="86"/>
                    <a:pt x="1799" y="0"/>
                    <a:pt x="137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9" name="Google Shape;2299;p51"/>
            <p:cNvSpPr/>
            <p:nvPr/>
          </p:nvSpPr>
          <p:spPr>
            <a:xfrm>
              <a:off x="2229363" y="3286727"/>
              <a:ext cx="10911" cy="86033"/>
            </a:xfrm>
            <a:custGeom>
              <a:avLst/>
              <a:gdLst/>
              <a:ahLst/>
              <a:cxnLst/>
              <a:rect l="l" t="t" r="r" b="b"/>
              <a:pathLst>
                <a:path w="540" h="4258" extrusionOk="0">
                  <a:moveTo>
                    <a:pt x="327" y="0"/>
                  </a:moveTo>
                  <a:lnTo>
                    <a:pt x="1" y="4251"/>
                  </a:lnTo>
                  <a:lnTo>
                    <a:pt x="539" y="4257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0" name="Google Shape;2300;p51"/>
            <p:cNvSpPr/>
            <p:nvPr/>
          </p:nvSpPr>
          <p:spPr>
            <a:xfrm>
              <a:off x="2205117" y="3366759"/>
              <a:ext cx="59625" cy="29560"/>
            </a:xfrm>
            <a:custGeom>
              <a:avLst/>
              <a:gdLst/>
              <a:ahLst/>
              <a:cxnLst/>
              <a:rect l="l" t="t" r="r" b="b"/>
              <a:pathLst>
                <a:path w="2951" h="1463" extrusionOk="0">
                  <a:moveTo>
                    <a:pt x="1515" y="1"/>
                  </a:moveTo>
                  <a:lnTo>
                    <a:pt x="1" y="956"/>
                  </a:lnTo>
                  <a:lnTo>
                    <a:pt x="149" y="1187"/>
                  </a:lnTo>
                  <a:lnTo>
                    <a:pt x="1489" y="341"/>
                  </a:lnTo>
                  <a:lnTo>
                    <a:pt x="2770" y="1463"/>
                  </a:lnTo>
                  <a:lnTo>
                    <a:pt x="2950" y="1258"/>
                  </a:lnTo>
                  <a:lnTo>
                    <a:pt x="1515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1" name="Google Shape;2301;p51"/>
            <p:cNvSpPr/>
            <p:nvPr/>
          </p:nvSpPr>
          <p:spPr>
            <a:xfrm>
              <a:off x="1995167" y="3159800"/>
              <a:ext cx="225266" cy="172551"/>
            </a:xfrm>
            <a:custGeom>
              <a:avLst/>
              <a:gdLst/>
              <a:ahLst/>
              <a:cxnLst/>
              <a:rect l="l" t="t" r="r" b="b"/>
              <a:pathLst>
                <a:path w="11149" h="8540" extrusionOk="0">
                  <a:moveTo>
                    <a:pt x="5572" y="1"/>
                  </a:moveTo>
                  <a:cubicBezTo>
                    <a:pt x="2495" y="1"/>
                    <a:pt x="1" y="1918"/>
                    <a:pt x="1" y="4270"/>
                  </a:cubicBezTo>
                  <a:cubicBezTo>
                    <a:pt x="1" y="6628"/>
                    <a:pt x="2495" y="8539"/>
                    <a:pt x="5572" y="8539"/>
                  </a:cubicBezTo>
                  <a:cubicBezTo>
                    <a:pt x="8649" y="8539"/>
                    <a:pt x="11149" y="6628"/>
                    <a:pt x="11149" y="4270"/>
                  </a:cubicBezTo>
                  <a:cubicBezTo>
                    <a:pt x="11149" y="1918"/>
                    <a:pt x="8649" y="1"/>
                    <a:pt x="5572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2" name="Google Shape;2302;p51"/>
            <p:cNvSpPr/>
            <p:nvPr/>
          </p:nvSpPr>
          <p:spPr>
            <a:xfrm>
              <a:off x="2059681" y="3178974"/>
              <a:ext cx="153113" cy="112441"/>
            </a:xfrm>
            <a:custGeom>
              <a:avLst/>
              <a:gdLst/>
              <a:ahLst/>
              <a:cxnLst/>
              <a:rect l="l" t="t" r="r" b="b"/>
              <a:pathLst>
                <a:path w="7578" h="5565" extrusionOk="0">
                  <a:moveTo>
                    <a:pt x="3789" y="1"/>
                  </a:moveTo>
                  <a:cubicBezTo>
                    <a:pt x="1693" y="1"/>
                    <a:pt x="0" y="1244"/>
                    <a:pt x="0" y="2782"/>
                  </a:cubicBezTo>
                  <a:cubicBezTo>
                    <a:pt x="0" y="4321"/>
                    <a:pt x="1693" y="5564"/>
                    <a:pt x="3789" y="5564"/>
                  </a:cubicBezTo>
                  <a:cubicBezTo>
                    <a:pt x="5885" y="5564"/>
                    <a:pt x="7577" y="4321"/>
                    <a:pt x="7577" y="2782"/>
                  </a:cubicBezTo>
                  <a:cubicBezTo>
                    <a:pt x="7577" y="1244"/>
                    <a:pt x="5885" y="1"/>
                    <a:pt x="37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3" name="Google Shape;2303;p51"/>
            <p:cNvSpPr/>
            <p:nvPr/>
          </p:nvSpPr>
          <p:spPr>
            <a:xfrm>
              <a:off x="2181437" y="3216535"/>
              <a:ext cx="13760" cy="39279"/>
            </a:xfrm>
            <a:custGeom>
              <a:avLst/>
              <a:gdLst/>
              <a:ahLst/>
              <a:cxnLst/>
              <a:rect l="l" t="t" r="r" b="b"/>
              <a:pathLst>
                <a:path w="681" h="1944" extrusionOk="0">
                  <a:moveTo>
                    <a:pt x="340" y="0"/>
                  </a:moveTo>
                  <a:cubicBezTo>
                    <a:pt x="154" y="0"/>
                    <a:pt x="0" y="436"/>
                    <a:pt x="0" y="974"/>
                  </a:cubicBezTo>
                  <a:cubicBezTo>
                    <a:pt x="0" y="1507"/>
                    <a:pt x="154" y="1944"/>
                    <a:pt x="340" y="1944"/>
                  </a:cubicBezTo>
                  <a:cubicBezTo>
                    <a:pt x="527" y="1944"/>
                    <a:pt x="681" y="1507"/>
                    <a:pt x="681" y="974"/>
                  </a:cubicBezTo>
                  <a:cubicBezTo>
                    <a:pt x="681" y="436"/>
                    <a:pt x="527" y="0"/>
                    <a:pt x="34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4" name="Google Shape;2304;p51"/>
            <p:cNvSpPr/>
            <p:nvPr/>
          </p:nvSpPr>
          <p:spPr>
            <a:xfrm>
              <a:off x="2251386" y="3169134"/>
              <a:ext cx="153235" cy="112582"/>
            </a:xfrm>
            <a:custGeom>
              <a:avLst/>
              <a:gdLst/>
              <a:ahLst/>
              <a:cxnLst/>
              <a:rect l="l" t="t" r="r" b="b"/>
              <a:pathLst>
                <a:path w="7584" h="5572" extrusionOk="0">
                  <a:moveTo>
                    <a:pt x="3796" y="0"/>
                  </a:moveTo>
                  <a:cubicBezTo>
                    <a:pt x="1699" y="0"/>
                    <a:pt x="0" y="1251"/>
                    <a:pt x="0" y="2789"/>
                  </a:cubicBezTo>
                  <a:cubicBezTo>
                    <a:pt x="0" y="4328"/>
                    <a:pt x="1699" y="5571"/>
                    <a:pt x="3796" y="5571"/>
                  </a:cubicBezTo>
                  <a:cubicBezTo>
                    <a:pt x="5885" y="5571"/>
                    <a:pt x="7583" y="4328"/>
                    <a:pt x="7583" y="2789"/>
                  </a:cubicBezTo>
                  <a:cubicBezTo>
                    <a:pt x="7583" y="1251"/>
                    <a:pt x="5885" y="0"/>
                    <a:pt x="37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5" name="Google Shape;2305;p51"/>
            <p:cNvSpPr/>
            <p:nvPr/>
          </p:nvSpPr>
          <p:spPr>
            <a:xfrm>
              <a:off x="2269126" y="3211504"/>
              <a:ext cx="13739" cy="39238"/>
            </a:xfrm>
            <a:custGeom>
              <a:avLst/>
              <a:gdLst/>
              <a:ahLst/>
              <a:cxnLst/>
              <a:rect l="l" t="t" r="r" b="b"/>
              <a:pathLst>
                <a:path w="680" h="1942" extrusionOk="0">
                  <a:moveTo>
                    <a:pt x="341" y="0"/>
                  </a:moveTo>
                  <a:cubicBezTo>
                    <a:pt x="154" y="0"/>
                    <a:pt x="1" y="436"/>
                    <a:pt x="1" y="974"/>
                  </a:cubicBezTo>
                  <a:cubicBezTo>
                    <a:pt x="1" y="1506"/>
                    <a:pt x="154" y="1942"/>
                    <a:pt x="341" y="1942"/>
                  </a:cubicBezTo>
                  <a:cubicBezTo>
                    <a:pt x="525" y="1942"/>
                    <a:pt x="679" y="1506"/>
                    <a:pt x="679" y="974"/>
                  </a:cubicBezTo>
                  <a:cubicBezTo>
                    <a:pt x="679" y="436"/>
                    <a:pt x="525" y="0"/>
                    <a:pt x="341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6" name="Google Shape;2306;p51"/>
            <p:cNvSpPr/>
            <p:nvPr/>
          </p:nvSpPr>
          <p:spPr>
            <a:xfrm>
              <a:off x="2464852" y="3341341"/>
              <a:ext cx="123412" cy="93165"/>
            </a:xfrm>
            <a:custGeom>
              <a:avLst/>
              <a:gdLst/>
              <a:ahLst/>
              <a:cxnLst/>
              <a:rect l="l" t="t" r="r" b="b"/>
              <a:pathLst>
                <a:path w="6108" h="4611" extrusionOk="0">
                  <a:moveTo>
                    <a:pt x="3898" y="0"/>
                  </a:moveTo>
                  <a:cubicBezTo>
                    <a:pt x="2991" y="0"/>
                    <a:pt x="1996" y="370"/>
                    <a:pt x="1339" y="714"/>
                  </a:cubicBezTo>
                  <a:cubicBezTo>
                    <a:pt x="731" y="1022"/>
                    <a:pt x="346" y="1394"/>
                    <a:pt x="0" y="1868"/>
                  </a:cubicBezTo>
                  <a:cubicBezTo>
                    <a:pt x="95" y="2105"/>
                    <a:pt x="205" y="2336"/>
                    <a:pt x="300" y="2554"/>
                  </a:cubicBezTo>
                  <a:cubicBezTo>
                    <a:pt x="743" y="3471"/>
                    <a:pt x="1359" y="4394"/>
                    <a:pt x="2429" y="4574"/>
                  </a:cubicBezTo>
                  <a:cubicBezTo>
                    <a:pt x="2573" y="4599"/>
                    <a:pt x="2717" y="4611"/>
                    <a:pt x="2859" y="4611"/>
                  </a:cubicBezTo>
                  <a:cubicBezTo>
                    <a:pt x="3840" y="4611"/>
                    <a:pt x="4769" y="4055"/>
                    <a:pt x="5353" y="3267"/>
                  </a:cubicBezTo>
                  <a:cubicBezTo>
                    <a:pt x="5820" y="2619"/>
                    <a:pt x="6108" y="1670"/>
                    <a:pt x="5693" y="927"/>
                  </a:cubicBezTo>
                  <a:cubicBezTo>
                    <a:pt x="5301" y="240"/>
                    <a:pt x="4628" y="0"/>
                    <a:pt x="3898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7" name="Google Shape;2307;p51"/>
            <p:cNvSpPr/>
            <p:nvPr/>
          </p:nvSpPr>
          <p:spPr>
            <a:xfrm>
              <a:off x="2490492" y="3370922"/>
              <a:ext cx="35359" cy="58999"/>
            </a:xfrm>
            <a:custGeom>
              <a:avLst/>
              <a:gdLst/>
              <a:ahLst/>
              <a:cxnLst/>
              <a:rect l="l" t="t" r="r" b="b"/>
              <a:pathLst>
                <a:path w="1750" h="2920" extrusionOk="0">
                  <a:moveTo>
                    <a:pt x="390" y="1"/>
                  </a:moveTo>
                  <a:cubicBezTo>
                    <a:pt x="224" y="1"/>
                    <a:pt x="0" y="232"/>
                    <a:pt x="262" y="250"/>
                  </a:cubicBezTo>
                  <a:cubicBezTo>
                    <a:pt x="717" y="277"/>
                    <a:pt x="1031" y="930"/>
                    <a:pt x="1167" y="1295"/>
                  </a:cubicBezTo>
                  <a:cubicBezTo>
                    <a:pt x="1347" y="1783"/>
                    <a:pt x="1173" y="2354"/>
                    <a:pt x="1019" y="2821"/>
                  </a:cubicBezTo>
                  <a:cubicBezTo>
                    <a:pt x="1000" y="2890"/>
                    <a:pt x="1062" y="2920"/>
                    <a:pt x="1143" y="2920"/>
                  </a:cubicBezTo>
                  <a:cubicBezTo>
                    <a:pt x="1250" y="2920"/>
                    <a:pt x="1390" y="2867"/>
                    <a:pt x="1416" y="2783"/>
                  </a:cubicBezTo>
                  <a:cubicBezTo>
                    <a:pt x="1628" y="2135"/>
                    <a:pt x="1750" y="1457"/>
                    <a:pt x="1397" y="827"/>
                  </a:cubicBezTo>
                  <a:cubicBezTo>
                    <a:pt x="1179" y="437"/>
                    <a:pt x="891" y="33"/>
                    <a:pt x="403" y="1"/>
                  </a:cubicBezTo>
                  <a:cubicBezTo>
                    <a:pt x="399" y="1"/>
                    <a:pt x="394" y="1"/>
                    <a:pt x="39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8" name="Google Shape;2308;p51"/>
            <p:cNvSpPr/>
            <p:nvPr/>
          </p:nvSpPr>
          <p:spPr>
            <a:xfrm>
              <a:off x="2513344" y="3357829"/>
              <a:ext cx="43724" cy="70071"/>
            </a:xfrm>
            <a:custGeom>
              <a:avLst/>
              <a:gdLst/>
              <a:ahLst/>
              <a:cxnLst/>
              <a:rect l="l" t="t" r="r" b="b"/>
              <a:pathLst>
                <a:path w="2164" h="3468" extrusionOk="0">
                  <a:moveTo>
                    <a:pt x="389" y="0"/>
                  </a:moveTo>
                  <a:cubicBezTo>
                    <a:pt x="229" y="0"/>
                    <a:pt x="0" y="189"/>
                    <a:pt x="208" y="258"/>
                  </a:cubicBezTo>
                  <a:cubicBezTo>
                    <a:pt x="862" y="469"/>
                    <a:pt x="1240" y="1008"/>
                    <a:pt x="1459" y="1635"/>
                  </a:cubicBezTo>
                  <a:cubicBezTo>
                    <a:pt x="1606" y="2040"/>
                    <a:pt x="1799" y="2957"/>
                    <a:pt x="1382" y="3265"/>
                  </a:cubicBezTo>
                  <a:cubicBezTo>
                    <a:pt x="1223" y="3376"/>
                    <a:pt x="1349" y="3468"/>
                    <a:pt x="1486" y="3468"/>
                  </a:cubicBezTo>
                  <a:cubicBezTo>
                    <a:pt x="1538" y="3468"/>
                    <a:pt x="1591" y="3455"/>
                    <a:pt x="1631" y="3425"/>
                  </a:cubicBezTo>
                  <a:cubicBezTo>
                    <a:pt x="2163" y="3040"/>
                    <a:pt x="2029" y="2251"/>
                    <a:pt x="1900" y="1694"/>
                  </a:cubicBezTo>
                  <a:cubicBezTo>
                    <a:pt x="1728" y="925"/>
                    <a:pt x="1189" y="251"/>
                    <a:pt x="439" y="8"/>
                  </a:cubicBezTo>
                  <a:cubicBezTo>
                    <a:pt x="423" y="3"/>
                    <a:pt x="406" y="0"/>
                    <a:pt x="38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9" name="Google Shape;2309;p51"/>
            <p:cNvSpPr/>
            <p:nvPr/>
          </p:nvSpPr>
          <p:spPr>
            <a:xfrm>
              <a:off x="2538277" y="3358091"/>
              <a:ext cx="37319" cy="50351"/>
            </a:xfrm>
            <a:custGeom>
              <a:avLst/>
              <a:gdLst/>
              <a:ahLst/>
              <a:cxnLst/>
              <a:rect l="l" t="t" r="r" b="b"/>
              <a:pathLst>
                <a:path w="1847" h="2492" extrusionOk="0">
                  <a:moveTo>
                    <a:pt x="430" y="1"/>
                  </a:moveTo>
                  <a:cubicBezTo>
                    <a:pt x="423" y="1"/>
                    <a:pt x="417" y="1"/>
                    <a:pt x="411" y="1"/>
                  </a:cubicBezTo>
                  <a:cubicBezTo>
                    <a:pt x="259" y="7"/>
                    <a:pt x="1" y="232"/>
                    <a:pt x="247" y="232"/>
                  </a:cubicBezTo>
                  <a:cubicBezTo>
                    <a:pt x="250" y="232"/>
                    <a:pt x="254" y="232"/>
                    <a:pt x="257" y="232"/>
                  </a:cubicBezTo>
                  <a:cubicBezTo>
                    <a:pt x="262" y="231"/>
                    <a:pt x="267" y="231"/>
                    <a:pt x="273" y="231"/>
                  </a:cubicBezTo>
                  <a:cubicBezTo>
                    <a:pt x="1132" y="231"/>
                    <a:pt x="1449" y="1736"/>
                    <a:pt x="1449" y="2399"/>
                  </a:cubicBezTo>
                  <a:cubicBezTo>
                    <a:pt x="1449" y="2465"/>
                    <a:pt x="1511" y="2492"/>
                    <a:pt x="1586" y="2492"/>
                  </a:cubicBezTo>
                  <a:cubicBezTo>
                    <a:pt x="1701" y="2492"/>
                    <a:pt x="1846" y="2429"/>
                    <a:pt x="1846" y="2347"/>
                  </a:cubicBezTo>
                  <a:cubicBezTo>
                    <a:pt x="1840" y="1532"/>
                    <a:pt x="1472" y="1"/>
                    <a:pt x="43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0" name="Google Shape;2310;p51"/>
            <p:cNvSpPr/>
            <p:nvPr/>
          </p:nvSpPr>
          <p:spPr>
            <a:xfrm>
              <a:off x="1894788" y="3360496"/>
              <a:ext cx="123230" cy="93630"/>
            </a:xfrm>
            <a:custGeom>
              <a:avLst/>
              <a:gdLst/>
              <a:ahLst/>
              <a:cxnLst/>
              <a:rect l="l" t="t" r="r" b="b"/>
              <a:pathLst>
                <a:path w="6099" h="4634" extrusionOk="0">
                  <a:moveTo>
                    <a:pt x="2170" y="0"/>
                  </a:moveTo>
                  <a:cubicBezTo>
                    <a:pt x="1470" y="0"/>
                    <a:pt x="825" y="231"/>
                    <a:pt x="430" y="882"/>
                  </a:cubicBezTo>
                  <a:cubicBezTo>
                    <a:pt x="1" y="1613"/>
                    <a:pt x="264" y="2574"/>
                    <a:pt x="719" y="3228"/>
                  </a:cubicBezTo>
                  <a:cubicBezTo>
                    <a:pt x="1290" y="4050"/>
                    <a:pt x="2232" y="4633"/>
                    <a:pt x="3238" y="4633"/>
                  </a:cubicBezTo>
                  <a:cubicBezTo>
                    <a:pt x="3361" y="4633"/>
                    <a:pt x="3486" y="4625"/>
                    <a:pt x="3610" y="4607"/>
                  </a:cubicBezTo>
                  <a:cubicBezTo>
                    <a:pt x="4681" y="4459"/>
                    <a:pt x="5315" y="3542"/>
                    <a:pt x="5783" y="2639"/>
                  </a:cubicBezTo>
                  <a:cubicBezTo>
                    <a:pt x="5886" y="2426"/>
                    <a:pt x="5995" y="2196"/>
                    <a:pt x="6098" y="1959"/>
                  </a:cubicBezTo>
                  <a:cubicBezTo>
                    <a:pt x="5770" y="1479"/>
                    <a:pt x="5392" y="1100"/>
                    <a:pt x="4790" y="773"/>
                  </a:cubicBezTo>
                  <a:cubicBezTo>
                    <a:pt x="4122" y="404"/>
                    <a:pt x="3097" y="0"/>
                    <a:pt x="2170" y="0"/>
                  </a:cubicBez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1" name="Google Shape;2311;p51"/>
            <p:cNvSpPr/>
            <p:nvPr/>
          </p:nvSpPr>
          <p:spPr>
            <a:xfrm>
              <a:off x="1951282" y="3397006"/>
              <a:ext cx="40127" cy="52634"/>
            </a:xfrm>
            <a:custGeom>
              <a:avLst/>
              <a:gdLst/>
              <a:ahLst/>
              <a:cxnLst/>
              <a:rect l="l" t="t" r="r" b="b"/>
              <a:pathLst>
                <a:path w="1986" h="2605" extrusionOk="0">
                  <a:moveTo>
                    <a:pt x="1847" y="0"/>
                  </a:moveTo>
                  <a:cubicBezTo>
                    <a:pt x="1758" y="0"/>
                    <a:pt x="1635" y="20"/>
                    <a:pt x="1596" y="43"/>
                  </a:cubicBezTo>
                  <a:cubicBezTo>
                    <a:pt x="885" y="479"/>
                    <a:pt x="0" y="2075"/>
                    <a:pt x="1057" y="2595"/>
                  </a:cubicBezTo>
                  <a:cubicBezTo>
                    <a:pt x="1072" y="2602"/>
                    <a:pt x="1091" y="2605"/>
                    <a:pt x="1112" y="2605"/>
                  </a:cubicBezTo>
                  <a:cubicBezTo>
                    <a:pt x="1246" y="2605"/>
                    <a:pt x="1479" y="2481"/>
                    <a:pt x="1430" y="2453"/>
                  </a:cubicBezTo>
                  <a:cubicBezTo>
                    <a:pt x="448" y="1979"/>
                    <a:pt x="1231" y="473"/>
                    <a:pt x="1903" y="69"/>
                  </a:cubicBezTo>
                  <a:cubicBezTo>
                    <a:pt x="1986" y="18"/>
                    <a:pt x="1932" y="0"/>
                    <a:pt x="184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2" name="Google Shape;2312;p51"/>
            <p:cNvSpPr/>
            <p:nvPr/>
          </p:nvSpPr>
          <p:spPr>
            <a:xfrm>
              <a:off x="1908528" y="3382984"/>
              <a:ext cx="58433" cy="62757"/>
            </a:xfrm>
            <a:custGeom>
              <a:avLst/>
              <a:gdLst/>
              <a:ahLst/>
              <a:cxnLst/>
              <a:rect l="l" t="t" r="r" b="b"/>
              <a:pathLst>
                <a:path w="2892" h="3106" extrusionOk="0">
                  <a:moveTo>
                    <a:pt x="2643" y="1"/>
                  </a:moveTo>
                  <a:cubicBezTo>
                    <a:pt x="2626" y="1"/>
                    <a:pt x="2609" y="2"/>
                    <a:pt x="2590" y="6"/>
                  </a:cubicBezTo>
                  <a:cubicBezTo>
                    <a:pt x="1623" y="186"/>
                    <a:pt x="1" y="2493"/>
                    <a:pt x="1333" y="3090"/>
                  </a:cubicBezTo>
                  <a:cubicBezTo>
                    <a:pt x="1356" y="3101"/>
                    <a:pt x="1381" y="3105"/>
                    <a:pt x="1406" y="3105"/>
                  </a:cubicBezTo>
                  <a:cubicBezTo>
                    <a:pt x="1569" y="3105"/>
                    <a:pt x="1757" y="2915"/>
                    <a:pt x="1558" y="2827"/>
                  </a:cubicBezTo>
                  <a:cubicBezTo>
                    <a:pt x="578" y="2384"/>
                    <a:pt x="1969" y="404"/>
                    <a:pt x="2661" y="275"/>
                  </a:cubicBezTo>
                  <a:cubicBezTo>
                    <a:pt x="2891" y="234"/>
                    <a:pt x="2843" y="1"/>
                    <a:pt x="264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3" name="Google Shape;2313;p51"/>
            <p:cNvSpPr/>
            <p:nvPr/>
          </p:nvSpPr>
          <p:spPr>
            <a:xfrm>
              <a:off x="1899456" y="3370416"/>
              <a:ext cx="53281" cy="48835"/>
            </a:xfrm>
            <a:custGeom>
              <a:avLst/>
              <a:gdLst/>
              <a:ahLst/>
              <a:cxnLst/>
              <a:rect l="l" t="t" r="r" b="b"/>
              <a:pathLst>
                <a:path w="2637" h="2417" extrusionOk="0">
                  <a:moveTo>
                    <a:pt x="2205" y="1"/>
                  </a:moveTo>
                  <a:cubicBezTo>
                    <a:pt x="1600" y="1"/>
                    <a:pt x="1080" y="414"/>
                    <a:pt x="699" y="858"/>
                  </a:cubicBezTo>
                  <a:cubicBezTo>
                    <a:pt x="411" y="1205"/>
                    <a:pt x="1" y="1935"/>
                    <a:pt x="321" y="2359"/>
                  </a:cubicBezTo>
                  <a:cubicBezTo>
                    <a:pt x="353" y="2400"/>
                    <a:pt x="405" y="2417"/>
                    <a:pt x="460" y="2417"/>
                  </a:cubicBezTo>
                  <a:cubicBezTo>
                    <a:pt x="604" y="2417"/>
                    <a:pt x="773" y="2300"/>
                    <a:pt x="681" y="2180"/>
                  </a:cubicBezTo>
                  <a:cubicBezTo>
                    <a:pt x="456" y="1885"/>
                    <a:pt x="782" y="1328"/>
                    <a:pt x="962" y="1071"/>
                  </a:cubicBezTo>
                  <a:cubicBezTo>
                    <a:pt x="1218" y="708"/>
                    <a:pt x="1666" y="306"/>
                    <a:pt x="2140" y="306"/>
                  </a:cubicBezTo>
                  <a:cubicBezTo>
                    <a:pt x="2177" y="306"/>
                    <a:pt x="2214" y="309"/>
                    <a:pt x="2252" y="314"/>
                  </a:cubicBezTo>
                  <a:cubicBezTo>
                    <a:pt x="2260" y="315"/>
                    <a:pt x="2269" y="316"/>
                    <a:pt x="2277" y="316"/>
                  </a:cubicBezTo>
                  <a:cubicBezTo>
                    <a:pt x="2466" y="316"/>
                    <a:pt x="2637" y="49"/>
                    <a:pt x="2379" y="12"/>
                  </a:cubicBezTo>
                  <a:cubicBezTo>
                    <a:pt x="2320" y="5"/>
                    <a:pt x="2263" y="1"/>
                    <a:pt x="2205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35"/>
          <p:cNvSpPr txBox="1">
            <a:spLocks noGrp="1"/>
          </p:cNvSpPr>
          <p:nvPr>
            <p:ph type="title"/>
          </p:nvPr>
        </p:nvSpPr>
        <p:spPr>
          <a:xfrm>
            <a:off x="929075" y="445025"/>
            <a:ext cx="711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Đề bài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66" name="Google Shape;1666;p35"/>
          <p:cNvSpPr txBox="1">
            <a:spLocks noGrp="1"/>
          </p:cNvSpPr>
          <p:nvPr>
            <p:ph type="subTitle" idx="1"/>
          </p:nvPr>
        </p:nvSpPr>
        <p:spPr>
          <a:xfrm>
            <a:off x="929075" y="1357827"/>
            <a:ext cx="5428112" cy="27411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67" name="Google Shape;1667;p35"/>
          <p:cNvSpPr/>
          <p:nvPr/>
        </p:nvSpPr>
        <p:spPr>
          <a:xfrm>
            <a:off x="955500" y="978700"/>
            <a:ext cx="6361101" cy="72650"/>
          </a:xfrm>
          <a:custGeom>
            <a:avLst/>
            <a:gdLst/>
            <a:ahLst/>
            <a:cxnLst/>
            <a:rect l="l" t="t" r="r" b="b"/>
            <a:pathLst>
              <a:path w="228160" h="2906" extrusionOk="0">
                <a:moveTo>
                  <a:pt x="0" y="271"/>
                </a:moveTo>
                <a:cubicBezTo>
                  <a:pt x="9906" y="590"/>
                  <a:pt x="42320" y="2148"/>
                  <a:pt x="59438" y="2182"/>
                </a:cubicBezTo>
                <a:cubicBezTo>
                  <a:pt x="76556" y="2216"/>
                  <a:pt x="84234" y="358"/>
                  <a:pt x="102709" y="477"/>
                </a:cubicBezTo>
                <a:cubicBezTo>
                  <a:pt x="121184" y="597"/>
                  <a:pt x="150814" y="2780"/>
                  <a:pt x="170289" y="2899"/>
                </a:cubicBezTo>
                <a:cubicBezTo>
                  <a:pt x="189764" y="3019"/>
                  <a:pt x="209913" y="1677"/>
                  <a:pt x="219558" y="1194"/>
                </a:cubicBezTo>
                <a:cubicBezTo>
                  <a:pt x="229203" y="711"/>
                  <a:pt x="226726" y="199"/>
                  <a:pt x="22816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1668" name="Google Shape;1668;p35"/>
          <p:cNvGrpSpPr/>
          <p:nvPr/>
        </p:nvGrpSpPr>
        <p:grpSpPr>
          <a:xfrm>
            <a:off x="5367869" y="1680928"/>
            <a:ext cx="2837306" cy="2442401"/>
            <a:chOff x="5367869" y="1680928"/>
            <a:chExt cx="2837306" cy="2442401"/>
          </a:xfrm>
        </p:grpSpPr>
        <p:sp>
          <p:nvSpPr>
            <p:cNvPr id="1669" name="Google Shape;1669;p35"/>
            <p:cNvSpPr/>
            <p:nvPr/>
          </p:nvSpPr>
          <p:spPr>
            <a:xfrm>
              <a:off x="7578350" y="2693549"/>
              <a:ext cx="626825" cy="315175"/>
            </a:xfrm>
            <a:custGeom>
              <a:avLst/>
              <a:gdLst/>
              <a:ahLst/>
              <a:cxnLst/>
              <a:rect l="l" t="t" r="r" b="b"/>
              <a:pathLst>
                <a:path w="25073" h="12607" extrusionOk="0">
                  <a:moveTo>
                    <a:pt x="25073" y="1613"/>
                  </a:moveTo>
                  <a:cubicBezTo>
                    <a:pt x="23643" y="2208"/>
                    <a:pt x="19675" y="5425"/>
                    <a:pt x="16495" y="5184"/>
                  </a:cubicBezTo>
                  <a:cubicBezTo>
                    <a:pt x="13315" y="4943"/>
                    <a:pt x="8740" y="-1069"/>
                    <a:pt x="5991" y="168"/>
                  </a:cubicBezTo>
                  <a:cubicBezTo>
                    <a:pt x="3242" y="1405"/>
                    <a:pt x="999" y="10534"/>
                    <a:pt x="0" y="1260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grpSp>
          <p:nvGrpSpPr>
            <p:cNvPr id="1670" name="Google Shape;1670;p35"/>
            <p:cNvGrpSpPr/>
            <p:nvPr/>
          </p:nvGrpSpPr>
          <p:grpSpPr>
            <a:xfrm>
              <a:off x="5367869" y="1680928"/>
              <a:ext cx="2676011" cy="2442401"/>
              <a:chOff x="6026590" y="2868706"/>
              <a:chExt cx="985277" cy="899264"/>
            </a:xfrm>
          </p:grpSpPr>
          <p:sp>
            <p:nvSpPr>
              <p:cNvPr id="1671" name="Google Shape;1671;p35"/>
              <p:cNvSpPr/>
              <p:nvPr/>
            </p:nvSpPr>
            <p:spPr>
              <a:xfrm>
                <a:off x="6452067" y="3551352"/>
                <a:ext cx="71021" cy="120604"/>
              </a:xfrm>
              <a:custGeom>
                <a:avLst/>
                <a:gdLst/>
                <a:ahLst/>
                <a:cxnLst/>
                <a:rect l="l" t="t" r="r" b="b"/>
                <a:pathLst>
                  <a:path w="3515" h="5969" extrusionOk="0">
                    <a:moveTo>
                      <a:pt x="1" y="1"/>
                    </a:moveTo>
                    <a:lnTo>
                      <a:pt x="968" y="4622"/>
                    </a:lnTo>
                    <a:lnTo>
                      <a:pt x="3515" y="5969"/>
                    </a:lnTo>
                    <a:lnTo>
                      <a:pt x="1347" y="23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A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6443015" y="3624777"/>
                <a:ext cx="106743" cy="68677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3399" extrusionOk="0">
                    <a:moveTo>
                      <a:pt x="956" y="1"/>
                    </a:moveTo>
                    <a:cubicBezTo>
                      <a:pt x="853" y="1"/>
                      <a:pt x="769" y="15"/>
                      <a:pt x="705" y="47"/>
                    </a:cubicBezTo>
                    <a:cubicBezTo>
                      <a:pt x="1" y="405"/>
                      <a:pt x="1629" y="2476"/>
                      <a:pt x="1629" y="2476"/>
                    </a:cubicBezTo>
                    <a:cubicBezTo>
                      <a:pt x="1629" y="2476"/>
                      <a:pt x="2165" y="3398"/>
                      <a:pt x="3314" y="3398"/>
                    </a:cubicBezTo>
                    <a:cubicBezTo>
                      <a:pt x="3464" y="3398"/>
                      <a:pt x="3624" y="3382"/>
                      <a:pt x="3795" y="3347"/>
                    </a:cubicBezTo>
                    <a:cubicBezTo>
                      <a:pt x="5283" y="3039"/>
                      <a:pt x="4339" y="2335"/>
                      <a:pt x="4339" y="2335"/>
                    </a:cubicBezTo>
                    <a:cubicBezTo>
                      <a:pt x="4339" y="2335"/>
                      <a:pt x="5026" y="2335"/>
                      <a:pt x="4955" y="1911"/>
                    </a:cubicBezTo>
                    <a:cubicBezTo>
                      <a:pt x="4892" y="1526"/>
                      <a:pt x="2005" y="1"/>
                      <a:pt x="956" y="1"/>
                    </a:cubicBezTo>
                    <a:close/>
                  </a:path>
                </a:pathLst>
              </a:custGeom>
              <a:solidFill>
                <a:srgbClr val="9A4E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6287719" y="3643649"/>
                <a:ext cx="245309" cy="91953"/>
              </a:xfrm>
              <a:custGeom>
                <a:avLst/>
                <a:gdLst/>
                <a:ahLst/>
                <a:cxnLst/>
                <a:rect l="l" t="t" r="r" b="b"/>
                <a:pathLst>
                  <a:path w="12141" h="4551" extrusionOk="0">
                    <a:moveTo>
                      <a:pt x="9419" y="1"/>
                    </a:moveTo>
                    <a:cubicBezTo>
                      <a:pt x="8818" y="1"/>
                      <a:pt x="8135" y="484"/>
                      <a:pt x="8135" y="484"/>
                    </a:cubicBezTo>
                    <a:lnTo>
                      <a:pt x="9288" y="2344"/>
                    </a:lnTo>
                    <a:cubicBezTo>
                      <a:pt x="7567" y="1609"/>
                      <a:pt x="6119" y="1335"/>
                      <a:pt x="4917" y="1335"/>
                    </a:cubicBezTo>
                    <a:cubicBezTo>
                      <a:pt x="1412" y="1335"/>
                      <a:pt x="0" y="3664"/>
                      <a:pt x="0" y="3664"/>
                    </a:cubicBezTo>
                    <a:cubicBezTo>
                      <a:pt x="1021" y="4312"/>
                      <a:pt x="2348" y="4550"/>
                      <a:pt x="3750" y="4550"/>
                    </a:cubicBezTo>
                    <a:cubicBezTo>
                      <a:pt x="7658" y="4550"/>
                      <a:pt x="12141" y="2696"/>
                      <a:pt x="12141" y="2696"/>
                    </a:cubicBezTo>
                    <a:cubicBezTo>
                      <a:pt x="11701" y="1975"/>
                      <a:pt x="11118" y="1831"/>
                      <a:pt x="10723" y="1831"/>
                    </a:cubicBezTo>
                    <a:cubicBezTo>
                      <a:pt x="10461" y="1831"/>
                      <a:pt x="10282" y="1894"/>
                      <a:pt x="10282" y="1894"/>
                    </a:cubicBezTo>
                    <a:cubicBezTo>
                      <a:pt x="10438" y="395"/>
                      <a:pt x="9962" y="1"/>
                      <a:pt x="9419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6299377" y="3692141"/>
                <a:ext cx="227448" cy="34995"/>
              </a:xfrm>
              <a:custGeom>
                <a:avLst/>
                <a:gdLst/>
                <a:ahLst/>
                <a:cxnLst/>
                <a:rect l="l" t="t" r="r" b="b"/>
                <a:pathLst>
                  <a:path w="11257" h="1732" extrusionOk="0">
                    <a:moveTo>
                      <a:pt x="11212" y="1"/>
                    </a:moveTo>
                    <a:cubicBezTo>
                      <a:pt x="7375" y="1216"/>
                      <a:pt x="4830" y="1580"/>
                      <a:pt x="3158" y="1580"/>
                    </a:cubicBezTo>
                    <a:cubicBezTo>
                      <a:pt x="695" y="1580"/>
                      <a:pt x="127" y="792"/>
                      <a:pt x="116" y="776"/>
                    </a:cubicBezTo>
                    <a:lnTo>
                      <a:pt x="0" y="853"/>
                    </a:lnTo>
                    <a:cubicBezTo>
                      <a:pt x="39" y="911"/>
                      <a:pt x="610" y="1731"/>
                      <a:pt x="3122" y="1731"/>
                    </a:cubicBezTo>
                    <a:cubicBezTo>
                      <a:pt x="4814" y="1731"/>
                      <a:pt x="7379" y="1359"/>
                      <a:pt x="11256" y="136"/>
                    </a:cubicBezTo>
                    <a:lnTo>
                      <a:pt x="1121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6461401" y="3688383"/>
                <a:ext cx="15679" cy="11032"/>
              </a:xfrm>
              <a:custGeom>
                <a:avLst/>
                <a:gdLst/>
                <a:ahLst/>
                <a:cxnLst/>
                <a:rect l="l" t="t" r="r" b="b"/>
                <a:pathLst>
                  <a:path w="776" h="546" extrusionOk="0">
                    <a:moveTo>
                      <a:pt x="71" y="0"/>
                    </a:moveTo>
                    <a:lnTo>
                      <a:pt x="0" y="122"/>
                    </a:lnTo>
                    <a:lnTo>
                      <a:pt x="706" y="545"/>
                    </a:lnTo>
                    <a:lnTo>
                      <a:pt x="776" y="42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9A4E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6468675" y="3684907"/>
                <a:ext cx="19437" cy="9840"/>
              </a:xfrm>
              <a:custGeom>
                <a:avLst/>
                <a:gdLst/>
                <a:ahLst/>
                <a:cxnLst/>
                <a:rect l="l" t="t" r="r" b="b"/>
                <a:pathLst>
                  <a:path w="962" h="487" extrusionOk="0">
                    <a:moveTo>
                      <a:pt x="51" y="0"/>
                    </a:moveTo>
                    <a:lnTo>
                      <a:pt x="0" y="134"/>
                    </a:lnTo>
                    <a:lnTo>
                      <a:pt x="909" y="486"/>
                    </a:lnTo>
                    <a:lnTo>
                      <a:pt x="962" y="359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9A4E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6660218" y="3563799"/>
                <a:ext cx="121129" cy="114381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661" extrusionOk="0">
                    <a:moveTo>
                      <a:pt x="1090" y="0"/>
                    </a:moveTo>
                    <a:lnTo>
                      <a:pt x="0" y="352"/>
                    </a:lnTo>
                    <a:lnTo>
                      <a:pt x="3751" y="5660"/>
                    </a:lnTo>
                    <a:lnTo>
                      <a:pt x="5994" y="4480"/>
                    </a:lnTo>
                    <a:lnTo>
                      <a:pt x="1090" y="0"/>
                    </a:lnTo>
                    <a:close/>
                  </a:path>
                </a:pathLst>
              </a:custGeom>
              <a:solidFill>
                <a:srgbClr val="FFA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6700750" y="3643527"/>
                <a:ext cx="110178" cy="7374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3650" extrusionOk="0">
                    <a:moveTo>
                      <a:pt x="3516" y="1"/>
                    </a:moveTo>
                    <a:cubicBezTo>
                      <a:pt x="2316" y="1"/>
                      <a:pt x="430" y="713"/>
                      <a:pt x="264" y="1220"/>
                    </a:cubicBezTo>
                    <a:cubicBezTo>
                      <a:pt x="1" y="1996"/>
                      <a:pt x="1559" y="2022"/>
                      <a:pt x="1559" y="2022"/>
                    </a:cubicBezTo>
                    <a:cubicBezTo>
                      <a:pt x="661" y="3554"/>
                      <a:pt x="3065" y="3650"/>
                      <a:pt x="3065" y="3650"/>
                    </a:cubicBezTo>
                    <a:lnTo>
                      <a:pt x="4225" y="3554"/>
                    </a:lnTo>
                    <a:lnTo>
                      <a:pt x="5098" y="1714"/>
                    </a:lnTo>
                    <a:cubicBezTo>
                      <a:pt x="5452" y="877"/>
                      <a:pt x="5034" y="744"/>
                      <a:pt x="4734" y="744"/>
                    </a:cubicBezTo>
                    <a:cubicBezTo>
                      <a:pt x="4596" y="744"/>
                      <a:pt x="4482" y="773"/>
                      <a:pt x="4482" y="773"/>
                    </a:cubicBezTo>
                    <a:cubicBezTo>
                      <a:pt x="4615" y="210"/>
                      <a:pt x="4166" y="1"/>
                      <a:pt x="3516" y="1"/>
                    </a:cubicBezTo>
                    <a:close/>
                  </a:path>
                </a:pathLst>
              </a:custGeom>
              <a:solidFill>
                <a:srgbClr val="9A4E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6751262" y="3671794"/>
                <a:ext cx="215426" cy="96176"/>
              </a:xfrm>
              <a:custGeom>
                <a:avLst/>
                <a:gdLst/>
                <a:ahLst/>
                <a:cxnLst/>
                <a:rect l="l" t="t" r="r" b="b"/>
                <a:pathLst>
                  <a:path w="10662" h="4760" extrusionOk="0">
                    <a:moveTo>
                      <a:pt x="2039" y="1"/>
                    </a:moveTo>
                    <a:cubicBezTo>
                      <a:pt x="342" y="1"/>
                      <a:pt x="1488" y="1892"/>
                      <a:pt x="1488" y="1892"/>
                    </a:cubicBezTo>
                    <a:cubicBezTo>
                      <a:pt x="1290" y="1833"/>
                      <a:pt x="1117" y="1808"/>
                      <a:pt x="965" y="1808"/>
                    </a:cubicBezTo>
                    <a:cubicBezTo>
                      <a:pt x="214" y="1808"/>
                      <a:pt x="1" y="2412"/>
                      <a:pt x="1" y="2412"/>
                    </a:cubicBezTo>
                    <a:cubicBezTo>
                      <a:pt x="3025" y="4267"/>
                      <a:pt x="5554" y="4760"/>
                      <a:pt x="7389" y="4760"/>
                    </a:cubicBezTo>
                    <a:cubicBezTo>
                      <a:pt x="9473" y="4760"/>
                      <a:pt x="10661" y="4123"/>
                      <a:pt x="10661" y="4123"/>
                    </a:cubicBezTo>
                    <a:cubicBezTo>
                      <a:pt x="9621" y="1779"/>
                      <a:pt x="7553" y="1186"/>
                      <a:pt x="5730" y="1186"/>
                    </a:cubicBezTo>
                    <a:cubicBezTo>
                      <a:pt x="3870" y="1186"/>
                      <a:pt x="2264" y="1803"/>
                      <a:pt x="2264" y="1803"/>
                    </a:cubicBezTo>
                    <a:lnTo>
                      <a:pt x="3136" y="174"/>
                    </a:lnTo>
                    <a:cubicBezTo>
                      <a:pt x="2680" y="53"/>
                      <a:pt x="2321" y="1"/>
                      <a:pt x="2039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6757243" y="3714548"/>
                <a:ext cx="199989" cy="43804"/>
              </a:xfrm>
              <a:custGeom>
                <a:avLst/>
                <a:gdLst/>
                <a:ahLst/>
                <a:cxnLst/>
                <a:rect l="l" t="t" r="r" b="b"/>
                <a:pathLst>
                  <a:path w="9898" h="2168" extrusionOk="0">
                    <a:moveTo>
                      <a:pt x="77" y="1"/>
                    </a:moveTo>
                    <a:lnTo>
                      <a:pt x="0" y="122"/>
                    </a:lnTo>
                    <a:cubicBezTo>
                      <a:pt x="39" y="149"/>
                      <a:pt x="3199" y="2167"/>
                      <a:pt x="6693" y="2167"/>
                    </a:cubicBezTo>
                    <a:cubicBezTo>
                      <a:pt x="7757" y="2167"/>
                      <a:pt x="8853" y="1981"/>
                      <a:pt x="9897" y="1495"/>
                    </a:cubicBezTo>
                    <a:lnTo>
                      <a:pt x="9840" y="1366"/>
                    </a:lnTo>
                    <a:cubicBezTo>
                      <a:pt x="8812" y="1845"/>
                      <a:pt x="7736" y="2029"/>
                      <a:pt x="6689" y="2029"/>
                    </a:cubicBezTo>
                    <a:cubicBezTo>
                      <a:pt x="3241" y="2029"/>
                      <a:pt x="116" y="30"/>
                      <a:pt x="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6785085" y="3699132"/>
                <a:ext cx="17235" cy="1725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54" extrusionOk="0">
                    <a:moveTo>
                      <a:pt x="756" y="1"/>
                    </a:moveTo>
                    <a:lnTo>
                      <a:pt x="1" y="752"/>
                    </a:lnTo>
                    <a:lnTo>
                      <a:pt x="96" y="853"/>
                    </a:lnTo>
                    <a:lnTo>
                      <a:pt x="853" y="104"/>
                    </a:lnTo>
                    <a:lnTo>
                      <a:pt x="756" y="1"/>
                    </a:lnTo>
                    <a:close/>
                  </a:path>
                </a:pathLst>
              </a:custGeom>
              <a:solidFill>
                <a:srgbClr val="9A4E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6794905" y="3699253"/>
                <a:ext cx="16629" cy="2153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066" extrusionOk="0">
                    <a:moveTo>
                      <a:pt x="707" y="1"/>
                    </a:moveTo>
                    <a:lnTo>
                      <a:pt x="1" y="982"/>
                    </a:lnTo>
                    <a:lnTo>
                      <a:pt x="116" y="1066"/>
                    </a:lnTo>
                    <a:lnTo>
                      <a:pt x="822" y="84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rgbClr val="9A4E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6461401" y="3081303"/>
                <a:ext cx="532887" cy="510823"/>
              </a:xfrm>
              <a:custGeom>
                <a:avLst/>
                <a:gdLst/>
                <a:ahLst/>
                <a:cxnLst/>
                <a:rect l="l" t="t" r="r" b="b"/>
                <a:pathLst>
                  <a:path w="26374" h="25282" extrusionOk="0">
                    <a:moveTo>
                      <a:pt x="8424" y="1"/>
                    </a:moveTo>
                    <a:cubicBezTo>
                      <a:pt x="5441" y="1"/>
                      <a:pt x="3280" y="904"/>
                      <a:pt x="1725" y="2116"/>
                    </a:cubicBezTo>
                    <a:cubicBezTo>
                      <a:pt x="0" y="5386"/>
                      <a:pt x="6423" y="23445"/>
                      <a:pt x="6423" y="23483"/>
                    </a:cubicBezTo>
                    <a:cubicBezTo>
                      <a:pt x="6431" y="23463"/>
                      <a:pt x="6932" y="23456"/>
                      <a:pt x="7647" y="23456"/>
                    </a:cubicBezTo>
                    <a:cubicBezTo>
                      <a:pt x="9448" y="23456"/>
                      <a:pt x="12604" y="23502"/>
                      <a:pt x="12604" y="23502"/>
                    </a:cubicBezTo>
                    <a:cubicBezTo>
                      <a:pt x="12604" y="23502"/>
                      <a:pt x="16296" y="25281"/>
                      <a:pt x="17190" y="25281"/>
                    </a:cubicBezTo>
                    <a:cubicBezTo>
                      <a:pt x="17278" y="25281"/>
                      <a:pt x="17339" y="25264"/>
                      <a:pt x="17367" y="25226"/>
                    </a:cubicBezTo>
                    <a:cubicBezTo>
                      <a:pt x="17675" y="24809"/>
                      <a:pt x="16116" y="24259"/>
                      <a:pt x="16116" y="24259"/>
                    </a:cubicBezTo>
                    <a:cubicBezTo>
                      <a:pt x="16116" y="24259"/>
                      <a:pt x="19231" y="24214"/>
                      <a:pt x="19136" y="23552"/>
                    </a:cubicBezTo>
                    <a:cubicBezTo>
                      <a:pt x="19060" y="23035"/>
                      <a:pt x="17218" y="22979"/>
                      <a:pt x="16427" y="22979"/>
                    </a:cubicBezTo>
                    <a:cubicBezTo>
                      <a:pt x="16209" y="22979"/>
                      <a:pt x="16071" y="22983"/>
                      <a:pt x="16071" y="22983"/>
                    </a:cubicBezTo>
                    <a:cubicBezTo>
                      <a:pt x="16071" y="22983"/>
                      <a:pt x="17341" y="22322"/>
                      <a:pt x="17078" y="22085"/>
                    </a:cubicBezTo>
                    <a:cubicBezTo>
                      <a:pt x="17046" y="22057"/>
                      <a:pt x="16998" y="22045"/>
                      <a:pt x="16938" y="22045"/>
                    </a:cubicBezTo>
                    <a:cubicBezTo>
                      <a:pt x="16486" y="22045"/>
                      <a:pt x="15341" y="22714"/>
                      <a:pt x="15341" y="22714"/>
                    </a:cubicBezTo>
                    <a:cubicBezTo>
                      <a:pt x="17482" y="16451"/>
                      <a:pt x="23873" y="13291"/>
                      <a:pt x="23873" y="13291"/>
                    </a:cubicBezTo>
                    <a:cubicBezTo>
                      <a:pt x="23873" y="13291"/>
                      <a:pt x="26373" y="3975"/>
                      <a:pt x="13071" y="629"/>
                    </a:cubicBezTo>
                    <a:cubicBezTo>
                      <a:pt x="11335" y="191"/>
                      <a:pt x="9793" y="1"/>
                      <a:pt x="8424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6659430" y="3120299"/>
                <a:ext cx="137333" cy="240015"/>
              </a:xfrm>
              <a:custGeom>
                <a:avLst/>
                <a:gdLst/>
                <a:ahLst/>
                <a:cxnLst/>
                <a:rect l="l" t="t" r="r" b="b"/>
                <a:pathLst>
                  <a:path w="6797" h="11879" extrusionOk="0">
                    <a:moveTo>
                      <a:pt x="353" y="0"/>
                    </a:moveTo>
                    <a:lnTo>
                      <a:pt x="353" y="0"/>
                    </a:lnTo>
                    <a:cubicBezTo>
                      <a:pt x="347" y="26"/>
                      <a:pt x="1" y="2533"/>
                      <a:pt x="604" y="5231"/>
                    </a:cubicBezTo>
                    <a:cubicBezTo>
                      <a:pt x="1412" y="8822"/>
                      <a:pt x="3533" y="11122"/>
                      <a:pt x="6732" y="11879"/>
                    </a:cubicBezTo>
                    <a:lnTo>
                      <a:pt x="6797" y="11604"/>
                    </a:lnTo>
                    <a:cubicBezTo>
                      <a:pt x="3667" y="10860"/>
                      <a:pt x="1681" y="8699"/>
                      <a:pt x="886" y="5174"/>
                    </a:cubicBezTo>
                    <a:cubicBezTo>
                      <a:pt x="290" y="2526"/>
                      <a:pt x="629" y="65"/>
                      <a:pt x="629" y="39"/>
                    </a:cubicBezTo>
                    <a:lnTo>
                      <a:pt x="353" y="0"/>
                    </a:lnTo>
                    <a:close/>
                  </a:path>
                </a:pathLst>
              </a:custGeom>
              <a:solidFill>
                <a:srgbClr val="1A4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6689374" y="3141150"/>
                <a:ext cx="231085" cy="198433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9821" extrusionOk="0">
                    <a:moveTo>
                      <a:pt x="25" y="0"/>
                    </a:moveTo>
                    <a:lnTo>
                      <a:pt x="25" y="0"/>
                    </a:lnTo>
                    <a:cubicBezTo>
                      <a:pt x="19" y="77"/>
                      <a:pt x="1" y="1988"/>
                      <a:pt x="1391" y="4167"/>
                    </a:cubicBezTo>
                    <a:cubicBezTo>
                      <a:pt x="2667" y="6175"/>
                      <a:pt x="5442" y="8782"/>
                      <a:pt x="11392" y="9821"/>
                    </a:cubicBezTo>
                    <a:lnTo>
                      <a:pt x="11436" y="9539"/>
                    </a:lnTo>
                    <a:cubicBezTo>
                      <a:pt x="5602" y="8521"/>
                      <a:pt x="2885" y="5982"/>
                      <a:pt x="1634" y="4033"/>
                    </a:cubicBezTo>
                    <a:cubicBezTo>
                      <a:pt x="282" y="1924"/>
                      <a:pt x="308" y="27"/>
                      <a:pt x="308" y="7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1A4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6718368" y="3114480"/>
                <a:ext cx="132929" cy="187442"/>
              </a:xfrm>
              <a:custGeom>
                <a:avLst/>
                <a:gdLst/>
                <a:ahLst/>
                <a:cxnLst/>
                <a:rect l="l" t="t" r="r" b="b"/>
                <a:pathLst>
                  <a:path w="6579" h="9277" extrusionOk="0">
                    <a:moveTo>
                      <a:pt x="264" y="0"/>
                    </a:moveTo>
                    <a:lnTo>
                      <a:pt x="264" y="0"/>
                    </a:lnTo>
                    <a:cubicBezTo>
                      <a:pt x="250" y="57"/>
                      <a:pt x="1" y="1417"/>
                      <a:pt x="635" y="3256"/>
                    </a:cubicBezTo>
                    <a:cubicBezTo>
                      <a:pt x="1219" y="4942"/>
                      <a:pt x="2700" y="7353"/>
                      <a:pt x="6443" y="9276"/>
                    </a:cubicBezTo>
                    <a:lnTo>
                      <a:pt x="6578" y="9025"/>
                    </a:lnTo>
                    <a:cubicBezTo>
                      <a:pt x="2924" y="7148"/>
                      <a:pt x="1475" y="4808"/>
                      <a:pt x="912" y="3179"/>
                    </a:cubicBezTo>
                    <a:cubicBezTo>
                      <a:pt x="289" y="1410"/>
                      <a:pt x="539" y="64"/>
                      <a:pt x="539" y="51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rgbClr val="1A4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6512197" y="3093487"/>
                <a:ext cx="171884" cy="47158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2334" extrusionOk="0">
                    <a:moveTo>
                      <a:pt x="8365" y="1"/>
                    </a:moveTo>
                    <a:cubicBezTo>
                      <a:pt x="5596" y="1584"/>
                      <a:pt x="3699" y="2039"/>
                      <a:pt x="2442" y="2039"/>
                    </a:cubicBezTo>
                    <a:cubicBezTo>
                      <a:pt x="808" y="2039"/>
                      <a:pt x="237" y="1283"/>
                      <a:pt x="231" y="1264"/>
                    </a:cubicBezTo>
                    <a:lnTo>
                      <a:pt x="0" y="1430"/>
                    </a:lnTo>
                    <a:cubicBezTo>
                      <a:pt x="38" y="1487"/>
                      <a:pt x="654" y="2333"/>
                      <a:pt x="2415" y="2333"/>
                    </a:cubicBezTo>
                    <a:cubicBezTo>
                      <a:pt x="3731" y="2333"/>
                      <a:pt x="5679" y="1866"/>
                      <a:pt x="8506" y="244"/>
                    </a:cubicBezTo>
                    <a:lnTo>
                      <a:pt x="8365" y="1"/>
                    </a:lnTo>
                    <a:close/>
                  </a:path>
                </a:pathLst>
              </a:custGeom>
              <a:solidFill>
                <a:srgbClr val="1A4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6532644" y="3088314"/>
                <a:ext cx="130181" cy="40168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1988" extrusionOk="0">
                    <a:moveTo>
                      <a:pt x="6288" y="0"/>
                    </a:moveTo>
                    <a:cubicBezTo>
                      <a:pt x="4104" y="1379"/>
                      <a:pt x="2468" y="1692"/>
                      <a:pt x="1430" y="1692"/>
                    </a:cubicBezTo>
                    <a:cubicBezTo>
                      <a:pt x="583" y="1692"/>
                      <a:pt x="142" y="1482"/>
                      <a:pt x="128" y="1474"/>
                    </a:cubicBezTo>
                    <a:lnTo>
                      <a:pt x="0" y="1731"/>
                    </a:lnTo>
                    <a:cubicBezTo>
                      <a:pt x="45" y="1751"/>
                      <a:pt x="533" y="1988"/>
                      <a:pt x="1442" y="1988"/>
                    </a:cubicBezTo>
                    <a:cubicBezTo>
                      <a:pt x="2519" y="1988"/>
                      <a:pt x="4199" y="1654"/>
                      <a:pt x="6442" y="237"/>
                    </a:cubicBezTo>
                    <a:lnTo>
                      <a:pt x="6288" y="0"/>
                    </a:lnTo>
                    <a:close/>
                  </a:path>
                </a:pathLst>
              </a:custGeom>
              <a:solidFill>
                <a:srgbClr val="1A4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6741826" y="3450853"/>
                <a:ext cx="270040" cy="178774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8848" extrusionOk="0">
                    <a:moveTo>
                      <a:pt x="231" y="1"/>
                    </a:moveTo>
                    <a:lnTo>
                      <a:pt x="257" y="122"/>
                    </a:lnTo>
                    <a:lnTo>
                      <a:pt x="0" y="1487"/>
                    </a:lnTo>
                    <a:lnTo>
                      <a:pt x="7494" y="4295"/>
                    </a:lnTo>
                    <a:cubicBezTo>
                      <a:pt x="7494" y="4295"/>
                      <a:pt x="6577" y="8372"/>
                      <a:pt x="7166" y="8424"/>
                    </a:cubicBezTo>
                    <a:cubicBezTo>
                      <a:pt x="7170" y="8424"/>
                      <a:pt x="7173" y="8424"/>
                      <a:pt x="7176" y="8424"/>
                    </a:cubicBezTo>
                    <a:cubicBezTo>
                      <a:pt x="7761" y="8424"/>
                      <a:pt x="8136" y="4424"/>
                      <a:pt x="8136" y="4424"/>
                    </a:cubicBezTo>
                    <a:cubicBezTo>
                      <a:pt x="8136" y="4424"/>
                      <a:pt x="8346" y="8847"/>
                      <a:pt x="9193" y="8847"/>
                    </a:cubicBezTo>
                    <a:cubicBezTo>
                      <a:pt x="10045" y="8847"/>
                      <a:pt x="8840" y="3943"/>
                      <a:pt x="8840" y="3942"/>
                    </a:cubicBezTo>
                    <a:lnTo>
                      <a:pt x="8840" y="3942"/>
                    </a:lnTo>
                    <a:cubicBezTo>
                      <a:pt x="8841" y="3943"/>
                      <a:pt x="11389" y="7554"/>
                      <a:pt x="12181" y="7554"/>
                    </a:cubicBezTo>
                    <a:cubicBezTo>
                      <a:pt x="12255" y="7554"/>
                      <a:pt x="12313" y="7523"/>
                      <a:pt x="12353" y="7455"/>
                    </a:cubicBezTo>
                    <a:cubicBezTo>
                      <a:pt x="12828" y="6655"/>
                      <a:pt x="9167" y="3327"/>
                      <a:pt x="9166" y="3327"/>
                    </a:cubicBezTo>
                    <a:lnTo>
                      <a:pt x="9166" y="3327"/>
                    </a:lnTo>
                    <a:cubicBezTo>
                      <a:pt x="9167" y="3327"/>
                      <a:pt x="11912" y="4230"/>
                      <a:pt x="12943" y="4230"/>
                    </a:cubicBezTo>
                    <a:cubicBezTo>
                      <a:pt x="13212" y="4230"/>
                      <a:pt x="13364" y="4168"/>
                      <a:pt x="13320" y="4013"/>
                    </a:cubicBezTo>
                    <a:cubicBezTo>
                      <a:pt x="13110" y="3256"/>
                      <a:pt x="8225" y="2218"/>
                      <a:pt x="8225" y="2218"/>
                    </a:cubicBezTo>
                    <a:cubicBezTo>
                      <a:pt x="8225" y="2218"/>
                      <a:pt x="10796" y="1179"/>
                      <a:pt x="10020" y="731"/>
                    </a:cubicBezTo>
                    <a:cubicBezTo>
                      <a:pt x="9926" y="677"/>
                      <a:pt x="9823" y="653"/>
                      <a:pt x="9714" y="653"/>
                    </a:cubicBezTo>
                    <a:cubicBezTo>
                      <a:pt x="8927" y="653"/>
                      <a:pt x="7853" y="1910"/>
                      <a:pt x="7853" y="1910"/>
                    </a:cubicBezTo>
                    <a:lnTo>
                      <a:pt x="231" y="1"/>
                    </a:lnTo>
                    <a:close/>
                  </a:path>
                </a:pathLst>
              </a:custGeom>
              <a:solidFill>
                <a:srgbClr val="FFA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6904638" y="3496172"/>
                <a:ext cx="11274" cy="33439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655" extrusionOk="0">
                    <a:moveTo>
                      <a:pt x="5" y="1"/>
                    </a:moveTo>
                    <a:cubicBezTo>
                      <a:pt x="3" y="1"/>
                      <a:pt x="1" y="1"/>
                      <a:pt x="1" y="1"/>
                    </a:cubicBezTo>
                    <a:lnTo>
                      <a:pt x="7" y="142"/>
                    </a:lnTo>
                    <a:cubicBezTo>
                      <a:pt x="8" y="141"/>
                      <a:pt x="12" y="140"/>
                      <a:pt x="20" y="140"/>
                    </a:cubicBezTo>
                    <a:cubicBezTo>
                      <a:pt x="60" y="140"/>
                      <a:pt x="182" y="164"/>
                      <a:pt x="262" y="282"/>
                    </a:cubicBezTo>
                    <a:cubicBezTo>
                      <a:pt x="365" y="442"/>
                      <a:pt x="416" y="796"/>
                      <a:pt x="58" y="1596"/>
                    </a:cubicBezTo>
                    <a:lnTo>
                      <a:pt x="185" y="1655"/>
                    </a:lnTo>
                    <a:cubicBezTo>
                      <a:pt x="493" y="962"/>
                      <a:pt x="558" y="475"/>
                      <a:pt x="378" y="205"/>
                    </a:cubicBezTo>
                    <a:cubicBezTo>
                      <a:pt x="245" y="6"/>
                      <a:pt x="38" y="1"/>
                      <a:pt x="5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6026590" y="3115510"/>
                <a:ext cx="242985" cy="178592"/>
              </a:xfrm>
              <a:custGeom>
                <a:avLst/>
                <a:gdLst/>
                <a:ahLst/>
                <a:cxnLst/>
                <a:rect l="l" t="t" r="r" b="b"/>
                <a:pathLst>
                  <a:path w="12026" h="8839" extrusionOk="0">
                    <a:moveTo>
                      <a:pt x="8292" y="1"/>
                    </a:moveTo>
                    <a:cubicBezTo>
                      <a:pt x="7305" y="1"/>
                      <a:pt x="6245" y="408"/>
                      <a:pt x="5283" y="1411"/>
                    </a:cubicBezTo>
                    <a:lnTo>
                      <a:pt x="5380" y="6174"/>
                    </a:lnTo>
                    <a:cubicBezTo>
                      <a:pt x="5380" y="6174"/>
                      <a:pt x="4036" y="3540"/>
                      <a:pt x="1824" y="3540"/>
                    </a:cubicBezTo>
                    <a:cubicBezTo>
                      <a:pt x="1269" y="3540"/>
                      <a:pt x="658" y="3706"/>
                      <a:pt x="1" y="4122"/>
                    </a:cubicBezTo>
                    <a:lnTo>
                      <a:pt x="4866" y="6385"/>
                    </a:lnTo>
                    <a:cubicBezTo>
                      <a:pt x="4989" y="7149"/>
                      <a:pt x="6718" y="8839"/>
                      <a:pt x="8368" y="8839"/>
                    </a:cubicBezTo>
                    <a:cubicBezTo>
                      <a:pt x="9375" y="8839"/>
                      <a:pt x="10352" y="8210"/>
                      <a:pt x="10918" y="6359"/>
                    </a:cubicBezTo>
                    <a:cubicBezTo>
                      <a:pt x="11194" y="5456"/>
                      <a:pt x="12026" y="4597"/>
                      <a:pt x="12001" y="3391"/>
                    </a:cubicBezTo>
                    <a:cubicBezTo>
                      <a:pt x="11972" y="1645"/>
                      <a:pt x="10277" y="1"/>
                      <a:pt x="8292" y="1"/>
                    </a:cubicBezTo>
                    <a:close/>
                  </a:path>
                </a:pathLst>
              </a:custGeom>
              <a:solidFill>
                <a:srgbClr val="FFC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6169621" y="3137998"/>
                <a:ext cx="27196" cy="23761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176" extrusionOk="0">
                    <a:moveTo>
                      <a:pt x="1020" y="0"/>
                    </a:moveTo>
                    <a:cubicBezTo>
                      <a:pt x="953" y="0"/>
                      <a:pt x="875" y="44"/>
                      <a:pt x="896" y="100"/>
                    </a:cubicBezTo>
                    <a:cubicBezTo>
                      <a:pt x="999" y="323"/>
                      <a:pt x="1056" y="592"/>
                      <a:pt x="993" y="836"/>
                    </a:cubicBezTo>
                    <a:cubicBezTo>
                      <a:pt x="958" y="985"/>
                      <a:pt x="884" y="1041"/>
                      <a:pt x="795" y="1041"/>
                    </a:cubicBezTo>
                    <a:cubicBezTo>
                      <a:pt x="593" y="1041"/>
                      <a:pt x="314" y="754"/>
                      <a:pt x="230" y="612"/>
                    </a:cubicBezTo>
                    <a:cubicBezTo>
                      <a:pt x="217" y="590"/>
                      <a:pt x="191" y="580"/>
                      <a:pt x="162" y="580"/>
                    </a:cubicBezTo>
                    <a:cubicBezTo>
                      <a:pt x="90" y="580"/>
                      <a:pt x="0" y="636"/>
                      <a:pt x="38" y="695"/>
                    </a:cubicBezTo>
                    <a:cubicBezTo>
                      <a:pt x="189" y="946"/>
                      <a:pt x="452" y="1176"/>
                      <a:pt x="732" y="1176"/>
                    </a:cubicBezTo>
                    <a:cubicBezTo>
                      <a:pt x="831" y="1176"/>
                      <a:pt x="932" y="1147"/>
                      <a:pt x="1031" y="1080"/>
                    </a:cubicBezTo>
                    <a:cubicBezTo>
                      <a:pt x="1345" y="861"/>
                      <a:pt x="1230" y="330"/>
                      <a:pt x="1101" y="41"/>
                    </a:cubicBezTo>
                    <a:cubicBezTo>
                      <a:pt x="1087" y="12"/>
                      <a:pt x="1055" y="0"/>
                      <a:pt x="1020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6194392" y="3124400"/>
                <a:ext cx="27297" cy="23761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176" extrusionOk="0">
                    <a:moveTo>
                      <a:pt x="1023" y="0"/>
                    </a:moveTo>
                    <a:cubicBezTo>
                      <a:pt x="955" y="0"/>
                      <a:pt x="876" y="44"/>
                      <a:pt x="901" y="99"/>
                    </a:cubicBezTo>
                    <a:cubicBezTo>
                      <a:pt x="998" y="323"/>
                      <a:pt x="1055" y="593"/>
                      <a:pt x="998" y="836"/>
                    </a:cubicBezTo>
                    <a:cubicBezTo>
                      <a:pt x="960" y="985"/>
                      <a:pt x="885" y="1041"/>
                      <a:pt x="796" y="1041"/>
                    </a:cubicBezTo>
                    <a:cubicBezTo>
                      <a:pt x="594" y="1041"/>
                      <a:pt x="317" y="754"/>
                      <a:pt x="229" y="611"/>
                    </a:cubicBezTo>
                    <a:cubicBezTo>
                      <a:pt x="215" y="589"/>
                      <a:pt x="189" y="579"/>
                      <a:pt x="160" y="579"/>
                    </a:cubicBezTo>
                    <a:cubicBezTo>
                      <a:pt x="89" y="579"/>
                      <a:pt x="1" y="636"/>
                      <a:pt x="42" y="696"/>
                    </a:cubicBezTo>
                    <a:cubicBezTo>
                      <a:pt x="189" y="946"/>
                      <a:pt x="452" y="1176"/>
                      <a:pt x="731" y="1176"/>
                    </a:cubicBezTo>
                    <a:cubicBezTo>
                      <a:pt x="829" y="1176"/>
                      <a:pt x="930" y="1147"/>
                      <a:pt x="1029" y="1080"/>
                    </a:cubicBezTo>
                    <a:cubicBezTo>
                      <a:pt x="1350" y="862"/>
                      <a:pt x="1229" y="329"/>
                      <a:pt x="1105" y="42"/>
                    </a:cubicBezTo>
                    <a:cubicBezTo>
                      <a:pt x="1092" y="13"/>
                      <a:pt x="1059" y="0"/>
                      <a:pt x="1023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6190816" y="3142443"/>
                <a:ext cx="33500" cy="49482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449" extrusionOk="0">
                    <a:moveTo>
                      <a:pt x="821" y="1"/>
                    </a:moveTo>
                    <a:cubicBezTo>
                      <a:pt x="617" y="1"/>
                      <a:pt x="410" y="187"/>
                      <a:pt x="309" y="564"/>
                    </a:cubicBezTo>
                    <a:cubicBezTo>
                      <a:pt x="1" y="1732"/>
                      <a:pt x="1059" y="2449"/>
                      <a:pt x="1059" y="2449"/>
                    </a:cubicBezTo>
                    <a:lnTo>
                      <a:pt x="1059" y="2392"/>
                    </a:lnTo>
                    <a:cubicBezTo>
                      <a:pt x="1658" y="813"/>
                      <a:pt x="1247" y="1"/>
                      <a:pt x="821" y="1"/>
                    </a:cubicBezTo>
                    <a:close/>
                  </a:path>
                </a:pathLst>
              </a:custGeom>
              <a:solidFill>
                <a:srgbClr val="FF6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6087589" y="3143959"/>
                <a:ext cx="40309" cy="7981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395" extrusionOk="0">
                    <a:moveTo>
                      <a:pt x="1033" y="1"/>
                    </a:moveTo>
                    <a:cubicBezTo>
                      <a:pt x="939" y="1"/>
                      <a:pt x="845" y="3"/>
                      <a:pt x="751" y="9"/>
                    </a:cubicBezTo>
                    <a:cubicBezTo>
                      <a:pt x="597" y="15"/>
                      <a:pt x="1" y="60"/>
                      <a:pt x="341" y="285"/>
                    </a:cubicBezTo>
                    <a:cubicBezTo>
                      <a:pt x="468" y="364"/>
                      <a:pt x="611" y="395"/>
                      <a:pt x="761" y="395"/>
                    </a:cubicBezTo>
                    <a:cubicBezTo>
                      <a:pt x="1159" y="395"/>
                      <a:pt x="1612" y="176"/>
                      <a:pt x="1994" y="60"/>
                    </a:cubicBezTo>
                    <a:cubicBezTo>
                      <a:pt x="1673" y="30"/>
                      <a:pt x="1351" y="1"/>
                      <a:pt x="1033" y="1"/>
                    </a:cubicBezTo>
                    <a:close/>
                  </a:path>
                </a:pathLst>
              </a:custGeom>
              <a:solidFill>
                <a:srgbClr val="FFC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6078395" y="3110358"/>
                <a:ext cx="50533" cy="30813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525" extrusionOk="0">
                    <a:moveTo>
                      <a:pt x="177" y="1"/>
                    </a:moveTo>
                    <a:cubicBezTo>
                      <a:pt x="58" y="1"/>
                      <a:pt x="0" y="78"/>
                      <a:pt x="91" y="306"/>
                    </a:cubicBezTo>
                    <a:cubicBezTo>
                      <a:pt x="449" y="1121"/>
                      <a:pt x="1654" y="1261"/>
                      <a:pt x="2500" y="1524"/>
                    </a:cubicBezTo>
                    <a:cubicBezTo>
                      <a:pt x="1982" y="1095"/>
                      <a:pt x="1462" y="660"/>
                      <a:pt x="892" y="314"/>
                    </a:cubicBezTo>
                    <a:cubicBezTo>
                      <a:pt x="759" y="225"/>
                      <a:pt x="379" y="1"/>
                      <a:pt x="177" y="1"/>
                    </a:cubicBezTo>
                    <a:close/>
                  </a:path>
                </a:pathLst>
              </a:custGeom>
              <a:solidFill>
                <a:srgbClr val="FFC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6204434" y="3153576"/>
                <a:ext cx="8951" cy="27640"/>
              </a:xfrm>
              <a:custGeom>
                <a:avLst/>
                <a:gdLst/>
                <a:ahLst/>
                <a:cxnLst/>
                <a:rect l="l" t="t" r="r" b="b"/>
                <a:pathLst>
                  <a:path w="443" h="1368" extrusionOk="0">
                    <a:moveTo>
                      <a:pt x="218" y="1"/>
                    </a:moveTo>
                    <a:cubicBezTo>
                      <a:pt x="96" y="1"/>
                      <a:pt x="1" y="309"/>
                      <a:pt x="1" y="687"/>
                    </a:cubicBezTo>
                    <a:cubicBezTo>
                      <a:pt x="1" y="1066"/>
                      <a:pt x="96" y="1367"/>
                      <a:pt x="218" y="1367"/>
                    </a:cubicBezTo>
                    <a:cubicBezTo>
                      <a:pt x="347" y="1367"/>
                      <a:pt x="442" y="1066"/>
                      <a:pt x="442" y="687"/>
                    </a:cubicBezTo>
                    <a:cubicBezTo>
                      <a:pt x="442" y="309"/>
                      <a:pt x="347" y="1"/>
                      <a:pt x="218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6159801" y="3190107"/>
                <a:ext cx="52796" cy="86720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4292" extrusionOk="0">
                    <a:moveTo>
                      <a:pt x="338" y="0"/>
                    </a:moveTo>
                    <a:cubicBezTo>
                      <a:pt x="277" y="0"/>
                      <a:pt x="216" y="4"/>
                      <a:pt x="157" y="13"/>
                    </a:cubicBezTo>
                    <a:cubicBezTo>
                      <a:pt x="72" y="25"/>
                      <a:pt x="1" y="120"/>
                      <a:pt x="89" y="120"/>
                    </a:cubicBezTo>
                    <a:cubicBezTo>
                      <a:pt x="99" y="120"/>
                      <a:pt x="111" y="119"/>
                      <a:pt x="125" y="116"/>
                    </a:cubicBezTo>
                    <a:cubicBezTo>
                      <a:pt x="184" y="108"/>
                      <a:pt x="243" y="103"/>
                      <a:pt x="301" y="103"/>
                    </a:cubicBezTo>
                    <a:cubicBezTo>
                      <a:pt x="1123" y="103"/>
                      <a:pt x="1903" y="910"/>
                      <a:pt x="2113" y="1628"/>
                    </a:cubicBezTo>
                    <a:cubicBezTo>
                      <a:pt x="2364" y="2495"/>
                      <a:pt x="1914" y="3507"/>
                      <a:pt x="1497" y="4238"/>
                    </a:cubicBezTo>
                    <a:cubicBezTo>
                      <a:pt x="1477" y="4276"/>
                      <a:pt x="1509" y="4291"/>
                      <a:pt x="1552" y="4291"/>
                    </a:cubicBezTo>
                    <a:cubicBezTo>
                      <a:pt x="1603" y="4291"/>
                      <a:pt x="1669" y="4269"/>
                      <a:pt x="1684" y="4238"/>
                    </a:cubicBezTo>
                    <a:cubicBezTo>
                      <a:pt x="2202" y="3321"/>
                      <a:pt x="2613" y="2238"/>
                      <a:pt x="2190" y="1213"/>
                    </a:cubicBezTo>
                    <a:cubicBezTo>
                      <a:pt x="1925" y="562"/>
                      <a:pt x="1060" y="0"/>
                      <a:pt x="338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6107491" y="3239326"/>
                <a:ext cx="283597" cy="147678"/>
              </a:xfrm>
              <a:custGeom>
                <a:avLst/>
                <a:gdLst/>
                <a:ahLst/>
                <a:cxnLst/>
                <a:rect l="l" t="t" r="r" b="b"/>
                <a:pathLst>
                  <a:path w="14036" h="7309" extrusionOk="0">
                    <a:moveTo>
                      <a:pt x="953" y="0"/>
                    </a:moveTo>
                    <a:cubicBezTo>
                      <a:pt x="914" y="91"/>
                      <a:pt x="888" y="174"/>
                      <a:pt x="862" y="257"/>
                    </a:cubicBezTo>
                    <a:cubicBezTo>
                      <a:pt x="0" y="2906"/>
                      <a:pt x="1447" y="3450"/>
                      <a:pt x="2779" y="3450"/>
                    </a:cubicBezTo>
                    <a:cubicBezTo>
                      <a:pt x="3707" y="3450"/>
                      <a:pt x="4580" y="3186"/>
                      <a:pt x="4580" y="3186"/>
                    </a:cubicBezTo>
                    <a:lnTo>
                      <a:pt x="13850" y="7308"/>
                    </a:lnTo>
                    <a:lnTo>
                      <a:pt x="14036" y="6039"/>
                    </a:lnTo>
                    <a:lnTo>
                      <a:pt x="6728" y="1629"/>
                    </a:lnTo>
                    <a:cubicBezTo>
                      <a:pt x="7291" y="1071"/>
                      <a:pt x="7183" y="585"/>
                      <a:pt x="6914" y="231"/>
                    </a:cubicBezTo>
                    <a:lnTo>
                      <a:pt x="6914" y="231"/>
                    </a:lnTo>
                    <a:cubicBezTo>
                      <a:pt x="6240" y="1103"/>
                      <a:pt x="5497" y="1603"/>
                      <a:pt x="5497" y="1603"/>
                    </a:cubicBezTo>
                    <a:cubicBezTo>
                      <a:pt x="5153" y="1179"/>
                      <a:pt x="4846" y="1022"/>
                      <a:pt x="4582" y="1022"/>
                    </a:cubicBezTo>
                    <a:cubicBezTo>
                      <a:pt x="3818" y="1022"/>
                      <a:pt x="3400" y="2334"/>
                      <a:pt x="3400" y="2334"/>
                    </a:cubicBezTo>
                    <a:lnTo>
                      <a:pt x="953" y="0"/>
                    </a:lnTo>
                    <a:close/>
                  </a:path>
                </a:pathLst>
              </a:custGeom>
              <a:solidFill>
                <a:srgbClr val="FFA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6341586" y="3315641"/>
                <a:ext cx="421113" cy="275455"/>
              </a:xfrm>
              <a:custGeom>
                <a:avLst/>
                <a:gdLst/>
                <a:ahLst/>
                <a:cxnLst/>
                <a:rect l="l" t="t" r="r" b="b"/>
                <a:pathLst>
                  <a:path w="20842" h="13633" extrusionOk="0">
                    <a:moveTo>
                      <a:pt x="3252" y="0"/>
                    </a:moveTo>
                    <a:lnTo>
                      <a:pt x="1" y="4948"/>
                    </a:lnTo>
                    <a:lnTo>
                      <a:pt x="4219" y="5634"/>
                    </a:lnTo>
                    <a:lnTo>
                      <a:pt x="1744" y="9640"/>
                    </a:lnTo>
                    <a:cubicBezTo>
                      <a:pt x="4273" y="12736"/>
                      <a:pt x="7865" y="13632"/>
                      <a:pt x="11179" y="13632"/>
                    </a:cubicBezTo>
                    <a:cubicBezTo>
                      <a:pt x="15745" y="13632"/>
                      <a:pt x="19783" y="11930"/>
                      <a:pt x="19783" y="11930"/>
                    </a:cubicBezTo>
                    <a:lnTo>
                      <a:pt x="17090" y="8839"/>
                    </a:lnTo>
                    <a:lnTo>
                      <a:pt x="20374" y="10634"/>
                    </a:lnTo>
                    <a:lnTo>
                      <a:pt x="20841" y="6480"/>
                    </a:lnTo>
                    <a:lnTo>
                      <a:pt x="15700" y="4737"/>
                    </a:lnTo>
                    <a:lnTo>
                      <a:pt x="3252" y="0"/>
                    </a:lnTo>
                    <a:close/>
                  </a:path>
                </a:pathLst>
              </a:custGeom>
              <a:solidFill>
                <a:srgbClr val="9A4E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6355446" y="3375589"/>
                <a:ext cx="404019" cy="128746"/>
              </a:xfrm>
              <a:custGeom>
                <a:avLst/>
                <a:gdLst/>
                <a:ahLst/>
                <a:cxnLst/>
                <a:rect l="l" t="t" r="r" b="b"/>
                <a:pathLst>
                  <a:path w="19996" h="6372" extrusionOk="0">
                    <a:moveTo>
                      <a:pt x="616" y="1"/>
                    </a:moveTo>
                    <a:lnTo>
                      <a:pt x="1" y="936"/>
                    </a:lnTo>
                    <a:lnTo>
                      <a:pt x="19835" y="6372"/>
                    </a:lnTo>
                    <a:lnTo>
                      <a:pt x="19995" y="4969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6401312" y="3447862"/>
                <a:ext cx="337828" cy="106379"/>
              </a:xfrm>
              <a:custGeom>
                <a:avLst/>
                <a:gdLst/>
                <a:ahLst/>
                <a:cxnLst/>
                <a:rect l="l" t="t" r="r" b="b"/>
                <a:pathLst>
                  <a:path w="16720" h="5265" extrusionOk="0">
                    <a:moveTo>
                      <a:pt x="699" y="1"/>
                    </a:moveTo>
                    <a:lnTo>
                      <a:pt x="0" y="1129"/>
                    </a:lnTo>
                    <a:lnTo>
                      <a:pt x="16719" y="5264"/>
                    </a:lnTo>
                    <a:lnTo>
                      <a:pt x="15411" y="37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6378642" y="3482716"/>
                <a:ext cx="322532" cy="97792"/>
              </a:xfrm>
              <a:custGeom>
                <a:avLst/>
                <a:gdLst/>
                <a:ahLst/>
                <a:cxnLst/>
                <a:rect l="l" t="t" r="r" b="b"/>
                <a:pathLst>
                  <a:path w="15963" h="4840" extrusionOk="0">
                    <a:moveTo>
                      <a:pt x="756" y="1"/>
                    </a:moveTo>
                    <a:lnTo>
                      <a:pt x="1" y="1224"/>
                    </a:lnTo>
                    <a:lnTo>
                      <a:pt x="13981" y="4839"/>
                    </a:lnTo>
                    <a:cubicBezTo>
                      <a:pt x="14726" y="4685"/>
                      <a:pt x="15398" y="4507"/>
                      <a:pt x="15963" y="4339"/>
                    </a:cubicBezTo>
                    <a:lnTo>
                      <a:pt x="756" y="1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6399756" y="3534501"/>
                <a:ext cx="204273" cy="56554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279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07" y="2139"/>
                      <a:pt x="5453" y="2798"/>
                      <a:pt x="8295" y="2798"/>
                    </a:cubicBezTo>
                    <a:cubicBezTo>
                      <a:pt x="8912" y="2798"/>
                      <a:pt x="9520" y="2767"/>
                      <a:pt x="10110" y="27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6362053" y="3124057"/>
                <a:ext cx="495891" cy="338373"/>
              </a:xfrm>
              <a:custGeom>
                <a:avLst/>
                <a:gdLst/>
                <a:ahLst/>
                <a:cxnLst/>
                <a:rect l="l" t="t" r="r" b="b"/>
                <a:pathLst>
                  <a:path w="24543" h="16747" extrusionOk="0">
                    <a:moveTo>
                      <a:pt x="6642" y="0"/>
                    </a:moveTo>
                    <a:cubicBezTo>
                      <a:pt x="3449" y="2494"/>
                      <a:pt x="2802" y="6296"/>
                      <a:pt x="2802" y="6296"/>
                    </a:cubicBezTo>
                    <a:cubicBezTo>
                      <a:pt x="2802" y="6296"/>
                      <a:pt x="2039" y="5404"/>
                      <a:pt x="1368" y="5404"/>
                    </a:cubicBezTo>
                    <a:cubicBezTo>
                      <a:pt x="1033" y="5404"/>
                      <a:pt x="721" y="5627"/>
                      <a:pt x="539" y="6296"/>
                    </a:cubicBezTo>
                    <a:cubicBezTo>
                      <a:pt x="0" y="8302"/>
                      <a:pt x="1629" y="15065"/>
                      <a:pt x="7970" y="16436"/>
                    </a:cubicBezTo>
                    <a:cubicBezTo>
                      <a:pt x="8986" y="16657"/>
                      <a:pt x="9983" y="16746"/>
                      <a:pt x="10936" y="16746"/>
                    </a:cubicBezTo>
                    <a:cubicBezTo>
                      <a:pt x="11400" y="16746"/>
                      <a:pt x="11855" y="16725"/>
                      <a:pt x="12296" y="16687"/>
                    </a:cubicBezTo>
                    <a:cubicBezTo>
                      <a:pt x="15361" y="16405"/>
                      <a:pt x="17834" y="15270"/>
                      <a:pt x="19008" y="14642"/>
                    </a:cubicBezTo>
                    <a:cubicBezTo>
                      <a:pt x="19454" y="14986"/>
                      <a:pt x="20179" y="15401"/>
                      <a:pt x="21061" y="15401"/>
                    </a:cubicBezTo>
                    <a:cubicBezTo>
                      <a:pt x="21626" y="15401"/>
                      <a:pt x="22255" y="15231"/>
                      <a:pt x="22918" y="14764"/>
                    </a:cubicBezTo>
                    <a:cubicBezTo>
                      <a:pt x="24542" y="13614"/>
                      <a:pt x="23664" y="12641"/>
                      <a:pt x="21898" y="12641"/>
                    </a:cubicBezTo>
                    <a:cubicBezTo>
                      <a:pt x="21224" y="12641"/>
                      <a:pt x="20421" y="12782"/>
                      <a:pt x="19578" y="13110"/>
                    </a:cubicBezTo>
                    <a:cubicBezTo>
                      <a:pt x="17778" y="11418"/>
                      <a:pt x="12828" y="6160"/>
                      <a:pt x="13770" y="353"/>
                    </a:cubicBezTo>
                    <a:lnTo>
                      <a:pt x="13770" y="353"/>
                    </a:lnTo>
                    <a:cubicBezTo>
                      <a:pt x="12090" y="1164"/>
                      <a:pt x="10769" y="1466"/>
                      <a:pt x="9731" y="1466"/>
                    </a:cubicBezTo>
                    <a:cubicBezTo>
                      <a:pt x="8073" y="1466"/>
                      <a:pt x="7143" y="694"/>
                      <a:pt x="6642" y="0"/>
                    </a:cubicBezTo>
                    <a:close/>
                  </a:path>
                </a:pathLst>
              </a:custGeom>
              <a:solidFill>
                <a:srgbClr val="FFA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6500377" y="3258501"/>
                <a:ext cx="33581" cy="53644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655" extrusionOk="0">
                    <a:moveTo>
                      <a:pt x="1527" y="0"/>
                    </a:moveTo>
                    <a:lnTo>
                      <a:pt x="1110" y="1577"/>
                    </a:lnTo>
                    <a:cubicBezTo>
                      <a:pt x="1033" y="1225"/>
                      <a:pt x="885" y="705"/>
                      <a:pt x="668" y="636"/>
                    </a:cubicBezTo>
                    <a:cubicBezTo>
                      <a:pt x="650" y="630"/>
                      <a:pt x="629" y="625"/>
                      <a:pt x="607" y="625"/>
                    </a:cubicBezTo>
                    <a:cubicBezTo>
                      <a:pt x="557" y="625"/>
                      <a:pt x="499" y="646"/>
                      <a:pt x="437" y="713"/>
                    </a:cubicBezTo>
                    <a:cubicBezTo>
                      <a:pt x="200" y="956"/>
                      <a:pt x="0" y="1660"/>
                      <a:pt x="245" y="2148"/>
                    </a:cubicBezTo>
                    <a:cubicBezTo>
                      <a:pt x="360" y="2385"/>
                      <a:pt x="616" y="2654"/>
                      <a:pt x="1187" y="2654"/>
                    </a:cubicBezTo>
                    <a:cubicBezTo>
                      <a:pt x="1264" y="2654"/>
                      <a:pt x="1347" y="2648"/>
                      <a:pt x="1437" y="2636"/>
                    </a:cubicBezTo>
                    <a:lnTo>
                      <a:pt x="1424" y="2494"/>
                    </a:lnTo>
                    <a:cubicBezTo>
                      <a:pt x="1341" y="2504"/>
                      <a:pt x="1262" y="2510"/>
                      <a:pt x="1187" y="2510"/>
                    </a:cubicBezTo>
                    <a:cubicBezTo>
                      <a:pt x="788" y="2510"/>
                      <a:pt x="506" y="2366"/>
                      <a:pt x="367" y="2090"/>
                    </a:cubicBezTo>
                    <a:cubicBezTo>
                      <a:pt x="162" y="1667"/>
                      <a:pt x="322" y="1033"/>
                      <a:pt x="539" y="808"/>
                    </a:cubicBezTo>
                    <a:cubicBezTo>
                      <a:pt x="570" y="774"/>
                      <a:pt x="594" y="766"/>
                      <a:pt x="609" y="766"/>
                    </a:cubicBezTo>
                    <a:cubicBezTo>
                      <a:pt x="616" y="766"/>
                      <a:pt x="621" y="768"/>
                      <a:pt x="623" y="770"/>
                    </a:cubicBezTo>
                    <a:cubicBezTo>
                      <a:pt x="790" y="820"/>
                      <a:pt x="962" y="1468"/>
                      <a:pt x="1027" y="1917"/>
                    </a:cubicBezTo>
                    <a:lnTo>
                      <a:pt x="1077" y="2251"/>
                    </a:lnTo>
                    <a:lnTo>
                      <a:pt x="1662" y="39"/>
                    </a:lnTo>
                    <a:lnTo>
                      <a:pt x="1527" y="0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6459462" y="3181197"/>
                <a:ext cx="92620" cy="22912"/>
              </a:xfrm>
              <a:custGeom>
                <a:avLst/>
                <a:gdLst/>
                <a:ahLst/>
                <a:cxnLst/>
                <a:rect l="l" t="t" r="r" b="b"/>
                <a:pathLst>
                  <a:path w="4584" h="1134" extrusionOk="0">
                    <a:moveTo>
                      <a:pt x="64" y="0"/>
                    </a:moveTo>
                    <a:lnTo>
                      <a:pt x="1" y="1134"/>
                    </a:lnTo>
                    <a:lnTo>
                      <a:pt x="4584" y="82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6580288" y="3185581"/>
                <a:ext cx="68172" cy="81366"/>
              </a:xfrm>
              <a:custGeom>
                <a:avLst/>
                <a:gdLst/>
                <a:ahLst/>
                <a:cxnLst/>
                <a:rect l="l" t="t" r="r" b="b"/>
                <a:pathLst>
                  <a:path w="3374" h="4027" extrusionOk="0">
                    <a:moveTo>
                      <a:pt x="892" y="0"/>
                    </a:moveTo>
                    <a:lnTo>
                      <a:pt x="1" y="698"/>
                    </a:lnTo>
                    <a:lnTo>
                      <a:pt x="3373" y="4026"/>
                    </a:lnTo>
                    <a:lnTo>
                      <a:pt x="3373" y="4026"/>
                    </a:lnTo>
                    <a:lnTo>
                      <a:pt x="892" y="0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6770194" y="3392501"/>
                <a:ext cx="47563" cy="34490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1707" extrusionOk="0">
                    <a:moveTo>
                      <a:pt x="1010" y="0"/>
                    </a:moveTo>
                    <a:cubicBezTo>
                      <a:pt x="497" y="0"/>
                      <a:pt x="101" y="320"/>
                      <a:pt x="58" y="818"/>
                    </a:cubicBezTo>
                    <a:cubicBezTo>
                      <a:pt x="17" y="1236"/>
                      <a:pt x="501" y="1706"/>
                      <a:pt x="849" y="1706"/>
                    </a:cubicBezTo>
                    <a:cubicBezTo>
                      <a:pt x="1060" y="1706"/>
                      <a:pt x="1222" y="1532"/>
                      <a:pt x="1185" y="1067"/>
                    </a:cubicBezTo>
                    <a:lnTo>
                      <a:pt x="1185" y="1067"/>
                    </a:lnTo>
                    <a:lnTo>
                      <a:pt x="1596" y="1253"/>
                    </a:lnTo>
                    <a:lnTo>
                      <a:pt x="1064" y="869"/>
                    </a:lnTo>
                    <a:lnTo>
                      <a:pt x="1064" y="869"/>
                    </a:lnTo>
                    <a:cubicBezTo>
                      <a:pt x="1064" y="869"/>
                      <a:pt x="1236" y="1575"/>
                      <a:pt x="810" y="1575"/>
                    </a:cubicBezTo>
                    <a:cubicBezTo>
                      <a:pt x="770" y="1575"/>
                      <a:pt x="725" y="1569"/>
                      <a:pt x="673" y="1555"/>
                    </a:cubicBezTo>
                    <a:cubicBezTo>
                      <a:pt x="78" y="1389"/>
                      <a:pt x="1" y="561"/>
                      <a:pt x="442" y="286"/>
                    </a:cubicBezTo>
                    <a:cubicBezTo>
                      <a:pt x="585" y="195"/>
                      <a:pt x="795" y="123"/>
                      <a:pt x="1025" y="123"/>
                    </a:cubicBezTo>
                    <a:cubicBezTo>
                      <a:pt x="1509" y="123"/>
                      <a:pt x="2078" y="440"/>
                      <a:pt x="2282" y="1561"/>
                    </a:cubicBezTo>
                    <a:cubicBezTo>
                      <a:pt x="2282" y="1561"/>
                      <a:pt x="2353" y="452"/>
                      <a:pt x="1584" y="126"/>
                    </a:cubicBezTo>
                    <a:cubicBezTo>
                      <a:pt x="1385" y="40"/>
                      <a:pt x="1190" y="0"/>
                      <a:pt x="1010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6435862" y="3210777"/>
                <a:ext cx="91165" cy="65666"/>
              </a:xfrm>
              <a:custGeom>
                <a:avLst/>
                <a:gdLst/>
                <a:ahLst/>
                <a:cxnLst/>
                <a:rect l="l" t="t" r="r" b="b"/>
                <a:pathLst>
                  <a:path w="4512" h="3250" extrusionOk="0">
                    <a:moveTo>
                      <a:pt x="1141" y="1"/>
                    </a:moveTo>
                    <a:cubicBezTo>
                      <a:pt x="1039" y="1"/>
                      <a:pt x="891" y="34"/>
                      <a:pt x="847" y="81"/>
                    </a:cubicBezTo>
                    <a:cubicBezTo>
                      <a:pt x="1" y="1010"/>
                      <a:pt x="367" y="2670"/>
                      <a:pt x="1515" y="3138"/>
                    </a:cubicBezTo>
                    <a:cubicBezTo>
                      <a:pt x="1703" y="3215"/>
                      <a:pt x="1894" y="3250"/>
                      <a:pt x="2084" y="3250"/>
                    </a:cubicBezTo>
                    <a:cubicBezTo>
                      <a:pt x="3081" y="3250"/>
                      <a:pt x="4060" y="2298"/>
                      <a:pt x="4495" y="1528"/>
                    </a:cubicBezTo>
                    <a:cubicBezTo>
                      <a:pt x="4512" y="1497"/>
                      <a:pt x="4466" y="1482"/>
                      <a:pt x="4399" y="1482"/>
                    </a:cubicBezTo>
                    <a:cubicBezTo>
                      <a:pt x="4290" y="1482"/>
                      <a:pt x="4125" y="1522"/>
                      <a:pt x="4086" y="1593"/>
                    </a:cubicBezTo>
                    <a:cubicBezTo>
                      <a:pt x="3683" y="2306"/>
                      <a:pt x="2945" y="2977"/>
                      <a:pt x="2194" y="2977"/>
                    </a:cubicBezTo>
                    <a:cubicBezTo>
                      <a:pt x="1845" y="2977"/>
                      <a:pt x="1492" y="2832"/>
                      <a:pt x="1169" y="2478"/>
                    </a:cubicBezTo>
                    <a:cubicBezTo>
                      <a:pt x="624" y="1888"/>
                      <a:pt x="713" y="632"/>
                      <a:pt x="1226" y="67"/>
                    </a:cubicBezTo>
                    <a:cubicBezTo>
                      <a:pt x="1270" y="20"/>
                      <a:pt x="1220" y="1"/>
                      <a:pt x="1141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6416304" y="3227446"/>
                <a:ext cx="32550" cy="10992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44" extrusionOk="0">
                    <a:moveTo>
                      <a:pt x="288" y="0"/>
                    </a:moveTo>
                    <a:cubicBezTo>
                      <a:pt x="172" y="0"/>
                      <a:pt x="0" y="87"/>
                      <a:pt x="60" y="147"/>
                    </a:cubicBezTo>
                    <a:cubicBezTo>
                      <a:pt x="392" y="473"/>
                      <a:pt x="892" y="543"/>
                      <a:pt x="1341" y="543"/>
                    </a:cubicBezTo>
                    <a:cubicBezTo>
                      <a:pt x="1412" y="543"/>
                      <a:pt x="1515" y="519"/>
                      <a:pt x="1560" y="460"/>
                    </a:cubicBezTo>
                    <a:cubicBezTo>
                      <a:pt x="1611" y="396"/>
                      <a:pt x="1521" y="383"/>
                      <a:pt x="1477" y="383"/>
                    </a:cubicBezTo>
                    <a:cubicBezTo>
                      <a:pt x="1078" y="383"/>
                      <a:pt x="655" y="313"/>
                      <a:pt x="367" y="25"/>
                    </a:cubicBezTo>
                    <a:cubicBezTo>
                      <a:pt x="350" y="8"/>
                      <a:pt x="321" y="0"/>
                      <a:pt x="288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6419617" y="3204372"/>
                <a:ext cx="33379" cy="25155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1245" extrusionOk="0">
                    <a:moveTo>
                      <a:pt x="237" y="1"/>
                    </a:moveTo>
                    <a:cubicBezTo>
                      <a:pt x="131" y="1"/>
                      <a:pt x="1" y="70"/>
                      <a:pt x="30" y="153"/>
                    </a:cubicBezTo>
                    <a:cubicBezTo>
                      <a:pt x="216" y="762"/>
                      <a:pt x="793" y="1084"/>
                      <a:pt x="1370" y="1238"/>
                    </a:cubicBezTo>
                    <a:cubicBezTo>
                      <a:pt x="1388" y="1242"/>
                      <a:pt x="1408" y="1245"/>
                      <a:pt x="1429" y="1245"/>
                    </a:cubicBezTo>
                    <a:cubicBezTo>
                      <a:pt x="1493" y="1245"/>
                      <a:pt x="1562" y="1222"/>
                      <a:pt x="1600" y="1173"/>
                    </a:cubicBezTo>
                    <a:cubicBezTo>
                      <a:pt x="1651" y="1122"/>
                      <a:pt x="1639" y="1058"/>
                      <a:pt x="1562" y="1032"/>
                    </a:cubicBezTo>
                    <a:cubicBezTo>
                      <a:pt x="1050" y="892"/>
                      <a:pt x="523" y="615"/>
                      <a:pt x="357" y="70"/>
                    </a:cubicBezTo>
                    <a:cubicBezTo>
                      <a:pt x="344" y="21"/>
                      <a:pt x="294" y="1"/>
                      <a:pt x="237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6431740" y="3187864"/>
                <a:ext cx="23862" cy="33965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681" extrusionOk="0">
                    <a:moveTo>
                      <a:pt x="211" y="1"/>
                    </a:moveTo>
                    <a:cubicBezTo>
                      <a:pt x="121" y="1"/>
                      <a:pt x="17" y="53"/>
                      <a:pt x="13" y="138"/>
                    </a:cubicBezTo>
                    <a:cubicBezTo>
                      <a:pt x="0" y="432"/>
                      <a:pt x="122" y="715"/>
                      <a:pt x="276" y="964"/>
                    </a:cubicBezTo>
                    <a:cubicBezTo>
                      <a:pt x="423" y="1209"/>
                      <a:pt x="610" y="1432"/>
                      <a:pt x="820" y="1632"/>
                    </a:cubicBezTo>
                    <a:cubicBezTo>
                      <a:pt x="854" y="1665"/>
                      <a:pt x="899" y="1681"/>
                      <a:pt x="944" y="1681"/>
                    </a:cubicBezTo>
                    <a:cubicBezTo>
                      <a:pt x="976" y="1681"/>
                      <a:pt x="1009" y="1672"/>
                      <a:pt x="1039" y="1656"/>
                    </a:cubicBezTo>
                    <a:cubicBezTo>
                      <a:pt x="1090" y="1632"/>
                      <a:pt x="1180" y="1541"/>
                      <a:pt x="1122" y="1484"/>
                    </a:cubicBezTo>
                    <a:cubicBezTo>
                      <a:pt x="923" y="1298"/>
                      <a:pt x="743" y="1086"/>
                      <a:pt x="597" y="855"/>
                    </a:cubicBezTo>
                    <a:cubicBezTo>
                      <a:pt x="456" y="638"/>
                      <a:pt x="334" y="381"/>
                      <a:pt x="347" y="112"/>
                    </a:cubicBezTo>
                    <a:cubicBezTo>
                      <a:pt x="349" y="35"/>
                      <a:pt x="284" y="1"/>
                      <a:pt x="211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6544181" y="3256400"/>
                <a:ext cx="90640" cy="67363"/>
              </a:xfrm>
              <a:custGeom>
                <a:avLst/>
                <a:gdLst/>
                <a:ahLst/>
                <a:cxnLst/>
                <a:rect l="l" t="t" r="r" b="b"/>
                <a:pathLst>
                  <a:path w="4486" h="3334" extrusionOk="0">
                    <a:moveTo>
                      <a:pt x="1024" y="0"/>
                    </a:moveTo>
                    <a:cubicBezTo>
                      <a:pt x="944" y="0"/>
                      <a:pt x="857" y="24"/>
                      <a:pt x="814" y="72"/>
                    </a:cubicBezTo>
                    <a:cubicBezTo>
                      <a:pt x="0" y="971"/>
                      <a:pt x="269" y="2560"/>
                      <a:pt x="1308" y="3143"/>
                    </a:cubicBezTo>
                    <a:cubicBezTo>
                      <a:pt x="1545" y="3275"/>
                      <a:pt x="1790" y="3333"/>
                      <a:pt x="2034" y="3333"/>
                    </a:cubicBezTo>
                    <a:cubicBezTo>
                      <a:pt x="3018" y="3333"/>
                      <a:pt x="3993" y="2395"/>
                      <a:pt x="4430" y="1624"/>
                    </a:cubicBezTo>
                    <a:cubicBezTo>
                      <a:pt x="4485" y="1526"/>
                      <a:pt x="4404" y="1483"/>
                      <a:pt x="4301" y="1483"/>
                    </a:cubicBezTo>
                    <a:cubicBezTo>
                      <a:pt x="4202" y="1483"/>
                      <a:pt x="4083" y="1523"/>
                      <a:pt x="4045" y="1592"/>
                    </a:cubicBezTo>
                    <a:cubicBezTo>
                      <a:pt x="3639" y="2298"/>
                      <a:pt x="2903" y="3001"/>
                      <a:pt x="2132" y="3001"/>
                    </a:cubicBezTo>
                    <a:cubicBezTo>
                      <a:pt x="1818" y="3001"/>
                      <a:pt x="1498" y="2884"/>
                      <a:pt x="1192" y="2604"/>
                    </a:cubicBezTo>
                    <a:cubicBezTo>
                      <a:pt x="589" y="2054"/>
                      <a:pt x="622" y="752"/>
                      <a:pt x="1154" y="175"/>
                    </a:cubicBezTo>
                    <a:cubicBezTo>
                      <a:pt x="1255" y="58"/>
                      <a:pt x="1148" y="0"/>
                      <a:pt x="1024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6606736" y="3310792"/>
                <a:ext cx="38551" cy="15942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89" extrusionOk="0">
                    <a:moveTo>
                      <a:pt x="280" y="0"/>
                    </a:moveTo>
                    <a:cubicBezTo>
                      <a:pt x="178" y="0"/>
                      <a:pt x="0" y="70"/>
                      <a:pt x="20" y="117"/>
                    </a:cubicBezTo>
                    <a:cubicBezTo>
                      <a:pt x="135" y="412"/>
                      <a:pt x="449" y="579"/>
                      <a:pt x="737" y="676"/>
                    </a:cubicBezTo>
                    <a:cubicBezTo>
                      <a:pt x="946" y="746"/>
                      <a:pt x="1170" y="789"/>
                      <a:pt x="1394" y="789"/>
                    </a:cubicBezTo>
                    <a:cubicBezTo>
                      <a:pt x="1498" y="789"/>
                      <a:pt x="1603" y="779"/>
                      <a:pt x="1706" y="759"/>
                    </a:cubicBezTo>
                    <a:cubicBezTo>
                      <a:pt x="1750" y="752"/>
                      <a:pt x="1884" y="726"/>
                      <a:pt x="1898" y="669"/>
                    </a:cubicBezTo>
                    <a:cubicBezTo>
                      <a:pt x="1908" y="642"/>
                      <a:pt x="1877" y="634"/>
                      <a:pt x="1843" y="634"/>
                    </a:cubicBezTo>
                    <a:cubicBezTo>
                      <a:pt x="1812" y="634"/>
                      <a:pt x="1778" y="640"/>
                      <a:pt x="1769" y="643"/>
                    </a:cubicBezTo>
                    <a:cubicBezTo>
                      <a:pt x="1753" y="643"/>
                      <a:pt x="1741" y="643"/>
                      <a:pt x="1730" y="647"/>
                    </a:cubicBezTo>
                    <a:lnTo>
                      <a:pt x="1730" y="647"/>
                    </a:lnTo>
                    <a:cubicBezTo>
                      <a:pt x="1722" y="648"/>
                      <a:pt x="1709" y="649"/>
                      <a:pt x="1706" y="649"/>
                    </a:cubicBezTo>
                    <a:cubicBezTo>
                      <a:pt x="1686" y="649"/>
                      <a:pt x="1647" y="656"/>
                      <a:pt x="1629" y="656"/>
                    </a:cubicBezTo>
                    <a:cubicBezTo>
                      <a:pt x="1564" y="656"/>
                      <a:pt x="1494" y="649"/>
                      <a:pt x="1423" y="643"/>
                    </a:cubicBezTo>
                    <a:cubicBezTo>
                      <a:pt x="1275" y="625"/>
                      <a:pt x="1129" y="592"/>
                      <a:pt x="987" y="548"/>
                    </a:cubicBezTo>
                    <a:cubicBezTo>
                      <a:pt x="730" y="457"/>
                      <a:pt x="455" y="297"/>
                      <a:pt x="346" y="28"/>
                    </a:cubicBezTo>
                    <a:cubicBezTo>
                      <a:pt x="340" y="8"/>
                      <a:pt x="314" y="0"/>
                      <a:pt x="280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6610353" y="3305659"/>
                <a:ext cx="47017" cy="8729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432" extrusionOk="0">
                    <a:moveTo>
                      <a:pt x="293" y="1"/>
                    </a:moveTo>
                    <a:cubicBezTo>
                      <a:pt x="171" y="1"/>
                      <a:pt x="1" y="89"/>
                      <a:pt x="71" y="154"/>
                    </a:cubicBezTo>
                    <a:cubicBezTo>
                      <a:pt x="307" y="377"/>
                      <a:pt x="655" y="432"/>
                      <a:pt x="970" y="432"/>
                    </a:cubicBezTo>
                    <a:cubicBezTo>
                      <a:pt x="1006" y="432"/>
                      <a:pt x="1042" y="431"/>
                      <a:pt x="1078" y="430"/>
                    </a:cubicBezTo>
                    <a:cubicBezTo>
                      <a:pt x="1450" y="423"/>
                      <a:pt x="1815" y="365"/>
                      <a:pt x="2167" y="250"/>
                    </a:cubicBezTo>
                    <a:cubicBezTo>
                      <a:pt x="2211" y="231"/>
                      <a:pt x="2327" y="193"/>
                      <a:pt x="2308" y="122"/>
                    </a:cubicBezTo>
                    <a:cubicBezTo>
                      <a:pt x="2296" y="79"/>
                      <a:pt x="2247" y="67"/>
                      <a:pt x="2200" y="67"/>
                    </a:cubicBezTo>
                    <a:cubicBezTo>
                      <a:pt x="2169" y="67"/>
                      <a:pt x="2140" y="72"/>
                      <a:pt x="2122" y="77"/>
                    </a:cubicBezTo>
                    <a:cubicBezTo>
                      <a:pt x="1835" y="173"/>
                      <a:pt x="1533" y="231"/>
                      <a:pt x="1231" y="243"/>
                    </a:cubicBezTo>
                    <a:cubicBezTo>
                      <a:pt x="1204" y="244"/>
                      <a:pt x="1176" y="244"/>
                      <a:pt x="1148" y="244"/>
                    </a:cubicBezTo>
                    <a:cubicBezTo>
                      <a:pt x="878" y="244"/>
                      <a:pt x="575" y="211"/>
                      <a:pt x="379" y="25"/>
                    </a:cubicBezTo>
                    <a:cubicBezTo>
                      <a:pt x="359" y="8"/>
                      <a:pt x="328" y="1"/>
                      <a:pt x="293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6619566" y="3289112"/>
                <a:ext cx="45340" cy="13254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656" extrusionOk="0">
                    <a:moveTo>
                      <a:pt x="2096" y="1"/>
                    </a:moveTo>
                    <a:cubicBezTo>
                      <a:pt x="2042" y="1"/>
                      <a:pt x="1983" y="22"/>
                      <a:pt x="1942" y="50"/>
                    </a:cubicBezTo>
                    <a:cubicBezTo>
                      <a:pt x="1699" y="216"/>
                      <a:pt x="1423" y="344"/>
                      <a:pt x="1128" y="396"/>
                    </a:cubicBezTo>
                    <a:cubicBezTo>
                      <a:pt x="1016" y="415"/>
                      <a:pt x="904" y="424"/>
                      <a:pt x="793" y="424"/>
                    </a:cubicBezTo>
                    <a:cubicBezTo>
                      <a:pt x="610" y="424"/>
                      <a:pt x="429" y="402"/>
                      <a:pt x="249" y="370"/>
                    </a:cubicBezTo>
                    <a:cubicBezTo>
                      <a:pt x="241" y="369"/>
                      <a:pt x="231" y="368"/>
                      <a:pt x="221" y="368"/>
                    </a:cubicBezTo>
                    <a:cubicBezTo>
                      <a:pt x="153" y="368"/>
                      <a:pt x="67" y="405"/>
                      <a:pt x="39" y="467"/>
                    </a:cubicBezTo>
                    <a:cubicBezTo>
                      <a:pt x="0" y="550"/>
                      <a:pt x="71" y="589"/>
                      <a:pt x="134" y="601"/>
                    </a:cubicBezTo>
                    <a:cubicBezTo>
                      <a:pt x="323" y="636"/>
                      <a:pt x="517" y="656"/>
                      <a:pt x="710" y="656"/>
                    </a:cubicBezTo>
                    <a:cubicBezTo>
                      <a:pt x="870" y="656"/>
                      <a:pt x="1029" y="642"/>
                      <a:pt x="1186" y="613"/>
                    </a:cubicBezTo>
                    <a:cubicBezTo>
                      <a:pt x="1539" y="550"/>
                      <a:pt x="1865" y="396"/>
                      <a:pt x="2160" y="190"/>
                    </a:cubicBezTo>
                    <a:cubicBezTo>
                      <a:pt x="2217" y="152"/>
                      <a:pt x="2243" y="75"/>
                      <a:pt x="2179" y="24"/>
                    </a:cubicBezTo>
                    <a:cubicBezTo>
                      <a:pt x="2156" y="8"/>
                      <a:pt x="2126" y="1"/>
                      <a:pt x="2096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6520198" y="3320773"/>
                <a:ext cx="37581" cy="99166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4908" extrusionOk="0">
                    <a:moveTo>
                      <a:pt x="750" y="1"/>
                    </a:moveTo>
                    <a:cubicBezTo>
                      <a:pt x="742" y="1"/>
                      <a:pt x="734" y="1"/>
                      <a:pt x="726" y="2"/>
                    </a:cubicBezTo>
                    <a:cubicBezTo>
                      <a:pt x="276" y="34"/>
                      <a:pt x="1" y="1162"/>
                      <a:pt x="116" y="2522"/>
                    </a:cubicBezTo>
                    <a:cubicBezTo>
                      <a:pt x="224" y="3850"/>
                      <a:pt x="665" y="4907"/>
                      <a:pt x="1105" y="4907"/>
                    </a:cubicBezTo>
                    <a:cubicBezTo>
                      <a:pt x="1113" y="4907"/>
                      <a:pt x="1121" y="4907"/>
                      <a:pt x="1129" y="4906"/>
                    </a:cubicBezTo>
                    <a:cubicBezTo>
                      <a:pt x="1584" y="4868"/>
                      <a:pt x="1859" y="3739"/>
                      <a:pt x="1744" y="2386"/>
                    </a:cubicBezTo>
                    <a:cubicBezTo>
                      <a:pt x="1637" y="1052"/>
                      <a:pt x="1197" y="1"/>
                      <a:pt x="750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6527856" y="3325460"/>
                <a:ext cx="24226" cy="3200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584" extrusionOk="0">
                    <a:moveTo>
                      <a:pt x="356" y="1"/>
                    </a:moveTo>
                    <a:cubicBezTo>
                      <a:pt x="216" y="1"/>
                      <a:pt x="88" y="217"/>
                      <a:pt x="0" y="808"/>
                    </a:cubicBezTo>
                    <a:lnTo>
                      <a:pt x="1199" y="1583"/>
                    </a:lnTo>
                    <a:cubicBezTo>
                      <a:pt x="1199" y="1583"/>
                      <a:pt x="734" y="1"/>
                      <a:pt x="3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6535938" y="3384802"/>
                <a:ext cx="18366" cy="31318"/>
              </a:xfrm>
              <a:custGeom>
                <a:avLst/>
                <a:gdLst/>
                <a:ahLst/>
                <a:cxnLst/>
                <a:rect l="l" t="t" r="r" b="b"/>
                <a:pathLst>
                  <a:path w="909" h="1550" extrusionOk="0">
                    <a:moveTo>
                      <a:pt x="592" y="1"/>
                    </a:moveTo>
                    <a:cubicBezTo>
                      <a:pt x="1" y="1"/>
                      <a:pt x="151" y="1468"/>
                      <a:pt x="151" y="1468"/>
                    </a:cubicBezTo>
                    <a:cubicBezTo>
                      <a:pt x="206" y="1525"/>
                      <a:pt x="258" y="1550"/>
                      <a:pt x="307" y="1550"/>
                    </a:cubicBezTo>
                    <a:cubicBezTo>
                      <a:pt x="682" y="1550"/>
                      <a:pt x="908" y="108"/>
                      <a:pt x="908" y="108"/>
                    </a:cubicBezTo>
                    <a:cubicBezTo>
                      <a:pt x="784" y="33"/>
                      <a:pt x="680" y="1"/>
                      <a:pt x="592" y="1"/>
                    </a:cubicBezTo>
                    <a:close/>
                  </a:path>
                </a:pathLst>
              </a:custGeom>
              <a:solidFill>
                <a:srgbClr val="FF6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6298327" y="2988582"/>
                <a:ext cx="93428" cy="130423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6455" extrusionOk="0">
                    <a:moveTo>
                      <a:pt x="508" y="0"/>
                    </a:moveTo>
                    <a:lnTo>
                      <a:pt x="1636" y="5711"/>
                    </a:lnTo>
                    <a:cubicBezTo>
                      <a:pt x="1636" y="5711"/>
                      <a:pt x="1143" y="5435"/>
                      <a:pt x="718" y="5435"/>
                    </a:cubicBezTo>
                    <a:cubicBezTo>
                      <a:pt x="487" y="5435"/>
                      <a:pt x="275" y="5517"/>
                      <a:pt x="174" y="5770"/>
                    </a:cubicBezTo>
                    <a:cubicBezTo>
                      <a:pt x="0" y="6188"/>
                      <a:pt x="257" y="6381"/>
                      <a:pt x="760" y="6381"/>
                    </a:cubicBezTo>
                    <a:cubicBezTo>
                      <a:pt x="1111" y="6381"/>
                      <a:pt x="1582" y="6287"/>
                      <a:pt x="2109" y="6110"/>
                    </a:cubicBezTo>
                    <a:lnTo>
                      <a:pt x="822" y="404"/>
                    </a:lnTo>
                    <a:lnTo>
                      <a:pt x="3591" y="487"/>
                    </a:lnTo>
                    <a:lnTo>
                      <a:pt x="4091" y="5776"/>
                    </a:lnTo>
                    <a:cubicBezTo>
                      <a:pt x="4091" y="5776"/>
                      <a:pt x="3661" y="5630"/>
                      <a:pt x="3297" y="5630"/>
                    </a:cubicBezTo>
                    <a:cubicBezTo>
                      <a:pt x="3046" y="5630"/>
                      <a:pt x="2826" y="5700"/>
                      <a:pt x="2802" y="5936"/>
                    </a:cubicBezTo>
                    <a:cubicBezTo>
                      <a:pt x="2773" y="6270"/>
                      <a:pt x="2987" y="6455"/>
                      <a:pt x="3396" y="6455"/>
                    </a:cubicBezTo>
                    <a:cubicBezTo>
                      <a:pt x="3702" y="6455"/>
                      <a:pt x="4118" y="6351"/>
                      <a:pt x="4623" y="6128"/>
                    </a:cubicBezTo>
                    <a:lnTo>
                      <a:pt x="3822" y="256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57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6441722" y="2935080"/>
                <a:ext cx="136384" cy="128383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354" extrusionOk="0">
                    <a:moveTo>
                      <a:pt x="4142" y="1"/>
                    </a:moveTo>
                    <a:lnTo>
                      <a:pt x="1891" y="5373"/>
                    </a:lnTo>
                    <a:cubicBezTo>
                      <a:pt x="1891" y="5373"/>
                      <a:pt x="1453" y="4511"/>
                      <a:pt x="930" y="4511"/>
                    </a:cubicBezTo>
                    <a:cubicBezTo>
                      <a:pt x="836" y="4511"/>
                      <a:pt x="739" y="4538"/>
                      <a:pt x="642" y="4604"/>
                    </a:cubicBezTo>
                    <a:cubicBezTo>
                      <a:pt x="0" y="5033"/>
                      <a:pt x="757" y="5610"/>
                      <a:pt x="2057" y="5969"/>
                    </a:cubicBezTo>
                    <a:lnTo>
                      <a:pt x="4173" y="519"/>
                    </a:lnTo>
                    <a:lnTo>
                      <a:pt x="6424" y="2128"/>
                    </a:lnTo>
                    <a:lnTo>
                      <a:pt x="4488" y="5699"/>
                    </a:lnTo>
                    <a:cubicBezTo>
                      <a:pt x="4488" y="5699"/>
                      <a:pt x="3975" y="4968"/>
                      <a:pt x="3591" y="4968"/>
                    </a:cubicBezTo>
                    <a:cubicBezTo>
                      <a:pt x="3511" y="4968"/>
                      <a:pt x="3436" y="5000"/>
                      <a:pt x="3373" y="5078"/>
                    </a:cubicBezTo>
                    <a:cubicBezTo>
                      <a:pt x="3000" y="5527"/>
                      <a:pt x="3379" y="6129"/>
                      <a:pt x="4642" y="6353"/>
                    </a:cubicBezTo>
                    <a:lnTo>
                      <a:pt x="6750" y="2065"/>
                    </a:lnTo>
                    <a:lnTo>
                      <a:pt x="4142" y="1"/>
                    </a:lnTo>
                    <a:close/>
                  </a:path>
                </a:pathLst>
              </a:custGeom>
              <a:solidFill>
                <a:srgbClr val="FF6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6515025" y="2958780"/>
                <a:ext cx="55968" cy="40693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2014" extrusionOk="0">
                    <a:moveTo>
                      <a:pt x="192" y="0"/>
                    </a:moveTo>
                    <a:lnTo>
                      <a:pt x="0" y="532"/>
                    </a:lnTo>
                    <a:lnTo>
                      <a:pt x="2391" y="2014"/>
                    </a:lnTo>
                    <a:lnTo>
                      <a:pt x="2769" y="1308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FF6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6403676" y="2868706"/>
                <a:ext cx="94660" cy="14390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7122" extrusionOk="0">
                    <a:moveTo>
                      <a:pt x="3471" y="1"/>
                    </a:moveTo>
                    <a:cubicBezTo>
                      <a:pt x="3188" y="1"/>
                      <a:pt x="2805" y="86"/>
                      <a:pt x="2294" y="298"/>
                    </a:cubicBezTo>
                    <a:lnTo>
                      <a:pt x="1319" y="6273"/>
                    </a:lnTo>
                    <a:cubicBezTo>
                      <a:pt x="1319" y="6273"/>
                      <a:pt x="1176" y="6181"/>
                      <a:pt x="963" y="6181"/>
                    </a:cubicBezTo>
                    <a:cubicBezTo>
                      <a:pt x="787" y="6181"/>
                      <a:pt x="564" y="6244"/>
                      <a:pt x="332" y="6472"/>
                    </a:cubicBezTo>
                    <a:cubicBezTo>
                      <a:pt x="0" y="6803"/>
                      <a:pt x="57" y="7121"/>
                      <a:pt x="558" y="7121"/>
                    </a:cubicBezTo>
                    <a:cubicBezTo>
                      <a:pt x="831" y="7121"/>
                      <a:pt x="1238" y="7026"/>
                      <a:pt x="1786" y="6786"/>
                    </a:cubicBezTo>
                    <a:lnTo>
                      <a:pt x="2511" y="543"/>
                    </a:lnTo>
                    <a:cubicBezTo>
                      <a:pt x="2511" y="543"/>
                      <a:pt x="2517" y="542"/>
                      <a:pt x="2528" y="542"/>
                    </a:cubicBezTo>
                    <a:cubicBezTo>
                      <a:pt x="2680" y="542"/>
                      <a:pt x="3814" y="576"/>
                      <a:pt x="4094" y="1567"/>
                    </a:cubicBezTo>
                    <a:cubicBezTo>
                      <a:pt x="4094" y="1567"/>
                      <a:pt x="4684" y="1"/>
                      <a:pt x="3471" y="1"/>
                    </a:cubicBezTo>
                    <a:close/>
                  </a:path>
                </a:pathLst>
              </a:custGeom>
              <a:solidFill>
                <a:srgbClr val="FFC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725" name="Google Shape;1725;p35"/>
          <p:cNvSpPr/>
          <p:nvPr/>
        </p:nvSpPr>
        <p:spPr>
          <a:xfrm rot="2102585" flipH="1">
            <a:off x="7193936" y="1666193"/>
            <a:ext cx="765935" cy="534455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34"/>
          <p:cNvSpPr txBox="1">
            <a:spLocks noGrp="1"/>
          </p:cNvSpPr>
          <p:nvPr>
            <p:ph type="title"/>
          </p:nvPr>
        </p:nvSpPr>
        <p:spPr>
          <a:xfrm>
            <a:off x="896083" y="445025"/>
            <a:ext cx="7494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5" name="Google Shape;1555;p34"/>
          <p:cNvSpPr/>
          <p:nvPr/>
        </p:nvSpPr>
        <p:spPr>
          <a:xfrm>
            <a:off x="955500" y="978700"/>
            <a:ext cx="1759684" cy="72650"/>
          </a:xfrm>
          <a:custGeom>
            <a:avLst/>
            <a:gdLst/>
            <a:ahLst/>
            <a:cxnLst/>
            <a:rect l="l" t="t" r="r" b="b"/>
            <a:pathLst>
              <a:path w="228160" h="2906" extrusionOk="0">
                <a:moveTo>
                  <a:pt x="0" y="271"/>
                </a:moveTo>
                <a:cubicBezTo>
                  <a:pt x="9906" y="590"/>
                  <a:pt x="42320" y="2148"/>
                  <a:pt x="59438" y="2182"/>
                </a:cubicBezTo>
                <a:cubicBezTo>
                  <a:pt x="76556" y="2216"/>
                  <a:pt x="84234" y="358"/>
                  <a:pt x="102709" y="477"/>
                </a:cubicBezTo>
                <a:cubicBezTo>
                  <a:pt x="121184" y="597"/>
                  <a:pt x="150814" y="2780"/>
                  <a:pt x="170289" y="2899"/>
                </a:cubicBezTo>
                <a:cubicBezTo>
                  <a:pt x="189764" y="3019"/>
                  <a:pt x="209913" y="1677"/>
                  <a:pt x="219558" y="1194"/>
                </a:cubicBezTo>
                <a:cubicBezTo>
                  <a:pt x="229203" y="711"/>
                  <a:pt x="226726" y="199"/>
                  <a:pt x="22816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1556" name="Google Shape;1556;p34"/>
          <p:cNvGrpSpPr/>
          <p:nvPr/>
        </p:nvGrpSpPr>
        <p:grpSpPr>
          <a:xfrm>
            <a:off x="7455720" y="275493"/>
            <a:ext cx="1175828" cy="911768"/>
            <a:chOff x="2380375" y="1419785"/>
            <a:chExt cx="971679" cy="753465"/>
          </a:xfrm>
        </p:grpSpPr>
        <p:sp>
          <p:nvSpPr>
            <p:cNvPr id="1557" name="Google Shape;1557;p34"/>
            <p:cNvSpPr/>
            <p:nvPr/>
          </p:nvSpPr>
          <p:spPr>
            <a:xfrm>
              <a:off x="3179927" y="2010822"/>
              <a:ext cx="9860" cy="5051"/>
            </a:xfrm>
            <a:custGeom>
              <a:avLst/>
              <a:gdLst/>
              <a:ahLst/>
              <a:cxnLst/>
              <a:rect l="l" t="t" r="r" b="b"/>
              <a:pathLst>
                <a:path w="488" h="250" extrusionOk="0">
                  <a:moveTo>
                    <a:pt x="487" y="0"/>
                  </a:moveTo>
                  <a:lnTo>
                    <a:pt x="1" y="6"/>
                  </a:lnTo>
                  <a:lnTo>
                    <a:pt x="1" y="249"/>
                  </a:lnTo>
                  <a:lnTo>
                    <a:pt x="487" y="243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8" name="Google Shape;1558;p34"/>
            <p:cNvSpPr/>
            <p:nvPr/>
          </p:nvSpPr>
          <p:spPr>
            <a:xfrm>
              <a:off x="3177604" y="1434555"/>
              <a:ext cx="12184" cy="566427"/>
            </a:xfrm>
            <a:custGeom>
              <a:avLst/>
              <a:gdLst/>
              <a:ahLst/>
              <a:cxnLst/>
              <a:rect l="l" t="t" r="r" b="b"/>
              <a:pathLst>
                <a:path w="603" h="28034" extrusionOk="0">
                  <a:moveTo>
                    <a:pt x="487" y="0"/>
                  </a:moveTo>
                  <a:lnTo>
                    <a:pt x="1" y="6"/>
                  </a:lnTo>
                  <a:lnTo>
                    <a:pt x="1" y="494"/>
                  </a:lnTo>
                  <a:lnTo>
                    <a:pt x="487" y="494"/>
                  </a:lnTo>
                  <a:lnTo>
                    <a:pt x="487" y="0"/>
                  </a:lnTo>
                  <a:close/>
                  <a:moveTo>
                    <a:pt x="7" y="988"/>
                  </a:moveTo>
                  <a:lnTo>
                    <a:pt x="7" y="1482"/>
                  </a:lnTo>
                  <a:lnTo>
                    <a:pt x="494" y="1482"/>
                  </a:lnTo>
                  <a:lnTo>
                    <a:pt x="487" y="988"/>
                  </a:lnTo>
                  <a:close/>
                  <a:moveTo>
                    <a:pt x="494" y="1968"/>
                  </a:moveTo>
                  <a:lnTo>
                    <a:pt x="7" y="1974"/>
                  </a:lnTo>
                  <a:lnTo>
                    <a:pt x="7" y="2462"/>
                  </a:lnTo>
                  <a:lnTo>
                    <a:pt x="494" y="2462"/>
                  </a:lnTo>
                  <a:lnTo>
                    <a:pt x="494" y="1968"/>
                  </a:lnTo>
                  <a:close/>
                  <a:moveTo>
                    <a:pt x="13" y="2956"/>
                  </a:moveTo>
                  <a:lnTo>
                    <a:pt x="13" y="3449"/>
                  </a:lnTo>
                  <a:lnTo>
                    <a:pt x="501" y="3443"/>
                  </a:lnTo>
                  <a:lnTo>
                    <a:pt x="501" y="2956"/>
                  </a:lnTo>
                  <a:close/>
                  <a:moveTo>
                    <a:pt x="13" y="3936"/>
                  </a:moveTo>
                  <a:lnTo>
                    <a:pt x="19" y="4430"/>
                  </a:lnTo>
                  <a:lnTo>
                    <a:pt x="501" y="4430"/>
                  </a:lnTo>
                  <a:lnTo>
                    <a:pt x="501" y="3936"/>
                  </a:lnTo>
                  <a:close/>
                  <a:moveTo>
                    <a:pt x="19" y="4923"/>
                  </a:moveTo>
                  <a:lnTo>
                    <a:pt x="19" y="5417"/>
                  </a:lnTo>
                  <a:lnTo>
                    <a:pt x="507" y="5411"/>
                  </a:lnTo>
                  <a:lnTo>
                    <a:pt x="507" y="4923"/>
                  </a:lnTo>
                  <a:close/>
                  <a:moveTo>
                    <a:pt x="25" y="5905"/>
                  </a:moveTo>
                  <a:lnTo>
                    <a:pt x="25" y="6397"/>
                  </a:lnTo>
                  <a:lnTo>
                    <a:pt x="513" y="6397"/>
                  </a:lnTo>
                  <a:lnTo>
                    <a:pt x="507" y="5905"/>
                  </a:lnTo>
                  <a:close/>
                  <a:moveTo>
                    <a:pt x="513" y="6885"/>
                  </a:moveTo>
                  <a:lnTo>
                    <a:pt x="25" y="6891"/>
                  </a:lnTo>
                  <a:lnTo>
                    <a:pt x="33" y="7379"/>
                  </a:lnTo>
                  <a:lnTo>
                    <a:pt x="513" y="7379"/>
                  </a:lnTo>
                  <a:lnTo>
                    <a:pt x="513" y="6885"/>
                  </a:lnTo>
                  <a:close/>
                  <a:moveTo>
                    <a:pt x="33" y="7873"/>
                  </a:moveTo>
                  <a:lnTo>
                    <a:pt x="33" y="8367"/>
                  </a:lnTo>
                  <a:lnTo>
                    <a:pt x="519" y="8359"/>
                  </a:lnTo>
                  <a:lnTo>
                    <a:pt x="519" y="7873"/>
                  </a:lnTo>
                  <a:close/>
                  <a:moveTo>
                    <a:pt x="39" y="8853"/>
                  </a:moveTo>
                  <a:lnTo>
                    <a:pt x="39" y="9347"/>
                  </a:lnTo>
                  <a:lnTo>
                    <a:pt x="525" y="9347"/>
                  </a:lnTo>
                  <a:lnTo>
                    <a:pt x="519" y="8853"/>
                  </a:lnTo>
                  <a:close/>
                  <a:moveTo>
                    <a:pt x="39" y="9840"/>
                  </a:moveTo>
                  <a:lnTo>
                    <a:pt x="45" y="10334"/>
                  </a:lnTo>
                  <a:lnTo>
                    <a:pt x="525" y="10328"/>
                  </a:lnTo>
                  <a:lnTo>
                    <a:pt x="525" y="9840"/>
                  </a:lnTo>
                  <a:close/>
                  <a:moveTo>
                    <a:pt x="45" y="10821"/>
                  </a:moveTo>
                  <a:lnTo>
                    <a:pt x="45" y="11314"/>
                  </a:lnTo>
                  <a:lnTo>
                    <a:pt x="533" y="11314"/>
                  </a:lnTo>
                  <a:lnTo>
                    <a:pt x="533" y="10821"/>
                  </a:lnTo>
                  <a:close/>
                  <a:moveTo>
                    <a:pt x="533" y="11802"/>
                  </a:moveTo>
                  <a:lnTo>
                    <a:pt x="45" y="11808"/>
                  </a:lnTo>
                  <a:lnTo>
                    <a:pt x="51" y="12296"/>
                  </a:lnTo>
                  <a:lnTo>
                    <a:pt x="539" y="12296"/>
                  </a:lnTo>
                  <a:lnTo>
                    <a:pt x="533" y="11802"/>
                  </a:lnTo>
                  <a:close/>
                  <a:moveTo>
                    <a:pt x="51" y="12790"/>
                  </a:moveTo>
                  <a:lnTo>
                    <a:pt x="51" y="13282"/>
                  </a:lnTo>
                  <a:lnTo>
                    <a:pt x="539" y="13282"/>
                  </a:lnTo>
                  <a:lnTo>
                    <a:pt x="539" y="12790"/>
                  </a:lnTo>
                  <a:close/>
                  <a:moveTo>
                    <a:pt x="539" y="13770"/>
                  </a:moveTo>
                  <a:lnTo>
                    <a:pt x="57" y="13776"/>
                  </a:lnTo>
                  <a:lnTo>
                    <a:pt x="57" y="14264"/>
                  </a:lnTo>
                  <a:lnTo>
                    <a:pt x="545" y="14264"/>
                  </a:lnTo>
                  <a:lnTo>
                    <a:pt x="539" y="13770"/>
                  </a:lnTo>
                  <a:close/>
                  <a:moveTo>
                    <a:pt x="57" y="14758"/>
                  </a:moveTo>
                  <a:lnTo>
                    <a:pt x="64" y="15251"/>
                  </a:lnTo>
                  <a:lnTo>
                    <a:pt x="545" y="15244"/>
                  </a:lnTo>
                  <a:lnTo>
                    <a:pt x="545" y="14758"/>
                  </a:lnTo>
                  <a:close/>
                  <a:moveTo>
                    <a:pt x="64" y="15738"/>
                  </a:moveTo>
                  <a:lnTo>
                    <a:pt x="64" y="16231"/>
                  </a:lnTo>
                  <a:lnTo>
                    <a:pt x="551" y="16231"/>
                  </a:lnTo>
                  <a:lnTo>
                    <a:pt x="551" y="15738"/>
                  </a:lnTo>
                  <a:close/>
                  <a:moveTo>
                    <a:pt x="551" y="16719"/>
                  </a:moveTo>
                  <a:lnTo>
                    <a:pt x="71" y="16725"/>
                  </a:lnTo>
                  <a:lnTo>
                    <a:pt x="71" y="17213"/>
                  </a:lnTo>
                  <a:lnTo>
                    <a:pt x="558" y="17213"/>
                  </a:lnTo>
                  <a:lnTo>
                    <a:pt x="551" y="16719"/>
                  </a:lnTo>
                  <a:close/>
                  <a:moveTo>
                    <a:pt x="71" y="17705"/>
                  </a:moveTo>
                  <a:lnTo>
                    <a:pt x="77" y="18199"/>
                  </a:lnTo>
                  <a:lnTo>
                    <a:pt x="558" y="18199"/>
                  </a:lnTo>
                  <a:lnTo>
                    <a:pt x="558" y="17705"/>
                  </a:lnTo>
                  <a:close/>
                  <a:moveTo>
                    <a:pt x="564" y="18687"/>
                  </a:moveTo>
                  <a:lnTo>
                    <a:pt x="77" y="18693"/>
                  </a:lnTo>
                  <a:lnTo>
                    <a:pt x="77" y="19181"/>
                  </a:lnTo>
                  <a:lnTo>
                    <a:pt x="564" y="19181"/>
                  </a:lnTo>
                  <a:lnTo>
                    <a:pt x="564" y="18687"/>
                  </a:lnTo>
                  <a:close/>
                  <a:moveTo>
                    <a:pt x="84" y="19675"/>
                  </a:moveTo>
                  <a:lnTo>
                    <a:pt x="84" y="20167"/>
                  </a:lnTo>
                  <a:lnTo>
                    <a:pt x="571" y="20161"/>
                  </a:lnTo>
                  <a:lnTo>
                    <a:pt x="564" y="19675"/>
                  </a:lnTo>
                  <a:close/>
                  <a:moveTo>
                    <a:pt x="84" y="20655"/>
                  </a:moveTo>
                  <a:lnTo>
                    <a:pt x="84" y="21149"/>
                  </a:lnTo>
                  <a:lnTo>
                    <a:pt x="571" y="21149"/>
                  </a:lnTo>
                  <a:lnTo>
                    <a:pt x="571" y="20655"/>
                  </a:lnTo>
                  <a:close/>
                  <a:moveTo>
                    <a:pt x="90" y="21642"/>
                  </a:moveTo>
                  <a:lnTo>
                    <a:pt x="90" y="22136"/>
                  </a:lnTo>
                  <a:lnTo>
                    <a:pt x="578" y="22129"/>
                  </a:lnTo>
                  <a:lnTo>
                    <a:pt x="571" y="21642"/>
                  </a:lnTo>
                  <a:close/>
                  <a:moveTo>
                    <a:pt x="90" y="22622"/>
                  </a:moveTo>
                  <a:lnTo>
                    <a:pt x="96" y="23116"/>
                  </a:lnTo>
                  <a:lnTo>
                    <a:pt x="578" y="23116"/>
                  </a:lnTo>
                  <a:lnTo>
                    <a:pt x="578" y="22622"/>
                  </a:lnTo>
                  <a:close/>
                  <a:moveTo>
                    <a:pt x="584" y="23604"/>
                  </a:moveTo>
                  <a:lnTo>
                    <a:pt x="96" y="23610"/>
                  </a:lnTo>
                  <a:lnTo>
                    <a:pt x="96" y="24098"/>
                  </a:lnTo>
                  <a:lnTo>
                    <a:pt x="584" y="24098"/>
                  </a:lnTo>
                  <a:lnTo>
                    <a:pt x="584" y="23604"/>
                  </a:lnTo>
                  <a:close/>
                  <a:moveTo>
                    <a:pt x="102" y="24590"/>
                  </a:moveTo>
                  <a:lnTo>
                    <a:pt x="102" y="25084"/>
                  </a:lnTo>
                  <a:lnTo>
                    <a:pt x="590" y="25078"/>
                  </a:lnTo>
                  <a:lnTo>
                    <a:pt x="584" y="24590"/>
                  </a:lnTo>
                  <a:close/>
                  <a:moveTo>
                    <a:pt x="102" y="25572"/>
                  </a:moveTo>
                  <a:lnTo>
                    <a:pt x="110" y="26066"/>
                  </a:lnTo>
                  <a:lnTo>
                    <a:pt x="590" y="26066"/>
                  </a:lnTo>
                  <a:lnTo>
                    <a:pt x="590" y="25572"/>
                  </a:lnTo>
                  <a:close/>
                  <a:moveTo>
                    <a:pt x="110" y="26559"/>
                  </a:moveTo>
                  <a:lnTo>
                    <a:pt x="110" y="27052"/>
                  </a:lnTo>
                  <a:lnTo>
                    <a:pt x="596" y="27046"/>
                  </a:lnTo>
                  <a:lnTo>
                    <a:pt x="596" y="26559"/>
                  </a:lnTo>
                  <a:close/>
                  <a:moveTo>
                    <a:pt x="116" y="27540"/>
                  </a:moveTo>
                  <a:lnTo>
                    <a:pt x="116" y="28033"/>
                  </a:lnTo>
                  <a:lnTo>
                    <a:pt x="602" y="28033"/>
                  </a:lnTo>
                  <a:lnTo>
                    <a:pt x="596" y="2754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3177483" y="1419785"/>
              <a:ext cx="9840" cy="4930"/>
            </a:xfrm>
            <a:custGeom>
              <a:avLst/>
              <a:gdLst/>
              <a:ahLst/>
              <a:cxnLst/>
              <a:rect l="l" t="t" r="r" b="b"/>
              <a:pathLst>
                <a:path w="487" h="244" extrusionOk="0">
                  <a:moveTo>
                    <a:pt x="0" y="0"/>
                  </a:moveTo>
                  <a:lnTo>
                    <a:pt x="7" y="243"/>
                  </a:lnTo>
                  <a:lnTo>
                    <a:pt x="487" y="243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2671408" y="1956652"/>
              <a:ext cx="585480" cy="216598"/>
            </a:xfrm>
            <a:custGeom>
              <a:avLst/>
              <a:gdLst/>
              <a:ahLst/>
              <a:cxnLst/>
              <a:rect l="l" t="t" r="r" b="b"/>
              <a:pathLst>
                <a:path w="28977" h="10720" extrusionOk="0">
                  <a:moveTo>
                    <a:pt x="28977" y="1"/>
                  </a:moveTo>
                  <a:lnTo>
                    <a:pt x="16252" y="3149"/>
                  </a:lnTo>
                  <a:lnTo>
                    <a:pt x="14335" y="3706"/>
                  </a:lnTo>
                  <a:lnTo>
                    <a:pt x="12219" y="4040"/>
                  </a:lnTo>
                  <a:lnTo>
                    <a:pt x="10547" y="4527"/>
                  </a:lnTo>
                  <a:lnTo>
                    <a:pt x="0" y="7238"/>
                  </a:lnTo>
                  <a:lnTo>
                    <a:pt x="2027" y="10720"/>
                  </a:lnTo>
                  <a:lnTo>
                    <a:pt x="28104" y="4489"/>
                  </a:lnTo>
                  <a:lnTo>
                    <a:pt x="28977" y="1"/>
                  </a:lnTo>
                  <a:close/>
                </a:path>
              </a:pathLst>
            </a:custGeom>
            <a:solidFill>
              <a:srgbClr val="FF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2706524" y="2094754"/>
              <a:ext cx="30712" cy="70859"/>
            </a:xfrm>
            <a:custGeom>
              <a:avLst/>
              <a:gdLst/>
              <a:ahLst/>
              <a:cxnLst/>
              <a:rect l="l" t="t" r="r" b="b"/>
              <a:pathLst>
                <a:path w="1520" h="3507" extrusionOk="0">
                  <a:moveTo>
                    <a:pt x="90" y="0"/>
                  </a:moveTo>
                  <a:lnTo>
                    <a:pt x="1" y="359"/>
                  </a:lnTo>
                  <a:cubicBezTo>
                    <a:pt x="7" y="359"/>
                    <a:pt x="641" y="519"/>
                    <a:pt x="898" y="1108"/>
                  </a:cubicBezTo>
                  <a:cubicBezTo>
                    <a:pt x="1135" y="1660"/>
                    <a:pt x="993" y="2403"/>
                    <a:pt x="475" y="3326"/>
                  </a:cubicBezTo>
                  <a:lnTo>
                    <a:pt x="789" y="3506"/>
                  </a:lnTo>
                  <a:cubicBezTo>
                    <a:pt x="1372" y="2474"/>
                    <a:pt x="1520" y="1622"/>
                    <a:pt x="1232" y="962"/>
                  </a:cubicBezTo>
                  <a:cubicBezTo>
                    <a:pt x="898" y="205"/>
                    <a:pt x="123" y="12"/>
                    <a:pt x="9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2850929" y="1972453"/>
              <a:ext cx="101631" cy="118139"/>
            </a:xfrm>
            <a:custGeom>
              <a:avLst/>
              <a:gdLst/>
              <a:ahLst/>
              <a:cxnLst/>
              <a:rect l="l" t="t" r="r" b="b"/>
              <a:pathLst>
                <a:path w="5030" h="5847" extrusionOk="0">
                  <a:moveTo>
                    <a:pt x="2547" y="1"/>
                  </a:moveTo>
                  <a:cubicBezTo>
                    <a:pt x="2546" y="1"/>
                    <a:pt x="0" y="1699"/>
                    <a:pt x="1662" y="3745"/>
                  </a:cubicBezTo>
                  <a:cubicBezTo>
                    <a:pt x="1662" y="3745"/>
                    <a:pt x="1890" y="3631"/>
                    <a:pt x="2190" y="3631"/>
                  </a:cubicBezTo>
                  <a:cubicBezTo>
                    <a:pt x="2711" y="3631"/>
                    <a:pt x="3449" y="3974"/>
                    <a:pt x="3604" y="5847"/>
                  </a:cubicBezTo>
                  <a:lnTo>
                    <a:pt x="4976" y="5648"/>
                  </a:lnTo>
                  <a:cubicBezTo>
                    <a:pt x="4976" y="5648"/>
                    <a:pt x="5030" y="2863"/>
                    <a:pt x="3434" y="2863"/>
                  </a:cubicBezTo>
                  <a:cubicBezTo>
                    <a:pt x="3044" y="2863"/>
                    <a:pt x="2556" y="3029"/>
                    <a:pt x="1944" y="3444"/>
                  </a:cubicBezTo>
                  <a:cubicBezTo>
                    <a:pt x="1944" y="3444"/>
                    <a:pt x="1110" y="1764"/>
                    <a:pt x="2207" y="527"/>
                  </a:cubicBezTo>
                  <a:lnTo>
                    <a:pt x="2547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2925526" y="1956652"/>
              <a:ext cx="101651" cy="118159"/>
            </a:xfrm>
            <a:custGeom>
              <a:avLst/>
              <a:gdLst/>
              <a:ahLst/>
              <a:cxnLst/>
              <a:rect l="l" t="t" r="r" b="b"/>
              <a:pathLst>
                <a:path w="5031" h="5848" extrusionOk="0">
                  <a:moveTo>
                    <a:pt x="2547" y="1"/>
                  </a:moveTo>
                  <a:lnTo>
                    <a:pt x="2547" y="1"/>
                  </a:lnTo>
                  <a:cubicBezTo>
                    <a:pt x="2547" y="1"/>
                    <a:pt x="1" y="1700"/>
                    <a:pt x="1662" y="3744"/>
                  </a:cubicBezTo>
                  <a:cubicBezTo>
                    <a:pt x="1662" y="3744"/>
                    <a:pt x="1888" y="3632"/>
                    <a:pt x="2187" y="3632"/>
                  </a:cubicBezTo>
                  <a:cubicBezTo>
                    <a:pt x="2707" y="3632"/>
                    <a:pt x="3450" y="3973"/>
                    <a:pt x="3604" y="5847"/>
                  </a:cubicBezTo>
                  <a:lnTo>
                    <a:pt x="4976" y="5649"/>
                  </a:lnTo>
                  <a:cubicBezTo>
                    <a:pt x="4976" y="5649"/>
                    <a:pt x="5030" y="2865"/>
                    <a:pt x="3432" y="2865"/>
                  </a:cubicBezTo>
                  <a:cubicBezTo>
                    <a:pt x="3043" y="2865"/>
                    <a:pt x="2555" y="3031"/>
                    <a:pt x="1944" y="3443"/>
                  </a:cubicBezTo>
                  <a:cubicBezTo>
                    <a:pt x="1944" y="3443"/>
                    <a:pt x="1110" y="1764"/>
                    <a:pt x="2207" y="527"/>
                  </a:cubicBezTo>
                  <a:lnTo>
                    <a:pt x="2547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2380375" y="1441688"/>
              <a:ext cx="971679" cy="554001"/>
            </a:xfrm>
            <a:custGeom>
              <a:avLst/>
              <a:gdLst/>
              <a:ahLst/>
              <a:cxnLst/>
              <a:rect l="l" t="t" r="r" b="b"/>
              <a:pathLst>
                <a:path w="48091" h="27419" extrusionOk="0">
                  <a:moveTo>
                    <a:pt x="30753" y="0"/>
                  </a:moveTo>
                  <a:cubicBezTo>
                    <a:pt x="30117" y="0"/>
                    <a:pt x="29481" y="81"/>
                    <a:pt x="28854" y="250"/>
                  </a:cubicBezTo>
                  <a:cubicBezTo>
                    <a:pt x="19706" y="2718"/>
                    <a:pt x="14489" y="22468"/>
                    <a:pt x="14489" y="22468"/>
                  </a:cubicBezTo>
                  <a:lnTo>
                    <a:pt x="4007" y="5269"/>
                  </a:lnTo>
                  <a:lnTo>
                    <a:pt x="4007" y="5269"/>
                  </a:lnTo>
                  <a:cubicBezTo>
                    <a:pt x="1" y="19352"/>
                    <a:pt x="15258" y="23071"/>
                    <a:pt x="15258" y="23071"/>
                  </a:cubicBezTo>
                  <a:cubicBezTo>
                    <a:pt x="15258" y="23071"/>
                    <a:pt x="20752" y="27419"/>
                    <a:pt x="27489" y="27419"/>
                  </a:cubicBezTo>
                  <a:cubicBezTo>
                    <a:pt x="30545" y="27419"/>
                    <a:pt x="33857" y="26524"/>
                    <a:pt x="37028" y="23923"/>
                  </a:cubicBezTo>
                  <a:cubicBezTo>
                    <a:pt x="48091" y="14843"/>
                    <a:pt x="39386" y="0"/>
                    <a:pt x="30753" y="0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2434383" y="1548128"/>
              <a:ext cx="115027" cy="219830"/>
            </a:xfrm>
            <a:custGeom>
              <a:avLst/>
              <a:gdLst/>
              <a:ahLst/>
              <a:cxnLst/>
              <a:rect l="l" t="t" r="r" b="b"/>
              <a:pathLst>
                <a:path w="5693" h="10880" extrusionOk="0">
                  <a:moveTo>
                    <a:pt x="1334" y="1"/>
                  </a:moveTo>
                  <a:cubicBezTo>
                    <a:pt x="0" y="4693"/>
                    <a:pt x="802" y="8238"/>
                    <a:pt x="2476" y="10880"/>
                  </a:cubicBezTo>
                  <a:cubicBezTo>
                    <a:pt x="2553" y="10707"/>
                    <a:pt x="2603" y="10527"/>
                    <a:pt x="2642" y="10374"/>
                  </a:cubicBezTo>
                  <a:cubicBezTo>
                    <a:pt x="2693" y="10066"/>
                    <a:pt x="2764" y="9463"/>
                    <a:pt x="2757" y="8847"/>
                  </a:cubicBezTo>
                  <a:lnTo>
                    <a:pt x="2757" y="8847"/>
                  </a:lnTo>
                  <a:cubicBezTo>
                    <a:pt x="3029" y="9284"/>
                    <a:pt x="3340" y="9623"/>
                    <a:pt x="3588" y="9623"/>
                  </a:cubicBezTo>
                  <a:cubicBezTo>
                    <a:pt x="3639" y="9623"/>
                    <a:pt x="3687" y="9609"/>
                    <a:pt x="3731" y="9578"/>
                  </a:cubicBezTo>
                  <a:cubicBezTo>
                    <a:pt x="4367" y="9155"/>
                    <a:pt x="3399" y="7456"/>
                    <a:pt x="3187" y="7001"/>
                  </a:cubicBezTo>
                  <a:lnTo>
                    <a:pt x="3187" y="7001"/>
                  </a:lnTo>
                  <a:cubicBezTo>
                    <a:pt x="3310" y="7254"/>
                    <a:pt x="3889" y="8042"/>
                    <a:pt x="4341" y="8042"/>
                  </a:cubicBezTo>
                  <a:cubicBezTo>
                    <a:pt x="4429" y="8042"/>
                    <a:pt x="4511" y="8013"/>
                    <a:pt x="4585" y="7944"/>
                  </a:cubicBezTo>
                  <a:cubicBezTo>
                    <a:pt x="4944" y="7610"/>
                    <a:pt x="4154" y="6303"/>
                    <a:pt x="3911" y="6001"/>
                  </a:cubicBezTo>
                  <a:lnTo>
                    <a:pt x="3911" y="6001"/>
                  </a:lnTo>
                  <a:cubicBezTo>
                    <a:pt x="4367" y="6456"/>
                    <a:pt x="5065" y="7001"/>
                    <a:pt x="5674" y="7155"/>
                  </a:cubicBezTo>
                  <a:lnTo>
                    <a:pt x="5693" y="715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2893178" y="1703645"/>
              <a:ext cx="329402" cy="292083"/>
            </a:xfrm>
            <a:custGeom>
              <a:avLst/>
              <a:gdLst/>
              <a:ahLst/>
              <a:cxnLst/>
              <a:rect l="l" t="t" r="r" b="b"/>
              <a:pathLst>
                <a:path w="16303" h="14456" extrusionOk="0">
                  <a:moveTo>
                    <a:pt x="10673" y="0"/>
                  </a:moveTo>
                  <a:cubicBezTo>
                    <a:pt x="9660" y="0"/>
                    <a:pt x="8638" y="187"/>
                    <a:pt x="7717" y="478"/>
                  </a:cubicBezTo>
                  <a:cubicBezTo>
                    <a:pt x="5590" y="1164"/>
                    <a:pt x="3640" y="2587"/>
                    <a:pt x="2500" y="4529"/>
                  </a:cubicBezTo>
                  <a:cubicBezTo>
                    <a:pt x="2699" y="4863"/>
                    <a:pt x="2865" y="5215"/>
                    <a:pt x="3006" y="5574"/>
                  </a:cubicBezTo>
                  <a:cubicBezTo>
                    <a:pt x="4019" y="8343"/>
                    <a:pt x="2096" y="12221"/>
                    <a:pt x="0" y="14318"/>
                  </a:cubicBezTo>
                  <a:cubicBezTo>
                    <a:pt x="684" y="14406"/>
                    <a:pt x="1386" y="14455"/>
                    <a:pt x="2102" y="14455"/>
                  </a:cubicBezTo>
                  <a:cubicBezTo>
                    <a:pt x="5161" y="14455"/>
                    <a:pt x="8474" y="13561"/>
                    <a:pt x="11648" y="10958"/>
                  </a:cubicBezTo>
                  <a:cubicBezTo>
                    <a:pt x="14096" y="8946"/>
                    <a:pt x="15578" y="6650"/>
                    <a:pt x="16302" y="4298"/>
                  </a:cubicBezTo>
                  <a:cubicBezTo>
                    <a:pt x="15987" y="3132"/>
                    <a:pt x="15436" y="2061"/>
                    <a:pt x="14456" y="1227"/>
                  </a:cubicBezTo>
                  <a:cubicBezTo>
                    <a:pt x="13397" y="342"/>
                    <a:pt x="12044" y="0"/>
                    <a:pt x="10673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2767523" y="1793921"/>
              <a:ext cx="103227" cy="110824"/>
            </a:xfrm>
            <a:custGeom>
              <a:avLst/>
              <a:gdLst/>
              <a:ahLst/>
              <a:cxnLst/>
              <a:rect l="l" t="t" r="r" b="b"/>
              <a:pathLst>
                <a:path w="5109" h="5485" extrusionOk="0">
                  <a:moveTo>
                    <a:pt x="2570" y="1526"/>
                  </a:moveTo>
                  <a:cubicBezTo>
                    <a:pt x="2590" y="1526"/>
                    <a:pt x="2600" y="1534"/>
                    <a:pt x="2598" y="1555"/>
                  </a:cubicBezTo>
                  <a:cubicBezTo>
                    <a:pt x="2565" y="1741"/>
                    <a:pt x="2244" y="1889"/>
                    <a:pt x="2098" y="1966"/>
                  </a:cubicBezTo>
                  <a:cubicBezTo>
                    <a:pt x="1997" y="2013"/>
                    <a:pt x="1895" y="2048"/>
                    <a:pt x="1797" y="2067"/>
                  </a:cubicBezTo>
                  <a:lnTo>
                    <a:pt x="1797" y="2067"/>
                  </a:lnTo>
                  <a:cubicBezTo>
                    <a:pt x="1881" y="1973"/>
                    <a:pt x="1970" y="1884"/>
                    <a:pt x="2065" y="1804"/>
                  </a:cubicBezTo>
                  <a:cubicBezTo>
                    <a:pt x="2103" y="1767"/>
                    <a:pt x="2466" y="1526"/>
                    <a:pt x="2570" y="1526"/>
                  </a:cubicBezTo>
                  <a:close/>
                  <a:moveTo>
                    <a:pt x="2665" y="0"/>
                  </a:moveTo>
                  <a:cubicBezTo>
                    <a:pt x="2650" y="0"/>
                    <a:pt x="2634" y="2"/>
                    <a:pt x="2616" y="4"/>
                  </a:cubicBezTo>
                  <a:cubicBezTo>
                    <a:pt x="1950" y="87"/>
                    <a:pt x="1314" y="587"/>
                    <a:pt x="1033" y="1189"/>
                  </a:cubicBezTo>
                  <a:cubicBezTo>
                    <a:pt x="813" y="1664"/>
                    <a:pt x="807" y="2171"/>
                    <a:pt x="1306" y="2278"/>
                  </a:cubicBezTo>
                  <a:lnTo>
                    <a:pt x="1306" y="2278"/>
                  </a:lnTo>
                  <a:cubicBezTo>
                    <a:pt x="1184" y="2443"/>
                    <a:pt x="1073" y="2618"/>
                    <a:pt x="968" y="2798"/>
                  </a:cubicBezTo>
                  <a:cubicBezTo>
                    <a:pt x="667" y="3324"/>
                    <a:pt x="1" y="4587"/>
                    <a:pt x="444" y="5183"/>
                  </a:cubicBezTo>
                  <a:cubicBezTo>
                    <a:pt x="609" y="5406"/>
                    <a:pt x="847" y="5485"/>
                    <a:pt x="1106" y="5485"/>
                  </a:cubicBezTo>
                  <a:cubicBezTo>
                    <a:pt x="1510" y="5485"/>
                    <a:pt x="1964" y="5294"/>
                    <a:pt x="2276" y="5158"/>
                  </a:cubicBezTo>
                  <a:cubicBezTo>
                    <a:pt x="3308" y="4703"/>
                    <a:pt x="4148" y="3875"/>
                    <a:pt x="5021" y="3183"/>
                  </a:cubicBezTo>
                  <a:cubicBezTo>
                    <a:pt x="5109" y="3109"/>
                    <a:pt x="5030" y="3078"/>
                    <a:pt x="4931" y="3078"/>
                  </a:cubicBezTo>
                  <a:cubicBezTo>
                    <a:pt x="4858" y="3078"/>
                    <a:pt x="4773" y="3095"/>
                    <a:pt x="4738" y="3126"/>
                  </a:cubicBezTo>
                  <a:cubicBezTo>
                    <a:pt x="3853" y="3836"/>
                    <a:pt x="3013" y="4632"/>
                    <a:pt x="1962" y="5093"/>
                  </a:cubicBezTo>
                  <a:cubicBezTo>
                    <a:pt x="1670" y="5222"/>
                    <a:pt x="1441" y="5278"/>
                    <a:pt x="1264" y="5278"/>
                  </a:cubicBezTo>
                  <a:cubicBezTo>
                    <a:pt x="273" y="5278"/>
                    <a:pt x="920" y="3517"/>
                    <a:pt x="1296" y="2804"/>
                  </a:cubicBezTo>
                  <a:cubicBezTo>
                    <a:pt x="1391" y="2630"/>
                    <a:pt x="1497" y="2456"/>
                    <a:pt x="1617" y="2292"/>
                  </a:cubicBezTo>
                  <a:lnTo>
                    <a:pt x="1617" y="2292"/>
                  </a:lnTo>
                  <a:cubicBezTo>
                    <a:pt x="2043" y="2254"/>
                    <a:pt x="2555" y="2016"/>
                    <a:pt x="2821" y="1709"/>
                  </a:cubicBezTo>
                  <a:cubicBezTo>
                    <a:pt x="3046" y="1444"/>
                    <a:pt x="2905" y="1263"/>
                    <a:pt x="2669" y="1263"/>
                  </a:cubicBezTo>
                  <a:cubicBezTo>
                    <a:pt x="2595" y="1263"/>
                    <a:pt x="2513" y="1280"/>
                    <a:pt x="2430" y="1318"/>
                  </a:cubicBezTo>
                  <a:cubicBezTo>
                    <a:pt x="2049" y="1492"/>
                    <a:pt x="1741" y="1751"/>
                    <a:pt x="1479" y="2058"/>
                  </a:cubicBezTo>
                  <a:lnTo>
                    <a:pt x="1479" y="2058"/>
                  </a:lnTo>
                  <a:cubicBezTo>
                    <a:pt x="1311" y="2003"/>
                    <a:pt x="1206" y="1847"/>
                    <a:pt x="1238" y="1555"/>
                  </a:cubicBezTo>
                  <a:cubicBezTo>
                    <a:pt x="1308" y="952"/>
                    <a:pt x="1974" y="273"/>
                    <a:pt x="2565" y="196"/>
                  </a:cubicBezTo>
                  <a:cubicBezTo>
                    <a:pt x="2719" y="172"/>
                    <a:pt x="2840" y="0"/>
                    <a:pt x="266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2755744" y="1879166"/>
              <a:ext cx="156952" cy="61969"/>
            </a:xfrm>
            <a:custGeom>
              <a:avLst/>
              <a:gdLst/>
              <a:ahLst/>
              <a:cxnLst/>
              <a:rect l="l" t="t" r="r" b="b"/>
              <a:pathLst>
                <a:path w="7768" h="3067" extrusionOk="0">
                  <a:moveTo>
                    <a:pt x="5130" y="345"/>
                  </a:moveTo>
                  <a:cubicBezTo>
                    <a:pt x="5275" y="345"/>
                    <a:pt x="5290" y="423"/>
                    <a:pt x="5167" y="573"/>
                  </a:cubicBezTo>
                  <a:cubicBezTo>
                    <a:pt x="5134" y="631"/>
                    <a:pt x="5104" y="688"/>
                    <a:pt x="5071" y="747"/>
                  </a:cubicBezTo>
                  <a:cubicBezTo>
                    <a:pt x="4875" y="1094"/>
                    <a:pt x="4527" y="1363"/>
                    <a:pt x="4179" y="1601"/>
                  </a:cubicBezTo>
                  <a:lnTo>
                    <a:pt x="4179" y="1601"/>
                  </a:lnTo>
                  <a:cubicBezTo>
                    <a:pt x="4300" y="1305"/>
                    <a:pt x="4486" y="1026"/>
                    <a:pt x="4667" y="765"/>
                  </a:cubicBezTo>
                  <a:cubicBezTo>
                    <a:pt x="4776" y="617"/>
                    <a:pt x="4898" y="484"/>
                    <a:pt x="5027" y="354"/>
                  </a:cubicBezTo>
                  <a:cubicBezTo>
                    <a:pt x="5067" y="348"/>
                    <a:pt x="5101" y="345"/>
                    <a:pt x="5130" y="345"/>
                  </a:cubicBezTo>
                  <a:close/>
                  <a:moveTo>
                    <a:pt x="5333" y="0"/>
                  </a:moveTo>
                  <a:cubicBezTo>
                    <a:pt x="5158" y="0"/>
                    <a:pt x="4949" y="100"/>
                    <a:pt x="4841" y="194"/>
                  </a:cubicBezTo>
                  <a:cubicBezTo>
                    <a:pt x="4601" y="400"/>
                    <a:pt x="3966" y="1216"/>
                    <a:pt x="3714" y="1911"/>
                  </a:cubicBezTo>
                  <a:lnTo>
                    <a:pt x="3714" y="1911"/>
                  </a:lnTo>
                  <a:cubicBezTo>
                    <a:pt x="2708" y="2570"/>
                    <a:pt x="1562" y="2836"/>
                    <a:pt x="365" y="2848"/>
                  </a:cubicBezTo>
                  <a:cubicBezTo>
                    <a:pt x="227" y="2854"/>
                    <a:pt x="1" y="3067"/>
                    <a:pt x="222" y="3067"/>
                  </a:cubicBezTo>
                  <a:cubicBezTo>
                    <a:pt x="225" y="3067"/>
                    <a:pt x="228" y="3067"/>
                    <a:pt x="231" y="3067"/>
                  </a:cubicBezTo>
                  <a:cubicBezTo>
                    <a:pt x="1484" y="3052"/>
                    <a:pt x="2599" y="2761"/>
                    <a:pt x="3634" y="2193"/>
                  </a:cubicBezTo>
                  <a:lnTo>
                    <a:pt x="3634" y="2193"/>
                  </a:lnTo>
                  <a:cubicBezTo>
                    <a:pt x="3560" y="2565"/>
                    <a:pt x="3648" y="2863"/>
                    <a:pt x="4045" y="2951"/>
                  </a:cubicBezTo>
                  <a:cubicBezTo>
                    <a:pt x="4138" y="2971"/>
                    <a:pt x="4231" y="2980"/>
                    <a:pt x="4322" y="2980"/>
                  </a:cubicBezTo>
                  <a:cubicBezTo>
                    <a:pt x="4735" y="2980"/>
                    <a:pt x="5131" y="2797"/>
                    <a:pt x="5488" y="2593"/>
                  </a:cubicBezTo>
                  <a:cubicBezTo>
                    <a:pt x="6334" y="2117"/>
                    <a:pt x="7045" y="1425"/>
                    <a:pt x="7687" y="708"/>
                  </a:cubicBezTo>
                  <a:cubicBezTo>
                    <a:pt x="7767" y="615"/>
                    <a:pt x="7690" y="574"/>
                    <a:pt x="7592" y="574"/>
                  </a:cubicBezTo>
                  <a:cubicBezTo>
                    <a:pt x="7519" y="574"/>
                    <a:pt x="7436" y="596"/>
                    <a:pt x="7398" y="637"/>
                  </a:cubicBezTo>
                  <a:cubicBezTo>
                    <a:pt x="6699" y="1419"/>
                    <a:pt x="5911" y="2194"/>
                    <a:pt x="4942" y="2637"/>
                  </a:cubicBezTo>
                  <a:cubicBezTo>
                    <a:pt x="4757" y="2722"/>
                    <a:pt x="4605" y="2759"/>
                    <a:pt x="4482" y="2759"/>
                  </a:cubicBezTo>
                  <a:cubicBezTo>
                    <a:pt x="4076" y="2759"/>
                    <a:pt x="3987" y="2356"/>
                    <a:pt x="4077" y="1930"/>
                  </a:cubicBezTo>
                  <a:lnTo>
                    <a:pt x="4077" y="1930"/>
                  </a:lnTo>
                  <a:cubicBezTo>
                    <a:pt x="4296" y="1790"/>
                    <a:pt x="4512" y="1636"/>
                    <a:pt x="4725" y="1470"/>
                  </a:cubicBezTo>
                  <a:cubicBezTo>
                    <a:pt x="5001" y="1259"/>
                    <a:pt x="5699" y="662"/>
                    <a:pt x="5616" y="227"/>
                  </a:cubicBezTo>
                  <a:cubicBezTo>
                    <a:pt x="5583" y="59"/>
                    <a:pt x="5468" y="0"/>
                    <a:pt x="533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2888430" y="1742035"/>
              <a:ext cx="76638" cy="252845"/>
            </a:xfrm>
            <a:custGeom>
              <a:avLst/>
              <a:gdLst/>
              <a:ahLst/>
              <a:cxnLst/>
              <a:rect l="l" t="t" r="r" b="b"/>
              <a:pathLst>
                <a:path w="3793" h="12514" extrusionOk="0">
                  <a:moveTo>
                    <a:pt x="408" y="0"/>
                  </a:moveTo>
                  <a:cubicBezTo>
                    <a:pt x="271" y="0"/>
                    <a:pt x="64" y="157"/>
                    <a:pt x="241" y="226"/>
                  </a:cubicBezTo>
                  <a:cubicBezTo>
                    <a:pt x="780" y="410"/>
                    <a:pt x="1235" y="1013"/>
                    <a:pt x="1620" y="1410"/>
                  </a:cubicBezTo>
                  <a:cubicBezTo>
                    <a:pt x="2029" y="1841"/>
                    <a:pt x="2369" y="2333"/>
                    <a:pt x="2665" y="2854"/>
                  </a:cubicBezTo>
                  <a:cubicBezTo>
                    <a:pt x="3280" y="3930"/>
                    <a:pt x="3434" y="5097"/>
                    <a:pt x="3274" y="6321"/>
                  </a:cubicBezTo>
                  <a:cubicBezTo>
                    <a:pt x="2972" y="8578"/>
                    <a:pt x="1671" y="10777"/>
                    <a:pt x="94" y="12380"/>
                  </a:cubicBezTo>
                  <a:cubicBezTo>
                    <a:pt x="0" y="12469"/>
                    <a:pt x="91" y="12513"/>
                    <a:pt x="198" y="12513"/>
                  </a:cubicBezTo>
                  <a:cubicBezTo>
                    <a:pt x="268" y="12513"/>
                    <a:pt x="345" y="12494"/>
                    <a:pt x="383" y="12457"/>
                  </a:cubicBezTo>
                  <a:cubicBezTo>
                    <a:pt x="2088" y="10726"/>
                    <a:pt x="3401" y="8380"/>
                    <a:pt x="3671" y="5937"/>
                  </a:cubicBezTo>
                  <a:cubicBezTo>
                    <a:pt x="3792" y="4783"/>
                    <a:pt x="3529" y="3726"/>
                    <a:pt x="2985" y="2706"/>
                  </a:cubicBezTo>
                  <a:cubicBezTo>
                    <a:pt x="2645" y="2064"/>
                    <a:pt x="2183" y="1495"/>
                    <a:pt x="1664" y="987"/>
                  </a:cubicBezTo>
                  <a:cubicBezTo>
                    <a:pt x="1292" y="617"/>
                    <a:pt x="966" y="187"/>
                    <a:pt x="452" y="7"/>
                  </a:cubicBezTo>
                  <a:cubicBezTo>
                    <a:pt x="439" y="3"/>
                    <a:pt x="424" y="0"/>
                    <a:pt x="408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2909867" y="1538429"/>
              <a:ext cx="156750" cy="148951"/>
            </a:xfrm>
            <a:custGeom>
              <a:avLst/>
              <a:gdLst/>
              <a:ahLst/>
              <a:cxnLst/>
              <a:rect l="l" t="t" r="r" b="b"/>
              <a:pathLst>
                <a:path w="7758" h="7372" extrusionOk="0">
                  <a:moveTo>
                    <a:pt x="3879" y="1"/>
                  </a:moveTo>
                  <a:cubicBezTo>
                    <a:pt x="1737" y="1"/>
                    <a:pt x="0" y="1649"/>
                    <a:pt x="0" y="3687"/>
                  </a:cubicBezTo>
                  <a:cubicBezTo>
                    <a:pt x="0" y="5726"/>
                    <a:pt x="1737" y="7372"/>
                    <a:pt x="3879" y="7372"/>
                  </a:cubicBezTo>
                  <a:cubicBezTo>
                    <a:pt x="6021" y="7372"/>
                    <a:pt x="7758" y="5726"/>
                    <a:pt x="7758" y="3687"/>
                  </a:cubicBezTo>
                  <a:cubicBezTo>
                    <a:pt x="7758" y="1649"/>
                    <a:pt x="6021" y="1"/>
                    <a:pt x="3879" y="1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1" name="Google Shape;1571;p34"/>
            <p:cNvSpPr/>
            <p:nvPr/>
          </p:nvSpPr>
          <p:spPr>
            <a:xfrm>
              <a:off x="3023197" y="1520467"/>
              <a:ext cx="147941" cy="123109"/>
            </a:xfrm>
            <a:custGeom>
              <a:avLst/>
              <a:gdLst/>
              <a:ahLst/>
              <a:cxnLst/>
              <a:rect l="l" t="t" r="r" b="b"/>
              <a:pathLst>
                <a:path w="7322" h="6093" extrusionOk="0">
                  <a:moveTo>
                    <a:pt x="3840" y="0"/>
                  </a:moveTo>
                  <a:cubicBezTo>
                    <a:pt x="3452" y="0"/>
                    <a:pt x="3053" y="66"/>
                    <a:pt x="2661" y="204"/>
                  </a:cubicBezTo>
                  <a:cubicBezTo>
                    <a:pt x="944" y="813"/>
                    <a:pt x="1" y="2576"/>
                    <a:pt x="559" y="4139"/>
                  </a:cubicBezTo>
                  <a:cubicBezTo>
                    <a:pt x="984" y="5351"/>
                    <a:pt x="2176" y="6093"/>
                    <a:pt x="3487" y="6093"/>
                  </a:cubicBezTo>
                  <a:cubicBezTo>
                    <a:pt x="3875" y="6093"/>
                    <a:pt x="4274" y="6028"/>
                    <a:pt x="4667" y="5890"/>
                  </a:cubicBezTo>
                  <a:cubicBezTo>
                    <a:pt x="6379" y="5281"/>
                    <a:pt x="7321" y="3518"/>
                    <a:pt x="6764" y="1947"/>
                  </a:cubicBezTo>
                  <a:cubicBezTo>
                    <a:pt x="6339" y="742"/>
                    <a:pt x="5148" y="0"/>
                    <a:pt x="3840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2918818" y="1526245"/>
              <a:ext cx="139010" cy="131615"/>
            </a:xfrm>
            <a:custGeom>
              <a:avLst/>
              <a:gdLst/>
              <a:ahLst/>
              <a:cxnLst/>
              <a:rect l="l" t="t" r="r" b="b"/>
              <a:pathLst>
                <a:path w="6880" h="6514" extrusionOk="0">
                  <a:moveTo>
                    <a:pt x="3436" y="1"/>
                  </a:moveTo>
                  <a:cubicBezTo>
                    <a:pt x="1539" y="1"/>
                    <a:pt x="0" y="1456"/>
                    <a:pt x="0" y="3258"/>
                  </a:cubicBezTo>
                  <a:cubicBezTo>
                    <a:pt x="0" y="5059"/>
                    <a:pt x="1539" y="6513"/>
                    <a:pt x="3436" y="6513"/>
                  </a:cubicBezTo>
                  <a:cubicBezTo>
                    <a:pt x="5333" y="6513"/>
                    <a:pt x="6879" y="5059"/>
                    <a:pt x="6879" y="3258"/>
                  </a:cubicBezTo>
                  <a:cubicBezTo>
                    <a:pt x="6879" y="1456"/>
                    <a:pt x="5333" y="1"/>
                    <a:pt x="34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3038371" y="1509799"/>
              <a:ext cx="114886" cy="108824"/>
            </a:xfrm>
            <a:custGeom>
              <a:avLst/>
              <a:gdLst/>
              <a:ahLst/>
              <a:cxnLst/>
              <a:rect l="l" t="t" r="r" b="b"/>
              <a:pathLst>
                <a:path w="5686" h="5386" extrusionOk="0">
                  <a:moveTo>
                    <a:pt x="2847" y="1"/>
                  </a:moveTo>
                  <a:cubicBezTo>
                    <a:pt x="1276" y="1"/>
                    <a:pt x="1" y="1206"/>
                    <a:pt x="1" y="2693"/>
                  </a:cubicBezTo>
                  <a:cubicBezTo>
                    <a:pt x="1" y="4181"/>
                    <a:pt x="1276" y="5386"/>
                    <a:pt x="2847" y="5386"/>
                  </a:cubicBezTo>
                  <a:cubicBezTo>
                    <a:pt x="4416" y="5386"/>
                    <a:pt x="5685" y="4181"/>
                    <a:pt x="5685" y="2693"/>
                  </a:cubicBezTo>
                  <a:cubicBezTo>
                    <a:pt x="5685" y="1206"/>
                    <a:pt x="4416" y="1"/>
                    <a:pt x="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3007902" y="1589689"/>
              <a:ext cx="126322" cy="100682"/>
            </a:xfrm>
            <a:custGeom>
              <a:avLst/>
              <a:gdLst/>
              <a:ahLst/>
              <a:cxnLst/>
              <a:rect l="l" t="t" r="r" b="b"/>
              <a:pathLst>
                <a:path w="6252" h="4983" extrusionOk="0">
                  <a:moveTo>
                    <a:pt x="3054" y="1"/>
                  </a:moveTo>
                  <a:cubicBezTo>
                    <a:pt x="3006" y="1"/>
                    <a:pt x="2959" y="3"/>
                    <a:pt x="2912" y="9"/>
                  </a:cubicBezTo>
                  <a:cubicBezTo>
                    <a:pt x="1252" y="189"/>
                    <a:pt x="1" y="2944"/>
                    <a:pt x="1495" y="4541"/>
                  </a:cubicBezTo>
                  <a:cubicBezTo>
                    <a:pt x="1791" y="4856"/>
                    <a:pt x="2157" y="4983"/>
                    <a:pt x="2552" y="4983"/>
                  </a:cubicBezTo>
                  <a:cubicBezTo>
                    <a:pt x="4155" y="4983"/>
                    <a:pt x="6252" y="2899"/>
                    <a:pt x="6252" y="2899"/>
                  </a:cubicBezTo>
                  <a:cubicBezTo>
                    <a:pt x="6252" y="2899"/>
                    <a:pt x="4666" y="1"/>
                    <a:pt x="3054" y="1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3036290" y="1589669"/>
              <a:ext cx="49886" cy="23276"/>
            </a:xfrm>
            <a:custGeom>
              <a:avLst/>
              <a:gdLst/>
              <a:ahLst/>
              <a:cxnLst/>
              <a:rect l="l" t="t" r="r" b="b"/>
              <a:pathLst>
                <a:path w="2469" h="1152" extrusionOk="0">
                  <a:moveTo>
                    <a:pt x="1659" y="1"/>
                  </a:moveTo>
                  <a:cubicBezTo>
                    <a:pt x="1608" y="1"/>
                    <a:pt x="1558" y="4"/>
                    <a:pt x="1507" y="10"/>
                  </a:cubicBezTo>
                  <a:cubicBezTo>
                    <a:pt x="917" y="74"/>
                    <a:pt x="385" y="459"/>
                    <a:pt x="1" y="1003"/>
                  </a:cubicBezTo>
                  <a:cubicBezTo>
                    <a:pt x="239" y="1102"/>
                    <a:pt x="503" y="1151"/>
                    <a:pt x="758" y="1151"/>
                  </a:cubicBezTo>
                  <a:cubicBezTo>
                    <a:pt x="934" y="1151"/>
                    <a:pt x="1106" y="1127"/>
                    <a:pt x="1264" y="1080"/>
                  </a:cubicBezTo>
                  <a:cubicBezTo>
                    <a:pt x="1796" y="927"/>
                    <a:pt x="2199" y="625"/>
                    <a:pt x="2468" y="228"/>
                  </a:cubicBezTo>
                  <a:cubicBezTo>
                    <a:pt x="2203" y="86"/>
                    <a:pt x="1934" y="1"/>
                    <a:pt x="165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3035644" y="1639717"/>
              <a:ext cx="61524" cy="39400"/>
            </a:xfrm>
            <a:custGeom>
              <a:avLst/>
              <a:gdLst/>
              <a:ahLst/>
              <a:cxnLst/>
              <a:rect l="l" t="t" r="r" b="b"/>
              <a:pathLst>
                <a:path w="3045" h="1950" extrusionOk="0">
                  <a:moveTo>
                    <a:pt x="205" y="0"/>
                  </a:moveTo>
                  <a:cubicBezTo>
                    <a:pt x="199" y="51"/>
                    <a:pt x="0" y="1347"/>
                    <a:pt x="705" y="1802"/>
                  </a:cubicBezTo>
                  <a:cubicBezTo>
                    <a:pt x="859" y="1897"/>
                    <a:pt x="1045" y="1950"/>
                    <a:pt x="1257" y="1950"/>
                  </a:cubicBezTo>
                  <a:cubicBezTo>
                    <a:pt x="1719" y="1950"/>
                    <a:pt x="2320" y="1713"/>
                    <a:pt x="3045" y="1237"/>
                  </a:cubicBezTo>
                  <a:lnTo>
                    <a:pt x="2911" y="1033"/>
                  </a:lnTo>
                  <a:cubicBezTo>
                    <a:pt x="2229" y="1481"/>
                    <a:pt x="1668" y="1707"/>
                    <a:pt x="1258" y="1707"/>
                  </a:cubicBezTo>
                  <a:cubicBezTo>
                    <a:pt x="1094" y="1707"/>
                    <a:pt x="954" y="1670"/>
                    <a:pt x="840" y="1597"/>
                  </a:cubicBezTo>
                  <a:cubicBezTo>
                    <a:pt x="269" y="1231"/>
                    <a:pt x="443" y="45"/>
                    <a:pt x="443" y="33"/>
                  </a:cubicBezTo>
                  <a:lnTo>
                    <a:pt x="205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3027501" y="1635474"/>
              <a:ext cx="27459" cy="16164"/>
            </a:xfrm>
            <a:custGeom>
              <a:avLst/>
              <a:gdLst/>
              <a:ahLst/>
              <a:cxnLst/>
              <a:rect l="l" t="t" r="r" b="b"/>
              <a:pathLst>
                <a:path w="1359" h="800" extrusionOk="0">
                  <a:moveTo>
                    <a:pt x="1260" y="1"/>
                  </a:moveTo>
                  <a:cubicBezTo>
                    <a:pt x="522" y="1"/>
                    <a:pt x="0" y="800"/>
                    <a:pt x="0" y="800"/>
                  </a:cubicBezTo>
                  <a:lnTo>
                    <a:pt x="1359" y="223"/>
                  </a:lnTo>
                  <a:lnTo>
                    <a:pt x="1359" y="6"/>
                  </a:lnTo>
                  <a:cubicBezTo>
                    <a:pt x="1325" y="2"/>
                    <a:pt x="1292" y="1"/>
                    <a:pt x="126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2943286" y="1576394"/>
              <a:ext cx="27337" cy="36551"/>
            </a:xfrm>
            <a:custGeom>
              <a:avLst/>
              <a:gdLst/>
              <a:ahLst/>
              <a:cxnLst/>
              <a:rect l="l" t="t" r="r" b="b"/>
              <a:pathLst>
                <a:path w="1353" h="1809" extrusionOk="0">
                  <a:moveTo>
                    <a:pt x="680" y="0"/>
                  </a:moveTo>
                  <a:cubicBezTo>
                    <a:pt x="302" y="0"/>
                    <a:pt x="0" y="403"/>
                    <a:pt x="0" y="903"/>
                  </a:cubicBezTo>
                  <a:cubicBezTo>
                    <a:pt x="0" y="1403"/>
                    <a:pt x="302" y="1808"/>
                    <a:pt x="680" y="1808"/>
                  </a:cubicBezTo>
                  <a:cubicBezTo>
                    <a:pt x="1053" y="1808"/>
                    <a:pt x="1353" y="1403"/>
                    <a:pt x="1353" y="903"/>
                  </a:cubicBezTo>
                  <a:cubicBezTo>
                    <a:pt x="1353" y="403"/>
                    <a:pt x="1053" y="0"/>
                    <a:pt x="68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3058819" y="1543602"/>
              <a:ext cx="27358" cy="36531"/>
            </a:xfrm>
            <a:custGeom>
              <a:avLst/>
              <a:gdLst/>
              <a:ahLst/>
              <a:cxnLst/>
              <a:rect l="l" t="t" r="r" b="b"/>
              <a:pathLst>
                <a:path w="1354" h="1808" extrusionOk="0">
                  <a:moveTo>
                    <a:pt x="673" y="0"/>
                  </a:moveTo>
                  <a:cubicBezTo>
                    <a:pt x="302" y="0"/>
                    <a:pt x="1" y="405"/>
                    <a:pt x="1" y="905"/>
                  </a:cubicBezTo>
                  <a:cubicBezTo>
                    <a:pt x="1" y="1405"/>
                    <a:pt x="302" y="1808"/>
                    <a:pt x="673" y="1808"/>
                  </a:cubicBezTo>
                  <a:cubicBezTo>
                    <a:pt x="1052" y="1808"/>
                    <a:pt x="1353" y="1405"/>
                    <a:pt x="1353" y="905"/>
                  </a:cubicBezTo>
                  <a:cubicBezTo>
                    <a:pt x="1353" y="405"/>
                    <a:pt x="1052" y="0"/>
                    <a:pt x="67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2725032" y="2089682"/>
              <a:ext cx="10284" cy="5698"/>
            </a:xfrm>
            <a:custGeom>
              <a:avLst/>
              <a:gdLst/>
              <a:ahLst/>
              <a:cxnLst/>
              <a:rect l="l" t="t" r="r" b="b"/>
              <a:pathLst>
                <a:path w="509" h="282" extrusionOk="0">
                  <a:moveTo>
                    <a:pt x="488" y="0"/>
                  </a:moveTo>
                  <a:lnTo>
                    <a:pt x="0" y="39"/>
                  </a:lnTo>
                  <a:lnTo>
                    <a:pt x="20" y="282"/>
                  </a:lnTo>
                  <a:lnTo>
                    <a:pt x="508" y="24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1" name="Google Shape;1581;p34"/>
            <p:cNvSpPr/>
            <p:nvPr/>
          </p:nvSpPr>
          <p:spPr>
            <a:xfrm>
              <a:off x="2680743" y="1483249"/>
              <a:ext cx="53382" cy="597381"/>
            </a:xfrm>
            <a:custGeom>
              <a:avLst/>
              <a:gdLst/>
              <a:ahLst/>
              <a:cxnLst/>
              <a:rect l="l" t="t" r="r" b="b"/>
              <a:pathLst>
                <a:path w="2642" h="29566" extrusionOk="0">
                  <a:moveTo>
                    <a:pt x="482" y="1"/>
                  </a:moveTo>
                  <a:lnTo>
                    <a:pt x="0" y="39"/>
                  </a:lnTo>
                  <a:lnTo>
                    <a:pt x="32" y="519"/>
                  </a:lnTo>
                  <a:lnTo>
                    <a:pt x="520" y="487"/>
                  </a:lnTo>
                  <a:lnTo>
                    <a:pt x="482" y="1"/>
                  </a:lnTo>
                  <a:close/>
                  <a:moveTo>
                    <a:pt x="552" y="969"/>
                  </a:moveTo>
                  <a:lnTo>
                    <a:pt x="71" y="1007"/>
                  </a:lnTo>
                  <a:lnTo>
                    <a:pt x="103" y="1487"/>
                  </a:lnTo>
                  <a:lnTo>
                    <a:pt x="591" y="1456"/>
                  </a:lnTo>
                  <a:lnTo>
                    <a:pt x="552" y="969"/>
                  </a:lnTo>
                  <a:close/>
                  <a:moveTo>
                    <a:pt x="623" y="1936"/>
                  </a:moveTo>
                  <a:lnTo>
                    <a:pt x="142" y="1975"/>
                  </a:lnTo>
                  <a:lnTo>
                    <a:pt x="174" y="2456"/>
                  </a:lnTo>
                  <a:lnTo>
                    <a:pt x="662" y="2424"/>
                  </a:lnTo>
                  <a:lnTo>
                    <a:pt x="623" y="1936"/>
                  </a:lnTo>
                  <a:close/>
                  <a:moveTo>
                    <a:pt x="692" y="2904"/>
                  </a:moveTo>
                  <a:lnTo>
                    <a:pt x="212" y="2943"/>
                  </a:lnTo>
                  <a:lnTo>
                    <a:pt x="245" y="3424"/>
                  </a:lnTo>
                  <a:lnTo>
                    <a:pt x="731" y="3392"/>
                  </a:lnTo>
                  <a:lnTo>
                    <a:pt x="692" y="2904"/>
                  </a:lnTo>
                  <a:close/>
                  <a:moveTo>
                    <a:pt x="769" y="3872"/>
                  </a:moveTo>
                  <a:lnTo>
                    <a:pt x="283" y="3910"/>
                  </a:lnTo>
                  <a:lnTo>
                    <a:pt x="315" y="4392"/>
                  </a:lnTo>
                  <a:lnTo>
                    <a:pt x="802" y="4360"/>
                  </a:lnTo>
                  <a:lnTo>
                    <a:pt x="769" y="3872"/>
                  </a:lnTo>
                  <a:close/>
                  <a:moveTo>
                    <a:pt x="840" y="4841"/>
                  </a:moveTo>
                  <a:lnTo>
                    <a:pt x="354" y="4880"/>
                  </a:lnTo>
                  <a:lnTo>
                    <a:pt x="392" y="5360"/>
                  </a:lnTo>
                  <a:lnTo>
                    <a:pt x="872" y="5327"/>
                  </a:lnTo>
                  <a:lnTo>
                    <a:pt x="840" y="4841"/>
                  </a:lnTo>
                  <a:close/>
                  <a:moveTo>
                    <a:pt x="911" y="5809"/>
                  </a:moveTo>
                  <a:lnTo>
                    <a:pt x="423" y="5847"/>
                  </a:lnTo>
                  <a:lnTo>
                    <a:pt x="462" y="6327"/>
                  </a:lnTo>
                  <a:lnTo>
                    <a:pt x="943" y="6295"/>
                  </a:lnTo>
                  <a:lnTo>
                    <a:pt x="911" y="5809"/>
                  </a:lnTo>
                  <a:close/>
                  <a:moveTo>
                    <a:pt x="982" y="6777"/>
                  </a:moveTo>
                  <a:lnTo>
                    <a:pt x="494" y="6815"/>
                  </a:lnTo>
                  <a:lnTo>
                    <a:pt x="532" y="7295"/>
                  </a:lnTo>
                  <a:lnTo>
                    <a:pt x="1014" y="7264"/>
                  </a:lnTo>
                  <a:lnTo>
                    <a:pt x="982" y="6777"/>
                  </a:lnTo>
                  <a:close/>
                  <a:moveTo>
                    <a:pt x="1052" y="7744"/>
                  </a:moveTo>
                  <a:lnTo>
                    <a:pt x="565" y="7783"/>
                  </a:lnTo>
                  <a:lnTo>
                    <a:pt x="603" y="8264"/>
                  </a:lnTo>
                  <a:lnTo>
                    <a:pt x="1085" y="8232"/>
                  </a:lnTo>
                  <a:lnTo>
                    <a:pt x="1052" y="7744"/>
                  </a:lnTo>
                  <a:close/>
                  <a:moveTo>
                    <a:pt x="1123" y="8712"/>
                  </a:moveTo>
                  <a:lnTo>
                    <a:pt x="635" y="8751"/>
                  </a:lnTo>
                  <a:lnTo>
                    <a:pt x="674" y="9232"/>
                  </a:lnTo>
                  <a:lnTo>
                    <a:pt x="1154" y="9200"/>
                  </a:lnTo>
                  <a:lnTo>
                    <a:pt x="1123" y="8712"/>
                  </a:lnTo>
                  <a:close/>
                  <a:moveTo>
                    <a:pt x="1192" y="9680"/>
                  </a:moveTo>
                  <a:lnTo>
                    <a:pt x="706" y="9718"/>
                  </a:lnTo>
                  <a:lnTo>
                    <a:pt x="745" y="10206"/>
                  </a:lnTo>
                  <a:lnTo>
                    <a:pt x="1225" y="10167"/>
                  </a:lnTo>
                  <a:lnTo>
                    <a:pt x="1192" y="9680"/>
                  </a:lnTo>
                  <a:close/>
                  <a:moveTo>
                    <a:pt x="1263" y="10655"/>
                  </a:moveTo>
                  <a:lnTo>
                    <a:pt x="777" y="10687"/>
                  </a:lnTo>
                  <a:lnTo>
                    <a:pt x="815" y="11174"/>
                  </a:lnTo>
                  <a:lnTo>
                    <a:pt x="1295" y="11135"/>
                  </a:lnTo>
                  <a:lnTo>
                    <a:pt x="1263" y="10655"/>
                  </a:lnTo>
                  <a:close/>
                  <a:moveTo>
                    <a:pt x="1334" y="11623"/>
                  </a:moveTo>
                  <a:lnTo>
                    <a:pt x="846" y="11655"/>
                  </a:lnTo>
                  <a:lnTo>
                    <a:pt x="885" y="12141"/>
                  </a:lnTo>
                  <a:lnTo>
                    <a:pt x="1366" y="12103"/>
                  </a:lnTo>
                  <a:lnTo>
                    <a:pt x="1334" y="11623"/>
                  </a:lnTo>
                  <a:close/>
                  <a:moveTo>
                    <a:pt x="1405" y="12591"/>
                  </a:moveTo>
                  <a:lnTo>
                    <a:pt x="917" y="12623"/>
                  </a:lnTo>
                  <a:lnTo>
                    <a:pt x="955" y="13111"/>
                  </a:lnTo>
                  <a:lnTo>
                    <a:pt x="1443" y="13072"/>
                  </a:lnTo>
                  <a:lnTo>
                    <a:pt x="1405" y="12591"/>
                  </a:lnTo>
                  <a:close/>
                  <a:moveTo>
                    <a:pt x="1475" y="13558"/>
                  </a:moveTo>
                  <a:lnTo>
                    <a:pt x="994" y="13591"/>
                  </a:lnTo>
                  <a:lnTo>
                    <a:pt x="1026" y="14078"/>
                  </a:lnTo>
                  <a:lnTo>
                    <a:pt x="1514" y="14040"/>
                  </a:lnTo>
                  <a:lnTo>
                    <a:pt x="1475" y="13558"/>
                  </a:lnTo>
                  <a:close/>
                  <a:moveTo>
                    <a:pt x="1546" y="14526"/>
                  </a:moveTo>
                  <a:lnTo>
                    <a:pt x="1065" y="14558"/>
                  </a:lnTo>
                  <a:lnTo>
                    <a:pt x="1097" y="15046"/>
                  </a:lnTo>
                  <a:lnTo>
                    <a:pt x="1585" y="15008"/>
                  </a:lnTo>
                  <a:lnTo>
                    <a:pt x="1546" y="14526"/>
                  </a:lnTo>
                  <a:close/>
                  <a:moveTo>
                    <a:pt x="1615" y="15495"/>
                  </a:moveTo>
                  <a:lnTo>
                    <a:pt x="1135" y="15526"/>
                  </a:lnTo>
                  <a:lnTo>
                    <a:pt x="1168" y="16014"/>
                  </a:lnTo>
                  <a:lnTo>
                    <a:pt x="1654" y="15975"/>
                  </a:lnTo>
                  <a:lnTo>
                    <a:pt x="1615" y="15495"/>
                  </a:lnTo>
                  <a:close/>
                  <a:moveTo>
                    <a:pt x="1686" y="16463"/>
                  </a:moveTo>
                  <a:lnTo>
                    <a:pt x="1206" y="16495"/>
                  </a:lnTo>
                  <a:lnTo>
                    <a:pt x="1239" y="16982"/>
                  </a:lnTo>
                  <a:lnTo>
                    <a:pt x="1725" y="16943"/>
                  </a:lnTo>
                  <a:lnTo>
                    <a:pt x="1686" y="16463"/>
                  </a:lnTo>
                  <a:close/>
                  <a:moveTo>
                    <a:pt x="1757" y="17431"/>
                  </a:moveTo>
                  <a:lnTo>
                    <a:pt x="1277" y="17463"/>
                  </a:lnTo>
                  <a:lnTo>
                    <a:pt x="1308" y="17949"/>
                  </a:lnTo>
                  <a:lnTo>
                    <a:pt x="1795" y="17911"/>
                  </a:lnTo>
                  <a:lnTo>
                    <a:pt x="1757" y="17431"/>
                  </a:lnTo>
                  <a:close/>
                  <a:moveTo>
                    <a:pt x="1828" y="18399"/>
                  </a:moveTo>
                  <a:lnTo>
                    <a:pt x="1346" y="18431"/>
                  </a:lnTo>
                  <a:lnTo>
                    <a:pt x="1379" y="18919"/>
                  </a:lnTo>
                  <a:lnTo>
                    <a:pt x="1866" y="18880"/>
                  </a:lnTo>
                  <a:lnTo>
                    <a:pt x="1828" y="18399"/>
                  </a:lnTo>
                  <a:close/>
                  <a:moveTo>
                    <a:pt x="1899" y="19366"/>
                  </a:moveTo>
                  <a:lnTo>
                    <a:pt x="1417" y="19399"/>
                  </a:lnTo>
                  <a:lnTo>
                    <a:pt x="1449" y="19886"/>
                  </a:lnTo>
                  <a:lnTo>
                    <a:pt x="1937" y="19848"/>
                  </a:lnTo>
                  <a:lnTo>
                    <a:pt x="1899" y="19366"/>
                  </a:lnTo>
                  <a:close/>
                  <a:moveTo>
                    <a:pt x="1969" y="20334"/>
                  </a:moveTo>
                  <a:lnTo>
                    <a:pt x="1488" y="20366"/>
                  </a:lnTo>
                  <a:lnTo>
                    <a:pt x="1520" y="20854"/>
                  </a:lnTo>
                  <a:lnTo>
                    <a:pt x="2008" y="20822"/>
                  </a:lnTo>
                  <a:lnTo>
                    <a:pt x="1969" y="20334"/>
                  </a:lnTo>
                  <a:close/>
                  <a:moveTo>
                    <a:pt x="2039" y="21303"/>
                  </a:moveTo>
                  <a:lnTo>
                    <a:pt x="1559" y="21342"/>
                  </a:lnTo>
                  <a:lnTo>
                    <a:pt x="1591" y="21822"/>
                  </a:lnTo>
                  <a:lnTo>
                    <a:pt x="2077" y="21789"/>
                  </a:lnTo>
                  <a:lnTo>
                    <a:pt x="2039" y="21303"/>
                  </a:lnTo>
                  <a:close/>
                  <a:moveTo>
                    <a:pt x="2115" y="22271"/>
                  </a:moveTo>
                  <a:lnTo>
                    <a:pt x="1629" y="22309"/>
                  </a:lnTo>
                  <a:lnTo>
                    <a:pt x="1668" y="22789"/>
                  </a:lnTo>
                  <a:lnTo>
                    <a:pt x="2148" y="22757"/>
                  </a:lnTo>
                  <a:lnTo>
                    <a:pt x="2115" y="22271"/>
                  </a:lnTo>
                  <a:close/>
                  <a:moveTo>
                    <a:pt x="2186" y="23239"/>
                  </a:moveTo>
                  <a:lnTo>
                    <a:pt x="1700" y="23277"/>
                  </a:lnTo>
                  <a:lnTo>
                    <a:pt x="1739" y="23757"/>
                  </a:lnTo>
                  <a:lnTo>
                    <a:pt x="2219" y="23726"/>
                  </a:lnTo>
                  <a:lnTo>
                    <a:pt x="2186" y="23239"/>
                  </a:lnTo>
                  <a:close/>
                  <a:moveTo>
                    <a:pt x="2257" y="24206"/>
                  </a:moveTo>
                  <a:lnTo>
                    <a:pt x="1769" y="24245"/>
                  </a:lnTo>
                  <a:lnTo>
                    <a:pt x="1808" y="24726"/>
                  </a:lnTo>
                  <a:lnTo>
                    <a:pt x="2289" y="24694"/>
                  </a:lnTo>
                  <a:lnTo>
                    <a:pt x="2257" y="24206"/>
                  </a:lnTo>
                  <a:close/>
                  <a:moveTo>
                    <a:pt x="2328" y="25174"/>
                  </a:moveTo>
                  <a:lnTo>
                    <a:pt x="1840" y="25213"/>
                  </a:lnTo>
                  <a:lnTo>
                    <a:pt x="1879" y="25694"/>
                  </a:lnTo>
                  <a:lnTo>
                    <a:pt x="2360" y="25662"/>
                  </a:lnTo>
                  <a:lnTo>
                    <a:pt x="2328" y="25174"/>
                  </a:lnTo>
                  <a:close/>
                  <a:moveTo>
                    <a:pt x="2399" y="26142"/>
                  </a:moveTo>
                  <a:lnTo>
                    <a:pt x="1911" y="26180"/>
                  </a:lnTo>
                  <a:lnTo>
                    <a:pt x="1949" y="26662"/>
                  </a:lnTo>
                  <a:lnTo>
                    <a:pt x="2431" y="26630"/>
                  </a:lnTo>
                  <a:lnTo>
                    <a:pt x="2399" y="26142"/>
                  </a:lnTo>
                  <a:close/>
                  <a:moveTo>
                    <a:pt x="2469" y="27111"/>
                  </a:moveTo>
                  <a:lnTo>
                    <a:pt x="1982" y="27150"/>
                  </a:lnTo>
                  <a:lnTo>
                    <a:pt x="2020" y="27630"/>
                  </a:lnTo>
                  <a:lnTo>
                    <a:pt x="2500" y="27597"/>
                  </a:lnTo>
                  <a:lnTo>
                    <a:pt x="2469" y="27111"/>
                  </a:lnTo>
                  <a:close/>
                  <a:moveTo>
                    <a:pt x="2539" y="28079"/>
                  </a:moveTo>
                  <a:lnTo>
                    <a:pt x="2052" y="28117"/>
                  </a:lnTo>
                  <a:lnTo>
                    <a:pt x="2091" y="28597"/>
                  </a:lnTo>
                  <a:lnTo>
                    <a:pt x="2571" y="28565"/>
                  </a:lnTo>
                  <a:lnTo>
                    <a:pt x="2539" y="28079"/>
                  </a:lnTo>
                  <a:close/>
                  <a:moveTo>
                    <a:pt x="2609" y="29047"/>
                  </a:moveTo>
                  <a:lnTo>
                    <a:pt x="2123" y="29085"/>
                  </a:lnTo>
                  <a:lnTo>
                    <a:pt x="2162" y="29565"/>
                  </a:lnTo>
                  <a:lnTo>
                    <a:pt x="2642" y="29534"/>
                  </a:lnTo>
                  <a:lnTo>
                    <a:pt x="2609" y="29047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2" name="Google Shape;1582;p34"/>
            <p:cNvSpPr/>
            <p:nvPr/>
          </p:nvSpPr>
          <p:spPr>
            <a:xfrm>
              <a:off x="2679591" y="1468621"/>
              <a:ext cx="10244" cy="5577"/>
            </a:xfrm>
            <a:custGeom>
              <a:avLst/>
              <a:gdLst/>
              <a:ahLst/>
              <a:cxnLst/>
              <a:rect l="l" t="t" r="r" b="b"/>
              <a:pathLst>
                <a:path w="507" h="276" extrusionOk="0">
                  <a:moveTo>
                    <a:pt x="488" y="0"/>
                  </a:moveTo>
                  <a:lnTo>
                    <a:pt x="0" y="33"/>
                  </a:lnTo>
                  <a:lnTo>
                    <a:pt x="19" y="276"/>
                  </a:lnTo>
                  <a:lnTo>
                    <a:pt x="506" y="24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Subtitle 22">
            <a:extLst>
              <a:ext uri="{FF2B5EF4-FFF2-40B4-BE49-F238E27FC236}">
                <a16:creationId xmlns:a16="http://schemas.microsoft.com/office/drawing/2014/main" id="{AD4F0579-30B7-4E17-87AE-3FA18D837AE5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724507" y="1031949"/>
            <a:ext cx="4907041" cy="2733112"/>
          </a:xfrm>
        </p:spPr>
        <p:txBody>
          <a:bodyPr/>
          <a:lstStyle/>
          <a:p>
            <a:pPr marL="139700" indent="0">
              <a:lnSpc>
                <a:spcPct val="150000"/>
              </a:lnSpc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Estresado Images – Browse 229 Stock Photos, Vectors, and Video | Adobe Stock">
            <a:extLst>
              <a:ext uri="{FF2B5EF4-FFF2-40B4-BE49-F238E27FC236}">
                <a16:creationId xmlns:a16="http://schemas.microsoft.com/office/drawing/2014/main" id="{0D6F1775-66CA-45DC-8B5E-8E31E0AC4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96667" l="5497" r="94715">
                        <a14:foregroundMark x1="9091" y1="50833" x2="5497" y2="66111"/>
                        <a14:foregroundMark x1="31924" y1="91389" x2="42918" y2="92222"/>
                        <a14:foregroundMark x1="42918" y1="92222" x2="49260" y2="91111"/>
                        <a14:foregroundMark x1="92812" y1="53611" x2="92812" y2="53611"/>
                        <a14:foregroundMark x1="94715" y1="77500" x2="94715" y2="77500"/>
                        <a14:foregroundMark x1="45666" y1="96111" x2="38689" y2="96944"/>
                        <a14:foregroundMark x1="50529" y1="9167" x2="50529" y2="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7" y="1483102"/>
            <a:ext cx="4098136" cy="31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2" grpId="0"/>
      <p:bldP spid="2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820BBB-C592-4704-A727-899E659D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19" y="251737"/>
            <a:ext cx="7494900" cy="572700"/>
          </a:xfrm>
        </p:spPr>
        <p:txBody>
          <a:bodyPr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:…………………………………………………………………………………………………..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77FF59-2ED4-4350-ADD7-47E7FD67820E}"/>
              </a:ext>
            </a:extLst>
          </p:cNvPr>
          <p:cNvSpPr/>
          <p:nvPr/>
        </p:nvSpPr>
        <p:spPr>
          <a:xfrm>
            <a:off x="840059" y="824437"/>
            <a:ext cx="1858536" cy="572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C2F6D6-5D2F-4A20-9BDA-41249D263974}"/>
              </a:ext>
            </a:extLst>
          </p:cNvPr>
          <p:cNvSpPr/>
          <p:nvPr/>
        </p:nvSpPr>
        <p:spPr>
          <a:xfrm>
            <a:off x="840059" y="1430108"/>
            <a:ext cx="1858536" cy="11416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…………………………………………………………………………………………………………..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773369-1FE0-46F9-9520-AA5C7A79D4AA}"/>
              </a:ext>
            </a:extLst>
          </p:cNvPr>
          <p:cNvSpPr/>
          <p:nvPr/>
        </p:nvSpPr>
        <p:spPr>
          <a:xfrm>
            <a:off x="2995961" y="822558"/>
            <a:ext cx="3159512" cy="572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A5F522-288B-4665-A854-7F4B1C618176}"/>
              </a:ext>
            </a:extLst>
          </p:cNvPr>
          <p:cNvSpPr/>
          <p:nvPr/>
        </p:nvSpPr>
        <p:spPr>
          <a:xfrm>
            <a:off x="2995961" y="1428229"/>
            <a:ext cx="3159512" cy="11416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79E978-11F9-403C-B0FC-83189E8DA4DE}"/>
              </a:ext>
            </a:extLst>
          </p:cNvPr>
          <p:cNvSpPr/>
          <p:nvPr/>
        </p:nvSpPr>
        <p:spPr>
          <a:xfrm>
            <a:off x="840059" y="2952442"/>
            <a:ext cx="5315415" cy="572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6DC580-7B2D-4575-B491-8417A3BF6B10}"/>
              </a:ext>
            </a:extLst>
          </p:cNvPr>
          <p:cNvSpPr/>
          <p:nvPr/>
        </p:nvSpPr>
        <p:spPr>
          <a:xfrm>
            <a:off x="840059" y="3558113"/>
            <a:ext cx="5315415" cy="11416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9FE256-7C05-492E-837B-61B11DCF05D3}"/>
              </a:ext>
            </a:extLst>
          </p:cNvPr>
          <p:cNvSpPr/>
          <p:nvPr/>
        </p:nvSpPr>
        <p:spPr>
          <a:xfrm>
            <a:off x="6330175" y="822558"/>
            <a:ext cx="2434684" cy="5727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3E4D68-09AE-4663-B304-62B6108AD91B}"/>
              </a:ext>
            </a:extLst>
          </p:cNvPr>
          <p:cNvSpPr/>
          <p:nvPr/>
        </p:nvSpPr>
        <p:spPr>
          <a:xfrm>
            <a:off x="6330175" y="1428228"/>
            <a:ext cx="2434684" cy="30485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……………………………………………………………………………………………………………………………………………………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……………………………………………………………………………………………………………………………………………………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……………………………………………………………………………………………………………………………………………………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Exam ">
            <a:extLst>
              <a:ext uri="{FF2B5EF4-FFF2-40B4-BE49-F238E27FC236}">
                <a16:creationId xmlns:a16="http://schemas.microsoft.com/office/drawing/2014/main" id="{EBDC8771-6A43-4AAA-8DCD-A2ACE93E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2" y="3746364"/>
            <a:ext cx="1442893" cy="144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ading ">
            <a:extLst>
              <a:ext uri="{FF2B5EF4-FFF2-40B4-BE49-F238E27FC236}">
                <a16:creationId xmlns:a16="http://schemas.microsoft.com/office/drawing/2014/main" id="{9502BBD4-2D1C-4A2E-AD4D-F3A7F2E6F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873" y="1826452"/>
            <a:ext cx="1209906" cy="120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ook ">
            <a:extLst>
              <a:ext uri="{FF2B5EF4-FFF2-40B4-BE49-F238E27FC236}">
                <a16:creationId xmlns:a16="http://schemas.microsoft.com/office/drawing/2014/main" id="{D7288FDD-5522-4CAA-B315-5321BC19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21" y="3862259"/>
            <a:ext cx="1294879" cy="129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393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AD68302D-E522-4E73-979B-A387CEF878A3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813709" y="1040781"/>
            <a:ext cx="7988320" cy="36501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F865E2-D4BD-40BC-8616-4471BC4E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31" y="397286"/>
            <a:ext cx="7620660" cy="749873"/>
          </a:xfrm>
          <a:prstGeom prst="rect">
            <a:avLst/>
          </a:prstGeom>
        </p:spPr>
      </p:pic>
      <p:pic>
        <p:nvPicPr>
          <p:cNvPr id="4098" name="Picture 2" descr="Wizard ">
            <a:extLst>
              <a:ext uri="{FF2B5EF4-FFF2-40B4-BE49-F238E27FC236}">
                <a16:creationId xmlns:a16="http://schemas.microsoft.com/office/drawing/2014/main" id="{8F79BCC1-6A79-4ED1-8A88-049A1DF8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98" y="141249"/>
            <a:ext cx="1368880" cy="13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278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1" name="Google Shape;2381;p53"/>
          <p:cNvGrpSpPr/>
          <p:nvPr/>
        </p:nvGrpSpPr>
        <p:grpSpPr>
          <a:xfrm rot="10800000" flipH="1">
            <a:off x="1874894" y="857944"/>
            <a:ext cx="5863756" cy="3321916"/>
            <a:chOff x="1524050" y="807450"/>
            <a:chExt cx="6315300" cy="3577724"/>
          </a:xfrm>
        </p:grpSpPr>
        <p:sp>
          <p:nvSpPr>
            <p:cNvPr id="2382" name="Google Shape;2382;p53"/>
            <p:cNvSpPr/>
            <p:nvPr/>
          </p:nvSpPr>
          <p:spPr>
            <a:xfrm>
              <a:off x="1524050" y="807450"/>
              <a:ext cx="6315300" cy="3533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83" name="Google Shape;2383;p53"/>
            <p:cNvGrpSpPr/>
            <p:nvPr/>
          </p:nvGrpSpPr>
          <p:grpSpPr>
            <a:xfrm>
              <a:off x="2340200" y="4229774"/>
              <a:ext cx="4685475" cy="155400"/>
              <a:chOff x="2340200" y="4229774"/>
              <a:chExt cx="4685475" cy="155400"/>
            </a:xfrm>
          </p:grpSpPr>
          <p:sp>
            <p:nvSpPr>
              <p:cNvPr id="2384" name="Google Shape;2384;p53"/>
              <p:cNvSpPr/>
              <p:nvPr/>
            </p:nvSpPr>
            <p:spPr>
              <a:xfrm>
                <a:off x="27520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5" name="Google Shape;2385;p53"/>
              <p:cNvSpPr/>
              <p:nvPr/>
            </p:nvSpPr>
            <p:spPr>
              <a:xfrm>
                <a:off x="31638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6" name="Google Shape;2386;p53"/>
              <p:cNvSpPr/>
              <p:nvPr/>
            </p:nvSpPr>
            <p:spPr>
              <a:xfrm>
                <a:off x="35756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7" name="Google Shape;2387;p53"/>
              <p:cNvSpPr/>
              <p:nvPr/>
            </p:nvSpPr>
            <p:spPr>
              <a:xfrm>
                <a:off x="39875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8" name="Google Shape;2388;p53"/>
              <p:cNvSpPr/>
              <p:nvPr/>
            </p:nvSpPr>
            <p:spPr>
              <a:xfrm>
                <a:off x="43993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9" name="Google Shape;2389;p53"/>
              <p:cNvSpPr/>
              <p:nvPr/>
            </p:nvSpPr>
            <p:spPr>
              <a:xfrm>
                <a:off x="48111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0" name="Google Shape;2390;p53"/>
              <p:cNvSpPr/>
              <p:nvPr/>
            </p:nvSpPr>
            <p:spPr>
              <a:xfrm>
                <a:off x="52229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1" name="Google Shape;2391;p53"/>
              <p:cNvSpPr/>
              <p:nvPr/>
            </p:nvSpPr>
            <p:spPr>
              <a:xfrm>
                <a:off x="56348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2" name="Google Shape;2392;p53"/>
              <p:cNvSpPr/>
              <p:nvPr/>
            </p:nvSpPr>
            <p:spPr>
              <a:xfrm>
                <a:off x="604662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3" name="Google Shape;2393;p53"/>
              <p:cNvSpPr/>
              <p:nvPr/>
            </p:nvSpPr>
            <p:spPr>
              <a:xfrm>
                <a:off x="645845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4" name="Google Shape;2394;p53"/>
              <p:cNvSpPr/>
              <p:nvPr/>
            </p:nvSpPr>
            <p:spPr>
              <a:xfrm>
                <a:off x="6870275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5" name="Google Shape;2395;p53"/>
              <p:cNvSpPr/>
              <p:nvPr/>
            </p:nvSpPr>
            <p:spPr>
              <a:xfrm>
                <a:off x="2340200" y="4229774"/>
                <a:ext cx="155400" cy="155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396" name="Google Shape;2396;p53"/>
          <p:cNvSpPr txBox="1">
            <a:spLocks noGrp="1"/>
          </p:cNvSpPr>
          <p:nvPr>
            <p:ph type="title"/>
          </p:nvPr>
        </p:nvSpPr>
        <p:spPr>
          <a:xfrm>
            <a:off x="2309875" y="1558475"/>
            <a:ext cx="4941300" cy="13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" sz="6600" b="1" dirty="0">
                <a:latin typeface="Cambria" panose="02040503050406030204" pitchFamily="18" charset="0"/>
                <a:ea typeface="Cambria" panose="02040503050406030204" pitchFamily="18" charset="0"/>
              </a:rPr>
              <a:t>ột số lưu ý</a:t>
            </a:r>
            <a:endParaRPr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98" name="Google Shape;2398;p53"/>
          <p:cNvSpPr/>
          <p:nvPr/>
        </p:nvSpPr>
        <p:spPr>
          <a:xfrm>
            <a:off x="2576300" y="2884475"/>
            <a:ext cx="4563200" cy="72650"/>
          </a:xfrm>
          <a:custGeom>
            <a:avLst/>
            <a:gdLst/>
            <a:ahLst/>
            <a:cxnLst/>
            <a:rect l="l" t="t" r="r" b="b"/>
            <a:pathLst>
              <a:path w="228160" h="2906" extrusionOk="0">
                <a:moveTo>
                  <a:pt x="0" y="271"/>
                </a:moveTo>
                <a:cubicBezTo>
                  <a:pt x="9906" y="590"/>
                  <a:pt x="42320" y="2148"/>
                  <a:pt x="59438" y="2182"/>
                </a:cubicBezTo>
                <a:cubicBezTo>
                  <a:pt x="76556" y="2216"/>
                  <a:pt x="84234" y="358"/>
                  <a:pt x="102709" y="477"/>
                </a:cubicBezTo>
                <a:cubicBezTo>
                  <a:pt x="121184" y="597"/>
                  <a:pt x="150814" y="2780"/>
                  <a:pt x="170289" y="2899"/>
                </a:cubicBezTo>
                <a:cubicBezTo>
                  <a:pt x="189764" y="3019"/>
                  <a:pt x="209913" y="1677"/>
                  <a:pt x="219558" y="1194"/>
                </a:cubicBezTo>
                <a:cubicBezTo>
                  <a:pt x="229203" y="711"/>
                  <a:pt x="226726" y="199"/>
                  <a:pt x="22816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2399" name="Google Shape;2399;p53"/>
          <p:cNvGrpSpPr/>
          <p:nvPr/>
        </p:nvGrpSpPr>
        <p:grpSpPr>
          <a:xfrm>
            <a:off x="1257206" y="3558370"/>
            <a:ext cx="1672890" cy="983757"/>
            <a:chOff x="5153673" y="4052315"/>
            <a:chExt cx="952888" cy="560386"/>
          </a:xfrm>
        </p:grpSpPr>
        <p:sp>
          <p:nvSpPr>
            <p:cNvPr id="2400" name="Google Shape;2400;p53"/>
            <p:cNvSpPr/>
            <p:nvPr/>
          </p:nvSpPr>
          <p:spPr>
            <a:xfrm>
              <a:off x="5203984" y="4089997"/>
              <a:ext cx="439620" cy="362094"/>
            </a:xfrm>
            <a:custGeom>
              <a:avLst/>
              <a:gdLst/>
              <a:ahLst/>
              <a:cxnLst/>
              <a:rect l="l" t="t" r="r" b="b"/>
              <a:pathLst>
                <a:path w="21758" h="17921" extrusionOk="0">
                  <a:moveTo>
                    <a:pt x="12726" y="0"/>
                  </a:moveTo>
                  <a:cubicBezTo>
                    <a:pt x="12480" y="0"/>
                    <a:pt x="12227" y="11"/>
                    <a:pt x="11968" y="35"/>
                  </a:cubicBezTo>
                  <a:cubicBezTo>
                    <a:pt x="4122" y="753"/>
                    <a:pt x="0" y="8446"/>
                    <a:pt x="53" y="15778"/>
                  </a:cubicBezTo>
                  <a:lnTo>
                    <a:pt x="3668" y="17920"/>
                  </a:lnTo>
                  <a:lnTo>
                    <a:pt x="17829" y="16645"/>
                  </a:lnTo>
                  <a:lnTo>
                    <a:pt x="21758" y="9766"/>
                  </a:lnTo>
                  <a:cubicBezTo>
                    <a:pt x="21758" y="9766"/>
                    <a:pt x="19941" y="0"/>
                    <a:pt x="12726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1" name="Google Shape;2401;p53"/>
            <p:cNvSpPr/>
            <p:nvPr/>
          </p:nvSpPr>
          <p:spPr>
            <a:xfrm>
              <a:off x="5221724" y="4271883"/>
              <a:ext cx="407494" cy="77486"/>
            </a:xfrm>
            <a:custGeom>
              <a:avLst/>
              <a:gdLst/>
              <a:ahLst/>
              <a:cxnLst/>
              <a:rect l="l" t="t" r="r" b="b"/>
              <a:pathLst>
                <a:path w="20168" h="3835" extrusionOk="0">
                  <a:moveTo>
                    <a:pt x="20117" y="1"/>
                  </a:moveTo>
                  <a:lnTo>
                    <a:pt x="1" y="3533"/>
                  </a:lnTo>
                  <a:lnTo>
                    <a:pt x="52" y="3835"/>
                  </a:lnTo>
                  <a:lnTo>
                    <a:pt x="20168" y="302"/>
                  </a:lnTo>
                  <a:lnTo>
                    <a:pt x="20117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2" name="Google Shape;2402;p53"/>
            <p:cNvSpPr/>
            <p:nvPr/>
          </p:nvSpPr>
          <p:spPr>
            <a:xfrm>
              <a:off x="5260052" y="4235898"/>
              <a:ext cx="359851" cy="10123"/>
            </a:xfrm>
            <a:custGeom>
              <a:avLst/>
              <a:gdLst/>
              <a:ahLst/>
              <a:cxnLst/>
              <a:rect l="l" t="t" r="r" b="b"/>
              <a:pathLst>
                <a:path w="17810" h="501" extrusionOk="0">
                  <a:moveTo>
                    <a:pt x="17803" y="0"/>
                  </a:moveTo>
                  <a:lnTo>
                    <a:pt x="1" y="193"/>
                  </a:lnTo>
                  <a:lnTo>
                    <a:pt x="1" y="500"/>
                  </a:lnTo>
                  <a:lnTo>
                    <a:pt x="17809" y="308"/>
                  </a:lnTo>
                  <a:lnTo>
                    <a:pt x="17803" y="0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3" name="Google Shape;2403;p53"/>
            <p:cNvSpPr/>
            <p:nvPr/>
          </p:nvSpPr>
          <p:spPr>
            <a:xfrm>
              <a:off x="5278702" y="4138752"/>
              <a:ext cx="283840" cy="58554"/>
            </a:xfrm>
            <a:custGeom>
              <a:avLst/>
              <a:gdLst/>
              <a:ahLst/>
              <a:cxnLst/>
              <a:rect l="l" t="t" r="r" b="b"/>
              <a:pathLst>
                <a:path w="14048" h="2898" extrusionOk="0">
                  <a:moveTo>
                    <a:pt x="13989" y="0"/>
                  </a:moveTo>
                  <a:lnTo>
                    <a:pt x="1" y="2596"/>
                  </a:lnTo>
                  <a:lnTo>
                    <a:pt x="59" y="2897"/>
                  </a:lnTo>
                  <a:lnTo>
                    <a:pt x="14048" y="294"/>
                  </a:lnTo>
                  <a:lnTo>
                    <a:pt x="13989" y="0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4" name="Google Shape;2404;p53"/>
            <p:cNvSpPr/>
            <p:nvPr/>
          </p:nvSpPr>
          <p:spPr>
            <a:xfrm>
              <a:off x="5284804" y="4182920"/>
              <a:ext cx="54816" cy="225508"/>
            </a:xfrm>
            <a:custGeom>
              <a:avLst/>
              <a:gdLst/>
              <a:ahLst/>
              <a:cxnLst/>
              <a:rect l="l" t="t" r="r" b="b"/>
              <a:pathLst>
                <a:path w="2713" h="11161" extrusionOk="0">
                  <a:moveTo>
                    <a:pt x="2418" y="1"/>
                  </a:moveTo>
                  <a:lnTo>
                    <a:pt x="1" y="11090"/>
                  </a:lnTo>
                  <a:lnTo>
                    <a:pt x="302" y="11161"/>
                  </a:lnTo>
                  <a:lnTo>
                    <a:pt x="2713" y="64"/>
                  </a:lnTo>
                  <a:lnTo>
                    <a:pt x="2418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5" name="Google Shape;2405;p53"/>
            <p:cNvSpPr/>
            <p:nvPr/>
          </p:nvSpPr>
          <p:spPr>
            <a:xfrm>
              <a:off x="5417692" y="4170979"/>
              <a:ext cx="4566" cy="220861"/>
            </a:xfrm>
            <a:custGeom>
              <a:avLst/>
              <a:gdLst/>
              <a:ahLst/>
              <a:cxnLst/>
              <a:rect l="l" t="t" r="r" b="b"/>
              <a:pathLst>
                <a:path w="226" h="10931" extrusionOk="0">
                  <a:moveTo>
                    <a:pt x="1" y="1"/>
                  </a:moveTo>
                  <a:lnTo>
                    <a:pt x="71" y="10930"/>
                  </a:lnTo>
                  <a:lnTo>
                    <a:pt x="225" y="10930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6" name="Google Shape;2406;p53"/>
            <p:cNvSpPr/>
            <p:nvPr/>
          </p:nvSpPr>
          <p:spPr>
            <a:xfrm>
              <a:off x="5510695" y="4150127"/>
              <a:ext cx="44330" cy="223346"/>
            </a:xfrm>
            <a:custGeom>
              <a:avLst/>
              <a:gdLst/>
              <a:ahLst/>
              <a:cxnLst/>
              <a:rect l="l" t="t" r="r" b="b"/>
              <a:pathLst>
                <a:path w="2194" h="11054" extrusionOk="0">
                  <a:moveTo>
                    <a:pt x="302" y="1"/>
                  </a:moveTo>
                  <a:lnTo>
                    <a:pt x="1" y="53"/>
                  </a:lnTo>
                  <a:lnTo>
                    <a:pt x="1892" y="11053"/>
                  </a:lnTo>
                  <a:lnTo>
                    <a:pt x="2193" y="110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7" name="Google Shape;2407;p53"/>
            <p:cNvSpPr/>
            <p:nvPr/>
          </p:nvSpPr>
          <p:spPr>
            <a:xfrm>
              <a:off x="5306686" y="4103656"/>
              <a:ext cx="219952" cy="58797"/>
            </a:xfrm>
            <a:custGeom>
              <a:avLst/>
              <a:gdLst/>
              <a:ahLst/>
              <a:cxnLst/>
              <a:rect l="l" t="t" r="r" b="b"/>
              <a:pathLst>
                <a:path w="10886" h="2910" extrusionOk="0">
                  <a:moveTo>
                    <a:pt x="10847" y="0"/>
                  </a:moveTo>
                  <a:lnTo>
                    <a:pt x="1" y="2762"/>
                  </a:lnTo>
                  <a:lnTo>
                    <a:pt x="39" y="2910"/>
                  </a:lnTo>
                  <a:lnTo>
                    <a:pt x="10886" y="147"/>
                  </a:lnTo>
                  <a:lnTo>
                    <a:pt x="10847" y="0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8" name="Google Shape;2408;p53"/>
            <p:cNvSpPr/>
            <p:nvPr/>
          </p:nvSpPr>
          <p:spPr>
            <a:xfrm>
              <a:off x="5513565" y="4117355"/>
              <a:ext cx="70576" cy="70091"/>
            </a:xfrm>
            <a:custGeom>
              <a:avLst/>
              <a:gdLst/>
              <a:ahLst/>
              <a:cxnLst/>
              <a:rect l="l" t="t" r="r" b="b"/>
              <a:pathLst>
                <a:path w="3493" h="3469" extrusionOk="0">
                  <a:moveTo>
                    <a:pt x="480" y="1"/>
                  </a:moveTo>
                  <a:cubicBezTo>
                    <a:pt x="377" y="1"/>
                    <a:pt x="288" y="27"/>
                    <a:pt x="223" y="84"/>
                  </a:cubicBezTo>
                  <a:cubicBezTo>
                    <a:pt x="0" y="290"/>
                    <a:pt x="108" y="809"/>
                    <a:pt x="462" y="1412"/>
                  </a:cubicBezTo>
                  <a:lnTo>
                    <a:pt x="2199" y="1084"/>
                  </a:lnTo>
                  <a:cubicBezTo>
                    <a:pt x="1570" y="418"/>
                    <a:pt x="891" y="1"/>
                    <a:pt x="480" y="1"/>
                  </a:cubicBezTo>
                  <a:close/>
                  <a:moveTo>
                    <a:pt x="2416" y="1335"/>
                  </a:moveTo>
                  <a:lnTo>
                    <a:pt x="2424" y="1353"/>
                  </a:lnTo>
                  <a:lnTo>
                    <a:pt x="640" y="1687"/>
                  </a:lnTo>
                  <a:cubicBezTo>
                    <a:pt x="770" y="1879"/>
                    <a:pt x="930" y="2078"/>
                    <a:pt x="1102" y="2270"/>
                  </a:cubicBezTo>
                  <a:cubicBezTo>
                    <a:pt x="1756" y="3001"/>
                    <a:pt x="2487" y="3469"/>
                    <a:pt x="2916" y="3469"/>
                  </a:cubicBezTo>
                  <a:cubicBezTo>
                    <a:pt x="3025" y="3469"/>
                    <a:pt x="3116" y="3444"/>
                    <a:pt x="3179" y="3386"/>
                  </a:cubicBezTo>
                  <a:cubicBezTo>
                    <a:pt x="3493" y="3098"/>
                    <a:pt x="3154" y="2199"/>
                    <a:pt x="2416" y="1335"/>
                  </a:cubicBezTo>
                  <a:close/>
                </a:path>
              </a:pathLst>
            </a:custGeom>
            <a:solidFill>
              <a:srgbClr val="335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9" name="Google Shape;2409;p53"/>
            <p:cNvSpPr/>
            <p:nvPr/>
          </p:nvSpPr>
          <p:spPr>
            <a:xfrm>
              <a:off x="5522879" y="4139257"/>
              <a:ext cx="39662" cy="12204"/>
            </a:xfrm>
            <a:custGeom>
              <a:avLst/>
              <a:gdLst/>
              <a:ahLst/>
              <a:cxnLst/>
              <a:rect l="l" t="t" r="r" b="b"/>
              <a:pathLst>
                <a:path w="1963" h="604" extrusionOk="0">
                  <a:moveTo>
                    <a:pt x="1738" y="0"/>
                  </a:moveTo>
                  <a:lnTo>
                    <a:pt x="1" y="328"/>
                  </a:lnTo>
                  <a:cubicBezTo>
                    <a:pt x="52" y="417"/>
                    <a:pt x="116" y="508"/>
                    <a:pt x="179" y="603"/>
                  </a:cubicBezTo>
                  <a:lnTo>
                    <a:pt x="1963" y="269"/>
                  </a:lnTo>
                  <a:lnTo>
                    <a:pt x="1955" y="251"/>
                  </a:lnTo>
                  <a:cubicBezTo>
                    <a:pt x="1916" y="200"/>
                    <a:pt x="1878" y="154"/>
                    <a:pt x="1839" y="109"/>
                  </a:cubicBezTo>
                  <a:cubicBezTo>
                    <a:pt x="1809" y="77"/>
                    <a:pt x="1776" y="38"/>
                    <a:pt x="1738" y="0"/>
                  </a:cubicBez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0" name="Google Shape;2410;p53"/>
            <p:cNvSpPr/>
            <p:nvPr/>
          </p:nvSpPr>
          <p:spPr>
            <a:xfrm>
              <a:off x="5223401" y="4117355"/>
              <a:ext cx="182168" cy="259351"/>
            </a:xfrm>
            <a:custGeom>
              <a:avLst/>
              <a:gdLst/>
              <a:ahLst/>
              <a:cxnLst/>
              <a:rect l="l" t="t" r="r" b="b"/>
              <a:pathLst>
                <a:path w="9016" h="12836" extrusionOk="0">
                  <a:moveTo>
                    <a:pt x="9015" y="1"/>
                  </a:moveTo>
                  <a:lnTo>
                    <a:pt x="9015" y="1"/>
                  </a:lnTo>
                  <a:cubicBezTo>
                    <a:pt x="7477" y="450"/>
                    <a:pt x="6200" y="1078"/>
                    <a:pt x="5137" y="1829"/>
                  </a:cubicBezTo>
                  <a:lnTo>
                    <a:pt x="8303" y="1021"/>
                  </a:lnTo>
                  <a:lnTo>
                    <a:pt x="9015" y="1"/>
                  </a:lnTo>
                  <a:close/>
                  <a:moveTo>
                    <a:pt x="8169" y="1213"/>
                  </a:moveTo>
                  <a:lnTo>
                    <a:pt x="4809" y="2072"/>
                  </a:lnTo>
                  <a:cubicBezTo>
                    <a:pt x="4193" y="2533"/>
                    <a:pt x="3661" y="3039"/>
                    <a:pt x="3200" y="3566"/>
                  </a:cubicBezTo>
                  <a:lnTo>
                    <a:pt x="7015" y="2861"/>
                  </a:lnTo>
                  <a:lnTo>
                    <a:pt x="8169" y="1213"/>
                  </a:lnTo>
                  <a:close/>
                  <a:moveTo>
                    <a:pt x="6764" y="3219"/>
                  </a:moveTo>
                  <a:lnTo>
                    <a:pt x="5732" y="3412"/>
                  </a:lnTo>
                  <a:lnTo>
                    <a:pt x="5329" y="5270"/>
                  </a:lnTo>
                  <a:lnTo>
                    <a:pt x="5329" y="5270"/>
                  </a:lnTo>
                  <a:lnTo>
                    <a:pt x="6764" y="3219"/>
                  </a:lnTo>
                  <a:close/>
                  <a:moveTo>
                    <a:pt x="5406" y="3469"/>
                  </a:moveTo>
                  <a:lnTo>
                    <a:pt x="2886" y="3938"/>
                  </a:lnTo>
                  <a:cubicBezTo>
                    <a:pt x="873" y="6430"/>
                    <a:pt x="264" y="9354"/>
                    <a:pt x="92" y="11149"/>
                  </a:cubicBezTo>
                  <a:lnTo>
                    <a:pt x="1373" y="10924"/>
                  </a:lnTo>
                  <a:lnTo>
                    <a:pt x="4584" y="6335"/>
                  </a:lnTo>
                  <a:lnTo>
                    <a:pt x="1815" y="6367"/>
                  </a:lnTo>
                  <a:lnTo>
                    <a:pt x="1815" y="6060"/>
                  </a:lnTo>
                  <a:lnTo>
                    <a:pt x="4796" y="6027"/>
                  </a:lnTo>
                  <a:lnTo>
                    <a:pt x="4873" y="5924"/>
                  </a:lnTo>
                  <a:lnTo>
                    <a:pt x="5406" y="3469"/>
                  </a:lnTo>
                  <a:close/>
                  <a:moveTo>
                    <a:pt x="1123" y="11277"/>
                  </a:moveTo>
                  <a:lnTo>
                    <a:pt x="66" y="11463"/>
                  </a:lnTo>
                  <a:cubicBezTo>
                    <a:pt x="1" y="12309"/>
                    <a:pt x="33" y="12835"/>
                    <a:pt x="33" y="12835"/>
                  </a:cubicBezTo>
                  <a:lnTo>
                    <a:pt x="1123" y="11277"/>
                  </a:lnTo>
                  <a:close/>
                </a:path>
              </a:pathLst>
            </a:custGeom>
            <a:solidFill>
              <a:srgbClr val="335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1" name="Google Shape;2411;p53"/>
            <p:cNvSpPr/>
            <p:nvPr/>
          </p:nvSpPr>
          <p:spPr>
            <a:xfrm>
              <a:off x="5224714" y="4338074"/>
              <a:ext cx="26448" cy="10890"/>
            </a:xfrm>
            <a:custGeom>
              <a:avLst/>
              <a:gdLst/>
              <a:ahLst/>
              <a:cxnLst/>
              <a:rect l="l" t="t" r="r" b="b"/>
              <a:pathLst>
                <a:path w="1309" h="539" extrusionOk="0">
                  <a:moveTo>
                    <a:pt x="1308" y="0"/>
                  </a:moveTo>
                  <a:lnTo>
                    <a:pt x="27" y="225"/>
                  </a:lnTo>
                  <a:cubicBezTo>
                    <a:pt x="19" y="334"/>
                    <a:pt x="7" y="443"/>
                    <a:pt x="1" y="539"/>
                  </a:cubicBezTo>
                  <a:lnTo>
                    <a:pt x="1058" y="353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2" name="Google Shape;2412;p53"/>
            <p:cNvSpPr/>
            <p:nvPr/>
          </p:nvSpPr>
          <p:spPr>
            <a:xfrm>
              <a:off x="5260052" y="4239130"/>
              <a:ext cx="60272" cy="6890"/>
            </a:xfrm>
            <a:custGeom>
              <a:avLst/>
              <a:gdLst/>
              <a:ahLst/>
              <a:cxnLst/>
              <a:rect l="l" t="t" r="r" b="b"/>
              <a:pathLst>
                <a:path w="2983" h="341" extrusionOk="0">
                  <a:moveTo>
                    <a:pt x="2982" y="0"/>
                  </a:moveTo>
                  <a:lnTo>
                    <a:pt x="1" y="33"/>
                  </a:lnTo>
                  <a:lnTo>
                    <a:pt x="1" y="340"/>
                  </a:lnTo>
                  <a:lnTo>
                    <a:pt x="2770" y="308"/>
                  </a:lnTo>
                  <a:lnTo>
                    <a:pt x="2982" y="0"/>
                  </a:ln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3" name="Google Shape;2413;p53"/>
            <p:cNvSpPr/>
            <p:nvPr/>
          </p:nvSpPr>
          <p:spPr>
            <a:xfrm>
              <a:off x="5281692" y="4175161"/>
              <a:ext cx="83467" cy="21761"/>
            </a:xfrm>
            <a:custGeom>
              <a:avLst/>
              <a:gdLst/>
              <a:ahLst/>
              <a:cxnLst/>
              <a:rect l="l" t="t" r="r" b="b"/>
              <a:pathLst>
                <a:path w="4131" h="1077" extrusionOk="0">
                  <a:moveTo>
                    <a:pt x="4130" y="0"/>
                  </a:moveTo>
                  <a:lnTo>
                    <a:pt x="315" y="705"/>
                  </a:lnTo>
                  <a:cubicBezTo>
                    <a:pt x="207" y="826"/>
                    <a:pt x="104" y="954"/>
                    <a:pt x="1" y="1077"/>
                  </a:cubicBezTo>
                  <a:lnTo>
                    <a:pt x="2521" y="608"/>
                  </a:lnTo>
                  <a:lnTo>
                    <a:pt x="2572" y="385"/>
                  </a:lnTo>
                  <a:lnTo>
                    <a:pt x="2867" y="448"/>
                  </a:lnTo>
                  <a:lnTo>
                    <a:pt x="2847" y="551"/>
                  </a:lnTo>
                  <a:lnTo>
                    <a:pt x="3879" y="358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4" name="Google Shape;2414;p53"/>
            <p:cNvSpPr/>
            <p:nvPr/>
          </p:nvSpPr>
          <p:spPr>
            <a:xfrm>
              <a:off x="5321859" y="4182920"/>
              <a:ext cx="17760" cy="54149"/>
            </a:xfrm>
            <a:custGeom>
              <a:avLst/>
              <a:gdLst/>
              <a:ahLst/>
              <a:cxnLst/>
              <a:rect l="l" t="t" r="r" b="b"/>
              <a:pathLst>
                <a:path w="879" h="2680" extrusionOk="0">
                  <a:moveTo>
                    <a:pt x="584" y="1"/>
                  </a:moveTo>
                  <a:lnTo>
                    <a:pt x="533" y="224"/>
                  </a:lnTo>
                  <a:lnTo>
                    <a:pt x="0" y="2679"/>
                  </a:lnTo>
                  <a:lnTo>
                    <a:pt x="0" y="2679"/>
                  </a:lnTo>
                  <a:lnTo>
                    <a:pt x="456" y="2025"/>
                  </a:lnTo>
                  <a:lnTo>
                    <a:pt x="859" y="167"/>
                  </a:lnTo>
                  <a:lnTo>
                    <a:pt x="879" y="64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5" name="Google Shape;2415;p53"/>
            <p:cNvSpPr/>
            <p:nvPr/>
          </p:nvSpPr>
          <p:spPr>
            <a:xfrm>
              <a:off x="5320546" y="4137964"/>
              <a:ext cx="70616" cy="21256"/>
            </a:xfrm>
            <a:custGeom>
              <a:avLst/>
              <a:gdLst/>
              <a:ahLst/>
              <a:cxnLst/>
              <a:rect l="l" t="t" r="r" b="b"/>
              <a:pathLst>
                <a:path w="3495" h="1052" extrusionOk="0">
                  <a:moveTo>
                    <a:pt x="3495" y="1"/>
                  </a:moveTo>
                  <a:lnTo>
                    <a:pt x="329" y="809"/>
                  </a:lnTo>
                  <a:cubicBezTo>
                    <a:pt x="219" y="886"/>
                    <a:pt x="110" y="969"/>
                    <a:pt x="1" y="1052"/>
                  </a:cubicBezTo>
                  <a:lnTo>
                    <a:pt x="3361" y="193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6" name="Google Shape;2416;p53"/>
            <p:cNvSpPr/>
            <p:nvPr/>
          </p:nvSpPr>
          <p:spPr>
            <a:xfrm>
              <a:off x="5570421" y="4386566"/>
              <a:ext cx="158549" cy="143759"/>
            </a:xfrm>
            <a:custGeom>
              <a:avLst/>
              <a:gdLst/>
              <a:ahLst/>
              <a:cxnLst/>
              <a:rect l="l" t="t" r="r" b="b"/>
              <a:pathLst>
                <a:path w="7847" h="7115" extrusionOk="0">
                  <a:moveTo>
                    <a:pt x="3513" y="0"/>
                  </a:moveTo>
                  <a:cubicBezTo>
                    <a:pt x="3221" y="0"/>
                    <a:pt x="2901" y="42"/>
                    <a:pt x="2551" y="133"/>
                  </a:cubicBezTo>
                  <a:lnTo>
                    <a:pt x="0" y="2837"/>
                  </a:lnTo>
                  <a:lnTo>
                    <a:pt x="2551" y="3037"/>
                  </a:lnTo>
                  <a:lnTo>
                    <a:pt x="2347" y="6414"/>
                  </a:lnTo>
                  <a:lnTo>
                    <a:pt x="6879" y="7115"/>
                  </a:lnTo>
                  <a:lnTo>
                    <a:pt x="6321" y="6414"/>
                  </a:lnTo>
                  <a:lnTo>
                    <a:pt x="7391" y="6414"/>
                  </a:lnTo>
                  <a:lnTo>
                    <a:pt x="6577" y="6068"/>
                  </a:lnTo>
                  <a:lnTo>
                    <a:pt x="7847" y="5588"/>
                  </a:lnTo>
                  <a:lnTo>
                    <a:pt x="6577" y="5384"/>
                  </a:lnTo>
                  <a:cubicBezTo>
                    <a:pt x="6577" y="5384"/>
                    <a:pt x="6832" y="0"/>
                    <a:pt x="3513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7" name="Google Shape;2417;p53"/>
            <p:cNvSpPr/>
            <p:nvPr/>
          </p:nvSpPr>
          <p:spPr>
            <a:xfrm>
              <a:off x="5630834" y="4439584"/>
              <a:ext cx="62171" cy="24286"/>
            </a:xfrm>
            <a:custGeom>
              <a:avLst/>
              <a:gdLst/>
              <a:ahLst/>
              <a:cxnLst/>
              <a:rect l="l" t="t" r="r" b="b"/>
              <a:pathLst>
                <a:path w="3077" h="1202" extrusionOk="0">
                  <a:moveTo>
                    <a:pt x="2914" y="0"/>
                  </a:moveTo>
                  <a:cubicBezTo>
                    <a:pt x="2805" y="0"/>
                    <a:pt x="2657" y="40"/>
                    <a:pt x="2612" y="98"/>
                  </a:cubicBezTo>
                  <a:cubicBezTo>
                    <a:pt x="2259" y="585"/>
                    <a:pt x="1774" y="950"/>
                    <a:pt x="1242" y="950"/>
                  </a:cubicBezTo>
                  <a:cubicBezTo>
                    <a:pt x="1003" y="950"/>
                    <a:pt x="755" y="876"/>
                    <a:pt x="504" y="707"/>
                  </a:cubicBezTo>
                  <a:cubicBezTo>
                    <a:pt x="480" y="690"/>
                    <a:pt x="445" y="683"/>
                    <a:pt x="406" y="683"/>
                  </a:cubicBezTo>
                  <a:cubicBezTo>
                    <a:pt x="242" y="683"/>
                    <a:pt x="0" y="813"/>
                    <a:pt x="94" y="875"/>
                  </a:cubicBezTo>
                  <a:cubicBezTo>
                    <a:pt x="427" y="1102"/>
                    <a:pt x="776" y="1201"/>
                    <a:pt x="1118" y="1201"/>
                  </a:cubicBezTo>
                  <a:cubicBezTo>
                    <a:pt x="1851" y="1201"/>
                    <a:pt x="2556" y="747"/>
                    <a:pt x="3023" y="106"/>
                  </a:cubicBezTo>
                  <a:cubicBezTo>
                    <a:pt x="3076" y="31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8" name="Google Shape;2418;p53"/>
            <p:cNvSpPr/>
            <p:nvPr/>
          </p:nvSpPr>
          <p:spPr>
            <a:xfrm>
              <a:off x="5638633" y="4430128"/>
              <a:ext cx="43481" cy="18791"/>
            </a:xfrm>
            <a:custGeom>
              <a:avLst/>
              <a:gdLst/>
              <a:ahLst/>
              <a:cxnLst/>
              <a:rect l="l" t="t" r="r" b="b"/>
              <a:pathLst>
                <a:path w="2152" h="930" extrusionOk="0">
                  <a:moveTo>
                    <a:pt x="2027" y="1"/>
                  </a:moveTo>
                  <a:cubicBezTo>
                    <a:pt x="1907" y="1"/>
                    <a:pt x="1729" y="51"/>
                    <a:pt x="1701" y="131"/>
                  </a:cubicBezTo>
                  <a:cubicBezTo>
                    <a:pt x="1611" y="355"/>
                    <a:pt x="1495" y="566"/>
                    <a:pt x="1278" y="695"/>
                  </a:cubicBezTo>
                  <a:cubicBezTo>
                    <a:pt x="1214" y="733"/>
                    <a:pt x="1142" y="749"/>
                    <a:pt x="1067" y="749"/>
                  </a:cubicBezTo>
                  <a:cubicBezTo>
                    <a:pt x="864" y="749"/>
                    <a:pt x="638" y="636"/>
                    <a:pt x="483" y="548"/>
                  </a:cubicBezTo>
                  <a:cubicBezTo>
                    <a:pt x="466" y="538"/>
                    <a:pt x="443" y="534"/>
                    <a:pt x="416" y="534"/>
                  </a:cubicBezTo>
                  <a:cubicBezTo>
                    <a:pt x="265" y="534"/>
                    <a:pt x="1" y="670"/>
                    <a:pt x="66" y="708"/>
                  </a:cubicBezTo>
                  <a:cubicBezTo>
                    <a:pt x="323" y="856"/>
                    <a:pt x="603" y="929"/>
                    <a:pt x="874" y="929"/>
                  </a:cubicBezTo>
                  <a:cubicBezTo>
                    <a:pt x="1414" y="929"/>
                    <a:pt x="1920" y="637"/>
                    <a:pt x="2137" y="60"/>
                  </a:cubicBezTo>
                  <a:cubicBezTo>
                    <a:pt x="2151" y="19"/>
                    <a:pt x="2100" y="1"/>
                    <a:pt x="2027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9" name="Google Shape;2419;p53"/>
            <p:cNvSpPr/>
            <p:nvPr/>
          </p:nvSpPr>
          <p:spPr>
            <a:xfrm>
              <a:off x="5627581" y="4410873"/>
              <a:ext cx="49260" cy="35621"/>
            </a:xfrm>
            <a:custGeom>
              <a:avLst/>
              <a:gdLst/>
              <a:ahLst/>
              <a:cxnLst/>
              <a:rect l="l" t="t" r="r" b="b"/>
              <a:pathLst>
                <a:path w="2438" h="1763" extrusionOk="0">
                  <a:moveTo>
                    <a:pt x="2155" y="0"/>
                  </a:moveTo>
                  <a:cubicBezTo>
                    <a:pt x="2150" y="0"/>
                    <a:pt x="2145" y="0"/>
                    <a:pt x="2139" y="1"/>
                  </a:cubicBezTo>
                  <a:cubicBezTo>
                    <a:pt x="1145" y="45"/>
                    <a:pt x="267" y="622"/>
                    <a:pt x="24" y="1616"/>
                  </a:cubicBezTo>
                  <a:cubicBezTo>
                    <a:pt x="1" y="1717"/>
                    <a:pt x="79" y="1762"/>
                    <a:pt x="177" y="1762"/>
                  </a:cubicBezTo>
                  <a:cubicBezTo>
                    <a:pt x="297" y="1762"/>
                    <a:pt x="444" y="1696"/>
                    <a:pt x="473" y="1584"/>
                  </a:cubicBezTo>
                  <a:cubicBezTo>
                    <a:pt x="665" y="808"/>
                    <a:pt x="1331" y="373"/>
                    <a:pt x="2101" y="334"/>
                  </a:cubicBezTo>
                  <a:cubicBezTo>
                    <a:pt x="2353" y="327"/>
                    <a:pt x="2438" y="0"/>
                    <a:pt x="215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0" name="Google Shape;2420;p53"/>
            <p:cNvSpPr/>
            <p:nvPr/>
          </p:nvSpPr>
          <p:spPr>
            <a:xfrm>
              <a:off x="5153673" y="4052315"/>
              <a:ext cx="952888" cy="493406"/>
            </a:xfrm>
            <a:custGeom>
              <a:avLst/>
              <a:gdLst/>
              <a:ahLst/>
              <a:cxnLst/>
              <a:rect l="l" t="t" r="r" b="b"/>
              <a:pathLst>
                <a:path w="47161" h="24420" extrusionOk="0">
                  <a:moveTo>
                    <a:pt x="35617" y="0"/>
                  </a:moveTo>
                  <a:cubicBezTo>
                    <a:pt x="34447" y="0"/>
                    <a:pt x="33171" y="152"/>
                    <a:pt x="31787" y="477"/>
                  </a:cubicBezTo>
                  <a:cubicBezTo>
                    <a:pt x="20274" y="3175"/>
                    <a:pt x="20831" y="16983"/>
                    <a:pt x="20831" y="16983"/>
                  </a:cubicBezTo>
                  <a:lnTo>
                    <a:pt x="6363" y="18580"/>
                  </a:lnTo>
                  <a:cubicBezTo>
                    <a:pt x="4632" y="16986"/>
                    <a:pt x="3436" y="16379"/>
                    <a:pt x="2619" y="16379"/>
                  </a:cubicBezTo>
                  <a:cubicBezTo>
                    <a:pt x="0" y="16379"/>
                    <a:pt x="1266" y="22611"/>
                    <a:pt x="1266" y="22611"/>
                  </a:cubicBezTo>
                  <a:lnTo>
                    <a:pt x="93" y="23304"/>
                  </a:lnTo>
                  <a:lnTo>
                    <a:pt x="1420" y="23304"/>
                  </a:lnTo>
                  <a:lnTo>
                    <a:pt x="907" y="24170"/>
                  </a:lnTo>
                  <a:lnTo>
                    <a:pt x="2183" y="23554"/>
                  </a:lnTo>
                  <a:lnTo>
                    <a:pt x="2183" y="24419"/>
                  </a:lnTo>
                  <a:lnTo>
                    <a:pt x="4375" y="22817"/>
                  </a:lnTo>
                  <a:lnTo>
                    <a:pt x="4574" y="19580"/>
                  </a:lnTo>
                  <a:cubicBezTo>
                    <a:pt x="7160" y="21956"/>
                    <a:pt x="9869" y="22816"/>
                    <a:pt x="12438" y="22816"/>
                  </a:cubicBezTo>
                  <a:cubicBezTo>
                    <a:pt x="19185" y="22816"/>
                    <a:pt x="24959" y="16880"/>
                    <a:pt x="24959" y="16880"/>
                  </a:cubicBezTo>
                  <a:cubicBezTo>
                    <a:pt x="29958" y="18187"/>
                    <a:pt x="34028" y="18667"/>
                    <a:pt x="37245" y="18667"/>
                  </a:cubicBezTo>
                  <a:cubicBezTo>
                    <a:pt x="44193" y="18667"/>
                    <a:pt x="47161" y="16430"/>
                    <a:pt x="46915" y="15457"/>
                  </a:cubicBezTo>
                  <a:cubicBezTo>
                    <a:pt x="46797" y="14981"/>
                    <a:pt x="46493" y="14822"/>
                    <a:pt x="46138" y="14822"/>
                  </a:cubicBezTo>
                  <a:cubicBezTo>
                    <a:pt x="45430" y="14822"/>
                    <a:pt x="44524" y="15457"/>
                    <a:pt x="44524" y="15457"/>
                  </a:cubicBezTo>
                  <a:cubicBezTo>
                    <a:pt x="47034" y="8103"/>
                    <a:pt x="44179" y="0"/>
                    <a:pt x="35617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1" name="Google Shape;2421;p53"/>
            <p:cNvSpPr/>
            <p:nvPr/>
          </p:nvSpPr>
          <p:spPr>
            <a:xfrm>
              <a:off x="5684256" y="4080339"/>
              <a:ext cx="57402" cy="36672"/>
            </a:xfrm>
            <a:custGeom>
              <a:avLst/>
              <a:gdLst/>
              <a:ahLst/>
              <a:cxnLst/>
              <a:rect l="l" t="t" r="r" b="b"/>
              <a:pathLst>
                <a:path w="2841" h="1815" extrusionOk="0">
                  <a:moveTo>
                    <a:pt x="2840" y="1"/>
                  </a:moveTo>
                  <a:cubicBezTo>
                    <a:pt x="1757" y="501"/>
                    <a:pt x="822" y="1116"/>
                    <a:pt x="0" y="1814"/>
                  </a:cubicBezTo>
                  <a:cubicBezTo>
                    <a:pt x="822" y="1116"/>
                    <a:pt x="1757" y="501"/>
                    <a:pt x="2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2" name="Google Shape;2422;p53"/>
            <p:cNvSpPr/>
            <p:nvPr/>
          </p:nvSpPr>
          <p:spPr>
            <a:xfrm>
              <a:off x="5630127" y="4073187"/>
              <a:ext cx="128746" cy="111309"/>
            </a:xfrm>
            <a:custGeom>
              <a:avLst/>
              <a:gdLst/>
              <a:ahLst/>
              <a:cxnLst/>
              <a:rect l="l" t="t" r="r" b="b"/>
              <a:pathLst>
                <a:path w="6372" h="5509" extrusionOk="0">
                  <a:moveTo>
                    <a:pt x="6372" y="1"/>
                  </a:moveTo>
                  <a:lnTo>
                    <a:pt x="6372" y="1"/>
                  </a:lnTo>
                  <a:cubicBezTo>
                    <a:pt x="6078" y="110"/>
                    <a:pt x="5795" y="231"/>
                    <a:pt x="5519" y="355"/>
                  </a:cubicBezTo>
                  <a:cubicBezTo>
                    <a:pt x="4436" y="855"/>
                    <a:pt x="3501" y="1470"/>
                    <a:pt x="2679" y="2168"/>
                  </a:cubicBezTo>
                  <a:cubicBezTo>
                    <a:pt x="1584" y="3098"/>
                    <a:pt x="705" y="4175"/>
                    <a:pt x="1" y="5302"/>
                  </a:cubicBezTo>
                  <a:cubicBezTo>
                    <a:pt x="365" y="5444"/>
                    <a:pt x="770" y="5509"/>
                    <a:pt x="1161" y="5509"/>
                  </a:cubicBezTo>
                  <a:cubicBezTo>
                    <a:pt x="1385" y="5509"/>
                    <a:pt x="1616" y="5489"/>
                    <a:pt x="1827" y="5444"/>
                  </a:cubicBezTo>
                  <a:cubicBezTo>
                    <a:pt x="4487" y="4970"/>
                    <a:pt x="5892" y="2476"/>
                    <a:pt x="6372" y="1"/>
                  </a:cubicBezTo>
                  <a:close/>
                </a:path>
              </a:pathLst>
            </a:custGeom>
            <a:solidFill>
              <a:srgbClr val="8A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3" name="Google Shape;2423;p53"/>
            <p:cNvSpPr/>
            <p:nvPr/>
          </p:nvSpPr>
          <p:spPr>
            <a:xfrm>
              <a:off x="5797849" y="4052355"/>
              <a:ext cx="83952" cy="25135"/>
            </a:xfrm>
            <a:custGeom>
              <a:avLst/>
              <a:gdLst/>
              <a:ahLst/>
              <a:cxnLst/>
              <a:rect l="l" t="t" r="r" b="b"/>
              <a:pathLst>
                <a:path w="4155" h="1244" extrusionOk="0">
                  <a:moveTo>
                    <a:pt x="3706" y="1"/>
                  </a:moveTo>
                  <a:cubicBezTo>
                    <a:pt x="2571" y="1"/>
                    <a:pt x="1334" y="147"/>
                    <a:pt x="0" y="449"/>
                  </a:cubicBezTo>
                  <a:cubicBezTo>
                    <a:pt x="39" y="578"/>
                    <a:pt x="103" y="693"/>
                    <a:pt x="174" y="770"/>
                  </a:cubicBezTo>
                  <a:cubicBezTo>
                    <a:pt x="455" y="1122"/>
                    <a:pt x="982" y="1244"/>
                    <a:pt x="1500" y="1244"/>
                  </a:cubicBezTo>
                  <a:cubicBezTo>
                    <a:pt x="1808" y="1244"/>
                    <a:pt x="2109" y="1199"/>
                    <a:pt x="2360" y="1135"/>
                  </a:cubicBezTo>
                  <a:cubicBezTo>
                    <a:pt x="3039" y="930"/>
                    <a:pt x="3648" y="513"/>
                    <a:pt x="4154" y="7"/>
                  </a:cubicBezTo>
                  <a:cubicBezTo>
                    <a:pt x="4008" y="1"/>
                    <a:pt x="3860" y="1"/>
                    <a:pt x="3706" y="1"/>
                  </a:cubicBezTo>
                  <a:close/>
                </a:path>
              </a:pathLst>
            </a:custGeom>
            <a:solidFill>
              <a:srgbClr val="8A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4" name="Google Shape;2424;p53"/>
            <p:cNvSpPr/>
            <p:nvPr/>
          </p:nvSpPr>
          <p:spPr>
            <a:xfrm>
              <a:off x="5971551" y="4074500"/>
              <a:ext cx="45865" cy="34995"/>
            </a:xfrm>
            <a:custGeom>
              <a:avLst/>
              <a:gdLst/>
              <a:ahLst/>
              <a:cxnLst/>
              <a:rect l="l" t="t" r="r" b="b"/>
              <a:pathLst>
                <a:path w="2270" h="1732" extrusionOk="0">
                  <a:moveTo>
                    <a:pt x="0" y="0"/>
                  </a:moveTo>
                  <a:lnTo>
                    <a:pt x="0" y="0"/>
                  </a:lnTo>
                  <a:cubicBezTo>
                    <a:pt x="873" y="462"/>
                    <a:pt x="1628" y="1045"/>
                    <a:pt x="2270" y="1731"/>
                  </a:cubicBezTo>
                  <a:cubicBezTo>
                    <a:pt x="1628" y="1045"/>
                    <a:pt x="879" y="46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5" name="Google Shape;2425;p53"/>
            <p:cNvSpPr/>
            <p:nvPr/>
          </p:nvSpPr>
          <p:spPr>
            <a:xfrm>
              <a:off x="5887983" y="4073066"/>
              <a:ext cx="146001" cy="57160"/>
            </a:xfrm>
            <a:custGeom>
              <a:avLst/>
              <a:gdLst/>
              <a:ahLst/>
              <a:cxnLst/>
              <a:rect l="l" t="t" r="r" b="b"/>
              <a:pathLst>
                <a:path w="7226" h="2829" extrusionOk="0">
                  <a:moveTo>
                    <a:pt x="2642" y="1"/>
                  </a:moveTo>
                  <a:cubicBezTo>
                    <a:pt x="1950" y="1"/>
                    <a:pt x="1219" y="116"/>
                    <a:pt x="905" y="622"/>
                  </a:cubicBezTo>
                  <a:cubicBezTo>
                    <a:pt x="1" y="2078"/>
                    <a:pt x="4085" y="2616"/>
                    <a:pt x="7226" y="2828"/>
                  </a:cubicBezTo>
                  <a:cubicBezTo>
                    <a:pt x="6976" y="2468"/>
                    <a:pt x="6707" y="2122"/>
                    <a:pt x="6406" y="1802"/>
                  </a:cubicBezTo>
                  <a:cubicBezTo>
                    <a:pt x="5764" y="1116"/>
                    <a:pt x="5009" y="533"/>
                    <a:pt x="4136" y="71"/>
                  </a:cubicBezTo>
                  <a:cubicBezTo>
                    <a:pt x="3989" y="65"/>
                    <a:pt x="3835" y="65"/>
                    <a:pt x="3687" y="59"/>
                  </a:cubicBezTo>
                  <a:cubicBezTo>
                    <a:pt x="3405" y="39"/>
                    <a:pt x="3033" y="1"/>
                    <a:pt x="2642" y="1"/>
                  </a:cubicBezTo>
                  <a:close/>
                </a:path>
              </a:pathLst>
            </a:custGeom>
            <a:solidFill>
              <a:srgbClr val="8A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6" name="Google Shape;2426;p53"/>
            <p:cNvSpPr/>
            <p:nvPr/>
          </p:nvSpPr>
          <p:spPr>
            <a:xfrm>
              <a:off x="5297512" y="4391880"/>
              <a:ext cx="31924" cy="107834"/>
            </a:xfrm>
            <a:custGeom>
              <a:avLst/>
              <a:gdLst/>
              <a:ahLst/>
              <a:cxnLst/>
              <a:rect l="l" t="t" r="r" b="b"/>
              <a:pathLst>
                <a:path w="1580" h="5337" extrusionOk="0">
                  <a:moveTo>
                    <a:pt x="447" y="0"/>
                  </a:moveTo>
                  <a:cubicBezTo>
                    <a:pt x="325" y="0"/>
                    <a:pt x="175" y="66"/>
                    <a:pt x="161" y="171"/>
                  </a:cubicBezTo>
                  <a:cubicBezTo>
                    <a:pt x="7" y="1171"/>
                    <a:pt x="1" y="2159"/>
                    <a:pt x="173" y="3151"/>
                  </a:cubicBezTo>
                  <a:cubicBezTo>
                    <a:pt x="295" y="3876"/>
                    <a:pt x="501" y="4775"/>
                    <a:pt x="1058" y="5293"/>
                  </a:cubicBezTo>
                  <a:cubicBezTo>
                    <a:pt x="1090" y="5324"/>
                    <a:pt x="1140" y="5337"/>
                    <a:pt x="1194" y="5337"/>
                  </a:cubicBezTo>
                  <a:cubicBezTo>
                    <a:pt x="1364" y="5337"/>
                    <a:pt x="1579" y="5208"/>
                    <a:pt x="1462" y="5101"/>
                  </a:cubicBezTo>
                  <a:cubicBezTo>
                    <a:pt x="916" y="4588"/>
                    <a:pt x="762" y="3736"/>
                    <a:pt x="616" y="3030"/>
                  </a:cubicBezTo>
                  <a:cubicBezTo>
                    <a:pt x="410" y="2082"/>
                    <a:pt x="455" y="1088"/>
                    <a:pt x="602" y="133"/>
                  </a:cubicBezTo>
                  <a:cubicBezTo>
                    <a:pt x="619" y="40"/>
                    <a:pt x="542" y="0"/>
                    <a:pt x="44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7" name="Google Shape;2427;p53"/>
            <p:cNvSpPr/>
            <p:nvPr/>
          </p:nvSpPr>
          <p:spPr>
            <a:xfrm>
              <a:off x="5345701" y="4388607"/>
              <a:ext cx="23115" cy="118725"/>
            </a:xfrm>
            <a:custGeom>
              <a:avLst/>
              <a:gdLst/>
              <a:ahLst/>
              <a:cxnLst/>
              <a:rect l="l" t="t" r="r" b="b"/>
              <a:pathLst>
                <a:path w="1144" h="5876" extrusionOk="0">
                  <a:moveTo>
                    <a:pt x="906" y="1"/>
                  </a:moveTo>
                  <a:cubicBezTo>
                    <a:pt x="802" y="1"/>
                    <a:pt x="687" y="47"/>
                    <a:pt x="654" y="135"/>
                  </a:cubicBezTo>
                  <a:cubicBezTo>
                    <a:pt x="211" y="1250"/>
                    <a:pt x="0" y="2378"/>
                    <a:pt x="51" y="3576"/>
                  </a:cubicBezTo>
                  <a:cubicBezTo>
                    <a:pt x="84" y="4289"/>
                    <a:pt x="102" y="5313"/>
                    <a:pt x="654" y="5833"/>
                  </a:cubicBezTo>
                  <a:cubicBezTo>
                    <a:pt x="686" y="5862"/>
                    <a:pt x="729" y="5875"/>
                    <a:pt x="775" y="5875"/>
                  </a:cubicBezTo>
                  <a:cubicBezTo>
                    <a:pt x="940" y="5875"/>
                    <a:pt x="1143" y="5711"/>
                    <a:pt x="993" y="5570"/>
                  </a:cubicBezTo>
                  <a:cubicBezTo>
                    <a:pt x="487" y="5103"/>
                    <a:pt x="519" y="3898"/>
                    <a:pt x="493" y="3269"/>
                  </a:cubicBezTo>
                  <a:cubicBezTo>
                    <a:pt x="448" y="2206"/>
                    <a:pt x="685" y="1167"/>
                    <a:pt x="1077" y="186"/>
                  </a:cubicBezTo>
                  <a:cubicBezTo>
                    <a:pt x="1125" y="60"/>
                    <a:pt x="1022" y="1"/>
                    <a:pt x="906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8" name="Google Shape;2428;p53"/>
            <p:cNvSpPr/>
            <p:nvPr/>
          </p:nvSpPr>
          <p:spPr>
            <a:xfrm>
              <a:off x="5463052" y="4380687"/>
              <a:ext cx="78638" cy="98984"/>
            </a:xfrm>
            <a:custGeom>
              <a:avLst/>
              <a:gdLst/>
              <a:ahLst/>
              <a:cxnLst/>
              <a:rect l="l" t="t" r="r" b="b"/>
              <a:pathLst>
                <a:path w="3892" h="4899" extrusionOk="0">
                  <a:moveTo>
                    <a:pt x="303" y="1"/>
                  </a:moveTo>
                  <a:cubicBezTo>
                    <a:pt x="170" y="1"/>
                    <a:pt x="0" y="94"/>
                    <a:pt x="13" y="231"/>
                  </a:cubicBezTo>
                  <a:cubicBezTo>
                    <a:pt x="146" y="2001"/>
                    <a:pt x="1365" y="4790"/>
                    <a:pt x="3442" y="4898"/>
                  </a:cubicBezTo>
                  <a:cubicBezTo>
                    <a:pt x="3447" y="4898"/>
                    <a:pt x="3451" y="4898"/>
                    <a:pt x="3456" y="4898"/>
                  </a:cubicBezTo>
                  <a:cubicBezTo>
                    <a:pt x="3670" y="4898"/>
                    <a:pt x="3891" y="4590"/>
                    <a:pt x="3596" y="4572"/>
                  </a:cubicBezTo>
                  <a:cubicBezTo>
                    <a:pt x="2577" y="4521"/>
                    <a:pt x="1891" y="3628"/>
                    <a:pt x="1353" y="2841"/>
                  </a:cubicBezTo>
                  <a:cubicBezTo>
                    <a:pt x="800" y="2033"/>
                    <a:pt x="531" y="1078"/>
                    <a:pt x="454" y="110"/>
                  </a:cubicBezTo>
                  <a:cubicBezTo>
                    <a:pt x="447" y="34"/>
                    <a:pt x="382" y="1"/>
                    <a:pt x="30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9" name="Google Shape;2429;p53"/>
            <p:cNvSpPr/>
            <p:nvPr/>
          </p:nvSpPr>
          <p:spPr>
            <a:xfrm>
              <a:off x="5526496" y="4371069"/>
              <a:ext cx="57524" cy="81972"/>
            </a:xfrm>
            <a:custGeom>
              <a:avLst/>
              <a:gdLst/>
              <a:ahLst/>
              <a:cxnLst/>
              <a:rect l="l" t="t" r="r" b="b"/>
              <a:pathLst>
                <a:path w="2847" h="4057" extrusionOk="0">
                  <a:moveTo>
                    <a:pt x="569" y="1"/>
                  </a:moveTo>
                  <a:cubicBezTo>
                    <a:pt x="444" y="1"/>
                    <a:pt x="251" y="59"/>
                    <a:pt x="237" y="130"/>
                  </a:cubicBezTo>
                  <a:cubicBezTo>
                    <a:pt x="0" y="1484"/>
                    <a:pt x="540" y="4056"/>
                    <a:pt x="2226" y="4056"/>
                  </a:cubicBezTo>
                  <a:cubicBezTo>
                    <a:pt x="2312" y="4056"/>
                    <a:pt x="2402" y="4049"/>
                    <a:pt x="2494" y="4035"/>
                  </a:cubicBezTo>
                  <a:cubicBezTo>
                    <a:pt x="2661" y="4012"/>
                    <a:pt x="2847" y="3861"/>
                    <a:pt x="2660" y="3861"/>
                  </a:cubicBezTo>
                  <a:cubicBezTo>
                    <a:pt x="2638" y="3861"/>
                    <a:pt x="2611" y="3863"/>
                    <a:pt x="2577" y="3868"/>
                  </a:cubicBezTo>
                  <a:cubicBezTo>
                    <a:pt x="2513" y="3877"/>
                    <a:pt x="2451" y="3882"/>
                    <a:pt x="2390" y="3882"/>
                  </a:cubicBezTo>
                  <a:cubicBezTo>
                    <a:pt x="914" y="3882"/>
                    <a:pt x="490" y="1119"/>
                    <a:pt x="674" y="54"/>
                  </a:cubicBezTo>
                  <a:cubicBezTo>
                    <a:pt x="681" y="16"/>
                    <a:pt x="634" y="1"/>
                    <a:pt x="56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0" name="Google Shape;2430;p53"/>
            <p:cNvSpPr/>
            <p:nvPr/>
          </p:nvSpPr>
          <p:spPr>
            <a:xfrm>
              <a:off x="5388172" y="4373110"/>
              <a:ext cx="28348" cy="79810"/>
            </a:xfrm>
            <a:custGeom>
              <a:avLst/>
              <a:gdLst/>
              <a:ahLst/>
              <a:cxnLst/>
              <a:rect l="l" t="t" r="r" b="b"/>
              <a:pathLst>
                <a:path w="1403" h="3950" extrusionOk="0">
                  <a:moveTo>
                    <a:pt x="1222" y="1"/>
                  </a:moveTo>
                  <a:cubicBezTo>
                    <a:pt x="1101" y="1"/>
                    <a:pt x="926" y="53"/>
                    <a:pt x="891" y="139"/>
                  </a:cubicBezTo>
                  <a:cubicBezTo>
                    <a:pt x="462" y="1106"/>
                    <a:pt x="0" y="3056"/>
                    <a:pt x="905" y="3914"/>
                  </a:cubicBezTo>
                  <a:cubicBezTo>
                    <a:pt x="930" y="3939"/>
                    <a:pt x="971" y="3950"/>
                    <a:pt x="1019" y="3950"/>
                  </a:cubicBezTo>
                  <a:cubicBezTo>
                    <a:pt x="1177" y="3950"/>
                    <a:pt x="1403" y="3832"/>
                    <a:pt x="1314" y="3748"/>
                  </a:cubicBezTo>
                  <a:cubicBezTo>
                    <a:pt x="860" y="3311"/>
                    <a:pt x="866" y="2420"/>
                    <a:pt x="879" y="1850"/>
                  </a:cubicBezTo>
                  <a:cubicBezTo>
                    <a:pt x="891" y="1234"/>
                    <a:pt x="1083" y="633"/>
                    <a:pt x="1334" y="74"/>
                  </a:cubicBezTo>
                  <a:cubicBezTo>
                    <a:pt x="1357" y="23"/>
                    <a:pt x="1301" y="1"/>
                    <a:pt x="1222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1" name="Google Shape;2431;p53"/>
            <p:cNvSpPr/>
            <p:nvPr/>
          </p:nvSpPr>
          <p:spPr>
            <a:xfrm>
              <a:off x="5173817" y="4439200"/>
              <a:ext cx="61746" cy="19801"/>
            </a:xfrm>
            <a:custGeom>
              <a:avLst/>
              <a:gdLst/>
              <a:ahLst/>
              <a:cxnLst/>
              <a:rect l="l" t="t" r="r" b="b"/>
              <a:pathLst>
                <a:path w="3056" h="980" extrusionOk="0">
                  <a:moveTo>
                    <a:pt x="349" y="1"/>
                  </a:moveTo>
                  <a:cubicBezTo>
                    <a:pt x="206" y="1"/>
                    <a:pt x="0" y="96"/>
                    <a:pt x="32" y="182"/>
                  </a:cubicBezTo>
                  <a:cubicBezTo>
                    <a:pt x="270" y="776"/>
                    <a:pt x="771" y="979"/>
                    <a:pt x="1318" y="979"/>
                  </a:cubicBezTo>
                  <a:cubicBezTo>
                    <a:pt x="1863" y="979"/>
                    <a:pt x="2453" y="777"/>
                    <a:pt x="2872" y="560"/>
                  </a:cubicBezTo>
                  <a:cubicBezTo>
                    <a:pt x="3056" y="468"/>
                    <a:pt x="2926" y="418"/>
                    <a:pt x="2782" y="418"/>
                  </a:cubicBezTo>
                  <a:cubicBezTo>
                    <a:pt x="2716" y="418"/>
                    <a:pt x="2646" y="428"/>
                    <a:pt x="2603" y="451"/>
                  </a:cubicBezTo>
                  <a:cubicBezTo>
                    <a:pt x="2271" y="619"/>
                    <a:pt x="1954" y="754"/>
                    <a:pt x="1613" y="754"/>
                  </a:cubicBezTo>
                  <a:cubicBezTo>
                    <a:pt x="1460" y="754"/>
                    <a:pt x="1302" y="727"/>
                    <a:pt x="1135" y="663"/>
                  </a:cubicBezTo>
                  <a:cubicBezTo>
                    <a:pt x="860" y="560"/>
                    <a:pt x="590" y="342"/>
                    <a:pt x="475" y="60"/>
                  </a:cubicBezTo>
                  <a:cubicBezTo>
                    <a:pt x="459" y="18"/>
                    <a:pt x="410" y="1"/>
                    <a:pt x="34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2" name="Google Shape;2432;p53"/>
            <p:cNvSpPr/>
            <p:nvPr/>
          </p:nvSpPr>
          <p:spPr>
            <a:xfrm>
              <a:off x="5180364" y="4405135"/>
              <a:ext cx="58776" cy="34450"/>
            </a:xfrm>
            <a:custGeom>
              <a:avLst/>
              <a:gdLst/>
              <a:ahLst/>
              <a:cxnLst/>
              <a:rect l="l" t="t" r="r" b="b"/>
              <a:pathLst>
                <a:path w="2909" h="1705" extrusionOk="0">
                  <a:moveTo>
                    <a:pt x="1095" y="1"/>
                  </a:moveTo>
                  <a:cubicBezTo>
                    <a:pt x="806" y="1"/>
                    <a:pt x="508" y="67"/>
                    <a:pt x="222" y="208"/>
                  </a:cubicBezTo>
                  <a:cubicBezTo>
                    <a:pt x="0" y="315"/>
                    <a:pt x="116" y="455"/>
                    <a:pt x="279" y="455"/>
                  </a:cubicBezTo>
                  <a:cubicBezTo>
                    <a:pt x="320" y="455"/>
                    <a:pt x="364" y="446"/>
                    <a:pt x="406" y="426"/>
                  </a:cubicBezTo>
                  <a:cubicBezTo>
                    <a:pt x="609" y="327"/>
                    <a:pt x="811" y="282"/>
                    <a:pt x="1005" y="282"/>
                  </a:cubicBezTo>
                  <a:cubicBezTo>
                    <a:pt x="1710" y="282"/>
                    <a:pt x="2305" y="879"/>
                    <a:pt x="2445" y="1618"/>
                  </a:cubicBezTo>
                  <a:cubicBezTo>
                    <a:pt x="2456" y="1679"/>
                    <a:pt x="2519" y="1705"/>
                    <a:pt x="2594" y="1705"/>
                  </a:cubicBezTo>
                  <a:cubicBezTo>
                    <a:pt x="2731" y="1705"/>
                    <a:pt x="2909" y="1619"/>
                    <a:pt x="2888" y="1503"/>
                  </a:cubicBezTo>
                  <a:cubicBezTo>
                    <a:pt x="2711" y="567"/>
                    <a:pt x="1941" y="1"/>
                    <a:pt x="1095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3" name="Google Shape;2433;p53"/>
            <p:cNvSpPr/>
            <p:nvPr/>
          </p:nvSpPr>
          <p:spPr>
            <a:xfrm>
              <a:off x="5182223" y="4429603"/>
              <a:ext cx="40127" cy="16366"/>
            </a:xfrm>
            <a:custGeom>
              <a:avLst/>
              <a:gdLst/>
              <a:ahLst/>
              <a:cxnLst/>
              <a:rect l="l" t="t" r="r" b="b"/>
              <a:pathLst>
                <a:path w="1986" h="810" extrusionOk="0">
                  <a:moveTo>
                    <a:pt x="311" y="1"/>
                  </a:moveTo>
                  <a:cubicBezTo>
                    <a:pt x="163" y="1"/>
                    <a:pt x="0" y="98"/>
                    <a:pt x="59" y="215"/>
                  </a:cubicBezTo>
                  <a:cubicBezTo>
                    <a:pt x="255" y="621"/>
                    <a:pt x="782" y="810"/>
                    <a:pt x="1260" y="810"/>
                  </a:cubicBezTo>
                  <a:cubicBezTo>
                    <a:pt x="1437" y="810"/>
                    <a:pt x="1607" y="784"/>
                    <a:pt x="1751" y="734"/>
                  </a:cubicBezTo>
                  <a:cubicBezTo>
                    <a:pt x="1985" y="651"/>
                    <a:pt x="1958" y="408"/>
                    <a:pt x="1770" y="408"/>
                  </a:cubicBezTo>
                  <a:cubicBezTo>
                    <a:pt x="1742" y="408"/>
                    <a:pt x="1710" y="413"/>
                    <a:pt x="1674" y="426"/>
                  </a:cubicBezTo>
                  <a:cubicBezTo>
                    <a:pt x="1581" y="458"/>
                    <a:pt x="1462" y="474"/>
                    <a:pt x="1337" y="474"/>
                  </a:cubicBezTo>
                  <a:cubicBezTo>
                    <a:pt x="1007" y="474"/>
                    <a:pt x="626" y="359"/>
                    <a:pt x="500" y="100"/>
                  </a:cubicBezTo>
                  <a:cubicBezTo>
                    <a:pt x="467" y="29"/>
                    <a:pt x="391" y="1"/>
                    <a:pt x="311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4" name="Google Shape;2434;p53"/>
            <p:cNvSpPr/>
            <p:nvPr/>
          </p:nvSpPr>
          <p:spPr>
            <a:xfrm>
              <a:off x="5664051" y="4265922"/>
              <a:ext cx="106117" cy="110784"/>
            </a:xfrm>
            <a:custGeom>
              <a:avLst/>
              <a:gdLst/>
              <a:ahLst/>
              <a:cxnLst/>
              <a:rect l="l" t="t" r="r" b="b"/>
              <a:pathLst>
                <a:path w="5252" h="5483" extrusionOk="0">
                  <a:moveTo>
                    <a:pt x="3007" y="0"/>
                  </a:moveTo>
                  <a:cubicBezTo>
                    <a:pt x="3007" y="0"/>
                    <a:pt x="0" y="4731"/>
                    <a:pt x="923" y="5393"/>
                  </a:cubicBezTo>
                  <a:cubicBezTo>
                    <a:pt x="1009" y="5455"/>
                    <a:pt x="1116" y="5482"/>
                    <a:pt x="1241" y="5482"/>
                  </a:cubicBezTo>
                  <a:cubicBezTo>
                    <a:pt x="2447" y="5482"/>
                    <a:pt x="5251" y="2847"/>
                    <a:pt x="5251" y="2847"/>
                  </a:cubicBezTo>
                  <a:lnTo>
                    <a:pt x="300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5" name="Google Shape;2435;p53"/>
            <p:cNvSpPr/>
            <p:nvPr/>
          </p:nvSpPr>
          <p:spPr>
            <a:xfrm>
              <a:off x="5674679" y="4274873"/>
              <a:ext cx="86942" cy="95873"/>
            </a:xfrm>
            <a:custGeom>
              <a:avLst/>
              <a:gdLst/>
              <a:ahLst/>
              <a:cxnLst/>
              <a:rect l="l" t="t" r="r" b="b"/>
              <a:pathLst>
                <a:path w="4303" h="4745" extrusionOk="0">
                  <a:moveTo>
                    <a:pt x="2474" y="1"/>
                  </a:moveTo>
                  <a:cubicBezTo>
                    <a:pt x="2474" y="1"/>
                    <a:pt x="1" y="4282"/>
                    <a:pt x="551" y="4681"/>
                  </a:cubicBezTo>
                  <a:cubicBezTo>
                    <a:pt x="612" y="4725"/>
                    <a:pt x="692" y="4744"/>
                    <a:pt x="785" y="4744"/>
                  </a:cubicBezTo>
                  <a:cubicBezTo>
                    <a:pt x="1547" y="4744"/>
                    <a:pt x="3231" y="3436"/>
                    <a:pt x="3231" y="3436"/>
                  </a:cubicBezTo>
                  <a:lnTo>
                    <a:pt x="2578" y="2501"/>
                  </a:lnTo>
                  <a:lnTo>
                    <a:pt x="2578" y="2501"/>
                  </a:lnTo>
                  <a:lnTo>
                    <a:pt x="3308" y="3039"/>
                  </a:lnTo>
                  <a:lnTo>
                    <a:pt x="4302" y="2302"/>
                  </a:lnTo>
                  <a:lnTo>
                    <a:pt x="24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6" name="Google Shape;2436;p53"/>
            <p:cNvSpPr/>
            <p:nvPr/>
          </p:nvSpPr>
          <p:spPr>
            <a:xfrm>
              <a:off x="5707310" y="4119436"/>
              <a:ext cx="224498" cy="188472"/>
            </a:xfrm>
            <a:custGeom>
              <a:avLst/>
              <a:gdLst/>
              <a:ahLst/>
              <a:cxnLst/>
              <a:rect l="l" t="t" r="r" b="b"/>
              <a:pathLst>
                <a:path w="11111" h="9328" extrusionOk="0">
                  <a:moveTo>
                    <a:pt x="4981" y="0"/>
                  </a:moveTo>
                  <a:cubicBezTo>
                    <a:pt x="1171" y="0"/>
                    <a:pt x="1" y="5969"/>
                    <a:pt x="1" y="5969"/>
                  </a:cubicBezTo>
                  <a:lnTo>
                    <a:pt x="8514" y="9327"/>
                  </a:lnTo>
                  <a:cubicBezTo>
                    <a:pt x="8514" y="9327"/>
                    <a:pt x="11111" y="1738"/>
                    <a:pt x="6270" y="212"/>
                  </a:cubicBezTo>
                  <a:cubicBezTo>
                    <a:pt x="5810" y="66"/>
                    <a:pt x="5381" y="0"/>
                    <a:pt x="4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7" name="Google Shape;2437;p53"/>
            <p:cNvSpPr/>
            <p:nvPr/>
          </p:nvSpPr>
          <p:spPr>
            <a:xfrm>
              <a:off x="5707310" y="4121780"/>
              <a:ext cx="118280" cy="151679"/>
            </a:xfrm>
            <a:custGeom>
              <a:avLst/>
              <a:gdLst/>
              <a:ahLst/>
              <a:cxnLst/>
              <a:rect l="l" t="t" r="r" b="b"/>
              <a:pathLst>
                <a:path w="5854" h="7507" extrusionOk="0">
                  <a:moveTo>
                    <a:pt x="4096" y="0"/>
                  </a:moveTo>
                  <a:cubicBezTo>
                    <a:pt x="989" y="820"/>
                    <a:pt x="1" y="5853"/>
                    <a:pt x="1" y="5853"/>
                  </a:cubicBezTo>
                  <a:lnTo>
                    <a:pt x="4200" y="7507"/>
                  </a:lnTo>
                  <a:cubicBezTo>
                    <a:pt x="5193" y="6738"/>
                    <a:pt x="5853" y="5359"/>
                    <a:pt x="5853" y="3796"/>
                  </a:cubicBezTo>
                  <a:cubicBezTo>
                    <a:pt x="5853" y="2167"/>
                    <a:pt x="5149" y="750"/>
                    <a:pt x="4096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8" name="Google Shape;2438;p53"/>
            <p:cNvSpPr/>
            <p:nvPr/>
          </p:nvSpPr>
          <p:spPr>
            <a:xfrm>
              <a:off x="5900713" y="4141742"/>
              <a:ext cx="137940" cy="216173"/>
            </a:xfrm>
            <a:custGeom>
              <a:avLst/>
              <a:gdLst/>
              <a:ahLst/>
              <a:cxnLst/>
              <a:rect l="l" t="t" r="r" b="b"/>
              <a:pathLst>
                <a:path w="6827" h="10699" extrusionOk="0">
                  <a:moveTo>
                    <a:pt x="3417" y="0"/>
                  </a:moveTo>
                  <a:cubicBezTo>
                    <a:pt x="1532" y="0"/>
                    <a:pt x="0" y="2397"/>
                    <a:pt x="0" y="5353"/>
                  </a:cubicBezTo>
                  <a:cubicBezTo>
                    <a:pt x="0" y="8308"/>
                    <a:pt x="1532" y="10699"/>
                    <a:pt x="3417" y="10699"/>
                  </a:cubicBezTo>
                  <a:cubicBezTo>
                    <a:pt x="5302" y="10699"/>
                    <a:pt x="6826" y="8308"/>
                    <a:pt x="6826" y="5353"/>
                  </a:cubicBezTo>
                  <a:cubicBezTo>
                    <a:pt x="6826" y="2397"/>
                    <a:pt x="5302" y="0"/>
                    <a:pt x="3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9" name="Google Shape;2439;p53"/>
            <p:cNvSpPr/>
            <p:nvPr/>
          </p:nvSpPr>
          <p:spPr>
            <a:xfrm>
              <a:off x="5900713" y="4155563"/>
              <a:ext cx="90801" cy="174632"/>
            </a:xfrm>
            <a:custGeom>
              <a:avLst/>
              <a:gdLst/>
              <a:ahLst/>
              <a:cxnLst/>
              <a:rect l="l" t="t" r="r" b="b"/>
              <a:pathLst>
                <a:path w="4494" h="8643" extrusionOk="0">
                  <a:moveTo>
                    <a:pt x="1737" y="1"/>
                  </a:moveTo>
                  <a:cubicBezTo>
                    <a:pt x="705" y="918"/>
                    <a:pt x="0" y="2662"/>
                    <a:pt x="0" y="4669"/>
                  </a:cubicBezTo>
                  <a:cubicBezTo>
                    <a:pt x="0" y="6246"/>
                    <a:pt x="435" y="7663"/>
                    <a:pt x="1134" y="8643"/>
                  </a:cubicBezTo>
                  <a:cubicBezTo>
                    <a:pt x="3000" y="8553"/>
                    <a:pt x="4494" y="6630"/>
                    <a:pt x="4494" y="4278"/>
                  </a:cubicBezTo>
                  <a:cubicBezTo>
                    <a:pt x="4494" y="2181"/>
                    <a:pt x="3314" y="432"/>
                    <a:pt x="1737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0" name="Google Shape;2440;p53"/>
            <p:cNvSpPr/>
            <p:nvPr/>
          </p:nvSpPr>
          <p:spPr>
            <a:xfrm>
              <a:off x="5321072" y="4438736"/>
              <a:ext cx="152588" cy="173965"/>
            </a:xfrm>
            <a:custGeom>
              <a:avLst/>
              <a:gdLst/>
              <a:ahLst/>
              <a:cxnLst/>
              <a:rect l="l" t="t" r="r" b="b"/>
              <a:pathLst>
                <a:path w="7552" h="8610" extrusionOk="0">
                  <a:moveTo>
                    <a:pt x="7297" y="0"/>
                  </a:moveTo>
                  <a:cubicBezTo>
                    <a:pt x="1" y="442"/>
                    <a:pt x="3783" y="7308"/>
                    <a:pt x="3783" y="7308"/>
                  </a:cubicBezTo>
                  <a:lnTo>
                    <a:pt x="3072" y="8128"/>
                  </a:lnTo>
                  <a:lnTo>
                    <a:pt x="4341" y="7846"/>
                  </a:lnTo>
                  <a:lnTo>
                    <a:pt x="4341" y="8610"/>
                  </a:lnTo>
                  <a:lnTo>
                    <a:pt x="5513" y="8128"/>
                  </a:lnTo>
                  <a:lnTo>
                    <a:pt x="5513" y="8610"/>
                  </a:lnTo>
                  <a:lnTo>
                    <a:pt x="7552" y="7308"/>
                  </a:lnTo>
                  <a:lnTo>
                    <a:pt x="7552" y="1885"/>
                  </a:lnTo>
                  <a:lnTo>
                    <a:pt x="7297" y="0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1" name="Google Shape;2441;p53"/>
            <p:cNvSpPr/>
            <p:nvPr/>
          </p:nvSpPr>
          <p:spPr>
            <a:xfrm>
              <a:off x="5360471" y="4437180"/>
              <a:ext cx="108157" cy="150002"/>
            </a:xfrm>
            <a:custGeom>
              <a:avLst/>
              <a:gdLst/>
              <a:ahLst/>
              <a:cxnLst/>
              <a:rect l="l" t="t" r="r" b="b"/>
              <a:pathLst>
                <a:path w="5353" h="7424" extrusionOk="0">
                  <a:moveTo>
                    <a:pt x="5347" y="0"/>
                  </a:moveTo>
                  <a:cubicBezTo>
                    <a:pt x="3250" y="128"/>
                    <a:pt x="1859" y="794"/>
                    <a:pt x="1205" y="1980"/>
                  </a:cubicBezTo>
                  <a:cubicBezTo>
                    <a:pt x="0" y="4166"/>
                    <a:pt x="1693" y="7294"/>
                    <a:pt x="1762" y="7423"/>
                  </a:cubicBezTo>
                  <a:lnTo>
                    <a:pt x="1897" y="7353"/>
                  </a:lnTo>
                  <a:cubicBezTo>
                    <a:pt x="1885" y="7320"/>
                    <a:pt x="173" y="4166"/>
                    <a:pt x="1339" y="2057"/>
                  </a:cubicBezTo>
                  <a:cubicBezTo>
                    <a:pt x="1968" y="917"/>
                    <a:pt x="3314" y="276"/>
                    <a:pt x="5353" y="154"/>
                  </a:cubicBezTo>
                  <a:lnTo>
                    <a:pt x="534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2" name="Google Shape;2442;p53"/>
            <p:cNvSpPr/>
            <p:nvPr/>
          </p:nvSpPr>
          <p:spPr>
            <a:xfrm>
              <a:off x="5377464" y="4518465"/>
              <a:ext cx="68798" cy="22124"/>
            </a:xfrm>
            <a:custGeom>
              <a:avLst/>
              <a:gdLst/>
              <a:ahLst/>
              <a:cxnLst/>
              <a:rect l="l" t="t" r="r" b="b"/>
              <a:pathLst>
                <a:path w="3405" h="1095" extrusionOk="0">
                  <a:moveTo>
                    <a:pt x="339" y="1"/>
                  </a:moveTo>
                  <a:cubicBezTo>
                    <a:pt x="189" y="1"/>
                    <a:pt x="1" y="126"/>
                    <a:pt x="82" y="271"/>
                  </a:cubicBezTo>
                  <a:cubicBezTo>
                    <a:pt x="358" y="759"/>
                    <a:pt x="1036" y="1022"/>
                    <a:pt x="1569" y="1087"/>
                  </a:cubicBezTo>
                  <a:cubicBezTo>
                    <a:pt x="1619" y="1092"/>
                    <a:pt x="1669" y="1095"/>
                    <a:pt x="1719" y="1095"/>
                  </a:cubicBezTo>
                  <a:cubicBezTo>
                    <a:pt x="2297" y="1095"/>
                    <a:pt x="2829" y="740"/>
                    <a:pt x="3242" y="374"/>
                  </a:cubicBezTo>
                  <a:cubicBezTo>
                    <a:pt x="3405" y="226"/>
                    <a:pt x="3265" y="105"/>
                    <a:pt x="3112" y="105"/>
                  </a:cubicBezTo>
                  <a:cubicBezTo>
                    <a:pt x="3053" y="105"/>
                    <a:pt x="2993" y="123"/>
                    <a:pt x="2947" y="163"/>
                  </a:cubicBezTo>
                  <a:cubicBezTo>
                    <a:pt x="2582" y="488"/>
                    <a:pt x="2201" y="749"/>
                    <a:pt x="1713" y="749"/>
                  </a:cubicBezTo>
                  <a:cubicBezTo>
                    <a:pt x="1662" y="749"/>
                    <a:pt x="1610" y="746"/>
                    <a:pt x="1556" y="740"/>
                  </a:cubicBezTo>
                  <a:cubicBezTo>
                    <a:pt x="1178" y="694"/>
                    <a:pt x="672" y="407"/>
                    <a:pt x="485" y="73"/>
                  </a:cubicBezTo>
                  <a:cubicBezTo>
                    <a:pt x="458" y="22"/>
                    <a:pt x="402" y="1"/>
                    <a:pt x="33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3" name="Google Shape;2443;p53"/>
            <p:cNvSpPr/>
            <p:nvPr/>
          </p:nvSpPr>
          <p:spPr>
            <a:xfrm>
              <a:off x="5383444" y="4482419"/>
              <a:ext cx="70455" cy="26246"/>
            </a:xfrm>
            <a:custGeom>
              <a:avLst/>
              <a:gdLst/>
              <a:ahLst/>
              <a:cxnLst/>
              <a:rect l="l" t="t" r="r" b="b"/>
              <a:pathLst>
                <a:path w="3487" h="1299" extrusionOk="0">
                  <a:moveTo>
                    <a:pt x="1489" y="0"/>
                  </a:moveTo>
                  <a:cubicBezTo>
                    <a:pt x="1056" y="0"/>
                    <a:pt x="619" y="89"/>
                    <a:pt x="240" y="241"/>
                  </a:cubicBezTo>
                  <a:cubicBezTo>
                    <a:pt x="0" y="332"/>
                    <a:pt x="139" y="486"/>
                    <a:pt x="318" y="486"/>
                  </a:cubicBezTo>
                  <a:cubicBezTo>
                    <a:pt x="353" y="486"/>
                    <a:pt x="390" y="480"/>
                    <a:pt x="426" y="466"/>
                  </a:cubicBezTo>
                  <a:cubicBezTo>
                    <a:pt x="712" y="352"/>
                    <a:pt x="1035" y="290"/>
                    <a:pt x="1357" y="290"/>
                  </a:cubicBezTo>
                  <a:cubicBezTo>
                    <a:pt x="2033" y="290"/>
                    <a:pt x="2702" y="565"/>
                    <a:pt x="2997" y="1217"/>
                  </a:cubicBezTo>
                  <a:cubicBezTo>
                    <a:pt x="3023" y="1275"/>
                    <a:pt x="3089" y="1299"/>
                    <a:pt x="3164" y="1299"/>
                  </a:cubicBezTo>
                  <a:cubicBezTo>
                    <a:pt x="3310" y="1299"/>
                    <a:pt x="3486" y="1205"/>
                    <a:pt x="3440" y="1094"/>
                  </a:cubicBezTo>
                  <a:cubicBezTo>
                    <a:pt x="3085" y="309"/>
                    <a:pt x="2296" y="0"/>
                    <a:pt x="148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4" name="Google Shape;2444;p53"/>
            <p:cNvSpPr/>
            <p:nvPr/>
          </p:nvSpPr>
          <p:spPr>
            <a:xfrm>
              <a:off x="5387122" y="4509736"/>
              <a:ext cx="46734" cy="14346"/>
            </a:xfrm>
            <a:custGeom>
              <a:avLst/>
              <a:gdLst/>
              <a:ahLst/>
              <a:cxnLst/>
              <a:rect l="l" t="t" r="r" b="b"/>
              <a:pathLst>
                <a:path w="2313" h="710" extrusionOk="0">
                  <a:moveTo>
                    <a:pt x="357" y="0"/>
                  </a:moveTo>
                  <a:cubicBezTo>
                    <a:pt x="217" y="0"/>
                    <a:pt x="0" y="88"/>
                    <a:pt x="27" y="165"/>
                  </a:cubicBezTo>
                  <a:cubicBezTo>
                    <a:pt x="156" y="568"/>
                    <a:pt x="593" y="710"/>
                    <a:pt x="1056" y="710"/>
                  </a:cubicBezTo>
                  <a:cubicBezTo>
                    <a:pt x="1470" y="710"/>
                    <a:pt x="1904" y="596"/>
                    <a:pt x="2155" y="454"/>
                  </a:cubicBezTo>
                  <a:cubicBezTo>
                    <a:pt x="2312" y="367"/>
                    <a:pt x="2222" y="331"/>
                    <a:pt x="2101" y="331"/>
                  </a:cubicBezTo>
                  <a:cubicBezTo>
                    <a:pt x="2025" y="331"/>
                    <a:pt x="1937" y="346"/>
                    <a:pt x="1892" y="371"/>
                  </a:cubicBezTo>
                  <a:cubicBezTo>
                    <a:pt x="1741" y="457"/>
                    <a:pt x="1526" y="506"/>
                    <a:pt x="1307" y="506"/>
                  </a:cubicBezTo>
                  <a:cubicBezTo>
                    <a:pt x="943" y="506"/>
                    <a:pt x="569" y="371"/>
                    <a:pt x="469" y="49"/>
                  </a:cubicBezTo>
                  <a:cubicBezTo>
                    <a:pt x="458" y="14"/>
                    <a:pt x="414" y="0"/>
                    <a:pt x="35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5" name="Google Shape;2445;p53"/>
            <p:cNvSpPr/>
            <p:nvPr/>
          </p:nvSpPr>
          <p:spPr>
            <a:xfrm>
              <a:off x="5389344" y="4494906"/>
              <a:ext cx="51765" cy="16043"/>
            </a:xfrm>
            <a:custGeom>
              <a:avLst/>
              <a:gdLst/>
              <a:ahLst/>
              <a:cxnLst/>
              <a:rect l="l" t="t" r="r" b="b"/>
              <a:pathLst>
                <a:path w="2562" h="794" extrusionOk="0">
                  <a:moveTo>
                    <a:pt x="981" y="1"/>
                  </a:moveTo>
                  <a:cubicBezTo>
                    <a:pt x="723" y="1"/>
                    <a:pt x="464" y="53"/>
                    <a:pt x="217" y="168"/>
                  </a:cubicBezTo>
                  <a:cubicBezTo>
                    <a:pt x="0" y="275"/>
                    <a:pt x="110" y="397"/>
                    <a:pt x="267" y="397"/>
                  </a:cubicBezTo>
                  <a:cubicBezTo>
                    <a:pt x="309" y="397"/>
                    <a:pt x="354" y="388"/>
                    <a:pt x="397" y="368"/>
                  </a:cubicBezTo>
                  <a:cubicBezTo>
                    <a:pt x="551" y="296"/>
                    <a:pt x="712" y="264"/>
                    <a:pt x="874" y="264"/>
                  </a:cubicBezTo>
                  <a:cubicBezTo>
                    <a:pt x="1302" y="264"/>
                    <a:pt x="1736" y="484"/>
                    <a:pt x="2051" y="759"/>
                  </a:cubicBezTo>
                  <a:cubicBezTo>
                    <a:pt x="2079" y="783"/>
                    <a:pt x="2120" y="793"/>
                    <a:pt x="2168" y="793"/>
                  </a:cubicBezTo>
                  <a:cubicBezTo>
                    <a:pt x="2332" y="793"/>
                    <a:pt x="2561" y="670"/>
                    <a:pt x="2462" y="585"/>
                  </a:cubicBezTo>
                  <a:cubicBezTo>
                    <a:pt x="2051" y="226"/>
                    <a:pt x="1518" y="1"/>
                    <a:pt x="981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6" name="Google Shape;2446;p53"/>
            <p:cNvSpPr/>
            <p:nvPr/>
          </p:nvSpPr>
          <p:spPr>
            <a:xfrm>
              <a:off x="5877517" y="4335731"/>
              <a:ext cx="11800" cy="30348"/>
            </a:xfrm>
            <a:custGeom>
              <a:avLst/>
              <a:gdLst/>
              <a:ahLst/>
              <a:cxnLst/>
              <a:rect l="l" t="t" r="r" b="b"/>
              <a:pathLst>
                <a:path w="584" h="1502" extrusionOk="0">
                  <a:moveTo>
                    <a:pt x="288" y="1"/>
                  </a:moveTo>
                  <a:cubicBezTo>
                    <a:pt x="128" y="1"/>
                    <a:pt x="0" y="335"/>
                    <a:pt x="0" y="752"/>
                  </a:cubicBezTo>
                  <a:cubicBezTo>
                    <a:pt x="0" y="1169"/>
                    <a:pt x="128" y="1501"/>
                    <a:pt x="288" y="1501"/>
                  </a:cubicBezTo>
                  <a:cubicBezTo>
                    <a:pt x="456" y="1501"/>
                    <a:pt x="583" y="1169"/>
                    <a:pt x="583" y="752"/>
                  </a:cubicBezTo>
                  <a:cubicBezTo>
                    <a:pt x="583" y="335"/>
                    <a:pt x="456" y="1"/>
                    <a:pt x="288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7" name="Google Shape;2447;p53"/>
            <p:cNvSpPr/>
            <p:nvPr/>
          </p:nvSpPr>
          <p:spPr>
            <a:xfrm>
              <a:off x="5900713" y="4335731"/>
              <a:ext cx="11921" cy="30348"/>
            </a:xfrm>
            <a:custGeom>
              <a:avLst/>
              <a:gdLst/>
              <a:ahLst/>
              <a:cxnLst/>
              <a:rect l="l" t="t" r="r" b="b"/>
              <a:pathLst>
                <a:path w="590" h="1502" extrusionOk="0">
                  <a:moveTo>
                    <a:pt x="294" y="1"/>
                  </a:moveTo>
                  <a:cubicBezTo>
                    <a:pt x="134" y="1"/>
                    <a:pt x="0" y="335"/>
                    <a:pt x="0" y="752"/>
                  </a:cubicBezTo>
                  <a:cubicBezTo>
                    <a:pt x="0" y="1169"/>
                    <a:pt x="134" y="1501"/>
                    <a:pt x="294" y="1501"/>
                  </a:cubicBezTo>
                  <a:cubicBezTo>
                    <a:pt x="455" y="1501"/>
                    <a:pt x="589" y="1169"/>
                    <a:pt x="589" y="752"/>
                  </a:cubicBezTo>
                  <a:cubicBezTo>
                    <a:pt x="589" y="335"/>
                    <a:pt x="455" y="1"/>
                    <a:pt x="294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48" name="Google Shape;2448;p53"/>
          <p:cNvGrpSpPr/>
          <p:nvPr/>
        </p:nvGrpSpPr>
        <p:grpSpPr>
          <a:xfrm rot="633886" flipH="1">
            <a:off x="6797663" y="541734"/>
            <a:ext cx="1557575" cy="1207871"/>
            <a:chOff x="2380375" y="1419785"/>
            <a:chExt cx="971679" cy="753465"/>
          </a:xfrm>
        </p:grpSpPr>
        <p:sp>
          <p:nvSpPr>
            <p:cNvPr id="2449" name="Google Shape;2449;p53"/>
            <p:cNvSpPr/>
            <p:nvPr/>
          </p:nvSpPr>
          <p:spPr>
            <a:xfrm>
              <a:off x="3179927" y="2010822"/>
              <a:ext cx="9860" cy="5051"/>
            </a:xfrm>
            <a:custGeom>
              <a:avLst/>
              <a:gdLst/>
              <a:ahLst/>
              <a:cxnLst/>
              <a:rect l="l" t="t" r="r" b="b"/>
              <a:pathLst>
                <a:path w="488" h="250" extrusionOk="0">
                  <a:moveTo>
                    <a:pt x="487" y="0"/>
                  </a:moveTo>
                  <a:lnTo>
                    <a:pt x="1" y="6"/>
                  </a:lnTo>
                  <a:lnTo>
                    <a:pt x="1" y="249"/>
                  </a:lnTo>
                  <a:lnTo>
                    <a:pt x="487" y="243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0" name="Google Shape;2450;p53"/>
            <p:cNvSpPr/>
            <p:nvPr/>
          </p:nvSpPr>
          <p:spPr>
            <a:xfrm>
              <a:off x="3177604" y="1434555"/>
              <a:ext cx="12184" cy="566427"/>
            </a:xfrm>
            <a:custGeom>
              <a:avLst/>
              <a:gdLst/>
              <a:ahLst/>
              <a:cxnLst/>
              <a:rect l="l" t="t" r="r" b="b"/>
              <a:pathLst>
                <a:path w="603" h="28034" extrusionOk="0">
                  <a:moveTo>
                    <a:pt x="487" y="0"/>
                  </a:moveTo>
                  <a:lnTo>
                    <a:pt x="1" y="6"/>
                  </a:lnTo>
                  <a:lnTo>
                    <a:pt x="1" y="494"/>
                  </a:lnTo>
                  <a:lnTo>
                    <a:pt x="487" y="494"/>
                  </a:lnTo>
                  <a:lnTo>
                    <a:pt x="487" y="0"/>
                  </a:lnTo>
                  <a:close/>
                  <a:moveTo>
                    <a:pt x="7" y="988"/>
                  </a:moveTo>
                  <a:lnTo>
                    <a:pt x="7" y="1482"/>
                  </a:lnTo>
                  <a:lnTo>
                    <a:pt x="494" y="1482"/>
                  </a:lnTo>
                  <a:lnTo>
                    <a:pt x="487" y="988"/>
                  </a:lnTo>
                  <a:close/>
                  <a:moveTo>
                    <a:pt x="494" y="1968"/>
                  </a:moveTo>
                  <a:lnTo>
                    <a:pt x="7" y="1974"/>
                  </a:lnTo>
                  <a:lnTo>
                    <a:pt x="7" y="2462"/>
                  </a:lnTo>
                  <a:lnTo>
                    <a:pt x="494" y="2462"/>
                  </a:lnTo>
                  <a:lnTo>
                    <a:pt x="494" y="1968"/>
                  </a:lnTo>
                  <a:close/>
                  <a:moveTo>
                    <a:pt x="13" y="2956"/>
                  </a:moveTo>
                  <a:lnTo>
                    <a:pt x="13" y="3449"/>
                  </a:lnTo>
                  <a:lnTo>
                    <a:pt x="501" y="3443"/>
                  </a:lnTo>
                  <a:lnTo>
                    <a:pt x="501" y="2956"/>
                  </a:lnTo>
                  <a:close/>
                  <a:moveTo>
                    <a:pt x="13" y="3936"/>
                  </a:moveTo>
                  <a:lnTo>
                    <a:pt x="19" y="4430"/>
                  </a:lnTo>
                  <a:lnTo>
                    <a:pt x="501" y="4430"/>
                  </a:lnTo>
                  <a:lnTo>
                    <a:pt x="501" y="3936"/>
                  </a:lnTo>
                  <a:close/>
                  <a:moveTo>
                    <a:pt x="19" y="4923"/>
                  </a:moveTo>
                  <a:lnTo>
                    <a:pt x="19" y="5417"/>
                  </a:lnTo>
                  <a:lnTo>
                    <a:pt x="507" y="5411"/>
                  </a:lnTo>
                  <a:lnTo>
                    <a:pt x="507" y="4923"/>
                  </a:lnTo>
                  <a:close/>
                  <a:moveTo>
                    <a:pt x="25" y="5905"/>
                  </a:moveTo>
                  <a:lnTo>
                    <a:pt x="25" y="6397"/>
                  </a:lnTo>
                  <a:lnTo>
                    <a:pt x="513" y="6397"/>
                  </a:lnTo>
                  <a:lnTo>
                    <a:pt x="507" y="5905"/>
                  </a:lnTo>
                  <a:close/>
                  <a:moveTo>
                    <a:pt x="513" y="6885"/>
                  </a:moveTo>
                  <a:lnTo>
                    <a:pt x="25" y="6891"/>
                  </a:lnTo>
                  <a:lnTo>
                    <a:pt x="33" y="7379"/>
                  </a:lnTo>
                  <a:lnTo>
                    <a:pt x="513" y="7379"/>
                  </a:lnTo>
                  <a:lnTo>
                    <a:pt x="513" y="6885"/>
                  </a:lnTo>
                  <a:close/>
                  <a:moveTo>
                    <a:pt x="33" y="7873"/>
                  </a:moveTo>
                  <a:lnTo>
                    <a:pt x="33" y="8367"/>
                  </a:lnTo>
                  <a:lnTo>
                    <a:pt x="519" y="8359"/>
                  </a:lnTo>
                  <a:lnTo>
                    <a:pt x="519" y="7873"/>
                  </a:lnTo>
                  <a:close/>
                  <a:moveTo>
                    <a:pt x="39" y="8853"/>
                  </a:moveTo>
                  <a:lnTo>
                    <a:pt x="39" y="9347"/>
                  </a:lnTo>
                  <a:lnTo>
                    <a:pt x="525" y="9347"/>
                  </a:lnTo>
                  <a:lnTo>
                    <a:pt x="519" y="8853"/>
                  </a:lnTo>
                  <a:close/>
                  <a:moveTo>
                    <a:pt x="39" y="9840"/>
                  </a:moveTo>
                  <a:lnTo>
                    <a:pt x="45" y="10334"/>
                  </a:lnTo>
                  <a:lnTo>
                    <a:pt x="525" y="10328"/>
                  </a:lnTo>
                  <a:lnTo>
                    <a:pt x="525" y="9840"/>
                  </a:lnTo>
                  <a:close/>
                  <a:moveTo>
                    <a:pt x="45" y="10821"/>
                  </a:moveTo>
                  <a:lnTo>
                    <a:pt x="45" y="11314"/>
                  </a:lnTo>
                  <a:lnTo>
                    <a:pt x="533" y="11314"/>
                  </a:lnTo>
                  <a:lnTo>
                    <a:pt x="533" y="10821"/>
                  </a:lnTo>
                  <a:close/>
                  <a:moveTo>
                    <a:pt x="533" y="11802"/>
                  </a:moveTo>
                  <a:lnTo>
                    <a:pt x="45" y="11808"/>
                  </a:lnTo>
                  <a:lnTo>
                    <a:pt x="51" y="12296"/>
                  </a:lnTo>
                  <a:lnTo>
                    <a:pt x="539" y="12296"/>
                  </a:lnTo>
                  <a:lnTo>
                    <a:pt x="533" y="11802"/>
                  </a:lnTo>
                  <a:close/>
                  <a:moveTo>
                    <a:pt x="51" y="12790"/>
                  </a:moveTo>
                  <a:lnTo>
                    <a:pt x="51" y="13282"/>
                  </a:lnTo>
                  <a:lnTo>
                    <a:pt x="539" y="13282"/>
                  </a:lnTo>
                  <a:lnTo>
                    <a:pt x="539" y="12790"/>
                  </a:lnTo>
                  <a:close/>
                  <a:moveTo>
                    <a:pt x="539" y="13770"/>
                  </a:moveTo>
                  <a:lnTo>
                    <a:pt x="57" y="13776"/>
                  </a:lnTo>
                  <a:lnTo>
                    <a:pt x="57" y="14264"/>
                  </a:lnTo>
                  <a:lnTo>
                    <a:pt x="545" y="14264"/>
                  </a:lnTo>
                  <a:lnTo>
                    <a:pt x="539" y="13770"/>
                  </a:lnTo>
                  <a:close/>
                  <a:moveTo>
                    <a:pt x="57" y="14758"/>
                  </a:moveTo>
                  <a:lnTo>
                    <a:pt x="64" y="15251"/>
                  </a:lnTo>
                  <a:lnTo>
                    <a:pt x="545" y="15244"/>
                  </a:lnTo>
                  <a:lnTo>
                    <a:pt x="545" y="14758"/>
                  </a:lnTo>
                  <a:close/>
                  <a:moveTo>
                    <a:pt x="64" y="15738"/>
                  </a:moveTo>
                  <a:lnTo>
                    <a:pt x="64" y="16231"/>
                  </a:lnTo>
                  <a:lnTo>
                    <a:pt x="551" y="16231"/>
                  </a:lnTo>
                  <a:lnTo>
                    <a:pt x="551" y="15738"/>
                  </a:lnTo>
                  <a:close/>
                  <a:moveTo>
                    <a:pt x="551" y="16719"/>
                  </a:moveTo>
                  <a:lnTo>
                    <a:pt x="71" y="16725"/>
                  </a:lnTo>
                  <a:lnTo>
                    <a:pt x="71" y="17213"/>
                  </a:lnTo>
                  <a:lnTo>
                    <a:pt x="558" y="17213"/>
                  </a:lnTo>
                  <a:lnTo>
                    <a:pt x="551" y="16719"/>
                  </a:lnTo>
                  <a:close/>
                  <a:moveTo>
                    <a:pt x="71" y="17705"/>
                  </a:moveTo>
                  <a:lnTo>
                    <a:pt x="77" y="18199"/>
                  </a:lnTo>
                  <a:lnTo>
                    <a:pt x="558" y="18199"/>
                  </a:lnTo>
                  <a:lnTo>
                    <a:pt x="558" y="17705"/>
                  </a:lnTo>
                  <a:close/>
                  <a:moveTo>
                    <a:pt x="564" y="18687"/>
                  </a:moveTo>
                  <a:lnTo>
                    <a:pt x="77" y="18693"/>
                  </a:lnTo>
                  <a:lnTo>
                    <a:pt x="77" y="19181"/>
                  </a:lnTo>
                  <a:lnTo>
                    <a:pt x="564" y="19181"/>
                  </a:lnTo>
                  <a:lnTo>
                    <a:pt x="564" y="18687"/>
                  </a:lnTo>
                  <a:close/>
                  <a:moveTo>
                    <a:pt x="84" y="19675"/>
                  </a:moveTo>
                  <a:lnTo>
                    <a:pt x="84" y="20167"/>
                  </a:lnTo>
                  <a:lnTo>
                    <a:pt x="571" y="20161"/>
                  </a:lnTo>
                  <a:lnTo>
                    <a:pt x="564" y="19675"/>
                  </a:lnTo>
                  <a:close/>
                  <a:moveTo>
                    <a:pt x="84" y="20655"/>
                  </a:moveTo>
                  <a:lnTo>
                    <a:pt x="84" y="21149"/>
                  </a:lnTo>
                  <a:lnTo>
                    <a:pt x="571" y="21149"/>
                  </a:lnTo>
                  <a:lnTo>
                    <a:pt x="571" y="20655"/>
                  </a:lnTo>
                  <a:close/>
                  <a:moveTo>
                    <a:pt x="90" y="21642"/>
                  </a:moveTo>
                  <a:lnTo>
                    <a:pt x="90" y="22136"/>
                  </a:lnTo>
                  <a:lnTo>
                    <a:pt x="578" y="22129"/>
                  </a:lnTo>
                  <a:lnTo>
                    <a:pt x="571" y="21642"/>
                  </a:lnTo>
                  <a:close/>
                  <a:moveTo>
                    <a:pt x="90" y="22622"/>
                  </a:moveTo>
                  <a:lnTo>
                    <a:pt x="96" y="23116"/>
                  </a:lnTo>
                  <a:lnTo>
                    <a:pt x="578" y="23116"/>
                  </a:lnTo>
                  <a:lnTo>
                    <a:pt x="578" y="22622"/>
                  </a:lnTo>
                  <a:close/>
                  <a:moveTo>
                    <a:pt x="584" y="23604"/>
                  </a:moveTo>
                  <a:lnTo>
                    <a:pt x="96" y="23610"/>
                  </a:lnTo>
                  <a:lnTo>
                    <a:pt x="96" y="24098"/>
                  </a:lnTo>
                  <a:lnTo>
                    <a:pt x="584" y="24098"/>
                  </a:lnTo>
                  <a:lnTo>
                    <a:pt x="584" y="23604"/>
                  </a:lnTo>
                  <a:close/>
                  <a:moveTo>
                    <a:pt x="102" y="24590"/>
                  </a:moveTo>
                  <a:lnTo>
                    <a:pt x="102" y="25084"/>
                  </a:lnTo>
                  <a:lnTo>
                    <a:pt x="590" y="25078"/>
                  </a:lnTo>
                  <a:lnTo>
                    <a:pt x="584" y="24590"/>
                  </a:lnTo>
                  <a:close/>
                  <a:moveTo>
                    <a:pt x="102" y="25572"/>
                  </a:moveTo>
                  <a:lnTo>
                    <a:pt x="110" y="26066"/>
                  </a:lnTo>
                  <a:lnTo>
                    <a:pt x="590" y="26066"/>
                  </a:lnTo>
                  <a:lnTo>
                    <a:pt x="590" y="25572"/>
                  </a:lnTo>
                  <a:close/>
                  <a:moveTo>
                    <a:pt x="110" y="26559"/>
                  </a:moveTo>
                  <a:lnTo>
                    <a:pt x="110" y="27052"/>
                  </a:lnTo>
                  <a:lnTo>
                    <a:pt x="596" y="27046"/>
                  </a:lnTo>
                  <a:lnTo>
                    <a:pt x="596" y="26559"/>
                  </a:lnTo>
                  <a:close/>
                  <a:moveTo>
                    <a:pt x="116" y="27540"/>
                  </a:moveTo>
                  <a:lnTo>
                    <a:pt x="116" y="28033"/>
                  </a:lnTo>
                  <a:lnTo>
                    <a:pt x="602" y="28033"/>
                  </a:lnTo>
                  <a:lnTo>
                    <a:pt x="596" y="2754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1" name="Google Shape;2451;p53"/>
            <p:cNvSpPr/>
            <p:nvPr/>
          </p:nvSpPr>
          <p:spPr>
            <a:xfrm>
              <a:off x="3177483" y="1419785"/>
              <a:ext cx="9840" cy="4930"/>
            </a:xfrm>
            <a:custGeom>
              <a:avLst/>
              <a:gdLst/>
              <a:ahLst/>
              <a:cxnLst/>
              <a:rect l="l" t="t" r="r" b="b"/>
              <a:pathLst>
                <a:path w="487" h="244" extrusionOk="0">
                  <a:moveTo>
                    <a:pt x="0" y="0"/>
                  </a:moveTo>
                  <a:lnTo>
                    <a:pt x="7" y="243"/>
                  </a:lnTo>
                  <a:lnTo>
                    <a:pt x="487" y="243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2" name="Google Shape;2452;p53"/>
            <p:cNvSpPr/>
            <p:nvPr/>
          </p:nvSpPr>
          <p:spPr>
            <a:xfrm>
              <a:off x="2671408" y="1956652"/>
              <a:ext cx="585480" cy="216598"/>
            </a:xfrm>
            <a:custGeom>
              <a:avLst/>
              <a:gdLst/>
              <a:ahLst/>
              <a:cxnLst/>
              <a:rect l="l" t="t" r="r" b="b"/>
              <a:pathLst>
                <a:path w="28977" h="10720" extrusionOk="0">
                  <a:moveTo>
                    <a:pt x="28977" y="1"/>
                  </a:moveTo>
                  <a:lnTo>
                    <a:pt x="16252" y="3149"/>
                  </a:lnTo>
                  <a:lnTo>
                    <a:pt x="14335" y="3706"/>
                  </a:lnTo>
                  <a:lnTo>
                    <a:pt x="12219" y="4040"/>
                  </a:lnTo>
                  <a:lnTo>
                    <a:pt x="10547" y="4527"/>
                  </a:lnTo>
                  <a:lnTo>
                    <a:pt x="0" y="7238"/>
                  </a:lnTo>
                  <a:lnTo>
                    <a:pt x="2027" y="10720"/>
                  </a:lnTo>
                  <a:lnTo>
                    <a:pt x="28104" y="4489"/>
                  </a:lnTo>
                  <a:lnTo>
                    <a:pt x="289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3" name="Google Shape;2453;p53"/>
            <p:cNvSpPr/>
            <p:nvPr/>
          </p:nvSpPr>
          <p:spPr>
            <a:xfrm>
              <a:off x="2706524" y="2094754"/>
              <a:ext cx="30712" cy="70859"/>
            </a:xfrm>
            <a:custGeom>
              <a:avLst/>
              <a:gdLst/>
              <a:ahLst/>
              <a:cxnLst/>
              <a:rect l="l" t="t" r="r" b="b"/>
              <a:pathLst>
                <a:path w="1520" h="3507" extrusionOk="0">
                  <a:moveTo>
                    <a:pt x="90" y="0"/>
                  </a:moveTo>
                  <a:lnTo>
                    <a:pt x="1" y="359"/>
                  </a:lnTo>
                  <a:cubicBezTo>
                    <a:pt x="7" y="359"/>
                    <a:pt x="641" y="519"/>
                    <a:pt x="898" y="1108"/>
                  </a:cubicBezTo>
                  <a:cubicBezTo>
                    <a:pt x="1135" y="1660"/>
                    <a:pt x="993" y="2403"/>
                    <a:pt x="475" y="3326"/>
                  </a:cubicBezTo>
                  <a:lnTo>
                    <a:pt x="789" y="3506"/>
                  </a:lnTo>
                  <a:cubicBezTo>
                    <a:pt x="1372" y="2474"/>
                    <a:pt x="1520" y="1622"/>
                    <a:pt x="1232" y="962"/>
                  </a:cubicBezTo>
                  <a:cubicBezTo>
                    <a:pt x="898" y="205"/>
                    <a:pt x="123" y="12"/>
                    <a:pt x="9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4" name="Google Shape;2454;p53"/>
            <p:cNvSpPr/>
            <p:nvPr/>
          </p:nvSpPr>
          <p:spPr>
            <a:xfrm>
              <a:off x="2850929" y="1972453"/>
              <a:ext cx="101631" cy="118139"/>
            </a:xfrm>
            <a:custGeom>
              <a:avLst/>
              <a:gdLst/>
              <a:ahLst/>
              <a:cxnLst/>
              <a:rect l="l" t="t" r="r" b="b"/>
              <a:pathLst>
                <a:path w="5030" h="5847" extrusionOk="0">
                  <a:moveTo>
                    <a:pt x="2547" y="1"/>
                  </a:moveTo>
                  <a:cubicBezTo>
                    <a:pt x="2546" y="1"/>
                    <a:pt x="0" y="1699"/>
                    <a:pt x="1662" y="3745"/>
                  </a:cubicBezTo>
                  <a:cubicBezTo>
                    <a:pt x="1662" y="3745"/>
                    <a:pt x="1890" y="3631"/>
                    <a:pt x="2190" y="3631"/>
                  </a:cubicBezTo>
                  <a:cubicBezTo>
                    <a:pt x="2711" y="3631"/>
                    <a:pt x="3449" y="3974"/>
                    <a:pt x="3604" y="5847"/>
                  </a:cubicBezTo>
                  <a:lnTo>
                    <a:pt x="4976" y="5648"/>
                  </a:lnTo>
                  <a:cubicBezTo>
                    <a:pt x="4976" y="5648"/>
                    <a:pt x="5030" y="2863"/>
                    <a:pt x="3434" y="2863"/>
                  </a:cubicBezTo>
                  <a:cubicBezTo>
                    <a:pt x="3044" y="2863"/>
                    <a:pt x="2556" y="3029"/>
                    <a:pt x="1944" y="3444"/>
                  </a:cubicBezTo>
                  <a:cubicBezTo>
                    <a:pt x="1944" y="3444"/>
                    <a:pt x="1110" y="1764"/>
                    <a:pt x="2207" y="527"/>
                  </a:cubicBezTo>
                  <a:lnTo>
                    <a:pt x="2547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5" name="Google Shape;2455;p53"/>
            <p:cNvSpPr/>
            <p:nvPr/>
          </p:nvSpPr>
          <p:spPr>
            <a:xfrm>
              <a:off x="2925526" y="1956652"/>
              <a:ext cx="101651" cy="118159"/>
            </a:xfrm>
            <a:custGeom>
              <a:avLst/>
              <a:gdLst/>
              <a:ahLst/>
              <a:cxnLst/>
              <a:rect l="l" t="t" r="r" b="b"/>
              <a:pathLst>
                <a:path w="5031" h="5848" extrusionOk="0">
                  <a:moveTo>
                    <a:pt x="2547" y="1"/>
                  </a:moveTo>
                  <a:lnTo>
                    <a:pt x="2547" y="1"/>
                  </a:lnTo>
                  <a:cubicBezTo>
                    <a:pt x="2547" y="1"/>
                    <a:pt x="1" y="1700"/>
                    <a:pt x="1662" y="3744"/>
                  </a:cubicBezTo>
                  <a:cubicBezTo>
                    <a:pt x="1662" y="3744"/>
                    <a:pt x="1888" y="3632"/>
                    <a:pt x="2187" y="3632"/>
                  </a:cubicBezTo>
                  <a:cubicBezTo>
                    <a:pt x="2707" y="3632"/>
                    <a:pt x="3450" y="3973"/>
                    <a:pt x="3604" y="5847"/>
                  </a:cubicBezTo>
                  <a:lnTo>
                    <a:pt x="4976" y="5649"/>
                  </a:lnTo>
                  <a:cubicBezTo>
                    <a:pt x="4976" y="5649"/>
                    <a:pt x="5030" y="2865"/>
                    <a:pt x="3432" y="2865"/>
                  </a:cubicBezTo>
                  <a:cubicBezTo>
                    <a:pt x="3043" y="2865"/>
                    <a:pt x="2555" y="3031"/>
                    <a:pt x="1944" y="3443"/>
                  </a:cubicBezTo>
                  <a:cubicBezTo>
                    <a:pt x="1944" y="3443"/>
                    <a:pt x="1110" y="1764"/>
                    <a:pt x="2207" y="527"/>
                  </a:cubicBezTo>
                  <a:lnTo>
                    <a:pt x="2547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6" name="Google Shape;2456;p53"/>
            <p:cNvSpPr/>
            <p:nvPr/>
          </p:nvSpPr>
          <p:spPr>
            <a:xfrm>
              <a:off x="2380375" y="1441688"/>
              <a:ext cx="971679" cy="554001"/>
            </a:xfrm>
            <a:custGeom>
              <a:avLst/>
              <a:gdLst/>
              <a:ahLst/>
              <a:cxnLst/>
              <a:rect l="l" t="t" r="r" b="b"/>
              <a:pathLst>
                <a:path w="48091" h="27419" extrusionOk="0">
                  <a:moveTo>
                    <a:pt x="30753" y="0"/>
                  </a:moveTo>
                  <a:cubicBezTo>
                    <a:pt x="30117" y="0"/>
                    <a:pt x="29481" y="81"/>
                    <a:pt x="28854" y="250"/>
                  </a:cubicBezTo>
                  <a:cubicBezTo>
                    <a:pt x="19706" y="2718"/>
                    <a:pt x="14489" y="22468"/>
                    <a:pt x="14489" y="22468"/>
                  </a:cubicBezTo>
                  <a:lnTo>
                    <a:pt x="4007" y="5269"/>
                  </a:lnTo>
                  <a:lnTo>
                    <a:pt x="4007" y="5269"/>
                  </a:lnTo>
                  <a:cubicBezTo>
                    <a:pt x="1" y="19352"/>
                    <a:pt x="15258" y="23071"/>
                    <a:pt x="15258" y="23071"/>
                  </a:cubicBezTo>
                  <a:cubicBezTo>
                    <a:pt x="15258" y="23071"/>
                    <a:pt x="20752" y="27419"/>
                    <a:pt x="27489" y="27419"/>
                  </a:cubicBezTo>
                  <a:cubicBezTo>
                    <a:pt x="30545" y="27419"/>
                    <a:pt x="33857" y="26524"/>
                    <a:pt x="37028" y="23923"/>
                  </a:cubicBezTo>
                  <a:cubicBezTo>
                    <a:pt x="48091" y="14843"/>
                    <a:pt x="39386" y="0"/>
                    <a:pt x="30753" y="0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7" name="Google Shape;2457;p53"/>
            <p:cNvSpPr/>
            <p:nvPr/>
          </p:nvSpPr>
          <p:spPr>
            <a:xfrm>
              <a:off x="2434383" y="1548128"/>
              <a:ext cx="115027" cy="219830"/>
            </a:xfrm>
            <a:custGeom>
              <a:avLst/>
              <a:gdLst/>
              <a:ahLst/>
              <a:cxnLst/>
              <a:rect l="l" t="t" r="r" b="b"/>
              <a:pathLst>
                <a:path w="5693" h="10880" extrusionOk="0">
                  <a:moveTo>
                    <a:pt x="1334" y="1"/>
                  </a:moveTo>
                  <a:cubicBezTo>
                    <a:pt x="0" y="4693"/>
                    <a:pt x="802" y="8238"/>
                    <a:pt x="2476" y="10880"/>
                  </a:cubicBezTo>
                  <a:cubicBezTo>
                    <a:pt x="2553" y="10707"/>
                    <a:pt x="2603" y="10527"/>
                    <a:pt x="2642" y="10374"/>
                  </a:cubicBezTo>
                  <a:cubicBezTo>
                    <a:pt x="2693" y="10066"/>
                    <a:pt x="2764" y="9463"/>
                    <a:pt x="2757" y="8847"/>
                  </a:cubicBezTo>
                  <a:lnTo>
                    <a:pt x="2757" y="8847"/>
                  </a:lnTo>
                  <a:cubicBezTo>
                    <a:pt x="3029" y="9284"/>
                    <a:pt x="3340" y="9623"/>
                    <a:pt x="3588" y="9623"/>
                  </a:cubicBezTo>
                  <a:cubicBezTo>
                    <a:pt x="3639" y="9623"/>
                    <a:pt x="3687" y="9609"/>
                    <a:pt x="3731" y="9578"/>
                  </a:cubicBezTo>
                  <a:cubicBezTo>
                    <a:pt x="4367" y="9155"/>
                    <a:pt x="3399" y="7456"/>
                    <a:pt x="3187" y="7001"/>
                  </a:cubicBezTo>
                  <a:lnTo>
                    <a:pt x="3187" y="7001"/>
                  </a:lnTo>
                  <a:cubicBezTo>
                    <a:pt x="3310" y="7254"/>
                    <a:pt x="3889" y="8042"/>
                    <a:pt x="4341" y="8042"/>
                  </a:cubicBezTo>
                  <a:cubicBezTo>
                    <a:pt x="4429" y="8042"/>
                    <a:pt x="4511" y="8013"/>
                    <a:pt x="4585" y="7944"/>
                  </a:cubicBezTo>
                  <a:cubicBezTo>
                    <a:pt x="4944" y="7610"/>
                    <a:pt x="4154" y="6303"/>
                    <a:pt x="3911" y="6001"/>
                  </a:cubicBezTo>
                  <a:lnTo>
                    <a:pt x="3911" y="6001"/>
                  </a:lnTo>
                  <a:cubicBezTo>
                    <a:pt x="4367" y="6456"/>
                    <a:pt x="5065" y="7001"/>
                    <a:pt x="5674" y="7155"/>
                  </a:cubicBezTo>
                  <a:lnTo>
                    <a:pt x="5693" y="715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8" name="Google Shape;2458;p53"/>
            <p:cNvSpPr/>
            <p:nvPr/>
          </p:nvSpPr>
          <p:spPr>
            <a:xfrm>
              <a:off x="2893178" y="1703645"/>
              <a:ext cx="329402" cy="292083"/>
            </a:xfrm>
            <a:custGeom>
              <a:avLst/>
              <a:gdLst/>
              <a:ahLst/>
              <a:cxnLst/>
              <a:rect l="l" t="t" r="r" b="b"/>
              <a:pathLst>
                <a:path w="16303" h="14456" extrusionOk="0">
                  <a:moveTo>
                    <a:pt x="10673" y="0"/>
                  </a:moveTo>
                  <a:cubicBezTo>
                    <a:pt x="9660" y="0"/>
                    <a:pt x="8638" y="187"/>
                    <a:pt x="7717" y="478"/>
                  </a:cubicBezTo>
                  <a:cubicBezTo>
                    <a:pt x="5590" y="1164"/>
                    <a:pt x="3640" y="2587"/>
                    <a:pt x="2500" y="4529"/>
                  </a:cubicBezTo>
                  <a:cubicBezTo>
                    <a:pt x="2699" y="4863"/>
                    <a:pt x="2865" y="5215"/>
                    <a:pt x="3006" y="5574"/>
                  </a:cubicBezTo>
                  <a:cubicBezTo>
                    <a:pt x="4019" y="8343"/>
                    <a:pt x="2096" y="12221"/>
                    <a:pt x="0" y="14318"/>
                  </a:cubicBezTo>
                  <a:cubicBezTo>
                    <a:pt x="684" y="14406"/>
                    <a:pt x="1386" y="14455"/>
                    <a:pt x="2102" y="14455"/>
                  </a:cubicBezTo>
                  <a:cubicBezTo>
                    <a:pt x="5161" y="14455"/>
                    <a:pt x="8474" y="13561"/>
                    <a:pt x="11648" y="10958"/>
                  </a:cubicBezTo>
                  <a:cubicBezTo>
                    <a:pt x="14096" y="8946"/>
                    <a:pt x="15578" y="6650"/>
                    <a:pt x="16302" y="4298"/>
                  </a:cubicBezTo>
                  <a:cubicBezTo>
                    <a:pt x="15987" y="3132"/>
                    <a:pt x="15436" y="2061"/>
                    <a:pt x="14456" y="1227"/>
                  </a:cubicBezTo>
                  <a:cubicBezTo>
                    <a:pt x="13397" y="342"/>
                    <a:pt x="12044" y="0"/>
                    <a:pt x="10673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9" name="Google Shape;2459;p53"/>
            <p:cNvSpPr/>
            <p:nvPr/>
          </p:nvSpPr>
          <p:spPr>
            <a:xfrm>
              <a:off x="2767523" y="1793921"/>
              <a:ext cx="103227" cy="110824"/>
            </a:xfrm>
            <a:custGeom>
              <a:avLst/>
              <a:gdLst/>
              <a:ahLst/>
              <a:cxnLst/>
              <a:rect l="l" t="t" r="r" b="b"/>
              <a:pathLst>
                <a:path w="5109" h="5485" extrusionOk="0">
                  <a:moveTo>
                    <a:pt x="2570" y="1526"/>
                  </a:moveTo>
                  <a:cubicBezTo>
                    <a:pt x="2590" y="1526"/>
                    <a:pt x="2600" y="1534"/>
                    <a:pt x="2598" y="1555"/>
                  </a:cubicBezTo>
                  <a:cubicBezTo>
                    <a:pt x="2565" y="1741"/>
                    <a:pt x="2244" y="1889"/>
                    <a:pt x="2098" y="1966"/>
                  </a:cubicBezTo>
                  <a:cubicBezTo>
                    <a:pt x="1997" y="2013"/>
                    <a:pt x="1895" y="2048"/>
                    <a:pt x="1797" y="2067"/>
                  </a:cubicBezTo>
                  <a:lnTo>
                    <a:pt x="1797" y="2067"/>
                  </a:lnTo>
                  <a:cubicBezTo>
                    <a:pt x="1881" y="1973"/>
                    <a:pt x="1970" y="1884"/>
                    <a:pt x="2065" y="1804"/>
                  </a:cubicBezTo>
                  <a:cubicBezTo>
                    <a:pt x="2103" y="1767"/>
                    <a:pt x="2466" y="1526"/>
                    <a:pt x="2570" y="1526"/>
                  </a:cubicBezTo>
                  <a:close/>
                  <a:moveTo>
                    <a:pt x="2665" y="0"/>
                  </a:moveTo>
                  <a:cubicBezTo>
                    <a:pt x="2650" y="0"/>
                    <a:pt x="2634" y="2"/>
                    <a:pt x="2616" y="4"/>
                  </a:cubicBezTo>
                  <a:cubicBezTo>
                    <a:pt x="1950" y="87"/>
                    <a:pt x="1314" y="587"/>
                    <a:pt x="1033" y="1189"/>
                  </a:cubicBezTo>
                  <a:cubicBezTo>
                    <a:pt x="813" y="1664"/>
                    <a:pt x="807" y="2171"/>
                    <a:pt x="1306" y="2278"/>
                  </a:cubicBezTo>
                  <a:lnTo>
                    <a:pt x="1306" y="2278"/>
                  </a:lnTo>
                  <a:cubicBezTo>
                    <a:pt x="1184" y="2443"/>
                    <a:pt x="1073" y="2618"/>
                    <a:pt x="968" y="2798"/>
                  </a:cubicBezTo>
                  <a:cubicBezTo>
                    <a:pt x="667" y="3324"/>
                    <a:pt x="1" y="4587"/>
                    <a:pt x="444" y="5183"/>
                  </a:cubicBezTo>
                  <a:cubicBezTo>
                    <a:pt x="609" y="5406"/>
                    <a:pt x="847" y="5485"/>
                    <a:pt x="1106" y="5485"/>
                  </a:cubicBezTo>
                  <a:cubicBezTo>
                    <a:pt x="1510" y="5485"/>
                    <a:pt x="1964" y="5294"/>
                    <a:pt x="2276" y="5158"/>
                  </a:cubicBezTo>
                  <a:cubicBezTo>
                    <a:pt x="3308" y="4703"/>
                    <a:pt x="4148" y="3875"/>
                    <a:pt x="5021" y="3183"/>
                  </a:cubicBezTo>
                  <a:cubicBezTo>
                    <a:pt x="5109" y="3109"/>
                    <a:pt x="5030" y="3078"/>
                    <a:pt x="4931" y="3078"/>
                  </a:cubicBezTo>
                  <a:cubicBezTo>
                    <a:pt x="4858" y="3078"/>
                    <a:pt x="4773" y="3095"/>
                    <a:pt x="4738" y="3126"/>
                  </a:cubicBezTo>
                  <a:cubicBezTo>
                    <a:pt x="3853" y="3836"/>
                    <a:pt x="3013" y="4632"/>
                    <a:pt x="1962" y="5093"/>
                  </a:cubicBezTo>
                  <a:cubicBezTo>
                    <a:pt x="1670" y="5222"/>
                    <a:pt x="1441" y="5278"/>
                    <a:pt x="1264" y="5278"/>
                  </a:cubicBezTo>
                  <a:cubicBezTo>
                    <a:pt x="273" y="5278"/>
                    <a:pt x="920" y="3517"/>
                    <a:pt x="1296" y="2804"/>
                  </a:cubicBezTo>
                  <a:cubicBezTo>
                    <a:pt x="1391" y="2630"/>
                    <a:pt x="1497" y="2456"/>
                    <a:pt x="1617" y="2292"/>
                  </a:cubicBezTo>
                  <a:lnTo>
                    <a:pt x="1617" y="2292"/>
                  </a:lnTo>
                  <a:cubicBezTo>
                    <a:pt x="2043" y="2254"/>
                    <a:pt x="2555" y="2016"/>
                    <a:pt x="2821" y="1709"/>
                  </a:cubicBezTo>
                  <a:cubicBezTo>
                    <a:pt x="3046" y="1444"/>
                    <a:pt x="2905" y="1263"/>
                    <a:pt x="2669" y="1263"/>
                  </a:cubicBezTo>
                  <a:cubicBezTo>
                    <a:pt x="2595" y="1263"/>
                    <a:pt x="2513" y="1280"/>
                    <a:pt x="2430" y="1318"/>
                  </a:cubicBezTo>
                  <a:cubicBezTo>
                    <a:pt x="2049" y="1492"/>
                    <a:pt x="1741" y="1751"/>
                    <a:pt x="1479" y="2058"/>
                  </a:cubicBezTo>
                  <a:lnTo>
                    <a:pt x="1479" y="2058"/>
                  </a:lnTo>
                  <a:cubicBezTo>
                    <a:pt x="1311" y="2003"/>
                    <a:pt x="1206" y="1847"/>
                    <a:pt x="1238" y="1555"/>
                  </a:cubicBezTo>
                  <a:cubicBezTo>
                    <a:pt x="1308" y="952"/>
                    <a:pt x="1974" y="273"/>
                    <a:pt x="2565" y="196"/>
                  </a:cubicBezTo>
                  <a:cubicBezTo>
                    <a:pt x="2719" y="172"/>
                    <a:pt x="2840" y="0"/>
                    <a:pt x="266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0" name="Google Shape;2460;p53"/>
            <p:cNvSpPr/>
            <p:nvPr/>
          </p:nvSpPr>
          <p:spPr>
            <a:xfrm>
              <a:off x="2755744" y="1879166"/>
              <a:ext cx="156952" cy="61969"/>
            </a:xfrm>
            <a:custGeom>
              <a:avLst/>
              <a:gdLst/>
              <a:ahLst/>
              <a:cxnLst/>
              <a:rect l="l" t="t" r="r" b="b"/>
              <a:pathLst>
                <a:path w="7768" h="3067" extrusionOk="0">
                  <a:moveTo>
                    <a:pt x="5130" y="345"/>
                  </a:moveTo>
                  <a:cubicBezTo>
                    <a:pt x="5275" y="345"/>
                    <a:pt x="5290" y="423"/>
                    <a:pt x="5167" y="573"/>
                  </a:cubicBezTo>
                  <a:cubicBezTo>
                    <a:pt x="5134" y="631"/>
                    <a:pt x="5104" y="688"/>
                    <a:pt x="5071" y="747"/>
                  </a:cubicBezTo>
                  <a:cubicBezTo>
                    <a:pt x="4875" y="1094"/>
                    <a:pt x="4527" y="1363"/>
                    <a:pt x="4179" y="1601"/>
                  </a:cubicBezTo>
                  <a:lnTo>
                    <a:pt x="4179" y="1601"/>
                  </a:lnTo>
                  <a:cubicBezTo>
                    <a:pt x="4300" y="1305"/>
                    <a:pt x="4486" y="1026"/>
                    <a:pt x="4667" y="765"/>
                  </a:cubicBezTo>
                  <a:cubicBezTo>
                    <a:pt x="4776" y="617"/>
                    <a:pt x="4898" y="484"/>
                    <a:pt x="5027" y="354"/>
                  </a:cubicBezTo>
                  <a:cubicBezTo>
                    <a:pt x="5067" y="348"/>
                    <a:pt x="5101" y="345"/>
                    <a:pt x="5130" y="345"/>
                  </a:cubicBezTo>
                  <a:close/>
                  <a:moveTo>
                    <a:pt x="5333" y="0"/>
                  </a:moveTo>
                  <a:cubicBezTo>
                    <a:pt x="5158" y="0"/>
                    <a:pt x="4949" y="100"/>
                    <a:pt x="4841" y="194"/>
                  </a:cubicBezTo>
                  <a:cubicBezTo>
                    <a:pt x="4601" y="400"/>
                    <a:pt x="3966" y="1216"/>
                    <a:pt x="3714" y="1911"/>
                  </a:cubicBezTo>
                  <a:lnTo>
                    <a:pt x="3714" y="1911"/>
                  </a:lnTo>
                  <a:cubicBezTo>
                    <a:pt x="2708" y="2570"/>
                    <a:pt x="1562" y="2836"/>
                    <a:pt x="365" y="2848"/>
                  </a:cubicBezTo>
                  <a:cubicBezTo>
                    <a:pt x="227" y="2854"/>
                    <a:pt x="1" y="3067"/>
                    <a:pt x="222" y="3067"/>
                  </a:cubicBezTo>
                  <a:cubicBezTo>
                    <a:pt x="225" y="3067"/>
                    <a:pt x="228" y="3067"/>
                    <a:pt x="231" y="3067"/>
                  </a:cubicBezTo>
                  <a:cubicBezTo>
                    <a:pt x="1484" y="3052"/>
                    <a:pt x="2599" y="2761"/>
                    <a:pt x="3634" y="2193"/>
                  </a:cubicBezTo>
                  <a:lnTo>
                    <a:pt x="3634" y="2193"/>
                  </a:lnTo>
                  <a:cubicBezTo>
                    <a:pt x="3560" y="2565"/>
                    <a:pt x="3648" y="2863"/>
                    <a:pt x="4045" y="2951"/>
                  </a:cubicBezTo>
                  <a:cubicBezTo>
                    <a:pt x="4138" y="2971"/>
                    <a:pt x="4231" y="2980"/>
                    <a:pt x="4322" y="2980"/>
                  </a:cubicBezTo>
                  <a:cubicBezTo>
                    <a:pt x="4735" y="2980"/>
                    <a:pt x="5131" y="2797"/>
                    <a:pt x="5488" y="2593"/>
                  </a:cubicBezTo>
                  <a:cubicBezTo>
                    <a:pt x="6334" y="2117"/>
                    <a:pt x="7045" y="1425"/>
                    <a:pt x="7687" y="708"/>
                  </a:cubicBezTo>
                  <a:cubicBezTo>
                    <a:pt x="7767" y="615"/>
                    <a:pt x="7690" y="574"/>
                    <a:pt x="7592" y="574"/>
                  </a:cubicBezTo>
                  <a:cubicBezTo>
                    <a:pt x="7519" y="574"/>
                    <a:pt x="7436" y="596"/>
                    <a:pt x="7398" y="637"/>
                  </a:cubicBezTo>
                  <a:cubicBezTo>
                    <a:pt x="6699" y="1419"/>
                    <a:pt x="5911" y="2194"/>
                    <a:pt x="4942" y="2637"/>
                  </a:cubicBezTo>
                  <a:cubicBezTo>
                    <a:pt x="4757" y="2722"/>
                    <a:pt x="4605" y="2759"/>
                    <a:pt x="4482" y="2759"/>
                  </a:cubicBezTo>
                  <a:cubicBezTo>
                    <a:pt x="4076" y="2759"/>
                    <a:pt x="3987" y="2356"/>
                    <a:pt x="4077" y="1930"/>
                  </a:cubicBezTo>
                  <a:lnTo>
                    <a:pt x="4077" y="1930"/>
                  </a:lnTo>
                  <a:cubicBezTo>
                    <a:pt x="4296" y="1790"/>
                    <a:pt x="4512" y="1636"/>
                    <a:pt x="4725" y="1470"/>
                  </a:cubicBezTo>
                  <a:cubicBezTo>
                    <a:pt x="5001" y="1259"/>
                    <a:pt x="5699" y="662"/>
                    <a:pt x="5616" y="227"/>
                  </a:cubicBezTo>
                  <a:cubicBezTo>
                    <a:pt x="5583" y="59"/>
                    <a:pt x="5468" y="0"/>
                    <a:pt x="533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1" name="Google Shape;2461;p53"/>
            <p:cNvSpPr/>
            <p:nvPr/>
          </p:nvSpPr>
          <p:spPr>
            <a:xfrm>
              <a:off x="2888430" y="1742035"/>
              <a:ext cx="76638" cy="252845"/>
            </a:xfrm>
            <a:custGeom>
              <a:avLst/>
              <a:gdLst/>
              <a:ahLst/>
              <a:cxnLst/>
              <a:rect l="l" t="t" r="r" b="b"/>
              <a:pathLst>
                <a:path w="3793" h="12514" extrusionOk="0">
                  <a:moveTo>
                    <a:pt x="408" y="0"/>
                  </a:moveTo>
                  <a:cubicBezTo>
                    <a:pt x="271" y="0"/>
                    <a:pt x="64" y="157"/>
                    <a:pt x="241" y="226"/>
                  </a:cubicBezTo>
                  <a:cubicBezTo>
                    <a:pt x="780" y="410"/>
                    <a:pt x="1235" y="1013"/>
                    <a:pt x="1620" y="1410"/>
                  </a:cubicBezTo>
                  <a:cubicBezTo>
                    <a:pt x="2029" y="1841"/>
                    <a:pt x="2369" y="2333"/>
                    <a:pt x="2665" y="2854"/>
                  </a:cubicBezTo>
                  <a:cubicBezTo>
                    <a:pt x="3280" y="3930"/>
                    <a:pt x="3434" y="5097"/>
                    <a:pt x="3274" y="6321"/>
                  </a:cubicBezTo>
                  <a:cubicBezTo>
                    <a:pt x="2972" y="8578"/>
                    <a:pt x="1671" y="10777"/>
                    <a:pt x="94" y="12380"/>
                  </a:cubicBezTo>
                  <a:cubicBezTo>
                    <a:pt x="0" y="12469"/>
                    <a:pt x="91" y="12513"/>
                    <a:pt x="198" y="12513"/>
                  </a:cubicBezTo>
                  <a:cubicBezTo>
                    <a:pt x="268" y="12513"/>
                    <a:pt x="345" y="12494"/>
                    <a:pt x="383" y="12457"/>
                  </a:cubicBezTo>
                  <a:cubicBezTo>
                    <a:pt x="2088" y="10726"/>
                    <a:pt x="3401" y="8380"/>
                    <a:pt x="3671" y="5937"/>
                  </a:cubicBezTo>
                  <a:cubicBezTo>
                    <a:pt x="3792" y="4783"/>
                    <a:pt x="3529" y="3726"/>
                    <a:pt x="2985" y="2706"/>
                  </a:cubicBezTo>
                  <a:cubicBezTo>
                    <a:pt x="2645" y="2064"/>
                    <a:pt x="2183" y="1495"/>
                    <a:pt x="1664" y="987"/>
                  </a:cubicBezTo>
                  <a:cubicBezTo>
                    <a:pt x="1292" y="617"/>
                    <a:pt x="966" y="187"/>
                    <a:pt x="452" y="7"/>
                  </a:cubicBezTo>
                  <a:cubicBezTo>
                    <a:pt x="439" y="3"/>
                    <a:pt x="424" y="0"/>
                    <a:pt x="408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2" name="Google Shape;2462;p53"/>
            <p:cNvSpPr/>
            <p:nvPr/>
          </p:nvSpPr>
          <p:spPr>
            <a:xfrm>
              <a:off x="2909867" y="1538429"/>
              <a:ext cx="156750" cy="148951"/>
            </a:xfrm>
            <a:custGeom>
              <a:avLst/>
              <a:gdLst/>
              <a:ahLst/>
              <a:cxnLst/>
              <a:rect l="l" t="t" r="r" b="b"/>
              <a:pathLst>
                <a:path w="7758" h="7372" extrusionOk="0">
                  <a:moveTo>
                    <a:pt x="3879" y="1"/>
                  </a:moveTo>
                  <a:cubicBezTo>
                    <a:pt x="1737" y="1"/>
                    <a:pt x="0" y="1649"/>
                    <a:pt x="0" y="3687"/>
                  </a:cubicBezTo>
                  <a:cubicBezTo>
                    <a:pt x="0" y="5726"/>
                    <a:pt x="1737" y="7372"/>
                    <a:pt x="3879" y="7372"/>
                  </a:cubicBezTo>
                  <a:cubicBezTo>
                    <a:pt x="6021" y="7372"/>
                    <a:pt x="7758" y="5726"/>
                    <a:pt x="7758" y="3687"/>
                  </a:cubicBezTo>
                  <a:cubicBezTo>
                    <a:pt x="7758" y="1649"/>
                    <a:pt x="6021" y="1"/>
                    <a:pt x="3879" y="1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3" name="Google Shape;2463;p53"/>
            <p:cNvSpPr/>
            <p:nvPr/>
          </p:nvSpPr>
          <p:spPr>
            <a:xfrm>
              <a:off x="3023197" y="1520467"/>
              <a:ext cx="147941" cy="123109"/>
            </a:xfrm>
            <a:custGeom>
              <a:avLst/>
              <a:gdLst/>
              <a:ahLst/>
              <a:cxnLst/>
              <a:rect l="l" t="t" r="r" b="b"/>
              <a:pathLst>
                <a:path w="7322" h="6093" extrusionOk="0">
                  <a:moveTo>
                    <a:pt x="3840" y="0"/>
                  </a:moveTo>
                  <a:cubicBezTo>
                    <a:pt x="3452" y="0"/>
                    <a:pt x="3053" y="66"/>
                    <a:pt x="2661" y="204"/>
                  </a:cubicBezTo>
                  <a:cubicBezTo>
                    <a:pt x="944" y="813"/>
                    <a:pt x="1" y="2576"/>
                    <a:pt x="559" y="4139"/>
                  </a:cubicBezTo>
                  <a:cubicBezTo>
                    <a:pt x="984" y="5351"/>
                    <a:pt x="2176" y="6093"/>
                    <a:pt x="3487" y="6093"/>
                  </a:cubicBezTo>
                  <a:cubicBezTo>
                    <a:pt x="3875" y="6093"/>
                    <a:pt x="4274" y="6028"/>
                    <a:pt x="4667" y="5890"/>
                  </a:cubicBezTo>
                  <a:cubicBezTo>
                    <a:pt x="6379" y="5281"/>
                    <a:pt x="7321" y="3518"/>
                    <a:pt x="6764" y="1947"/>
                  </a:cubicBezTo>
                  <a:cubicBezTo>
                    <a:pt x="6339" y="742"/>
                    <a:pt x="5148" y="0"/>
                    <a:pt x="3840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4" name="Google Shape;2464;p53"/>
            <p:cNvSpPr/>
            <p:nvPr/>
          </p:nvSpPr>
          <p:spPr>
            <a:xfrm>
              <a:off x="2918818" y="1526245"/>
              <a:ext cx="139010" cy="131615"/>
            </a:xfrm>
            <a:custGeom>
              <a:avLst/>
              <a:gdLst/>
              <a:ahLst/>
              <a:cxnLst/>
              <a:rect l="l" t="t" r="r" b="b"/>
              <a:pathLst>
                <a:path w="6880" h="6514" extrusionOk="0">
                  <a:moveTo>
                    <a:pt x="3436" y="1"/>
                  </a:moveTo>
                  <a:cubicBezTo>
                    <a:pt x="1539" y="1"/>
                    <a:pt x="0" y="1456"/>
                    <a:pt x="0" y="3258"/>
                  </a:cubicBezTo>
                  <a:cubicBezTo>
                    <a:pt x="0" y="5059"/>
                    <a:pt x="1539" y="6513"/>
                    <a:pt x="3436" y="6513"/>
                  </a:cubicBezTo>
                  <a:cubicBezTo>
                    <a:pt x="5333" y="6513"/>
                    <a:pt x="6879" y="5059"/>
                    <a:pt x="6879" y="3258"/>
                  </a:cubicBezTo>
                  <a:cubicBezTo>
                    <a:pt x="6879" y="1456"/>
                    <a:pt x="5333" y="1"/>
                    <a:pt x="34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5" name="Google Shape;2465;p53"/>
            <p:cNvSpPr/>
            <p:nvPr/>
          </p:nvSpPr>
          <p:spPr>
            <a:xfrm>
              <a:off x="3038371" y="1509799"/>
              <a:ext cx="114886" cy="108824"/>
            </a:xfrm>
            <a:custGeom>
              <a:avLst/>
              <a:gdLst/>
              <a:ahLst/>
              <a:cxnLst/>
              <a:rect l="l" t="t" r="r" b="b"/>
              <a:pathLst>
                <a:path w="5686" h="5386" extrusionOk="0">
                  <a:moveTo>
                    <a:pt x="2847" y="1"/>
                  </a:moveTo>
                  <a:cubicBezTo>
                    <a:pt x="1276" y="1"/>
                    <a:pt x="1" y="1206"/>
                    <a:pt x="1" y="2693"/>
                  </a:cubicBezTo>
                  <a:cubicBezTo>
                    <a:pt x="1" y="4181"/>
                    <a:pt x="1276" y="5386"/>
                    <a:pt x="2847" y="5386"/>
                  </a:cubicBezTo>
                  <a:cubicBezTo>
                    <a:pt x="4416" y="5386"/>
                    <a:pt x="5685" y="4181"/>
                    <a:pt x="5685" y="2693"/>
                  </a:cubicBezTo>
                  <a:cubicBezTo>
                    <a:pt x="5685" y="1206"/>
                    <a:pt x="4416" y="1"/>
                    <a:pt x="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6" name="Google Shape;2466;p53"/>
            <p:cNvSpPr/>
            <p:nvPr/>
          </p:nvSpPr>
          <p:spPr>
            <a:xfrm>
              <a:off x="3007902" y="1589689"/>
              <a:ext cx="126322" cy="100682"/>
            </a:xfrm>
            <a:custGeom>
              <a:avLst/>
              <a:gdLst/>
              <a:ahLst/>
              <a:cxnLst/>
              <a:rect l="l" t="t" r="r" b="b"/>
              <a:pathLst>
                <a:path w="6252" h="4983" extrusionOk="0">
                  <a:moveTo>
                    <a:pt x="3054" y="1"/>
                  </a:moveTo>
                  <a:cubicBezTo>
                    <a:pt x="3006" y="1"/>
                    <a:pt x="2959" y="3"/>
                    <a:pt x="2912" y="9"/>
                  </a:cubicBezTo>
                  <a:cubicBezTo>
                    <a:pt x="1252" y="189"/>
                    <a:pt x="1" y="2944"/>
                    <a:pt x="1495" y="4541"/>
                  </a:cubicBezTo>
                  <a:cubicBezTo>
                    <a:pt x="1791" y="4856"/>
                    <a:pt x="2157" y="4983"/>
                    <a:pt x="2552" y="4983"/>
                  </a:cubicBezTo>
                  <a:cubicBezTo>
                    <a:pt x="4155" y="4983"/>
                    <a:pt x="6252" y="2899"/>
                    <a:pt x="6252" y="2899"/>
                  </a:cubicBezTo>
                  <a:cubicBezTo>
                    <a:pt x="6252" y="2899"/>
                    <a:pt x="4666" y="1"/>
                    <a:pt x="3054" y="1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7" name="Google Shape;2467;p53"/>
            <p:cNvSpPr/>
            <p:nvPr/>
          </p:nvSpPr>
          <p:spPr>
            <a:xfrm>
              <a:off x="3036290" y="1589669"/>
              <a:ext cx="49886" cy="23276"/>
            </a:xfrm>
            <a:custGeom>
              <a:avLst/>
              <a:gdLst/>
              <a:ahLst/>
              <a:cxnLst/>
              <a:rect l="l" t="t" r="r" b="b"/>
              <a:pathLst>
                <a:path w="2469" h="1152" extrusionOk="0">
                  <a:moveTo>
                    <a:pt x="1659" y="1"/>
                  </a:moveTo>
                  <a:cubicBezTo>
                    <a:pt x="1608" y="1"/>
                    <a:pt x="1558" y="4"/>
                    <a:pt x="1507" y="10"/>
                  </a:cubicBezTo>
                  <a:cubicBezTo>
                    <a:pt x="917" y="74"/>
                    <a:pt x="385" y="459"/>
                    <a:pt x="1" y="1003"/>
                  </a:cubicBezTo>
                  <a:cubicBezTo>
                    <a:pt x="239" y="1102"/>
                    <a:pt x="503" y="1151"/>
                    <a:pt x="758" y="1151"/>
                  </a:cubicBezTo>
                  <a:cubicBezTo>
                    <a:pt x="934" y="1151"/>
                    <a:pt x="1106" y="1127"/>
                    <a:pt x="1264" y="1080"/>
                  </a:cubicBezTo>
                  <a:cubicBezTo>
                    <a:pt x="1796" y="927"/>
                    <a:pt x="2199" y="625"/>
                    <a:pt x="2468" y="228"/>
                  </a:cubicBezTo>
                  <a:cubicBezTo>
                    <a:pt x="2203" y="86"/>
                    <a:pt x="1934" y="1"/>
                    <a:pt x="165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8" name="Google Shape;2468;p53"/>
            <p:cNvSpPr/>
            <p:nvPr/>
          </p:nvSpPr>
          <p:spPr>
            <a:xfrm>
              <a:off x="3035644" y="1639717"/>
              <a:ext cx="61524" cy="39400"/>
            </a:xfrm>
            <a:custGeom>
              <a:avLst/>
              <a:gdLst/>
              <a:ahLst/>
              <a:cxnLst/>
              <a:rect l="l" t="t" r="r" b="b"/>
              <a:pathLst>
                <a:path w="3045" h="1950" extrusionOk="0">
                  <a:moveTo>
                    <a:pt x="205" y="0"/>
                  </a:moveTo>
                  <a:cubicBezTo>
                    <a:pt x="199" y="51"/>
                    <a:pt x="0" y="1347"/>
                    <a:pt x="705" y="1802"/>
                  </a:cubicBezTo>
                  <a:cubicBezTo>
                    <a:pt x="859" y="1897"/>
                    <a:pt x="1045" y="1950"/>
                    <a:pt x="1257" y="1950"/>
                  </a:cubicBezTo>
                  <a:cubicBezTo>
                    <a:pt x="1719" y="1950"/>
                    <a:pt x="2320" y="1713"/>
                    <a:pt x="3045" y="1237"/>
                  </a:cubicBezTo>
                  <a:lnTo>
                    <a:pt x="2911" y="1033"/>
                  </a:lnTo>
                  <a:cubicBezTo>
                    <a:pt x="2229" y="1481"/>
                    <a:pt x="1668" y="1707"/>
                    <a:pt x="1258" y="1707"/>
                  </a:cubicBezTo>
                  <a:cubicBezTo>
                    <a:pt x="1094" y="1707"/>
                    <a:pt x="954" y="1670"/>
                    <a:pt x="840" y="1597"/>
                  </a:cubicBezTo>
                  <a:cubicBezTo>
                    <a:pt x="269" y="1231"/>
                    <a:pt x="443" y="45"/>
                    <a:pt x="443" y="33"/>
                  </a:cubicBezTo>
                  <a:lnTo>
                    <a:pt x="205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9" name="Google Shape;2469;p53"/>
            <p:cNvSpPr/>
            <p:nvPr/>
          </p:nvSpPr>
          <p:spPr>
            <a:xfrm>
              <a:off x="3027501" y="1635474"/>
              <a:ext cx="27459" cy="16164"/>
            </a:xfrm>
            <a:custGeom>
              <a:avLst/>
              <a:gdLst/>
              <a:ahLst/>
              <a:cxnLst/>
              <a:rect l="l" t="t" r="r" b="b"/>
              <a:pathLst>
                <a:path w="1359" h="800" extrusionOk="0">
                  <a:moveTo>
                    <a:pt x="1260" y="1"/>
                  </a:moveTo>
                  <a:cubicBezTo>
                    <a:pt x="522" y="1"/>
                    <a:pt x="0" y="800"/>
                    <a:pt x="0" y="800"/>
                  </a:cubicBezTo>
                  <a:lnTo>
                    <a:pt x="1359" y="223"/>
                  </a:lnTo>
                  <a:lnTo>
                    <a:pt x="1359" y="6"/>
                  </a:lnTo>
                  <a:cubicBezTo>
                    <a:pt x="1325" y="2"/>
                    <a:pt x="1292" y="1"/>
                    <a:pt x="126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0" name="Google Shape;2470;p53"/>
            <p:cNvSpPr/>
            <p:nvPr/>
          </p:nvSpPr>
          <p:spPr>
            <a:xfrm>
              <a:off x="2943286" y="1576394"/>
              <a:ext cx="27337" cy="36551"/>
            </a:xfrm>
            <a:custGeom>
              <a:avLst/>
              <a:gdLst/>
              <a:ahLst/>
              <a:cxnLst/>
              <a:rect l="l" t="t" r="r" b="b"/>
              <a:pathLst>
                <a:path w="1353" h="1809" extrusionOk="0">
                  <a:moveTo>
                    <a:pt x="680" y="0"/>
                  </a:moveTo>
                  <a:cubicBezTo>
                    <a:pt x="302" y="0"/>
                    <a:pt x="0" y="403"/>
                    <a:pt x="0" y="903"/>
                  </a:cubicBezTo>
                  <a:cubicBezTo>
                    <a:pt x="0" y="1403"/>
                    <a:pt x="302" y="1808"/>
                    <a:pt x="680" y="1808"/>
                  </a:cubicBezTo>
                  <a:cubicBezTo>
                    <a:pt x="1053" y="1808"/>
                    <a:pt x="1353" y="1403"/>
                    <a:pt x="1353" y="903"/>
                  </a:cubicBezTo>
                  <a:cubicBezTo>
                    <a:pt x="1353" y="403"/>
                    <a:pt x="1053" y="0"/>
                    <a:pt x="68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1" name="Google Shape;2471;p53"/>
            <p:cNvSpPr/>
            <p:nvPr/>
          </p:nvSpPr>
          <p:spPr>
            <a:xfrm>
              <a:off x="3058819" y="1543602"/>
              <a:ext cx="27358" cy="36531"/>
            </a:xfrm>
            <a:custGeom>
              <a:avLst/>
              <a:gdLst/>
              <a:ahLst/>
              <a:cxnLst/>
              <a:rect l="l" t="t" r="r" b="b"/>
              <a:pathLst>
                <a:path w="1354" h="1808" extrusionOk="0">
                  <a:moveTo>
                    <a:pt x="673" y="0"/>
                  </a:moveTo>
                  <a:cubicBezTo>
                    <a:pt x="302" y="0"/>
                    <a:pt x="1" y="405"/>
                    <a:pt x="1" y="905"/>
                  </a:cubicBezTo>
                  <a:cubicBezTo>
                    <a:pt x="1" y="1405"/>
                    <a:pt x="302" y="1808"/>
                    <a:pt x="673" y="1808"/>
                  </a:cubicBezTo>
                  <a:cubicBezTo>
                    <a:pt x="1052" y="1808"/>
                    <a:pt x="1353" y="1405"/>
                    <a:pt x="1353" y="905"/>
                  </a:cubicBezTo>
                  <a:cubicBezTo>
                    <a:pt x="1353" y="405"/>
                    <a:pt x="1052" y="0"/>
                    <a:pt x="67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2" name="Google Shape;2472;p53"/>
            <p:cNvSpPr/>
            <p:nvPr/>
          </p:nvSpPr>
          <p:spPr>
            <a:xfrm>
              <a:off x="2725032" y="2089682"/>
              <a:ext cx="10284" cy="5698"/>
            </a:xfrm>
            <a:custGeom>
              <a:avLst/>
              <a:gdLst/>
              <a:ahLst/>
              <a:cxnLst/>
              <a:rect l="l" t="t" r="r" b="b"/>
              <a:pathLst>
                <a:path w="509" h="282" extrusionOk="0">
                  <a:moveTo>
                    <a:pt x="488" y="0"/>
                  </a:moveTo>
                  <a:lnTo>
                    <a:pt x="0" y="39"/>
                  </a:lnTo>
                  <a:lnTo>
                    <a:pt x="20" y="282"/>
                  </a:lnTo>
                  <a:lnTo>
                    <a:pt x="508" y="24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3" name="Google Shape;2473;p53"/>
            <p:cNvSpPr/>
            <p:nvPr/>
          </p:nvSpPr>
          <p:spPr>
            <a:xfrm>
              <a:off x="2680743" y="1483249"/>
              <a:ext cx="53382" cy="597381"/>
            </a:xfrm>
            <a:custGeom>
              <a:avLst/>
              <a:gdLst/>
              <a:ahLst/>
              <a:cxnLst/>
              <a:rect l="l" t="t" r="r" b="b"/>
              <a:pathLst>
                <a:path w="2642" h="29566" extrusionOk="0">
                  <a:moveTo>
                    <a:pt x="482" y="1"/>
                  </a:moveTo>
                  <a:lnTo>
                    <a:pt x="0" y="39"/>
                  </a:lnTo>
                  <a:lnTo>
                    <a:pt x="32" y="519"/>
                  </a:lnTo>
                  <a:lnTo>
                    <a:pt x="520" y="487"/>
                  </a:lnTo>
                  <a:lnTo>
                    <a:pt x="482" y="1"/>
                  </a:lnTo>
                  <a:close/>
                  <a:moveTo>
                    <a:pt x="552" y="969"/>
                  </a:moveTo>
                  <a:lnTo>
                    <a:pt x="71" y="1007"/>
                  </a:lnTo>
                  <a:lnTo>
                    <a:pt x="103" y="1487"/>
                  </a:lnTo>
                  <a:lnTo>
                    <a:pt x="591" y="1456"/>
                  </a:lnTo>
                  <a:lnTo>
                    <a:pt x="552" y="969"/>
                  </a:lnTo>
                  <a:close/>
                  <a:moveTo>
                    <a:pt x="623" y="1936"/>
                  </a:moveTo>
                  <a:lnTo>
                    <a:pt x="142" y="1975"/>
                  </a:lnTo>
                  <a:lnTo>
                    <a:pt x="174" y="2456"/>
                  </a:lnTo>
                  <a:lnTo>
                    <a:pt x="662" y="2424"/>
                  </a:lnTo>
                  <a:lnTo>
                    <a:pt x="623" y="1936"/>
                  </a:lnTo>
                  <a:close/>
                  <a:moveTo>
                    <a:pt x="692" y="2904"/>
                  </a:moveTo>
                  <a:lnTo>
                    <a:pt x="212" y="2943"/>
                  </a:lnTo>
                  <a:lnTo>
                    <a:pt x="245" y="3424"/>
                  </a:lnTo>
                  <a:lnTo>
                    <a:pt x="731" y="3392"/>
                  </a:lnTo>
                  <a:lnTo>
                    <a:pt x="692" y="2904"/>
                  </a:lnTo>
                  <a:close/>
                  <a:moveTo>
                    <a:pt x="769" y="3872"/>
                  </a:moveTo>
                  <a:lnTo>
                    <a:pt x="283" y="3910"/>
                  </a:lnTo>
                  <a:lnTo>
                    <a:pt x="315" y="4392"/>
                  </a:lnTo>
                  <a:lnTo>
                    <a:pt x="802" y="4360"/>
                  </a:lnTo>
                  <a:lnTo>
                    <a:pt x="769" y="3872"/>
                  </a:lnTo>
                  <a:close/>
                  <a:moveTo>
                    <a:pt x="840" y="4841"/>
                  </a:moveTo>
                  <a:lnTo>
                    <a:pt x="354" y="4880"/>
                  </a:lnTo>
                  <a:lnTo>
                    <a:pt x="392" y="5360"/>
                  </a:lnTo>
                  <a:lnTo>
                    <a:pt x="872" y="5327"/>
                  </a:lnTo>
                  <a:lnTo>
                    <a:pt x="840" y="4841"/>
                  </a:lnTo>
                  <a:close/>
                  <a:moveTo>
                    <a:pt x="911" y="5809"/>
                  </a:moveTo>
                  <a:lnTo>
                    <a:pt x="423" y="5847"/>
                  </a:lnTo>
                  <a:lnTo>
                    <a:pt x="462" y="6327"/>
                  </a:lnTo>
                  <a:lnTo>
                    <a:pt x="943" y="6295"/>
                  </a:lnTo>
                  <a:lnTo>
                    <a:pt x="911" y="5809"/>
                  </a:lnTo>
                  <a:close/>
                  <a:moveTo>
                    <a:pt x="982" y="6777"/>
                  </a:moveTo>
                  <a:lnTo>
                    <a:pt x="494" y="6815"/>
                  </a:lnTo>
                  <a:lnTo>
                    <a:pt x="532" y="7295"/>
                  </a:lnTo>
                  <a:lnTo>
                    <a:pt x="1014" y="7264"/>
                  </a:lnTo>
                  <a:lnTo>
                    <a:pt x="982" y="6777"/>
                  </a:lnTo>
                  <a:close/>
                  <a:moveTo>
                    <a:pt x="1052" y="7744"/>
                  </a:moveTo>
                  <a:lnTo>
                    <a:pt x="565" y="7783"/>
                  </a:lnTo>
                  <a:lnTo>
                    <a:pt x="603" y="8264"/>
                  </a:lnTo>
                  <a:lnTo>
                    <a:pt x="1085" y="8232"/>
                  </a:lnTo>
                  <a:lnTo>
                    <a:pt x="1052" y="7744"/>
                  </a:lnTo>
                  <a:close/>
                  <a:moveTo>
                    <a:pt x="1123" y="8712"/>
                  </a:moveTo>
                  <a:lnTo>
                    <a:pt x="635" y="8751"/>
                  </a:lnTo>
                  <a:lnTo>
                    <a:pt x="674" y="9232"/>
                  </a:lnTo>
                  <a:lnTo>
                    <a:pt x="1154" y="9200"/>
                  </a:lnTo>
                  <a:lnTo>
                    <a:pt x="1123" y="8712"/>
                  </a:lnTo>
                  <a:close/>
                  <a:moveTo>
                    <a:pt x="1192" y="9680"/>
                  </a:moveTo>
                  <a:lnTo>
                    <a:pt x="706" y="9718"/>
                  </a:lnTo>
                  <a:lnTo>
                    <a:pt x="745" y="10206"/>
                  </a:lnTo>
                  <a:lnTo>
                    <a:pt x="1225" y="10167"/>
                  </a:lnTo>
                  <a:lnTo>
                    <a:pt x="1192" y="9680"/>
                  </a:lnTo>
                  <a:close/>
                  <a:moveTo>
                    <a:pt x="1263" y="10655"/>
                  </a:moveTo>
                  <a:lnTo>
                    <a:pt x="777" y="10687"/>
                  </a:lnTo>
                  <a:lnTo>
                    <a:pt x="815" y="11174"/>
                  </a:lnTo>
                  <a:lnTo>
                    <a:pt x="1295" y="11135"/>
                  </a:lnTo>
                  <a:lnTo>
                    <a:pt x="1263" y="10655"/>
                  </a:lnTo>
                  <a:close/>
                  <a:moveTo>
                    <a:pt x="1334" y="11623"/>
                  </a:moveTo>
                  <a:lnTo>
                    <a:pt x="846" y="11655"/>
                  </a:lnTo>
                  <a:lnTo>
                    <a:pt x="885" y="12141"/>
                  </a:lnTo>
                  <a:lnTo>
                    <a:pt x="1366" y="12103"/>
                  </a:lnTo>
                  <a:lnTo>
                    <a:pt x="1334" y="11623"/>
                  </a:lnTo>
                  <a:close/>
                  <a:moveTo>
                    <a:pt x="1405" y="12591"/>
                  </a:moveTo>
                  <a:lnTo>
                    <a:pt x="917" y="12623"/>
                  </a:lnTo>
                  <a:lnTo>
                    <a:pt x="955" y="13111"/>
                  </a:lnTo>
                  <a:lnTo>
                    <a:pt x="1443" y="13072"/>
                  </a:lnTo>
                  <a:lnTo>
                    <a:pt x="1405" y="12591"/>
                  </a:lnTo>
                  <a:close/>
                  <a:moveTo>
                    <a:pt x="1475" y="13558"/>
                  </a:moveTo>
                  <a:lnTo>
                    <a:pt x="994" y="13591"/>
                  </a:lnTo>
                  <a:lnTo>
                    <a:pt x="1026" y="14078"/>
                  </a:lnTo>
                  <a:lnTo>
                    <a:pt x="1514" y="14040"/>
                  </a:lnTo>
                  <a:lnTo>
                    <a:pt x="1475" y="13558"/>
                  </a:lnTo>
                  <a:close/>
                  <a:moveTo>
                    <a:pt x="1546" y="14526"/>
                  </a:moveTo>
                  <a:lnTo>
                    <a:pt x="1065" y="14558"/>
                  </a:lnTo>
                  <a:lnTo>
                    <a:pt x="1097" y="15046"/>
                  </a:lnTo>
                  <a:lnTo>
                    <a:pt x="1585" y="15008"/>
                  </a:lnTo>
                  <a:lnTo>
                    <a:pt x="1546" y="14526"/>
                  </a:lnTo>
                  <a:close/>
                  <a:moveTo>
                    <a:pt x="1615" y="15495"/>
                  </a:moveTo>
                  <a:lnTo>
                    <a:pt x="1135" y="15526"/>
                  </a:lnTo>
                  <a:lnTo>
                    <a:pt x="1168" y="16014"/>
                  </a:lnTo>
                  <a:lnTo>
                    <a:pt x="1654" y="15975"/>
                  </a:lnTo>
                  <a:lnTo>
                    <a:pt x="1615" y="15495"/>
                  </a:lnTo>
                  <a:close/>
                  <a:moveTo>
                    <a:pt x="1686" y="16463"/>
                  </a:moveTo>
                  <a:lnTo>
                    <a:pt x="1206" y="16495"/>
                  </a:lnTo>
                  <a:lnTo>
                    <a:pt x="1239" y="16982"/>
                  </a:lnTo>
                  <a:lnTo>
                    <a:pt x="1725" y="16943"/>
                  </a:lnTo>
                  <a:lnTo>
                    <a:pt x="1686" y="16463"/>
                  </a:lnTo>
                  <a:close/>
                  <a:moveTo>
                    <a:pt x="1757" y="17431"/>
                  </a:moveTo>
                  <a:lnTo>
                    <a:pt x="1277" y="17463"/>
                  </a:lnTo>
                  <a:lnTo>
                    <a:pt x="1308" y="17949"/>
                  </a:lnTo>
                  <a:lnTo>
                    <a:pt x="1795" y="17911"/>
                  </a:lnTo>
                  <a:lnTo>
                    <a:pt x="1757" y="17431"/>
                  </a:lnTo>
                  <a:close/>
                  <a:moveTo>
                    <a:pt x="1828" y="18399"/>
                  </a:moveTo>
                  <a:lnTo>
                    <a:pt x="1346" y="18431"/>
                  </a:lnTo>
                  <a:lnTo>
                    <a:pt x="1379" y="18919"/>
                  </a:lnTo>
                  <a:lnTo>
                    <a:pt x="1866" y="18880"/>
                  </a:lnTo>
                  <a:lnTo>
                    <a:pt x="1828" y="18399"/>
                  </a:lnTo>
                  <a:close/>
                  <a:moveTo>
                    <a:pt x="1899" y="19366"/>
                  </a:moveTo>
                  <a:lnTo>
                    <a:pt x="1417" y="19399"/>
                  </a:lnTo>
                  <a:lnTo>
                    <a:pt x="1449" y="19886"/>
                  </a:lnTo>
                  <a:lnTo>
                    <a:pt x="1937" y="19848"/>
                  </a:lnTo>
                  <a:lnTo>
                    <a:pt x="1899" y="19366"/>
                  </a:lnTo>
                  <a:close/>
                  <a:moveTo>
                    <a:pt x="1969" y="20334"/>
                  </a:moveTo>
                  <a:lnTo>
                    <a:pt x="1488" y="20366"/>
                  </a:lnTo>
                  <a:lnTo>
                    <a:pt x="1520" y="20854"/>
                  </a:lnTo>
                  <a:lnTo>
                    <a:pt x="2008" y="20822"/>
                  </a:lnTo>
                  <a:lnTo>
                    <a:pt x="1969" y="20334"/>
                  </a:lnTo>
                  <a:close/>
                  <a:moveTo>
                    <a:pt x="2039" y="21303"/>
                  </a:moveTo>
                  <a:lnTo>
                    <a:pt x="1559" y="21342"/>
                  </a:lnTo>
                  <a:lnTo>
                    <a:pt x="1591" y="21822"/>
                  </a:lnTo>
                  <a:lnTo>
                    <a:pt x="2077" y="21789"/>
                  </a:lnTo>
                  <a:lnTo>
                    <a:pt x="2039" y="21303"/>
                  </a:lnTo>
                  <a:close/>
                  <a:moveTo>
                    <a:pt x="2115" y="22271"/>
                  </a:moveTo>
                  <a:lnTo>
                    <a:pt x="1629" y="22309"/>
                  </a:lnTo>
                  <a:lnTo>
                    <a:pt x="1668" y="22789"/>
                  </a:lnTo>
                  <a:lnTo>
                    <a:pt x="2148" y="22757"/>
                  </a:lnTo>
                  <a:lnTo>
                    <a:pt x="2115" y="22271"/>
                  </a:lnTo>
                  <a:close/>
                  <a:moveTo>
                    <a:pt x="2186" y="23239"/>
                  </a:moveTo>
                  <a:lnTo>
                    <a:pt x="1700" y="23277"/>
                  </a:lnTo>
                  <a:lnTo>
                    <a:pt x="1739" y="23757"/>
                  </a:lnTo>
                  <a:lnTo>
                    <a:pt x="2219" y="23726"/>
                  </a:lnTo>
                  <a:lnTo>
                    <a:pt x="2186" y="23239"/>
                  </a:lnTo>
                  <a:close/>
                  <a:moveTo>
                    <a:pt x="2257" y="24206"/>
                  </a:moveTo>
                  <a:lnTo>
                    <a:pt x="1769" y="24245"/>
                  </a:lnTo>
                  <a:lnTo>
                    <a:pt x="1808" y="24726"/>
                  </a:lnTo>
                  <a:lnTo>
                    <a:pt x="2289" y="24694"/>
                  </a:lnTo>
                  <a:lnTo>
                    <a:pt x="2257" y="24206"/>
                  </a:lnTo>
                  <a:close/>
                  <a:moveTo>
                    <a:pt x="2328" y="25174"/>
                  </a:moveTo>
                  <a:lnTo>
                    <a:pt x="1840" y="25213"/>
                  </a:lnTo>
                  <a:lnTo>
                    <a:pt x="1879" y="25694"/>
                  </a:lnTo>
                  <a:lnTo>
                    <a:pt x="2360" y="25662"/>
                  </a:lnTo>
                  <a:lnTo>
                    <a:pt x="2328" y="25174"/>
                  </a:lnTo>
                  <a:close/>
                  <a:moveTo>
                    <a:pt x="2399" y="26142"/>
                  </a:moveTo>
                  <a:lnTo>
                    <a:pt x="1911" y="26180"/>
                  </a:lnTo>
                  <a:lnTo>
                    <a:pt x="1949" y="26662"/>
                  </a:lnTo>
                  <a:lnTo>
                    <a:pt x="2431" y="26630"/>
                  </a:lnTo>
                  <a:lnTo>
                    <a:pt x="2399" y="26142"/>
                  </a:lnTo>
                  <a:close/>
                  <a:moveTo>
                    <a:pt x="2469" y="27111"/>
                  </a:moveTo>
                  <a:lnTo>
                    <a:pt x="1982" y="27150"/>
                  </a:lnTo>
                  <a:lnTo>
                    <a:pt x="2020" y="27630"/>
                  </a:lnTo>
                  <a:lnTo>
                    <a:pt x="2500" y="27597"/>
                  </a:lnTo>
                  <a:lnTo>
                    <a:pt x="2469" y="27111"/>
                  </a:lnTo>
                  <a:close/>
                  <a:moveTo>
                    <a:pt x="2539" y="28079"/>
                  </a:moveTo>
                  <a:lnTo>
                    <a:pt x="2052" y="28117"/>
                  </a:lnTo>
                  <a:lnTo>
                    <a:pt x="2091" y="28597"/>
                  </a:lnTo>
                  <a:lnTo>
                    <a:pt x="2571" y="28565"/>
                  </a:lnTo>
                  <a:lnTo>
                    <a:pt x="2539" y="28079"/>
                  </a:lnTo>
                  <a:close/>
                  <a:moveTo>
                    <a:pt x="2609" y="29047"/>
                  </a:moveTo>
                  <a:lnTo>
                    <a:pt x="2123" y="29085"/>
                  </a:lnTo>
                  <a:lnTo>
                    <a:pt x="2162" y="29565"/>
                  </a:lnTo>
                  <a:lnTo>
                    <a:pt x="2642" y="29534"/>
                  </a:lnTo>
                  <a:lnTo>
                    <a:pt x="2609" y="29047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4" name="Google Shape;2474;p53"/>
            <p:cNvSpPr/>
            <p:nvPr/>
          </p:nvSpPr>
          <p:spPr>
            <a:xfrm>
              <a:off x="2679591" y="1468621"/>
              <a:ext cx="10244" cy="5577"/>
            </a:xfrm>
            <a:custGeom>
              <a:avLst/>
              <a:gdLst/>
              <a:ahLst/>
              <a:cxnLst/>
              <a:rect l="l" t="t" r="r" b="b"/>
              <a:pathLst>
                <a:path w="507" h="276" extrusionOk="0">
                  <a:moveTo>
                    <a:pt x="488" y="0"/>
                  </a:moveTo>
                  <a:lnTo>
                    <a:pt x="0" y="33"/>
                  </a:lnTo>
                  <a:lnTo>
                    <a:pt x="19" y="276"/>
                  </a:lnTo>
                  <a:lnTo>
                    <a:pt x="506" y="24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A12678-E90C-484C-913E-6F841DB6B862}"/>
              </a:ext>
            </a:extLst>
          </p:cNvPr>
          <p:cNvSpPr/>
          <p:nvPr/>
        </p:nvSpPr>
        <p:spPr>
          <a:xfrm>
            <a:off x="883404" y="1991532"/>
            <a:ext cx="3169403" cy="5114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0DB881-FDD4-4FEE-8486-23068AE1A03E}"/>
              </a:ext>
            </a:extLst>
          </p:cNvPr>
          <p:cNvSpPr/>
          <p:nvPr/>
        </p:nvSpPr>
        <p:spPr>
          <a:xfrm>
            <a:off x="5049865" y="1991532"/>
            <a:ext cx="3169403" cy="5114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46CA2D-7035-4FF8-9A6F-FD1EF3C12B44}"/>
              </a:ext>
            </a:extLst>
          </p:cNvPr>
          <p:cNvSpPr/>
          <p:nvPr/>
        </p:nvSpPr>
        <p:spPr>
          <a:xfrm>
            <a:off x="883404" y="2793569"/>
            <a:ext cx="3169403" cy="8679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92297D-7119-40F7-B051-6909F26862D5}"/>
              </a:ext>
            </a:extLst>
          </p:cNvPr>
          <p:cNvSpPr/>
          <p:nvPr/>
        </p:nvSpPr>
        <p:spPr>
          <a:xfrm>
            <a:off x="5049865" y="2793569"/>
            <a:ext cx="3169403" cy="8679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8BD754-D469-4F97-BBF9-2B9A67494072}"/>
              </a:ext>
            </a:extLst>
          </p:cNvPr>
          <p:cNvSpPr/>
          <p:nvPr/>
        </p:nvSpPr>
        <p:spPr>
          <a:xfrm>
            <a:off x="883404" y="3952067"/>
            <a:ext cx="3169403" cy="8679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152ACE-0054-4581-B95E-9A51170FBD2A}"/>
              </a:ext>
            </a:extLst>
          </p:cNvPr>
          <p:cNvSpPr/>
          <p:nvPr/>
        </p:nvSpPr>
        <p:spPr>
          <a:xfrm>
            <a:off x="5049865" y="3952067"/>
            <a:ext cx="3169403" cy="86790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0099618-929D-4F62-B88F-F383580B99EE}"/>
              </a:ext>
            </a:extLst>
          </p:cNvPr>
          <p:cNvSpPr/>
          <p:nvPr/>
        </p:nvSpPr>
        <p:spPr>
          <a:xfrm>
            <a:off x="4324028" y="1991532"/>
            <a:ext cx="495946" cy="5114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AC6738B-85B6-4316-AD66-4DFF0CED71F8}"/>
              </a:ext>
            </a:extLst>
          </p:cNvPr>
          <p:cNvSpPr/>
          <p:nvPr/>
        </p:nvSpPr>
        <p:spPr>
          <a:xfrm>
            <a:off x="4324028" y="2988589"/>
            <a:ext cx="495946" cy="5114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4905AB7-2401-438A-ACE7-6CC59DD3F9F3}"/>
              </a:ext>
            </a:extLst>
          </p:cNvPr>
          <p:cNvSpPr/>
          <p:nvPr/>
        </p:nvSpPr>
        <p:spPr>
          <a:xfrm>
            <a:off x="4324028" y="4117381"/>
            <a:ext cx="495946" cy="51144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Premium Vector | Cute girl study with books cartoon vector icon  illustration. people education icon concept isolated premium vector. flat  cartoon style">
            <a:extLst>
              <a:ext uri="{FF2B5EF4-FFF2-40B4-BE49-F238E27FC236}">
                <a16:creationId xmlns:a16="http://schemas.microsoft.com/office/drawing/2014/main" id="{DBF1DFE0-61A3-41D7-B801-57E5BAA01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000" r="91900">
                        <a14:foregroundMark x1="9000" y1="48950" x2="9000" y2="48950"/>
                        <a14:foregroundMark x1="90700" y1="50600" x2="90700" y2="50600"/>
                        <a14:foregroundMark x1="91900" y1="73500" x2="91900" y2="73500"/>
                        <a14:foregroundMark x1="85550" y1="67350" x2="81650" y2="67950"/>
                        <a14:foregroundMark x1="70200" y1="68100" x2="67800" y2="70800"/>
                        <a14:foregroundMark x1="66550" y1="62800" x2="66550" y2="6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77"/>
          <a:stretch/>
        </p:blipFill>
        <p:spPr bwMode="auto">
          <a:xfrm>
            <a:off x="3041542" y="-736169"/>
            <a:ext cx="3430072" cy="272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70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1" name="Google Shape;2381;p53"/>
          <p:cNvGrpSpPr/>
          <p:nvPr/>
        </p:nvGrpSpPr>
        <p:grpSpPr>
          <a:xfrm rot="10800000" flipH="1">
            <a:off x="1876678" y="888892"/>
            <a:ext cx="5863756" cy="3321916"/>
            <a:chOff x="1524050" y="807450"/>
            <a:chExt cx="6315300" cy="3577724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382" name="Google Shape;2382;p53"/>
            <p:cNvSpPr/>
            <p:nvPr/>
          </p:nvSpPr>
          <p:spPr>
            <a:xfrm>
              <a:off x="1524050" y="807450"/>
              <a:ext cx="6315300" cy="3533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83" name="Google Shape;2383;p53"/>
            <p:cNvGrpSpPr/>
            <p:nvPr/>
          </p:nvGrpSpPr>
          <p:grpSpPr>
            <a:xfrm>
              <a:off x="2340200" y="4229774"/>
              <a:ext cx="4685475" cy="155400"/>
              <a:chOff x="2340200" y="4229774"/>
              <a:chExt cx="4685475" cy="155400"/>
            </a:xfrm>
            <a:grpFill/>
          </p:grpSpPr>
          <p:sp>
            <p:nvSpPr>
              <p:cNvPr id="2384" name="Google Shape;2384;p53"/>
              <p:cNvSpPr/>
              <p:nvPr/>
            </p:nvSpPr>
            <p:spPr>
              <a:xfrm>
                <a:off x="2752025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5" name="Google Shape;2385;p53"/>
              <p:cNvSpPr/>
              <p:nvPr/>
            </p:nvSpPr>
            <p:spPr>
              <a:xfrm>
                <a:off x="3163850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6" name="Google Shape;2386;p53"/>
              <p:cNvSpPr/>
              <p:nvPr/>
            </p:nvSpPr>
            <p:spPr>
              <a:xfrm>
                <a:off x="3575675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7" name="Google Shape;2387;p53"/>
              <p:cNvSpPr/>
              <p:nvPr/>
            </p:nvSpPr>
            <p:spPr>
              <a:xfrm>
                <a:off x="3987500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8" name="Google Shape;2388;p53"/>
              <p:cNvSpPr/>
              <p:nvPr/>
            </p:nvSpPr>
            <p:spPr>
              <a:xfrm>
                <a:off x="4399325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89" name="Google Shape;2389;p53"/>
              <p:cNvSpPr/>
              <p:nvPr/>
            </p:nvSpPr>
            <p:spPr>
              <a:xfrm>
                <a:off x="4811150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0" name="Google Shape;2390;p53"/>
              <p:cNvSpPr/>
              <p:nvPr/>
            </p:nvSpPr>
            <p:spPr>
              <a:xfrm>
                <a:off x="5222975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1" name="Google Shape;2391;p53"/>
              <p:cNvSpPr/>
              <p:nvPr/>
            </p:nvSpPr>
            <p:spPr>
              <a:xfrm>
                <a:off x="5634800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2" name="Google Shape;2392;p53"/>
              <p:cNvSpPr/>
              <p:nvPr/>
            </p:nvSpPr>
            <p:spPr>
              <a:xfrm>
                <a:off x="6046625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3" name="Google Shape;2393;p53"/>
              <p:cNvSpPr/>
              <p:nvPr/>
            </p:nvSpPr>
            <p:spPr>
              <a:xfrm>
                <a:off x="6458450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4" name="Google Shape;2394;p53"/>
              <p:cNvSpPr/>
              <p:nvPr/>
            </p:nvSpPr>
            <p:spPr>
              <a:xfrm>
                <a:off x="6870275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5" name="Google Shape;2395;p53"/>
              <p:cNvSpPr/>
              <p:nvPr/>
            </p:nvSpPr>
            <p:spPr>
              <a:xfrm>
                <a:off x="2340200" y="4229774"/>
                <a:ext cx="155400" cy="155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396" name="Google Shape;2396;p53"/>
          <p:cNvSpPr txBox="1">
            <a:spLocks noGrp="1"/>
          </p:cNvSpPr>
          <p:nvPr>
            <p:ph type="title"/>
          </p:nvPr>
        </p:nvSpPr>
        <p:spPr>
          <a:xfrm>
            <a:off x="2309875" y="1558475"/>
            <a:ext cx="4941300" cy="13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3. KIỂM TRA VÀ CHỈNH SỬA</a:t>
            </a:r>
            <a:endParaRPr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98" name="Google Shape;2398;p53"/>
          <p:cNvSpPr/>
          <p:nvPr/>
        </p:nvSpPr>
        <p:spPr>
          <a:xfrm>
            <a:off x="2576300" y="2884475"/>
            <a:ext cx="4563200" cy="72650"/>
          </a:xfrm>
          <a:custGeom>
            <a:avLst/>
            <a:gdLst/>
            <a:ahLst/>
            <a:cxnLst/>
            <a:rect l="l" t="t" r="r" b="b"/>
            <a:pathLst>
              <a:path w="228160" h="2906" extrusionOk="0">
                <a:moveTo>
                  <a:pt x="0" y="271"/>
                </a:moveTo>
                <a:cubicBezTo>
                  <a:pt x="9906" y="590"/>
                  <a:pt x="42320" y="2148"/>
                  <a:pt x="59438" y="2182"/>
                </a:cubicBezTo>
                <a:cubicBezTo>
                  <a:pt x="76556" y="2216"/>
                  <a:pt x="84234" y="358"/>
                  <a:pt x="102709" y="477"/>
                </a:cubicBezTo>
                <a:cubicBezTo>
                  <a:pt x="121184" y="597"/>
                  <a:pt x="150814" y="2780"/>
                  <a:pt x="170289" y="2899"/>
                </a:cubicBezTo>
                <a:cubicBezTo>
                  <a:pt x="189764" y="3019"/>
                  <a:pt x="209913" y="1677"/>
                  <a:pt x="219558" y="1194"/>
                </a:cubicBezTo>
                <a:cubicBezTo>
                  <a:pt x="229203" y="711"/>
                  <a:pt x="226726" y="199"/>
                  <a:pt x="22816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2399" name="Google Shape;2399;p53"/>
          <p:cNvGrpSpPr/>
          <p:nvPr/>
        </p:nvGrpSpPr>
        <p:grpSpPr>
          <a:xfrm>
            <a:off x="1257206" y="3558370"/>
            <a:ext cx="1672890" cy="983757"/>
            <a:chOff x="5153673" y="4052315"/>
            <a:chExt cx="952888" cy="560386"/>
          </a:xfrm>
        </p:grpSpPr>
        <p:sp>
          <p:nvSpPr>
            <p:cNvPr id="2400" name="Google Shape;2400;p53"/>
            <p:cNvSpPr/>
            <p:nvPr/>
          </p:nvSpPr>
          <p:spPr>
            <a:xfrm>
              <a:off x="5203984" y="4089997"/>
              <a:ext cx="439620" cy="362094"/>
            </a:xfrm>
            <a:custGeom>
              <a:avLst/>
              <a:gdLst/>
              <a:ahLst/>
              <a:cxnLst/>
              <a:rect l="l" t="t" r="r" b="b"/>
              <a:pathLst>
                <a:path w="21758" h="17921" extrusionOk="0">
                  <a:moveTo>
                    <a:pt x="12726" y="0"/>
                  </a:moveTo>
                  <a:cubicBezTo>
                    <a:pt x="12480" y="0"/>
                    <a:pt x="12227" y="11"/>
                    <a:pt x="11968" y="35"/>
                  </a:cubicBezTo>
                  <a:cubicBezTo>
                    <a:pt x="4122" y="753"/>
                    <a:pt x="0" y="8446"/>
                    <a:pt x="53" y="15778"/>
                  </a:cubicBezTo>
                  <a:lnTo>
                    <a:pt x="3668" y="17920"/>
                  </a:lnTo>
                  <a:lnTo>
                    <a:pt x="17829" y="16645"/>
                  </a:lnTo>
                  <a:lnTo>
                    <a:pt x="21758" y="9766"/>
                  </a:lnTo>
                  <a:cubicBezTo>
                    <a:pt x="21758" y="9766"/>
                    <a:pt x="19941" y="0"/>
                    <a:pt x="12726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1" name="Google Shape;2401;p53"/>
            <p:cNvSpPr/>
            <p:nvPr/>
          </p:nvSpPr>
          <p:spPr>
            <a:xfrm>
              <a:off x="5221724" y="4271883"/>
              <a:ext cx="407494" cy="77486"/>
            </a:xfrm>
            <a:custGeom>
              <a:avLst/>
              <a:gdLst/>
              <a:ahLst/>
              <a:cxnLst/>
              <a:rect l="l" t="t" r="r" b="b"/>
              <a:pathLst>
                <a:path w="20168" h="3835" extrusionOk="0">
                  <a:moveTo>
                    <a:pt x="20117" y="1"/>
                  </a:moveTo>
                  <a:lnTo>
                    <a:pt x="1" y="3533"/>
                  </a:lnTo>
                  <a:lnTo>
                    <a:pt x="52" y="3835"/>
                  </a:lnTo>
                  <a:lnTo>
                    <a:pt x="20168" y="302"/>
                  </a:lnTo>
                  <a:lnTo>
                    <a:pt x="20117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2" name="Google Shape;2402;p53"/>
            <p:cNvSpPr/>
            <p:nvPr/>
          </p:nvSpPr>
          <p:spPr>
            <a:xfrm>
              <a:off x="5260052" y="4235898"/>
              <a:ext cx="359851" cy="10123"/>
            </a:xfrm>
            <a:custGeom>
              <a:avLst/>
              <a:gdLst/>
              <a:ahLst/>
              <a:cxnLst/>
              <a:rect l="l" t="t" r="r" b="b"/>
              <a:pathLst>
                <a:path w="17810" h="501" extrusionOk="0">
                  <a:moveTo>
                    <a:pt x="17803" y="0"/>
                  </a:moveTo>
                  <a:lnTo>
                    <a:pt x="1" y="193"/>
                  </a:lnTo>
                  <a:lnTo>
                    <a:pt x="1" y="500"/>
                  </a:lnTo>
                  <a:lnTo>
                    <a:pt x="17809" y="308"/>
                  </a:lnTo>
                  <a:lnTo>
                    <a:pt x="17803" y="0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3" name="Google Shape;2403;p53"/>
            <p:cNvSpPr/>
            <p:nvPr/>
          </p:nvSpPr>
          <p:spPr>
            <a:xfrm>
              <a:off x="5278702" y="4138752"/>
              <a:ext cx="283840" cy="58554"/>
            </a:xfrm>
            <a:custGeom>
              <a:avLst/>
              <a:gdLst/>
              <a:ahLst/>
              <a:cxnLst/>
              <a:rect l="l" t="t" r="r" b="b"/>
              <a:pathLst>
                <a:path w="14048" h="2898" extrusionOk="0">
                  <a:moveTo>
                    <a:pt x="13989" y="0"/>
                  </a:moveTo>
                  <a:lnTo>
                    <a:pt x="1" y="2596"/>
                  </a:lnTo>
                  <a:lnTo>
                    <a:pt x="59" y="2897"/>
                  </a:lnTo>
                  <a:lnTo>
                    <a:pt x="14048" y="294"/>
                  </a:lnTo>
                  <a:lnTo>
                    <a:pt x="13989" y="0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4" name="Google Shape;2404;p53"/>
            <p:cNvSpPr/>
            <p:nvPr/>
          </p:nvSpPr>
          <p:spPr>
            <a:xfrm>
              <a:off x="5284804" y="4182920"/>
              <a:ext cx="54816" cy="225508"/>
            </a:xfrm>
            <a:custGeom>
              <a:avLst/>
              <a:gdLst/>
              <a:ahLst/>
              <a:cxnLst/>
              <a:rect l="l" t="t" r="r" b="b"/>
              <a:pathLst>
                <a:path w="2713" h="11161" extrusionOk="0">
                  <a:moveTo>
                    <a:pt x="2418" y="1"/>
                  </a:moveTo>
                  <a:lnTo>
                    <a:pt x="1" y="11090"/>
                  </a:lnTo>
                  <a:lnTo>
                    <a:pt x="302" y="11161"/>
                  </a:lnTo>
                  <a:lnTo>
                    <a:pt x="2713" y="64"/>
                  </a:lnTo>
                  <a:lnTo>
                    <a:pt x="2418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5" name="Google Shape;2405;p53"/>
            <p:cNvSpPr/>
            <p:nvPr/>
          </p:nvSpPr>
          <p:spPr>
            <a:xfrm>
              <a:off x="5417692" y="4170979"/>
              <a:ext cx="4566" cy="220861"/>
            </a:xfrm>
            <a:custGeom>
              <a:avLst/>
              <a:gdLst/>
              <a:ahLst/>
              <a:cxnLst/>
              <a:rect l="l" t="t" r="r" b="b"/>
              <a:pathLst>
                <a:path w="226" h="10931" extrusionOk="0">
                  <a:moveTo>
                    <a:pt x="1" y="1"/>
                  </a:moveTo>
                  <a:lnTo>
                    <a:pt x="71" y="10930"/>
                  </a:lnTo>
                  <a:lnTo>
                    <a:pt x="225" y="10930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6" name="Google Shape;2406;p53"/>
            <p:cNvSpPr/>
            <p:nvPr/>
          </p:nvSpPr>
          <p:spPr>
            <a:xfrm>
              <a:off x="5510695" y="4150127"/>
              <a:ext cx="44330" cy="223346"/>
            </a:xfrm>
            <a:custGeom>
              <a:avLst/>
              <a:gdLst/>
              <a:ahLst/>
              <a:cxnLst/>
              <a:rect l="l" t="t" r="r" b="b"/>
              <a:pathLst>
                <a:path w="2194" h="11054" extrusionOk="0">
                  <a:moveTo>
                    <a:pt x="302" y="1"/>
                  </a:moveTo>
                  <a:lnTo>
                    <a:pt x="1" y="53"/>
                  </a:lnTo>
                  <a:lnTo>
                    <a:pt x="1892" y="11053"/>
                  </a:lnTo>
                  <a:lnTo>
                    <a:pt x="2193" y="110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7" name="Google Shape;2407;p53"/>
            <p:cNvSpPr/>
            <p:nvPr/>
          </p:nvSpPr>
          <p:spPr>
            <a:xfrm>
              <a:off x="5306686" y="4103656"/>
              <a:ext cx="219952" cy="58797"/>
            </a:xfrm>
            <a:custGeom>
              <a:avLst/>
              <a:gdLst/>
              <a:ahLst/>
              <a:cxnLst/>
              <a:rect l="l" t="t" r="r" b="b"/>
              <a:pathLst>
                <a:path w="10886" h="2910" extrusionOk="0">
                  <a:moveTo>
                    <a:pt x="10847" y="0"/>
                  </a:moveTo>
                  <a:lnTo>
                    <a:pt x="1" y="2762"/>
                  </a:lnTo>
                  <a:lnTo>
                    <a:pt x="39" y="2910"/>
                  </a:lnTo>
                  <a:lnTo>
                    <a:pt x="10886" y="147"/>
                  </a:lnTo>
                  <a:lnTo>
                    <a:pt x="10847" y="0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8" name="Google Shape;2408;p53"/>
            <p:cNvSpPr/>
            <p:nvPr/>
          </p:nvSpPr>
          <p:spPr>
            <a:xfrm>
              <a:off x="5513565" y="4117355"/>
              <a:ext cx="70576" cy="70091"/>
            </a:xfrm>
            <a:custGeom>
              <a:avLst/>
              <a:gdLst/>
              <a:ahLst/>
              <a:cxnLst/>
              <a:rect l="l" t="t" r="r" b="b"/>
              <a:pathLst>
                <a:path w="3493" h="3469" extrusionOk="0">
                  <a:moveTo>
                    <a:pt x="480" y="1"/>
                  </a:moveTo>
                  <a:cubicBezTo>
                    <a:pt x="377" y="1"/>
                    <a:pt x="288" y="27"/>
                    <a:pt x="223" y="84"/>
                  </a:cubicBezTo>
                  <a:cubicBezTo>
                    <a:pt x="0" y="290"/>
                    <a:pt x="108" y="809"/>
                    <a:pt x="462" y="1412"/>
                  </a:cubicBezTo>
                  <a:lnTo>
                    <a:pt x="2199" y="1084"/>
                  </a:lnTo>
                  <a:cubicBezTo>
                    <a:pt x="1570" y="418"/>
                    <a:pt x="891" y="1"/>
                    <a:pt x="480" y="1"/>
                  </a:cubicBezTo>
                  <a:close/>
                  <a:moveTo>
                    <a:pt x="2416" y="1335"/>
                  </a:moveTo>
                  <a:lnTo>
                    <a:pt x="2424" y="1353"/>
                  </a:lnTo>
                  <a:lnTo>
                    <a:pt x="640" y="1687"/>
                  </a:lnTo>
                  <a:cubicBezTo>
                    <a:pt x="770" y="1879"/>
                    <a:pt x="930" y="2078"/>
                    <a:pt x="1102" y="2270"/>
                  </a:cubicBezTo>
                  <a:cubicBezTo>
                    <a:pt x="1756" y="3001"/>
                    <a:pt x="2487" y="3469"/>
                    <a:pt x="2916" y="3469"/>
                  </a:cubicBezTo>
                  <a:cubicBezTo>
                    <a:pt x="3025" y="3469"/>
                    <a:pt x="3116" y="3444"/>
                    <a:pt x="3179" y="3386"/>
                  </a:cubicBezTo>
                  <a:cubicBezTo>
                    <a:pt x="3493" y="3098"/>
                    <a:pt x="3154" y="2199"/>
                    <a:pt x="2416" y="1335"/>
                  </a:cubicBezTo>
                  <a:close/>
                </a:path>
              </a:pathLst>
            </a:custGeom>
            <a:solidFill>
              <a:srgbClr val="335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9" name="Google Shape;2409;p53"/>
            <p:cNvSpPr/>
            <p:nvPr/>
          </p:nvSpPr>
          <p:spPr>
            <a:xfrm>
              <a:off x="5522879" y="4139257"/>
              <a:ext cx="39662" cy="12204"/>
            </a:xfrm>
            <a:custGeom>
              <a:avLst/>
              <a:gdLst/>
              <a:ahLst/>
              <a:cxnLst/>
              <a:rect l="l" t="t" r="r" b="b"/>
              <a:pathLst>
                <a:path w="1963" h="604" extrusionOk="0">
                  <a:moveTo>
                    <a:pt x="1738" y="0"/>
                  </a:moveTo>
                  <a:lnTo>
                    <a:pt x="1" y="328"/>
                  </a:lnTo>
                  <a:cubicBezTo>
                    <a:pt x="52" y="417"/>
                    <a:pt x="116" y="508"/>
                    <a:pt x="179" y="603"/>
                  </a:cubicBezTo>
                  <a:lnTo>
                    <a:pt x="1963" y="269"/>
                  </a:lnTo>
                  <a:lnTo>
                    <a:pt x="1955" y="251"/>
                  </a:lnTo>
                  <a:cubicBezTo>
                    <a:pt x="1916" y="200"/>
                    <a:pt x="1878" y="154"/>
                    <a:pt x="1839" y="109"/>
                  </a:cubicBezTo>
                  <a:cubicBezTo>
                    <a:pt x="1809" y="77"/>
                    <a:pt x="1776" y="38"/>
                    <a:pt x="1738" y="0"/>
                  </a:cubicBez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0" name="Google Shape;2410;p53"/>
            <p:cNvSpPr/>
            <p:nvPr/>
          </p:nvSpPr>
          <p:spPr>
            <a:xfrm>
              <a:off x="5223401" y="4117355"/>
              <a:ext cx="182168" cy="259351"/>
            </a:xfrm>
            <a:custGeom>
              <a:avLst/>
              <a:gdLst/>
              <a:ahLst/>
              <a:cxnLst/>
              <a:rect l="l" t="t" r="r" b="b"/>
              <a:pathLst>
                <a:path w="9016" h="12836" extrusionOk="0">
                  <a:moveTo>
                    <a:pt x="9015" y="1"/>
                  </a:moveTo>
                  <a:lnTo>
                    <a:pt x="9015" y="1"/>
                  </a:lnTo>
                  <a:cubicBezTo>
                    <a:pt x="7477" y="450"/>
                    <a:pt x="6200" y="1078"/>
                    <a:pt x="5137" y="1829"/>
                  </a:cubicBezTo>
                  <a:lnTo>
                    <a:pt x="8303" y="1021"/>
                  </a:lnTo>
                  <a:lnTo>
                    <a:pt x="9015" y="1"/>
                  </a:lnTo>
                  <a:close/>
                  <a:moveTo>
                    <a:pt x="8169" y="1213"/>
                  </a:moveTo>
                  <a:lnTo>
                    <a:pt x="4809" y="2072"/>
                  </a:lnTo>
                  <a:cubicBezTo>
                    <a:pt x="4193" y="2533"/>
                    <a:pt x="3661" y="3039"/>
                    <a:pt x="3200" y="3566"/>
                  </a:cubicBezTo>
                  <a:lnTo>
                    <a:pt x="7015" y="2861"/>
                  </a:lnTo>
                  <a:lnTo>
                    <a:pt x="8169" y="1213"/>
                  </a:lnTo>
                  <a:close/>
                  <a:moveTo>
                    <a:pt x="6764" y="3219"/>
                  </a:moveTo>
                  <a:lnTo>
                    <a:pt x="5732" y="3412"/>
                  </a:lnTo>
                  <a:lnTo>
                    <a:pt x="5329" y="5270"/>
                  </a:lnTo>
                  <a:lnTo>
                    <a:pt x="5329" y="5270"/>
                  </a:lnTo>
                  <a:lnTo>
                    <a:pt x="6764" y="3219"/>
                  </a:lnTo>
                  <a:close/>
                  <a:moveTo>
                    <a:pt x="5406" y="3469"/>
                  </a:moveTo>
                  <a:lnTo>
                    <a:pt x="2886" y="3938"/>
                  </a:lnTo>
                  <a:cubicBezTo>
                    <a:pt x="873" y="6430"/>
                    <a:pt x="264" y="9354"/>
                    <a:pt x="92" y="11149"/>
                  </a:cubicBezTo>
                  <a:lnTo>
                    <a:pt x="1373" y="10924"/>
                  </a:lnTo>
                  <a:lnTo>
                    <a:pt x="4584" y="6335"/>
                  </a:lnTo>
                  <a:lnTo>
                    <a:pt x="1815" y="6367"/>
                  </a:lnTo>
                  <a:lnTo>
                    <a:pt x="1815" y="6060"/>
                  </a:lnTo>
                  <a:lnTo>
                    <a:pt x="4796" y="6027"/>
                  </a:lnTo>
                  <a:lnTo>
                    <a:pt x="4873" y="5924"/>
                  </a:lnTo>
                  <a:lnTo>
                    <a:pt x="5406" y="3469"/>
                  </a:lnTo>
                  <a:close/>
                  <a:moveTo>
                    <a:pt x="1123" y="11277"/>
                  </a:moveTo>
                  <a:lnTo>
                    <a:pt x="66" y="11463"/>
                  </a:lnTo>
                  <a:cubicBezTo>
                    <a:pt x="1" y="12309"/>
                    <a:pt x="33" y="12835"/>
                    <a:pt x="33" y="12835"/>
                  </a:cubicBezTo>
                  <a:lnTo>
                    <a:pt x="1123" y="11277"/>
                  </a:lnTo>
                  <a:close/>
                </a:path>
              </a:pathLst>
            </a:custGeom>
            <a:solidFill>
              <a:srgbClr val="335F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1" name="Google Shape;2411;p53"/>
            <p:cNvSpPr/>
            <p:nvPr/>
          </p:nvSpPr>
          <p:spPr>
            <a:xfrm>
              <a:off x="5224714" y="4338074"/>
              <a:ext cx="26448" cy="10890"/>
            </a:xfrm>
            <a:custGeom>
              <a:avLst/>
              <a:gdLst/>
              <a:ahLst/>
              <a:cxnLst/>
              <a:rect l="l" t="t" r="r" b="b"/>
              <a:pathLst>
                <a:path w="1309" h="539" extrusionOk="0">
                  <a:moveTo>
                    <a:pt x="1308" y="0"/>
                  </a:moveTo>
                  <a:lnTo>
                    <a:pt x="27" y="225"/>
                  </a:lnTo>
                  <a:cubicBezTo>
                    <a:pt x="19" y="334"/>
                    <a:pt x="7" y="443"/>
                    <a:pt x="1" y="539"/>
                  </a:cubicBezTo>
                  <a:lnTo>
                    <a:pt x="1058" y="353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2" name="Google Shape;2412;p53"/>
            <p:cNvSpPr/>
            <p:nvPr/>
          </p:nvSpPr>
          <p:spPr>
            <a:xfrm>
              <a:off x="5260052" y="4239130"/>
              <a:ext cx="60272" cy="6890"/>
            </a:xfrm>
            <a:custGeom>
              <a:avLst/>
              <a:gdLst/>
              <a:ahLst/>
              <a:cxnLst/>
              <a:rect l="l" t="t" r="r" b="b"/>
              <a:pathLst>
                <a:path w="2983" h="341" extrusionOk="0">
                  <a:moveTo>
                    <a:pt x="2982" y="0"/>
                  </a:moveTo>
                  <a:lnTo>
                    <a:pt x="1" y="33"/>
                  </a:lnTo>
                  <a:lnTo>
                    <a:pt x="1" y="340"/>
                  </a:lnTo>
                  <a:lnTo>
                    <a:pt x="2770" y="308"/>
                  </a:lnTo>
                  <a:lnTo>
                    <a:pt x="2982" y="0"/>
                  </a:ln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3" name="Google Shape;2413;p53"/>
            <p:cNvSpPr/>
            <p:nvPr/>
          </p:nvSpPr>
          <p:spPr>
            <a:xfrm>
              <a:off x="5281692" y="4175161"/>
              <a:ext cx="83467" cy="21761"/>
            </a:xfrm>
            <a:custGeom>
              <a:avLst/>
              <a:gdLst/>
              <a:ahLst/>
              <a:cxnLst/>
              <a:rect l="l" t="t" r="r" b="b"/>
              <a:pathLst>
                <a:path w="4131" h="1077" extrusionOk="0">
                  <a:moveTo>
                    <a:pt x="4130" y="0"/>
                  </a:moveTo>
                  <a:lnTo>
                    <a:pt x="315" y="705"/>
                  </a:lnTo>
                  <a:cubicBezTo>
                    <a:pt x="207" y="826"/>
                    <a:pt x="104" y="954"/>
                    <a:pt x="1" y="1077"/>
                  </a:cubicBezTo>
                  <a:lnTo>
                    <a:pt x="2521" y="608"/>
                  </a:lnTo>
                  <a:lnTo>
                    <a:pt x="2572" y="385"/>
                  </a:lnTo>
                  <a:lnTo>
                    <a:pt x="2867" y="448"/>
                  </a:lnTo>
                  <a:lnTo>
                    <a:pt x="2847" y="551"/>
                  </a:lnTo>
                  <a:lnTo>
                    <a:pt x="3879" y="358"/>
                  </a:lnTo>
                  <a:lnTo>
                    <a:pt x="4130" y="0"/>
                  </a:ln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4" name="Google Shape;2414;p53"/>
            <p:cNvSpPr/>
            <p:nvPr/>
          </p:nvSpPr>
          <p:spPr>
            <a:xfrm>
              <a:off x="5321859" y="4182920"/>
              <a:ext cx="17760" cy="54149"/>
            </a:xfrm>
            <a:custGeom>
              <a:avLst/>
              <a:gdLst/>
              <a:ahLst/>
              <a:cxnLst/>
              <a:rect l="l" t="t" r="r" b="b"/>
              <a:pathLst>
                <a:path w="879" h="2680" extrusionOk="0">
                  <a:moveTo>
                    <a:pt x="584" y="1"/>
                  </a:moveTo>
                  <a:lnTo>
                    <a:pt x="533" y="224"/>
                  </a:lnTo>
                  <a:lnTo>
                    <a:pt x="0" y="2679"/>
                  </a:lnTo>
                  <a:lnTo>
                    <a:pt x="0" y="2679"/>
                  </a:lnTo>
                  <a:lnTo>
                    <a:pt x="456" y="2025"/>
                  </a:lnTo>
                  <a:lnTo>
                    <a:pt x="859" y="167"/>
                  </a:lnTo>
                  <a:lnTo>
                    <a:pt x="879" y="64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5" name="Google Shape;2415;p53"/>
            <p:cNvSpPr/>
            <p:nvPr/>
          </p:nvSpPr>
          <p:spPr>
            <a:xfrm>
              <a:off x="5320546" y="4137964"/>
              <a:ext cx="70616" cy="21256"/>
            </a:xfrm>
            <a:custGeom>
              <a:avLst/>
              <a:gdLst/>
              <a:ahLst/>
              <a:cxnLst/>
              <a:rect l="l" t="t" r="r" b="b"/>
              <a:pathLst>
                <a:path w="3495" h="1052" extrusionOk="0">
                  <a:moveTo>
                    <a:pt x="3495" y="1"/>
                  </a:moveTo>
                  <a:lnTo>
                    <a:pt x="329" y="809"/>
                  </a:lnTo>
                  <a:cubicBezTo>
                    <a:pt x="219" y="886"/>
                    <a:pt x="110" y="969"/>
                    <a:pt x="1" y="1052"/>
                  </a:cubicBezTo>
                  <a:lnTo>
                    <a:pt x="3361" y="193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rgbClr val="CC9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6" name="Google Shape;2416;p53"/>
            <p:cNvSpPr/>
            <p:nvPr/>
          </p:nvSpPr>
          <p:spPr>
            <a:xfrm>
              <a:off x="5570421" y="4386566"/>
              <a:ext cx="158549" cy="143759"/>
            </a:xfrm>
            <a:custGeom>
              <a:avLst/>
              <a:gdLst/>
              <a:ahLst/>
              <a:cxnLst/>
              <a:rect l="l" t="t" r="r" b="b"/>
              <a:pathLst>
                <a:path w="7847" h="7115" extrusionOk="0">
                  <a:moveTo>
                    <a:pt x="3513" y="0"/>
                  </a:moveTo>
                  <a:cubicBezTo>
                    <a:pt x="3221" y="0"/>
                    <a:pt x="2901" y="42"/>
                    <a:pt x="2551" y="133"/>
                  </a:cubicBezTo>
                  <a:lnTo>
                    <a:pt x="0" y="2837"/>
                  </a:lnTo>
                  <a:lnTo>
                    <a:pt x="2551" y="3037"/>
                  </a:lnTo>
                  <a:lnTo>
                    <a:pt x="2347" y="6414"/>
                  </a:lnTo>
                  <a:lnTo>
                    <a:pt x="6879" y="7115"/>
                  </a:lnTo>
                  <a:lnTo>
                    <a:pt x="6321" y="6414"/>
                  </a:lnTo>
                  <a:lnTo>
                    <a:pt x="7391" y="6414"/>
                  </a:lnTo>
                  <a:lnTo>
                    <a:pt x="6577" y="6068"/>
                  </a:lnTo>
                  <a:lnTo>
                    <a:pt x="7847" y="5588"/>
                  </a:lnTo>
                  <a:lnTo>
                    <a:pt x="6577" y="5384"/>
                  </a:lnTo>
                  <a:cubicBezTo>
                    <a:pt x="6577" y="5384"/>
                    <a:pt x="6832" y="0"/>
                    <a:pt x="3513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7" name="Google Shape;2417;p53"/>
            <p:cNvSpPr/>
            <p:nvPr/>
          </p:nvSpPr>
          <p:spPr>
            <a:xfrm>
              <a:off x="5630834" y="4439584"/>
              <a:ext cx="62171" cy="24286"/>
            </a:xfrm>
            <a:custGeom>
              <a:avLst/>
              <a:gdLst/>
              <a:ahLst/>
              <a:cxnLst/>
              <a:rect l="l" t="t" r="r" b="b"/>
              <a:pathLst>
                <a:path w="3077" h="1202" extrusionOk="0">
                  <a:moveTo>
                    <a:pt x="2914" y="0"/>
                  </a:moveTo>
                  <a:cubicBezTo>
                    <a:pt x="2805" y="0"/>
                    <a:pt x="2657" y="40"/>
                    <a:pt x="2612" y="98"/>
                  </a:cubicBezTo>
                  <a:cubicBezTo>
                    <a:pt x="2259" y="585"/>
                    <a:pt x="1774" y="950"/>
                    <a:pt x="1242" y="950"/>
                  </a:cubicBezTo>
                  <a:cubicBezTo>
                    <a:pt x="1003" y="950"/>
                    <a:pt x="755" y="876"/>
                    <a:pt x="504" y="707"/>
                  </a:cubicBezTo>
                  <a:cubicBezTo>
                    <a:pt x="480" y="690"/>
                    <a:pt x="445" y="683"/>
                    <a:pt x="406" y="683"/>
                  </a:cubicBezTo>
                  <a:cubicBezTo>
                    <a:pt x="242" y="683"/>
                    <a:pt x="0" y="813"/>
                    <a:pt x="94" y="875"/>
                  </a:cubicBezTo>
                  <a:cubicBezTo>
                    <a:pt x="427" y="1102"/>
                    <a:pt x="776" y="1201"/>
                    <a:pt x="1118" y="1201"/>
                  </a:cubicBezTo>
                  <a:cubicBezTo>
                    <a:pt x="1851" y="1201"/>
                    <a:pt x="2556" y="747"/>
                    <a:pt x="3023" y="106"/>
                  </a:cubicBezTo>
                  <a:cubicBezTo>
                    <a:pt x="3076" y="31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8" name="Google Shape;2418;p53"/>
            <p:cNvSpPr/>
            <p:nvPr/>
          </p:nvSpPr>
          <p:spPr>
            <a:xfrm>
              <a:off x="5638633" y="4430128"/>
              <a:ext cx="43481" cy="18791"/>
            </a:xfrm>
            <a:custGeom>
              <a:avLst/>
              <a:gdLst/>
              <a:ahLst/>
              <a:cxnLst/>
              <a:rect l="l" t="t" r="r" b="b"/>
              <a:pathLst>
                <a:path w="2152" h="930" extrusionOk="0">
                  <a:moveTo>
                    <a:pt x="2027" y="1"/>
                  </a:moveTo>
                  <a:cubicBezTo>
                    <a:pt x="1907" y="1"/>
                    <a:pt x="1729" y="51"/>
                    <a:pt x="1701" y="131"/>
                  </a:cubicBezTo>
                  <a:cubicBezTo>
                    <a:pt x="1611" y="355"/>
                    <a:pt x="1495" y="566"/>
                    <a:pt x="1278" y="695"/>
                  </a:cubicBezTo>
                  <a:cubicBezTo>
                    <a:pt x="1214" y="733"/>
                    <a:pt x="1142" y="749"/>
                    <a:pt x="1067" y="749"/>
                  </a:cubicBezTo>
                  <a:cubicBezTo>
                    <a:pt x="864" y="749"/>
                    <a:pt x="638" y="636"/>
                    <a:pt x="483" y="548"/>
                  </a:cubicBezTo>
                  <a:cubicBezTo>
                    <a:pt x="466" y="538"/>
                    <a:pt x="443" y="534"/>
                    <a:pt x="416" y="534"/>
                  </a:cubicBezTo>
                  <a:cubicBezTo>
                    <a:pt x="265" y="534"/>
                    <a:pt x="1" y="670"/>
                    <a:pt x="66" y="708"/>
                  </a:cubicBezTo>
                  <a:cubicBezTo>
                    <a:pt x="323" y="856"/>
                    <a:pt x="603" y="929"/>
                    <a:pt x="874" y="929"/>
                  </a:cubicBezTo>
                  <a:cubicBezTo>
                    <a:pt x="1414" y="929"/>
                    <a:pt x="1920" y="637"/>
                    <a:pt x="2137" y="60"/>
                  </a:cubicBezTo>
                  <a:cubicBezTo>
                    <a:pt x="2151" y="19"/>
                    <a:pt x="2100" y="1"/>
                    <a:pt x="2027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9" name="Google Shape;2419;p53"/>
            <p:cNvSpPr/>
            <p:nvPr/>
          </p:nvSpPr>
          <p:spPr>
            <a:xfrm>
              <a:off x="5627581" y="4410873"/>
              <a:ext cx="49260" cy="35621"/>
            </a:xfrm>
            <a:custGeom>
              <a:avLst/>
              <a:gdLst/>
              <a:ahLst/>
              <a:cxnLst/>
              <a:rect l="l" t="t" r="r" b="b"/>
              <a:pathLst>
                <a:path w="2438" h="1763" extrusionOk="0">
                  <a:moveTo>
                    <a:pt x="2155" y="0"/>
                  </a:moveTo>
                  <a:cubicBezTo>
                    <a:pt x="2150" y="0"/>
                    <a:pt x="2145" y="0"/>
                    <a:pt x="2139" y="1"/>
                  </a:cubicBezTo>
                  <a:cubicBezTo>
                    <a:pt x="1145" y="45"/>
                    <a:pt x="267" y="622"/>
                    <a:pt x="24" y="1616"/>
                  </a:cubicBezTo>
                  <a:cubicBezTo>
                    <a:pt x="1" y="1717"/>
                    <a:pt x="79" y="1762"/>
                    <a:pt x="177" y="1762"/>
                  </a:cubicBezTo>
                  <a:cubicBezTo>
                    <a:pt x="297" y="1762"/>
                    <a:pt x="444" y="1696"/>
                    <a:pt x="473" y="1584"/>
                  </a:cubicBezTo>
                  <a:cubicBezTo>
                    <a:pt x="665" y="808"/>
                    <a:pt x="1331" y="373"/>
                    <a:pt x="2101" y="334"/>
                  </a:cubicBezTo>
                  <a:cubicBezTo>
                    <a:pt x="2353" y="327"/>
                    <a:pt x="2438" y="0"/>
                    <a:pt x="215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0" name="Google Shape;2420;p53"/>
            <p:cNvSpPr/>
            <p:nvPr/>
          </p:nvSpPr>
          <p:spPr>
            <a:xfrm>
              <a:off x="5153673" y="4052315"/>
              <a:ext cx="952888" cy="493406"/>
            </a:xfrm>
            <a:custGeom>
              <a:avLst/>
              <a:gdLst/>
              <a:ahLst/>
              <a:cxnLst/>
              <a:rect l="l" t="t" r="r" b="b"/>
              <a:pathLst>
                <a:path w="47161" h="24420" extrusionOk="0">
                  <a:moveTo>
                    <a:pt x="35617" y="0"/>
                  </a:moveTo>
                  <a:cubicBezTo>
                    <a:pt x="34447" y="0"/>
                    <a:pt x="33171" y="152"/>
                    <a:pt x="31787" y="477"/>
                  </a:cubicBezTo>
                  <a:cubicBezTo>
                    <a:pt x="20274" y="3175"/>
                    <a:pt x="20831" y="16983"/>
                    <a:pt x="20831" y="16983"/>
                  </a:cubicBezTo>
                  <a:lnTo>
                    <a:pt x="6363" y="18580"/>
                  </a:lnTo>
                  <a:cubicBezTo>
                    <a:pt x="4632" y="16986"/>
                    <a:pt x="3436" y="16379"/>
                    <a:pt x="2619" y="16379"/>
                  </a:cubicBezTo>
                  <a:cubicBezTo>
                    <a:pt x="0" y="16379"/>
                    <a:pt x="1266" y="22611"/>
                    <a:pt x="1266" y="22611"/>
                  </a:cubicBezTo>
                  <a:lnTo>
                    <a:pt x="93" y="23304"/>
                  </a:lnTo>
                  <a:lnTo>
                    <a:pt x="1420" y="23304"/>
                  </a:lnTo>
                  <a:lnTo>
                    <a:pt x="907" y="24170"/>
                  </a:lnTo>
                  <a:lnTo>
                    <a:pt x="2183" y="23554"/>
                  </a:lnTo>
                  <a:lnTo>
                    <a:pt x="2183" y="24419"/>
                  </a:lnTo>
                  <a:lnTo>
                    <a:pt x="4375" y="22817"/>
                  </a:lnTo>
                  <a:lnTo>
                    <a:pt x="4574" y="19580"/>
                  </a:lnTo>
                  <a:cubicBezTo>
                    <a:pt x="7160" y="21956"/>
                    <a:pt x="9869" y="22816"/>
                    <a:pt x="12438" y="22816"/>
                  </a:cubicBezTo>
                  <a:cubicBezTo>
                    <a:pt x="19185" y="22816"/>
                    <a:pt x="24959" y="16880"/>
                    <a:pt x="24959" y="16880"/>
                  </a:cubicBezTo>
                  <a:cubicBezTo>
                    <a:pt x="29958" y="18187"/>
                    <a:pt x="34028" y="18667"/>
                    <a:pt x="37245" y="18667"/>
                  </a:cubicBezTo>
                  <a:cubicBezTo>
                    <a:pt x="44193" y="18667"/>
                    <a:pt x="47161" y="16430"/>
                    <a:pt x="46915" y="15457"/>
                  </a:cubicBezTo>
                  <a:cubicBezTo>
                    <a:pt x="46797" y="14981"/>
                    <a:pt x="46493" y="14822"/>
                    <a:pt x="46138" y="14822"/>
                  </a:cubicBezTo>
                  <a:cubicBezTo>
                    <a:pt x="45430" y="14822"/>
                    <a:pt x="44524" y="15457"/>
                    <a:pt x="44524" y="15457"/>
                  </a:cubicBezTo>
                  <a:cubicBezTo>
                    <a:pt x="47034" y="8103"/>
                    <a:pt x="44179" y="0"/>
                    <a:pt x="35617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1" name="Google Shape;2421;p53"/>
            <p:cNvSpPr/>
            <p:nvPr/>
          </p:nvSpPr>
          <p:spPr>
            <a:xfrm>
              <a:off x="5684256" y="4080339"/>
              <a:ext cx="57402" cy="36672"/>
            </a:xfrm>
            <a:custGeom>
              <a:avLst/>
              <a:gdLst/>
              <a:ahLst/>
              <a:cxnLst/>
              <a:rect l="l" t="t" r="r" b="b"/>
              <a:pathLst>
                <a:path w="2841" h="1815" extrusionOk="0">
                  <a:moveTo>
                    <a:pt x="2840" y="1"/>
                  </a:moveTo>
                  <a:cubicBezTo>
                    <a:pt x="1757" y="501"/>
                    <a:pt x="822" y="1116"/>
                    <a:pt x="0" y="1814"/>
                  </a:cubicBezTo>
                  <a:cubicBezTo>
                    <a:pt x="822" y="1116"/>
                    <a:pt x="1757" y="501"/>
                    <a:pt x="2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2" name="Google Shape;2422;p53"/>
            <p:cNvSpPr/>
            <p:nvPr/>
          </p:nvSpPr>
          <p:spPr>
            <a:xfrm>
              <a:off x="5630127" y="4073187"/>
              <a:ext cx="128746" cy="111309"/>
            </a:xfrm>
            <a:custGeom>
              <a:avLst/>
              <a:gdLst/>
              <a:ahLst/>
              <a:cxnLst/>
              <a:rect l="l" t="t" r="r" b="b"/>
              <a:pathLst>
                <a:path w="6372" h="5509" extrusionOk="0">
                  <a:moveTo>
                    <a:pt x="6372" y="1"/>
                  </a:moveTo>
                  <a:lnTo>
                    <a:pt x="6372" y="1"/>
                  </a:lnTo>
                  <a:cubicBezTo>
                    <a:pt x="6078" y="110"/>
                    <a:pt x="5795" y="231"/>
                    <a:pt x="5519" y="355"/>
                  </a:cubicBezTo>
                  <a:cubicBezTo>
                    <a:pt x="4436" y="855"/>
                    <a:pt x="3501" y="1470"/>
                    <a:pt x="2679" y="2168"/>
                  </a:cubicBezTo>
                  <a:cubicBezTo>
                    <a:pt x="1584" y="3098"/>
                    <a:pt x="705" y="4175"/>
                    <a:pt x="1" y="5302"/>
                  </a:cubicBezTo>
                  <a:cubicBezTo>
                    <a:pt x="365" y="5444"/>
                    <a:pt x="770" y="5509"/>
                    <a:pt x="1161" y="5509"/>
                  </a:cubicBezTo>
                  <a:cubicBezTo>
                    <a:pt x="1385" y="5509"/>
                    <a:pt x="1616" y="5489"/>
                    <a:pt x="1827" y="5444"/>
                  </a:cubicBezTo>
                  <a:cubicBezTo>
                    <a:pt x="4487" y="4970"/>
                    <a:pt x="5892" y="2476"/>
                    <a:pt x="6372" y="1"/>
                  </a:cubicBezTo>
                  <a:close/>
                </a:path>
              </a:pathLst>
            </a:custGeom>
            <a:solidFill>
              <a:srgbClr val="8A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3" name="Google Shape;2423;p53"/>
            <p:cNvSpPr/>
            <p:nvPr/>
          </p:nvSpPr>
          <p:spPr>
            <a:xfrm>
              <a:off x="5797849" y="4052355"/>
              <a:ext cx="83952" cy="25135"/>
            </a:xfrm>
            <a:custGeom>
              <a:avLst/>
              <a:gdLst/>
              <a:ahLst/>
              <a:cxnLst/>
              <a:rect l="l" t="t" r="r" b="b"/>
              <a:pathLst>
                <a:path w="4155" h="1244" extrusionOk="0">
                  <a:moveTo>
                    <a:pt x="3706" y="1"/>
                  </a:moveTo>
                  <a:cubicBezTo>
                    <a:pt x="2571" y="1"/>
                    <a:pt x="1334" y="147"/>
                    <a:pt x="0" y="449"/>
                  </a:cubicBezTo>
                  <a:cubicBezTo>
                    <a:pt x="39" y="578"/>
                    <a:pt x="103" y="693"/>
                    <a:pt x="174" y="770"/>
                  </a:cubicBezTo>
                  <a:cubicBezTo>
                    <a:pt x="455" y="1122"/>
                    <a:pt x="982" y="1244"/>
                    <a:pt x="1500" y="1244"/>
                  </a:cubicBezTo>
                  <a:cubicBezTo>
                    <a:pt x="1808" y="1244"/>
                    <a:pt x="2109" y="1199"/>
                    <a:pt x="2360" y="1135"/>
                  </a:cubicBezTo>
                  <a:cubicBezTo>
                    <a:pt x="3039" y="930"/>
                    <a:pt x="3648" y="513"/>
                    <a:pt x="4154" y="7"/>
                  </a:cubicBezTo>
                  <a:cubicBezTo>
                    <a:pt x="4008" y="1"/>
                    <a:pt x="3860" y="1"/>
                    <a:pt x="3706" y="1"/>
                  </a:cubicBezTo>
                  <a:close/>
                </a:path>
              </a:pathLst>
            </a:custGeom>
            <a:solidFill>
              <a:srgbClr val="8A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4" name="Google Shape;2424;p53"/>
            <p:cNvSpPr/>
            <p:nvPr/>
          </p:nvSpPr>
          <p:spPr>
            <a:xfrm>
              <a:off x="5971551" y="4074500"/>
              <a:ext cx="45865" cy="34995"/>
            </a:xfrm>
            <a:custGeom>
              <a:avLst/>
              <a:gdLst/>
              <a:ahLst/>
              <a:cxnLst/>
              <a:rect l="l" t="t" r="r" b="b"/>
              <a:pathLst>
                <a:path w="2270" h="1732" extrusionOk="0">
                  <a:moveTo>
                    <a:pt x="0" y="0"/>
                  </a:moveTo>
                  <a:lnTo>
                    <a:pt x="0" y="0"/>
                  </a:lnTo>
                  <a:cubicBezTo>
                    <a:pt x="873" y="462"/>
                    <a:pt x="1628" y="1045"/>
                    <a:pt x="2270" y="1731"/>
                  </a:cubicBezTo>
                  <a:cubicBezTo>
                    <a:pt x="1628" y="1045"/>
                    <a:pt x="879" y="46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5" name="Google Shape;2425;p53"/>
            <p:cNvSpPr/>
            <p:nvPr/>
          </p:nvSpPr>
          <p:spPr>
            <a:xfrm>
              <a:off x="5887983" y="4073066"/>
              <a:ext cx="146001" cy="57160"/>
            </a:xfrm>
            <a:custGeom>
              <a:avLst/>
              <a:gdLst/>
              <a:ahLst/>
              <a:cxnLst/>
              <a:rect l="l" t="t" r="r" b="b"/>
              <a:pathLst>
                <a:path w="7226" h="2829" extrusionOk="0">
                  <a:moveTo>
                    <a:pt x="2642" y="1"/>
                  </a:moveTo>
                  <a:cubicBezTo>
                    <a:pt x="1950" y="1"/>
                    <a:pt x="1219" y="116"/>
                    <a:pt x="905" y="622"/>
                  </a:cubicBezTo>
                  <a:cubicBezTo>
                    <a:pt x="1" y="2078"/>
                    <a:pt x="4085" y="2616"/>
                    <a:pt x="7226" y="2828"/>
                  </a:cubicBezTo>
                  <a:cubicBezTo>
                    <a:pt x="6976" y="2468"/>
                    <a:pt x="6707" y="2122"/>
                    <a:pt x="6406" y="1802"/>
                  </a:cubicBezTo>
                  <a:cubicBezTo>
                    <a:pt x="5764" y="1116"/>
                    <a:pt x="5009" y="533"/>
                    <a:pt x="4136" y="71"/>
                  </a:cubicBezTo>
                  <a:cubicBezTo>
                    <a:pt x="3989" y="65"/>
                    <a:pt x="3835" y="65"/>
                    <a:pt x="3687" y="59"/>
                  </a:cubicBezTo>
                  <a:cubicBezTo>
                    <a:pt x="3405" y="39"/>
                    <a:pt x="3033" y="1"/>
                    <a:pt x="2642" y="1"/>
                  </a:cubicBezTo>
                  <a:close/>
                </a:path>
              </a:pathLst>
            </a:custGeom>
            <a:solidFill>
              <a:srgbClr val="8A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6" name="Google Shape;2426;p53"/>
            <p:cNvSpPr/>
            <p:nvPr/>
          </p:nvSpPr>
          <p:spPr>
            <a:xfrm>
              <a:off x="5297512" y="4391880"/>
              <a:ext cx="31924" cy="107834"/>
            </a:xfrm>
            <a:custGeom>
              <a:avLst/>
              <a:gdLst/>
              <a:ahLst/>
              <a:cxnLst/>
              <a:rect l="l" t="t" r="r" b="b"/>
              <a:pathLst>
                <a:path w="1580" h="5337" extrusionOk="0">
                  <a:moveTo>
                    <a:pt x="447" y="0"/>
                  </a:moveTo>
                  <a:cubicBezTo>
                    <a:pt x="325" y="0"/>
                    <a:pt x="175" y="66"/>
                    <a:pt x="161" y="171"/>
                  </a:cubicBezTo>
                  <a:cubicBezTo>
                    <a:pt x="7" y="1171"/>
                    <a:pt x="1" y="2159"/>
                    <a:pt x="173" y="3151"/>
                  </a:cubicBezTo>
                  <a:cubicBezTo>
                    <a:pt x="295" y="3876"/>
                    <a:pt x="501" y="4775"/>
                    <a:pt x="1058" y="5293"/>
                  </a:cubicBezTo>
                  <a:cubicBezTo>
                    <a:pt x="1090" y="5324"/>
                    <a:pt x="1140" y="5337"/>
                    <a:pt x="1194" y="5337"/>
                  </a:cubicBezTo>
                  <a:cubicBezTo>
                    <a:pt x="1364" y="5337"/>
                    <a:pt x="1579" y="5208"/>
                    <a:pt x="1462" y="5101"/>
                  </a:cubicBezTo>
                  <a:cubicBezTo>
                    <a:pt x="916" y="4588"/>
                    <a:pt x="762" y="3736"/>
                    <a:pt x="616" y="3030"/>
                  </a:cubicBezTo>
                  <a:cubicBezTo>
                    <a:pt x="410" y="2082"/>
                    <a:pt x="455" y="1088"/>
                    <a:pt x="602" y="133"/>
                  </a:cubicBezTo>
                  <a:cubicBezTo>
                    <a:pt x="619" y="40"/>
                    <a:pt x="542" y="0"/>
                    <a:pt x="44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7" name="Google Shape;2427;p53"/>
            <p:cNvSpPr/>
            <p:nvPr/>
          </p:nvSpPr>
          <p:spPr>
            <a:xfrm>
              <a:off x="5345701" y="4388607"/>
              <a:ext cx="23115" cy="118725"/>
            </a:xfrm>
            <a:custGeom>
              <a:avLst/>
              <a:gdLst/>
              <a:ahLst/>
              <a:cxnLst/>
              <a:rect l="l" t="t" r="r" b="b"/>
              <a:pathLst>
                <a:path w="1144" h="5876" extrusionOk="0">
                  <a:moveTo>
                    <a:pt x="906" y="1"/>
                  </a:moveTo>
                  <a:cubicBezTo>
                    <a:pt x="802" y="1"/>
                    <a:pt x="687" y="47"/>
                    <a:pt x="654" y="135"/>
                  </a:cubicBezTo>
                  <a:cubicBezTo>
                    <a:pt x="211" y="1250"/>
                    <a:pt x="0" y="2378"/>
                    <a:pt x="51" y="3576"/>
                  </a:cubicBezTo>
                  <a:cubicBezTo>
                    <a:pt x="84" y="4289"/>
                    <a:pt x="102" y="5313"/>
                    <a:pt x="654" y="5833"/>
                  </a:cubicBezTo>
                  <a:cubicBezTo>
                    <a:pt x="686" y="5862"/>
                    <a:pt x="729" y="5875"/>
                    <a:pt x="775" y="5875"/>
                  </a:cubicBezTo>
                  <a:cubicBezTo>
                    <a:pt x="940" y="5875"/>
                    <a:pt x="1143" y="5711"/>
                    <a:pt x="993" y="5570"/>
                  </a:cubicBezTo>
                  <a:cubicBezTo>
                    <a:pt x="487" y="5103"/>
                    <a:pt x="519" y="3898"/>
                    <a:pt x="493" y="3269"/>
                  </a:cubicBezTo>
                  <a:cubicBezTo>
                    <a:pt x="448" y="2206"/>
                    <a:pt x="685" y="1167"/>
                    <a:pt x="1077" y="186"/>
                  </a:cubicBezTo>
                  <a:cubicBezTo>
                    <a:pt x="1125" y="60"/>
                    <a:pt x="1022" y="1"/>
                    <a:pt x="906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8" name="Google Shape;2428;p53"/>
            <p:cNvSpPr/>
            <p:nvPr/>
          </p:nvSpPr>
          <p:spPr>
            <a:xfrm>
              <a:off x="5463052" y="4380687"/>
              <a:ext cx="78638" cy="98984"/>
            </a:xfrm>
            <a:custGeom>
              <a:avLst/>
              <a:gdLst/>
              <a:ahLst/>
              <a:cxnLst/>
              <a:rect l="l" t="t" r="r" b="b"/>
              <a:pathLst>
                <a:path w="3892" h="4899" extrusionOk="0">
                  <a:moveTo>
                    <a:pt x="303" y="1"/>
                  </a:moveTo>
                  <a:cubicBezTo>
                    <a:pt x="170" y="1"/>
                    <a:pt x="0" y="94"/>
                    <a:pt x="13" y="231"/>
                  </a:cubicBezTo>
                  <a:cubicBezTo>
                    <a:pt x="146" y="2001"/>
                    <a:pt x="1365" y="4790"/>
                    <a:pt x="3442" y="4898"/>
                  </a:cubicBezTo>
                  <a:cubicBezTo>
                    <a:pt x="3447" y="4898"/>
                    <a:pt x="3451" y="4898"/>
                    <a:pt x="3456" y="4898"/>
                  </a:cubicBezTo>
                  <a:cubicBezTo>
                    <a:pt x="3670" y="4898"/>
                    <a:pt x="3891" y="4590"/>
                    <a:pt x="3596" y="4572"/>
                  </a:cubicBezTo>
                  <a:cubicBezTo>
                    <a:pt x="2577" y="4521"/>
                    <a:pt x="1891" y="3628"/>
                    <a:pt x="1353" y="2841"/>
                  </a:cubicBezTo>
                  <a:cubicBezTo>
                    <a:pt x="800" y="2033"/>
                    <a:pt x="531" y="1078"/>
                    <a:pt x="454" y="110"/>
                  </a:cubicBezTo>
                  <a:cubicBezTo>
                    <a:pt x="447" y="34"/>
                    <a:pt x="382" y="1"/>
                    <a:pt x="303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9" name="Google Shape;2429;p53"/>
            <p:cNvSpPr/>
            <p:nvPr/>
          </p:nvSpPr>
          <p:spPr>
            <a:xfrm>
              <a:off x="5526496" y="4371069"/>
              <a:ext cx="57524" cy="81972"/>
            </a:xfrm>
            <a:custGeom>
              <a:avLst/>
              <a:gdLst/>
              <a:ahLst/>
              <a:cxnLst/>
              <a:rect l="l" t="t" r="r" b="b"/>
              <a:pathLst>
                <a:path w="2847" h="4057" extrusionOk="0">
                  <a:moveTo>
                    <a:pt x="569" y="1"/>
                  </a:moveTo>
                  <a:cubicBezTo>
                    <a:pt x="444" y="1"/>
                    <a:pt x="251" y="59"/>
                    <a:pt x="237" y="130"/>
                  </a:cubicBezTo>
                  <a:cubicBezTo>
                    <a:pt x="0" y="1484"/>
                    <a:pt x="540" y="4056"/>
                    <a:pt x="2226" y="4056"/>
                  </a:cubicBezTo>
                  <a:cubicBezTo>
                    <a:pt x="2312" y="4056"/>
                    <a:pt x="2402" y="4049"/>
                    <a:pt x="2494" y="4035"/>
                  </a:cubicBezTo>
                  <a:cubicBezTo>
                    <a:pt x="2661" y="4012"/>
                    <a:pt x="2847" y="3861"/>
                    <a:pt x="2660" y="3861"/>
                  </a:cubicBezTo>
                  <a:cubicBezTo>
                    <a:pt x="2638" y="3861"/>
                    <a:pt x="2611" y="3863"/>
                    <a:pt x="2577" y="3868"/>
                  </a:cubicBezTo>
                  <a:cubicBezTo>
                    <a:pt x="2513" y="3877"/>
                    <a:pt x="2451" y="3882"/>
                    <a:pt x="2390" y="3882"/>
                  </a:cubicBezTo>
                  <a:cubicBezTo>
                    <a:pt x="914" y="3882"/>
                    <a:pt x="490" y="1119"/>
                    <a:pt x="674" y="54"/>
                  </a:cubicBezTo>
                  <a:cubicBezTo>
                    <a:pt x="681" y="16"/>
                    <a:pt x="634" y="1"/>
                    <a:pt x="56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0" name="Google Shape;2430;p53"/>
            <p:cNvSpPr/>
            <p:nvPr/>
          </p:nvSpPr>
          <p:spPr>
            <a:xfrm>
              <a:off x="5388172" y="4373110"/>
              <a:ext cx="28348" cy="79810"/>
            </a:xfrm>
            <a:custGeom>
              <a:avLst/>
              <a:gdLst/>
              <a:ahLst/>
              <a:cxnLst/>
              <a:rect l="l" t="t" r="r" b="b"/>
              <a:pathLst>
                <a:path w="1403" h="3950" extrusionOk="0">
                  <a:moveTo>
                    <a:pt x="1222" y="1"/>
                  </a:moveTo>
                  <a:cubicBezTo>
                    <a:pt x="1101" y="1"/>
                    <a:pt x="926" y="53"/>
                    <a:pt x="891" y="139"/>
                  </a:cubicBezTo>
                  <a:cubicBezTo>
                    <a:pt x="462" y="1106"/>
                    <a:pt x="0" y="3056"/>
                    <a:pt x="905" y="3914"/>
                  </a:cubicBezTo>
                  <a:cubicBezTo>
                    <a:pt x="930" y="3939"/>
                    <a:pt x="971" y="3950"/>
                    <a:pt x="1019" y="3950"/>
                  </a:cubicBezTo>
                  <a:cubicBezTo>
                    <a:pt x="1177" y="3950"/>
                    <a:pt x="1403" y="3832"/>
                    <a:pt x="1314" y="3748"/>
                  </a:cubicBezTo>
                  <a:cubicBezTo>
                    <a:pt x="860" y="3311"/>
                    <a:pt x="866" y="2420"/>
                    <a:pt x="879" y="1850"/>
                  </a:cubicBezTo>
                  <a:cubicBezTo>
                    <a:pt x="891" y="1234"/>
                    <a:pt x="1083" y="633"/>
                    <a:pt x="1334" y="74"/>
                  </a:cubicBezTo>
                  <a:cubicBezTo>
                    <a:pt x="1357" y="23"/>
                    <a:pt x="1301" y="1"/>
                    <a:pt x="1222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1" name="Google Shape;2431;p53"/>
            <p:cNvSpPr/>
            <p:nvPr/>
          </p:nvSpPr>
          <p:spPr>
            <a:xfrm>
              <a:off x="5173817" y="4439200"/>
              <a:ext cx="61746" cy="19801"/>
            </a:xfrm>
            <a:custGeom>
              <a:avLst/>
              <a:gdLst/>
              <a:ahLst/>
              <a:cxnLst/>
              <a:rect l="l" t="t" r="r" b="b"/>
              <a:pathLst>
                <a:path w="3056" h="980" extrusionOk="0">
                  <a:moveTo>
                    <a:pt x="349" y="1"/>
                  </a:moveTo>
                  <a:cubicBezTo>
                    <a:pt x="206" y="1"/>
                    <a:pt x="0" y="96"/>
                    <a:pt x="32" y="182"/>
                  </a:cubicBezTo>
                  <a:cubicBezTo>
                    <a:pt x="270" y="776"/>
                    <a:pt x="771" y="979"/>
                    <a:pt x="1318" y="979"/>
                  </a:cubicBezTo>
                  <a:cubicBezTo>
                    <a:pt x="1863" y="979"/>
                    <a:pt x="2453" y="777"/>
                    <a:pt x="2872" y="560"/>
                  </a:cubicBezTo>
                  <a:cubicBezTo>
                    <a:pt x="3056" y="468"/>
                    <a:pt x="2926" y="418"/>
                    <a:pt x="2782" y="418"/>
                  </a:cubicBezTo>
                  <a:cubicBezTo>
                    <a:pt x="2716" y="418"/>
                    <a:pt x="2646" y="428"/>
                    <a:pt x="2603" y="451"/>
                  </a:cubicBezTo>
                  <a:cubicBezTo>
                    <a:pt x="2271" y="619"/>
                    <a:pt x="1954" y="754"/>
                    <a:pt x="1613" y="754"/>
                  </a:cubicBezTo>
                  <a:cubicBezTo>
                    <a:pt x="1460" y="754"/>
                    <a:pt x="1302" y="727"/>
                    <a:pt x="1135" y="663"/>
                  </a:cubicBezTo>
                  <a:cubicBezTo>
                    <a:pt x="860" y="560"/>
                    <a:pt x="590" y="342"/>
                    <a:pt x="475" y="60"/>
                  </a:cubicBezTo>
                  <a:cubicBezTo>
                    <a:pt x="459" y="18"/>
                    <a:pt x="410" y="1"/>
                    <a:pt x="34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2" name="Google Shape;2432;p53"/>
            <p:cNvSpPr/>
            <p:nvPr/>
          </p:nvSpPr>
          <p:spPr>
            <a:xfrm>
              <a:off x="5180364" y="4405135"/>
              <a:ext cx="58776" cy="34450"/>
            </a:xfrm>
            <a:custGeom>
              <a:avLst/>
              <a:gdLst/>
              <a:ahLst/>
              <a:cxnLst/>
              <a:rect l="l" t="t" r="r" b="b"/>
              <a:pathLst>
                <a:path w="2909" h="1705" extrusionOk="0">
                  <a:moveTo>
                    <a:pt x="1095" y="1"/>
                  </a:moveTo>
                  <a:cubicBezTo>
                    <a:pt x="806" y="1"/>
                    <a:pt x="508" y="67"/>
                    <a:pt x="222" y="208"/>
                  </a:cubicBezTo>
                  <a:cubicBezTo>
                    <a:pt x="0" y="315"/>
                    <a:pt x="116" y="455"/>
                    <a:pt x="279" y="455"/>
                  </a:cubicBezTo>
                  <a:cubicBezTo>
                    <a:pt x="320" y="455"/>
                    <a:pt x="364" y="446"/>
                    <a:pt x="406" y="426"/>
                  </a:cubicBezTo>
                  <a:cubicBezTo>
                    <a:pt x="609" y="327"/>
                    <a:pt x="811" y="282"/>
                    <a:pt x="1005" y="282"/>
                  </a:cubicBezTo>
                  <a:cubicBezTo>
                    <a:pt x="1710" y="282"/>
                    <a:pt x="2305" y="879"/>
                    <a:pt x="2445" y="1618"/>
                  </a:cubicBezTo>
                  <a:cubicBezTo>
                    <a:pt x="2456" y="1679"/>
                    <a:pt x="2519" y="1705"/>
                    <a:pt x="2594" y="1705"/>
                  </a:cubicBezTo>
                  <a:cubicBezTo>
                    <a:pt x="2731" y="1705"/>
                    <a:pt x="2909" y="1619"/>
                    <a:pt x="2888" y="1503"/>
                  </a:cubicBezTo>
                  <a:cubicBezTo>
                    <a:pt x="2711" y="567"/>
                    <a:pt x="1941" y="1"/>
                    <a:pt x="1095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3" name="Google Shape;2433;p53"/>
            <p:cNvSpPr/>
            <p:nvPr/>
          </p:nvSpPr>
          <p:spPr>
            <a:xfrm>
              <a:off x="5182223" y="4429603"/>
              <a:ext cx="40127" cy="16366"/>
            </a:xfrm>
            <a:custGeom>
              <a:avLst/>
              <a:gdLst/>
              <a:ahLst/>
              <a:cxnLst/>
              <a:rect l="l" t="t" r="r" b="b"/>
              <a:pathLst>
                <a:path w="1986" h="810" extrusionOk="0">
                  <a:moveTo>
                    <a:pt x="311" y="1"/>
                  </a:moveTo>
                  <a:cubicBezTo>
                    <a:pt x="163" y="1"/>
                    <a:pt x="0" y="98"/>
                    <a:pt x="59" y="215"/>
                  </a:cubicBezTo>
                  <a:cubicBezTo>
                    <a:pt x="255" y="621"/>
                    <a:pt x="782" y="810"/>
                    <a:pt x="1260" y="810"/>
                  </a:cubicBezTo>
                  <a:cubicBezTo>
                    <a:pt x="1437" y="810"/>
                    <a:pt x="1607" y="784"/>
                    <a:pt x="1751" y="734"/>
                  </a:cubicBezTo>
                  <a:cubicBezTo>
                    <a:pt x="1985" y="651"/>
                    <a:pt x="1958" y="408"/>
                    <a:pt x="1770" y="408"/>
                  </a:cubicBezTo>
                  <a:cubicBezTo>
                    <a:pt x="1742" y="408"/>
                    <a:pt x="1710" y="413"/>
                    <a:pt x="1674" y="426"/>
                  </a:cubicBezTo>
                  <a:cubicBezTo>
                    <a:pt x="1581" y="458"/>
                    <a:pt x="1462" y="474"/>
                    <a:pt x="1337" y="474"/>
                  </a:cubicBezTo>
                  <a:cubicBezTo>
                    <a:pt x="1007" y="474"/>
                    <a:pt x="626" y="359"/>
                    <a:pt x="500" y="100"/>
                  </a:cubicBezTo>
                  <a:cubicBezTo>
                    <a:pt x="467" y="29"/>
                    <a:pt x="391" y="1"/>
                    <a:pt x="311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4" name="Google Shape;2434;p53"/>
            <p:cNvSpPr/>
            <p:nvPr/>
          </p:nvSpPr>
          <p:spPr>
            <a:xfrm>
              <a:off x="5664051" y="4265922"/>
              <a:ext cx="106117" cy="110784"/>
            </a:xfrm>
            <a:custGeom>
              <a:avLst/>
              <a:gdLst/>
              <a:ahLst/>
              <a:cxnLst/>
              <a:rect l="l" t="t" r="r" b="b"/>
              <a:pathLst>
                <a:path w="5252" h="5483" extrusionOk="0">
                  <a:moveTo>
                    <a:pt x="3007" y="0"/>
                  </a:moveTo>
                  <a:cubicBezTo>
                    <a:pt x="3007" y="0"/>
                    <a:pt x="0" y="4731"/>
                    <a:pt x="923" y="5393"/>
                  </a:cubicBezTo>
                  <a:cubicBezTo>
                    <a:pt x="1009" y="5455"/>
                    <a:pt x="1116" y="5482"/>
                    <a:pt x="1241" y="5482"/>
                  </a:cubicBezTo>
                  <a:cubicBezTo>
                    <a:pt x="2447" y="5482"/>
                    <a:pt x="5251" y="2847"/>
                    <a:pt x="5251" y="2847"/>
                  </a:cubicBezTo>
                  <a:lnTo>
                    <a:pt x="300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5" name="Google Shape;2435;p53"/>
            <p:cNvSpPr/>
            <p:nvPr/>
          </p:nvSpPr>
          <p:spPr>
            <a:xfrm>
              <a:off x="5674679" y="4274873"/>
              <a:ext cx="86942" cy="95873"/>
            </a:xfrm>
            <a:custGeom>
              <a:avLst/>
              <a:gdLst/>
              <a:ahLst/>
              <a:cxnLst/>
              <a:rect l="l" t="t" r="r" b="b"/>
              <a:pathLst>
                <a:path w="4303" h="4745" extrusionOk="0">
                  <a:moveTo>
                    <a:pt x="2474" y="1"/>
                  </a:moveTo>
                  <a:cubicBezTo>
                    <a:pt x="2474" y="1"/>
                    <a:pt x="1" y="4282"/>
                    <a:pt x="551" y="4681"/>
                  </a:cubicBezTo>
                  <a:cubicBezTo>
                    <a:pt x="612" y="4725"/>
                    <a:pt x="692" y="4744"/>
                    <a:pt x="785" y="4744"/>
                  </a:cubicBezTo>
                  <a:cubicBezTo>
                    <a:pt x="1547" y="4744"/>
                    <a:pt x="3231" y="3436"/>
                    <a:pt x="3231" y="3436"/>
                  </a:cubicBezTo>
                  <a:lnTo>
                    <a:pt x="2578" y="2501"/>
                  </a:lnTo>
                  <a:lnTo>
                    <a:pt x="2578" y="2501"/>
                  </a:lnTo>
                  <a:lnTo>
                    <a:pt x="3308" y="3039"/>
                  </a:lnTo>
                  <a:lnTo>
                    <a:pt x="4302" y="2302"/>
                  </a:lnTo>
                  <a:lnTo>
                    <a:pt x="24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6" name="Google Shape;2436;p53"/>
            <p:cNvSpPr/>
            <p:nvPr/>
          </p:nvSpPr>
          <p:spPr>
            <a:xfrm>
              <a:off x="5707310" y="4119436"/>
              <a:ext cx="224498" cy="188472"/>
            </a:xfrm>
            <a:custGeom>
              <a:avLst/>
              <a:gdLst/>
              <a:ahLst/>
              <a:cxnLst/>
              <a:rect l="l" t="t" r="r" b="b"/>
              <a:pathLst>
                <a:path w="11111" h="9328" extrusionOk="0">
                  <a:moveTo>
                    <a:pt x="4981" y="0"/>
                  </a:moveTo>
                  <a:cubicBezTo>
                    <a:pt x="1171" y="0"/>
                    <a:pt x="1" y="5969"/>
                    <a:pt x="1" y="5969"/>
                  </a:cubicBezTo>
                  <a:lnTo>
                    <a:pt x="8514" y="9327"/>
                  </a:lnTo>
                  <a:cubicBezTo>
                    <a:pt x="8514" y="9327"/>
                    <a:pt x="11111" y="1738"/>
                    <a:pt x="6270" y="212"/>
                  </a:cubicBezTo>
                  <a:cubicBezTo>
                    <a:pt x="5810" y="66"/>
                    <a:pt x="5381" y="0"/>
                    <a:pt x="4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7" name="Google Shape;2437;p53"/>
            <p:cNvSpPr/>
            <p:nvPr/>
          </p:nvSpPr>
          <p:spPr>
            <a:xfrm>
              <a:off x="5707310" y="4121780"/>
              <a:ext cx="118280" cy="151679"/>
            </a:xfrm>
            <a:custGeom>
              <a:avLst/>
              <a:gdLst/>
              <a:ahLst/>
              <a:cxnLst/>
              <a:rect l="l" t="t" r="r" b="b"/>
              <a:pathLst>
                <a:path w="5854" h="7507" extrusionOk="0">
                  <a:moveTo>
                    <a:pt x="4096" y="0"/>
                  </a:moveTo>
                  <a:cubicBezTo>
                    <a:pt x="989" y="820"/>
                    <a:pt x="1" y="5853"/>
                    <a:pt x="1" y="5853"/>
                  </a:cubicBezTo>
                  <a:lnTo>
                    <a:pt x="4200" y="7507"/>
                  </a:lnTo>
                  <a:cubicBezTo>
                    <a:pt x="5193" y="6738"/>
                    <a:pt x="5853" y="5359"/>
                    <a:pt x="5853" y="3796"/>
                  </a:cubicBezTo>
                  <a:cubicBezTo>
                    <a:pt x="5853" y="2167"/>
                    <a:pt x="5149" y="750"/>
                    <a:pt x="4096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8" name="Google Shape;2438;p53"/>
            <p:cNvSpPr/>
            <p:nvPr/>
          </p:nvSpPr>
          <p:spPr>
            <a:xfrm>
              <a:off x="5900713" y="4141742"/>
              <a:ext cx="137940" cy="216173"/>
            </a:xfrm>
            <a:custGeom>
              <a:avLst/>
              <a:gdLst/>
              <a:ahLst/>
              <a:cxnLst/>
              <a:rect l="l" t="t" r="r" b="b"/>
              <a:pathLst>
                <a:path w="6827" h="10699" extrusionOk="0">
                  <a:moveTo>
                    <a:pt x="3417" y="0"/>
                  </a:moveTo>
                  <a:cubicBezTo>
                    <a:pt x="1532" y="0"/>
                    <a:pt x="0" y="2397"/>
                    <a:pt x="0" y="5353"/>
                  </a:cubicBezTo>
                  <a:cubicBezTo>
                    <a:pt x="0" y="8308"/>
                    <a:pt x="1532" y="10699"/>
                    <a:pt x="3417" y="10699"/>
                  </a:cubicBezTo>
                  <a:cubicBezTo>
                    <a:pt x="5302" y="10699"/>
                    <a:pt x="6826" y="8308"/>
                    <a:pt x="6826" y="5353"/>
                  </a:cubicBezTo>
                  <a:cubicBezTo>
                    <a:pt x="6826" y="2397"/>
                    <a:pt x="5302" y="0"/>
                    <a:pt x="3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9" name="Google Shape;2439;p53"/>
            <p:cNvSpPr/>
            <p:nvPr/>
          </p:nvSpPr>
          <p:spPr>
            <a:xfrm>
              <a:off x="5900713" y="4155563"/>
              <a:ext cx="90801" cy="174632"/>
            </a:xfrm>
            <a:custGeom>
              <a:avLst/>
              <a:gdLst/>
              <a:ahLst/>
              <a:cxnLst/>
              <a:rect l="l" t="t" r="r" b="b"/>
              <a:pathLst>
                <a:path w="4494" h="8643" extrusionOk="0">
                  <a:moveTo>
                    <a:pt x="1737" y="1"/>
                  </a:moveTo>
                  <a:cubicBezTo>
                    <a:pt x="705" y="918"/>
                    <a:pt x="0" y="2662"/>
                    <a:pt x="0" y="4669"/>
                  </a:cubicBezTo>
                  <a:cubicBezTo>
                    <a:pt x="0" y="6246"/>
                    <a:pt x="435" y="7663"/>
                    <a:pt x="1134" y="8643"/>
                  </a:cubicBezTo>
                  <a:cubicBezTo>
                    <a:pt x="3000" y="8553"/>
                    <a:pt x="4494" y="6630"/>
                    <a:pt x="4494" y="4278"/>
                  </a:cubicBezTo>
                  <a:cubicBezTo>
                    <a:pt x="4494" y="2181"/>
                    <a:pt x="3314" y="432"/>
                    <a:pt x="1737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0" name="Google Shape;2440;p53"/>
            <p:cNvSpPr/>
            <p:nvPr/>
          </p:nvSpPr>
          <p:spPr>
            <a:xfrm>
              <a:off x="5321072" y="4438736"/>
              <a:ext cx="152588" cy="173965"/>
            </a:xfrm>
            <a:custGeom>
              <a:avLst/>
              <a:gdLst/>
              <a:ahLst/>
              <a:cxnLst/>
              <a:rect l="l" t="t" r="r" b="b"/>
              <a:pathLst>
                <a:path w="7552" h="8610" extrusionOk="0">
                  <a:moveTo>
                    <a:pt x="7297" y="0"/>
                  </a:moveTo>
                  <a:cubicBezTo>
                    <a:pt x="1" y="442"/>
                    <a:pt x="3783" y="7308"/>
                    <a:pt x="3783" y="7308"/>
                  </a:cubicBezTo>
                  <a:lnTo>
                    <a:pt x="3072" y="8128"/>
                  </a:lnTo>
                  <a:lnTo>
                    <a:pt x="4341" y="7846"/>
                  </a:lnTo>
                  <a:lnTo>
                    <a:pt x="4341" y="8610"/>
                  </a:lnTo>
                  <a:lnTo>
                    <a:pt x="5513" y="8128"/>
                  </a:lnTo>
                  <a:lnTo>
                    <a:pt x="5513" y="8610"/>
                  </a:lnTo>
                  <a:lnTo>
                    <a:pt x="7552" y="7308"/>
                  </a:lnTo>
                  <a:lnTo>
                    <a:pt x="7552" y="1885"/>
                  </a:lnTo>
                  <a:lnTo>
                    <a:pt x="7297" y="0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1" name="Google Shape;2441;p53"/>
            <p:cNvSpPr/>
            <p:nvPr/>
          </p:nvSpPr>
          <p:spPr>
            <a:xfrm>
              <a:off x="5360471" y="4437180"/>
              <a:ext cx="108157" cy="150002"/>
            </a:xfrm>
            <a:custGeom>
              <a:avLst/>
              <a:gdLst/>
              <a:ahLst/>
              <a:cxnLst/>
              <a:rect l="l" t="t" r="r" b="b"/>
              <a:pathLst>
                <a:path w="5353" h="7424" extrusionOk="0">
                  <a:moveTo>
                    <a:pt x="5347" y="0"/>
                  </a:moveTo>
                  <a:cubicBezTo>
                    <a:pt x="3250" y="128"/>
                    <a:pt x="1859" y="794"/>
                    <a:pt x="1205" y="1980"/>
                  </a:cubicBezTo>
                  <a:cubicBezTo>
                    <a:pt x="0" y="4166"/>
                    <a:pt x="1693" y="7294"/>
                    <a:pt x="1762" y="7423"/>
                  </a:cubicBezTo>
                  <a:lnTo>
                    <a:pt x="1897" y="7353"/>
                  </a:lnTo>
                  <a:cubicBezTo>
                    <a:pt x="1885" y="7320"/>
                    <a:pt x="173" y="4166"/>
                    <a:pt x="1339" y="2057"/>
                  </a:cubicBezTo>
                  <a:cubicBezTo>
                    <a:pt x="1968" y="917"/>
                    <a:pt x="3314" y="276"/>
                    <a:pt x="5353" y="154"/>
                  </a:cubicBezTo>
                  <a:lnTo>
                    <a:pt x="534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2" name="Google Shape;2442;p53"/>
            <p:cNvSpPr/>
            <p:nvPr/>
          </p:nvSpPr>
          <p:spPr>
            <a:xfrm>
              <a:off x="5377464" y="4518465"/>
              <a:ext cx="68798" cy="22124"/>
            </a:xfrm>
            <a:custGeom>
              <a:avLst/>
              <a:gdLst/>
              <a:ahLst/>
              <a:cxnLst/>
              <a:rect l="l" t="t" r="r" b="b"/>
              <a:pathLst>
                <a:path w="3405" h="1095" extrusionOk="0">
                  <a:moveTo>
                    <a:pt x="339" y="1"/>
                  </a:moveTo>
                  <a:cubicBezTo>
                    <a:pt x="189" y="1"/>
                    <a:pt x="1" y="126"/>
                    <a:pt x="82" y="271"/>
                  </a:cubicBezTo>
                  <a:cubicBezTo>
                    <a:pt x="358" y="759"/>
                    <a:pt x="1036" y="1022"/>
                    <a:pt x="1569" y="1087"/>
                  </a:cubicBezTo>
                  <a:cubicBezTo>
                    <a:pt x="1619" y="1092"/>
                    <a:pt x="1669" y="1095"/>
                    <a:pt x="1719" y="1095"/>
                  </a:cubicBezTo>
                  <a:cubicBezTo>
                    <a:pt x="2297" y="1095"/>
                    <a:pt x="2829" y="740"/>
                    <a:pt x="3242" y="374"/>
                  </a:cubicBezTo>
                  <a:cubicBezTo>
                    <a:pt x="3405" y="226"/>
                    <a:pt x="3265" y="105"/>
                    <a:pt x="3112" y="105"/>
                  </a:cubicBezTo>
                  <a:cubicBezTo>
                    <a:pt x="3053" y="105"/>
                    <a:pt x="2993" y="123"/>
                    <a:pt x="2947" y="163"/>
                  </a:cubicBezTo>
                  <a:cubicBezTo>
                    <a:pt x="2582" y="488"/>
                    <a:pt x="2201" y="749"/>
                    <a:pt x="1713" y="749"/>
                  </a:cubicBezTo>
                  <a:cubicBezTo>
                    <a:pt x="1662" y="749"/>
                    <a:pt x="1610" y="746"/>
                    <a:pt x="1556" y="740"/>
                  </a:cubicBezTo>
                  <a:cubicBezTo>
                    <a:pt x="1178" y="694"/>
                    <a:pt x="672" y="407"/>
                    <a:pt x="485" y="73"/>
                  </a:cubicBezTo>
                  <a:cubicBezTo>
                    <a:pt x="458" y="22"/>
                    <a:pt x="402" y="1"/>
                    <a:pt x="33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3" name="Google Shape;2443;p53"/>
            <p:cNvSpPr/>
            <p:nvPr/>
          </p:nvSpPr>
          <p:spPr>
            <a:xfrm>
              <a:off x="5383444" y="4482419"/>
              <a:ext cx="70455" cy="26246"/>
            </a:xfrm>
            <a:custGeom>
              <a:avLst/>
              <a:gdLst/>
              <a:ahLst/>
              <a:cxnLst/>
              <a:rect l="l" t="t" r="r" b="b"/>
              <a:pathLst>
                <a:path w="3487" h="1299" extrusionOk="0">
                  <a:moveTo>
                    <a:pt x="1489" y="0"/>
                  </a:moveTo>
                  <a:cubicBezTo>
                    <a:pt x="1056" y="0"/>
                    <a:pt x="619" y="89"/>
                    <a:pt x="240" y="241"/>
                  </a:cubicBezTo>
                  <a:cubicBezTo>
                    <a:pt x="0" y="332"/>
                    <a:pt x="139" y="486"/>
                    <a:pt x="318" y="486"/>
                  </a:cubicBezTo>
                  <a:cubicBezTo>
                    <a:pt x="353" y="486"/>
                    <a:pt x="390" y="480"/>
                    <a:pt x="426" y="466"/>
                  </a:cubicBezTo>
                  <a:cubicBezTo>
                    <a:pt x="712" y="352"/>
                    <a:pt x="1035" y="290"/>
                    <a:pt x="1357" y="290"/>
                  </a:cubicBezTo>
                  <a:cubicBezTo>
                    <a:pt x="2033" y="290"/>
                    <a:pt x="2702" y="565"/>
                    <a:pt x="2997" y="1217"/>
                  </a:cubicBezTo>
                  <a:cubicBezTo>
                    <a:pt x="3023" y="1275"/>
                    <a:pt x="3089" y="1299"/>
                    <a:pt x="3164" y="1299"/>
                  </a:cubicBezTo>
                  <a:cubicBezTo>
                    <a:pt x="3310" y="1299"/>
                    <a:pt x="3486" y="1205"/>
                    <a:pt x="3440" y="1094"/>
                  </a:cubicBezTo>
                  <a:cubicBezTo>
                    <a:pt x="3085" y="309"/>
                    <a:pt x="2296" y="0"/>
                    <a:pt x="148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4" name="Google Shape;2444;p53"/>
            <p:cNvSpPr/>
            <p:nvPr/>
          </p:nvSpPr>
          <p:spPr>
            <a:xfrm>
              <a:off x="5387122" y="4509736"/>
              <a:ext cx="46734" cy="14346"/>
            </a:xfrm>
            <a:custGeom>
              <a:avLst/>
              <a:gdLst/>
              <a:ahLst/>
              <a:cxnLst/>
              <a:rect l="l" t="t" r="r" b="b"/>
              <a:pathLst>
                <a:path w="2313" h="710" extrusionOk="0">
                  <a:moveTo>
                    <a:pt x="357" y="0"/>
                  </a:moveTo>
                  <a:cubicBezTo>
                    <a:pt x="217" y="0"/>
                    <a:pt x="0" y="88"/>
                    <a:pt x="27" y="165"/>
                  </a:cubicBezTo>
                  <a:cubicBezTo>
                    <a:pt x="156" y="568"/>
                    <a:pt x="593" y="710"/>
                    <a:pt x="1056" y="710"/>
                  </a:cubicBezTo>
                  <a:cubicBezTo>
                    <a:pt x="1470" y="710"/>
                    <a:pt x="1904" y="596"/>
                    <a:pt x="2155" y="454"/>
                  </a:cubicBezTo>
                  <a:cubicBezTo>
                    <a:pt x="2312" y="367"/>
                    <a:pt x="2222" y="331"/>
                    <a:pt x="2101" y="331"/>
                  </a:cubicBezTo>
                  <a:cubicBezTo>
                    <a:pt x="2025" y="331"/>
                    <a:pt x="1937" y="346"/>
                    <a:pt x="1892" y="371"/>
                  </a:cubicBezTo>
                  <a:cubicBezTo>
                    <a:pt x="1741" y="457"/>
                    <a:pt x="1526" y="506"/>
                    <a:pt x="1307" y="506"/>
                  </a:cubicBezTo>
                  <a:cubicBezTo>
                    <a:pt x="943" y="506"/>
                    <a:pt x="569" y="371"/>
                    <a:pt x="469" y="49"/>
                  </a:cubicBezTo>
                  <a:cubicBezTo>
                    <a:pt x="458" y="14"/>
                    <a:pt x="414" y="0"/>
                    <a:pt x="35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5" name="Google Shape;2445;p53"/>
            <p:cNvSpPr/>
            <p:nvPr/>
          </p:nvSpPr>
          <p:spPr>
            <a:xfrm>
              <a:off x="5389344" y="4494906"/>
              <a:ext cx="51765" cy="16043"/>
            </a:xfrm>
            <a:custGeom>
              <a:avLst/>
              <a:gdLst/>
              <a:ahLst/>
              <a:cxnLst/>
              <a:rect l="l" t="t" r="r" b="b"/>
              <a:pathLst>
                <a:path w="2562" h="794" extrusionOk="0">
                  <a:moveTo>
                    <a:pt x="981" y="1"/>
                  </a:moveTo>
                  <a:cubicBezTo>
                    <a:pt x="723" y="1"/>
                    <a:pt x="464" y="53"/>
                    <a:pt x="217" y="168"/>
                  </a:cubicBezTo>
                  <a:cubicBezTo>
                    <a:pt x="0" y="275"/>
                    <a:pt x="110" y="397"/>
                    <a:pt x="267" y="397"/>
                  </a:cubicBezTo>
                  <a:cubicBezTo>
                    <a:pt x="309" y="397"/>
                    <a:pt x="354" y="388"/>
                    <a:pt x="397" y="368"/>
                  </a:cubicBezTo>
                  <a:cubicBezTo>
                    <a:pt x="551" y="296"/>
                    <a:pt x="712" y="264"/>
                    <a:pt x="874" y="264"/>
                  </a:cubicBezTo>
                  <a:cubicBezTo>
                    <a:pt x="1302" y="264"/>
                    <a:pt x="1736" y="484"/>
                    <a:pt x="2051" y="759"/>
                  </a:cubicBezTo>
                  <a:cubicBezTo>
                    <a:pt x="2079" y="783"/>
                    <a:pt x="2120" y="793"/>
                    <a:pt x="2168" y="793"/>
                  </a:cubicBezTo>
                  <a:cubicBezTo>
                    <a:pt x="2332" y="793"/>
                    <a:pt x="2561" y="670"/>
                    <a:pt x="2462" y="585"/>
                  </a:cubicBezTo>
                  <a:cubicBezTo>
                    <a:pt x="2051" y="226"/>
                    <a:pt x="1518" y="1"/>
                    <a:pt x="981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6" name="Google Shape;2446;p53"/>
            <p:cNvSpPr/>
            <p:nvPr/>
          </p:nvSpPr>
          <p:spPr>
            <a:xfrm>
              <a:off x="5877517" y="4335731"/>
              <a:ext cx="11800" cy="30348"/>
            </a:xfrm>
            <a:custGeom>
              <a:avLst/>
              <a:gdLst/>
              <a:ahLst/>
              <a:cxnLst/>
              <a:rect l="l" t="t" r="r" b="b"/>
              <a:pathLst>
                <a:path w="584" h="1502" extrusionOk="0">
                  <a:moveTo>
                    <a:pt x="288" y="1"/>
                  </a:moveTo>
                  <a:cubicBezTo>
                    <a:pt x="128" y="1"/>
                    <a:pt x="0" y="335"/>
                    <a:pt x="0" y="752"/>
                  </a:cubicBezTo>
                  <a:cubicBezTo>
                    <a:pt x="0" y="1169"/>
                    <a:pt x="128" y="1501"/>
                    <a:pt x="288" y="1501"/>
                  </a:cubicBezTo>
                  <a:cubicBezTo>
                    <a:pt x="456" y="1501"/>
                    <a:pt x="583" y="1169"/>
                    <a:pt x="583" y="752"/>
                  </a:cubicBezTo>
                  <a:cubicBezTo>
                    <a:pt x="583" y="335"/>
                    <a:pt x="456" y="1"/>
                    <a:pt x="288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7" name="Google Shape;2447;p53"/>
            <p:cNvSpPr/>
            <p:nvPr/>
          </p:nvSpPr>
          <p:spPr>
            <a:xfrm>
              <a:off x="5900713" y="4335731"/>
              <a:ext cx="11921" cy="30348"/>
            </a:xfrm>
            <a:custGeom>
              <a:avLst/>
              <a:gdLst/>
              <a:ahLst/>
              <a:cxnLst/>
              <a:rect l="l" t="t" r="r" b="b"/>
              <a:pathLst>
                <a:path w="590" h="1502" extrusionOk="0">
                  <a:moveTo>
                    <a:pt x="294" y="1"/>
                  </a:moveTo>
                  <a:cubicBezTo>
                    <a:pt x="134" y="1"/>
                    <a:pt x="0" y="335"/>
                    <a:pt x="0" y="752"/>
                  </a:cubicBezTo>
                  <a:cubicBezTo>
                    <a:pt x="0" y="1169"/>
                    <a:pt x="134" y="1501"/>
                    <a:pt x="294" y="1501"/>
                  </a:cubicBezTo>
                  <a:cubicBezTo>
                    <a:pt x="455" y="1501"/>
                    <a:pt x="589" y="1169"/>
                    <a:pt x="589" y="752"/>
                  </a:cubicBezTo>
                  <a:cubicBezTo>
                    <a:pt x="589" y="335"/>
                    <a:pt x="455" y="1"/>
                    <a:pt x="294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48" name="Google Shape;2448;p53"/>
          <p:cNvGrpSpPr/>
          <p:nvPr/>
        </p:nvGrpSpPr>
        <p:grpSpPr>
          <a:xfrm rot="633886" flipH="1">
            <a:off x="6797663" y="541734"/>
            <a:ext cx="1557575" cy="1207871"/>
            <a:chOff x="2380375" y="1419785"/>
            <a:chExt cx="971679" cy="753465"/>
          </a:xfrm>
        </p:grpSpPr>
        <p:sp>
          <p:nvSpPr>
            <p:cNvPr id="2449" name="Google Shape;2449;p53"/>
            <p:cNvSpPr/>
            <p:nvPr/>
          </p:nvSpPr>
          <p:spPr>
            <a:xfrm>
              <a:off x="3179927" y="2010822"/>
              <a:ext cx="9860" cy="5051"/>
            </a:xfrm>
            <a:custGeom>
              <a:avLst/>
              <a:gdLst/>
              <a:ahLst/>
              <a:cxnLst/>
              <a:rect l="l" t="t" r="r" b="b"/>
              <a:pathLst>
                <a:path w="488" h="250" extrusionOk="0">
                  <a:moveTo>
                    <a:pt x="487" y="0"/>
                  </a:moveTo>
                  <a:lnTo>
                    <a:pt x="1" y="6"/>
                  </a:lnTo>
                  <a:lnTo>
                    <a:pt x="1" y="249"/>
                  </a:lnTo>
                  <a:lnTo>
                    <a:pt x="487" y="243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0" name="Google Shape;2450;p53"/>
            <p:cNvSpPr/>
            <p:nvPr/>
          </p:nvSpPr>
          <p:spPr>
            <a:xfrm>
              <a:off x="3177604" y="1434555"/>
              <a:ext cx="12184" cy="566427"/>
            </a:xfrm>
            <a:custGeom>
              <a:avLst/>
              <a:gdLst/>
              <a:ahLst/>
              <a:cxnLst/>
              <a:rect l="l" t="t" r="r" b="b"/>
              <a:pathLst>
                <a:path w="603" h="28034" extrusionOk="0">
                  <a:moveTo>
                    <a:pt x="487" y="0"/>
                  </a:moveTo>
                  <a:lnTo>
                    <a:pt x="1" y="6"/>
                  </a:lnTo>
                  <a:lnTo>
                    <a:pt x="1" y="494"/>
                  </a:lnTo>
                  <a:lnTo>
                    <a:pt x="487" y="494"/>
                  </a:lnTo>
                  <a:lnTo>
                    <a:pt x="487" y="0"/>
                  </a:lnTo>
                  <a:close/>
                  <a:moveTo>
                    <a:pt x="7" y="988"/>
                  </a:moveTo>
                  <a:lnTo>
                    <a:pt x="7" y="1482"/>
                  </a:lnTo>
                  <a:lnTo>
                    <a:pt x="494" y="1482"/>
                  </a:lnTo>
                  <a:lnTo>
                    <a:pt x="487" y="988"/>
                  </a:lnTo>
                  <a:close/>
                  <a:moveTo>
                    <a:pt x="494" y="1968"/>
                  </a:moveTo>
                  <a:lnTo>
                    <a:pt x="7" y="1974"/>
                  </a:lnTo>
                  <a:lnTo>
                    <a:pt x="7" y="2462"/>
                  </a:lnTo>
                  <a:lnTo>
                    <a:pt x="494" y="2462"/>
                  </a:lnTo>
                  <a:lnTo>
                    <a:pt x="494" y="1968"/>
                  </a:lnTo>
                  <a:close/>
                  <a:moveTo>
                    <a:pt x="13" y="2956"/>
                  </a:moveTo>
                  <a:lnTo>
                    <a:pt x="13" y="3449"/>
                  </a:lnTo>
                  <a:lnTo>
                    <a:pt x="501" y="3443"/>
                  </a:lnTo>
                  <a:lnTo>
                    <a:pt x="501" y="2956"/>
                  </a:lnTo>
                  <a:close/>
                  <a:moveTo>
                    <a:pt x="13" y="3936"/>
                  </a:moveTo>
                  <a:lnTo>
                    <a:pt x="19" y="4430"/>
                  </a:lnTo>
                  <a:lnTo>
                    <a:pt x="501" y="4430"/>
                  </a:lnTo>
                  <a:lnTo>
                    <a:pt x="501" y="3936"/>
                  </a:lnTo>
                  <a:close/>
                  <a:moveTo>
                    <a:pt x="19" y="4923"/>
                  </a:moveTo>
                  <a:lnTo>
                    <a:pt x="19" y="5417"/>
                  </a:lnTo>
                  <a:lnTo>
                    <a:pt x="507" y="5411"/>
                  </a:lnTo>
                  <a:lnTo>
                    <a:pt x="507" y="4923"/>
                  </a:lnTo>
                  <a:close/>
                  <a:moveTo>
                    <a:pt x="25" y="5905"/>
                  </a:moveTo>
                  <a:lnTo>
                    <a:pt x="25" y="6397"/>
                  </a:lnTo>
                  <a:lnTo>
                    <a:pt x="513" y="6397"/>
                  </a:lnTo>
                  <a:lnTo>
                    <a:pt x="507" y="5905"/>
                  </a:lnTo>
                  <a:close/>
                  <a:moveTo>
                    <a:pt x="513" y="6885"/>
                  </a:moveTo>
                  <a:lnTo>
                    <a:pt x="25" y="6891"/>
                  </a:lnTo>
                  <a:lnTo>
                    <a:pt x="33" y="7379"/>
                  </a:lnTo>
                  <a:lnTo>
                    <a:pt x="513" y="7379"/>
                  </a:lnTo>
                  <a:lnTo>
                    <a:pt x="513" y="6885"/>
                  </a:lnTo>
                  <a:close/>
                  <a:moveTo>
                    <a:pt x="33" y="7873"/>
                  </a:moveTo>
                  <a:lnTo>
                    <a:pt x="33" y="8367"/>
                  </a:lnTo>
                  <a:lnTo>
                    <a:pt x="519" y="8359"/>
                  </a:lnTo>
                  <a:lnTo>
                    <a:pt x="519" y="7873"/>
                  </a:lnTo>
                  <a:close/>
                  <a:moveTo>
                    <a:pt x="39" y="8853"/>
                  </a:moveTo>
                  <a:lnTo>
                    <a:pt x="39" y="9347"/>
                  </a:lnTo>
                  <a:lnTo>
                    <a:pt x="525" y="9347"/>
                  </a:lnTo>
                  <a:lnTo>
                    <a:pt x="519" y="8853"/>
                  </a:lnTo>
                  <a:close/>
                  <a:moveTo>
                    <a:pt x="39" y="9840"/>
                  </a:moveTo>
                  <a:lnTo>
                    <a:pt x="45" y="10334"/>
                  </a:lnTo>
                  <a:lnTo>
                    <a:pt x="525" y="10328"/>
                  </a:lnTo>
                  <a:lnTo>
                    <a:pt x="525" y="9840"/>
                  </a:lnTo>
                  <a:close/>
                  <a:moveTo>
                    <a:pt x="45" y="10821"/>
                  </a:moveTo>
                  <a:lnTo>
                    <a:pt x="45" y="11314"/>
                  </a:lnTo>
                  <a:lnTo>
                    <a:pt x="533" y="11314"/>
                  </a:lnTo>
                  <a:lnTo>
                    <a:pt x="533" y="10821"/>
                  </a:lnTo>
                  <a:close/>
                  <a:moveTo>
                    <a:pt x="533" y="11802"/>
                  </a:moveTo>
                  <a:lnTo>
                    <a:pt x="45" y="11808"/>
                  </a:lnTo>
                  <a:lnTo>
                    <a:pt x="51" y="12296"/>
                  </a:lnTo>
                  <a:lnTo>
                    <a:pt x="539" y="12296"/>
                  </a:lnTo>
                  <a:lnTo>
                    <a:pt x="533" y="11802"/>
                  </a:lnTo>
                  <a:close/>
                  <a:moveTo>
                    <a:pt x="51" y="12790"/>
                  </a:moveTo>
                  <a:lnTo>
                    <a:pt x="51" y="13282"/>
                  </a:lnTo>
                  <a:lnTo>
                    <a:pt x="539" y="13282"/>
                  </a:lnTo>
                  <a:lnTo>
                    <a:pt x="539" y="12790"/>
                  </a:lnTo>
                  <a:close/>
                  <a:moveTo>
                    <a:pt x="539" y="13770"/>
                  </a:moveTo>
                  <a:lnTo>
                    <a:pt x="57" y="13776"/>
                  </a:lnTo>
                  <a:lnTo>
                    <a:pt x="57" y="14264"/>
                  </a:lnTo>
                  <a:lnTo>
                    <a:pt x="545" y="14264"/>
                  </a:lnTo>
                  <a:lnTo>
                    <a:pt x="539" y="13770"/>
                  </a:lnTo>
                  <a:close/>
                  <a:moveTo>
                    <a:pt x="57" y="14758"/>
                  </a:moveTo>
                  <a:lnTo>
                    <a:pt x="64" y="15251"/>
                  </a:lnTo>
                  <a:lnTo>
                    <a:pt x="545" y="15244"/>
                  </a:lnTo>
                  <a:lnTo>
                    <a:pt x="545" y="14758"/>
                  </a:lnTo>
                  <a:close/>
                  <a:moveTo>
                    <a:pt x="64" y="15738"/>
                  </a:moveTo>
                  <a:lnTo>
                    <a:pt x="64" y="16231"/>
                  </a:lnTo>
                  <a:lnTo>
                    <a:pt x="551" y="16231"/>
                  </a:lnTo>
                  <a:lnTo>
                    <a:pt x="551" y="15738"/>
                  </a:lnTo>
                  <a:close/>
                  <a:moveTo>
                    <a:pt x="551" y="16719"/>
                  </a:moveTo>
                  <a:lnTo>
                    <a:pt x="71" y="16725"/>
                  </a:lnTo>
                  <a:lnTo>
                    <a:pt x="71" y="17213"/>
                  </a:lnTo>
                  <a:lnTo>
                    <a:pt x="558" y="17213"/>
                  </a:lnTo>
                  <a:lnTo>
                    <a:pt x="551" y="16719"/>
                  </a:lnTo>
                  <a:close/>
                  <a:moveTo>
                    <a:pt x="71" y="17705"/>
                  </a:moveTo>
                  <a:lnTo>
                    <a:pt x="77" y="18199"/>
                  </a:lnTo>
                  <a:lnTo>
                    <a:pt x="558" y="18199"/>
                  </a:lnTo>
                  <a:lnTo>
                    <a:pt x="558" y="17705"/>
                  </a:lnTo>
                  <a:close/>
                  <a:moveTo>
                    <a:pt x="564" y="18687"/>
                  </a:moveTo>
                  <a:lnTo>
                    <a:pt x="77" y="18693"/>
                  </a:lnTo>
                  <a:lnTo>
                    <a:pt x="77" y="19181"/>
                  </a:lnTo>
                  <a:lnTo>
                    <a:pt x="564" y="19181"/>
                  </a:lnTo>
                  <a:lnTo>
                    <a:pt x="564" y="18687"/>
                  </a:lnTo>
                  <a:close/>
                  <a:moveTo>
                    <a:pt x="84" y="19675"/>
                  </a:moveTo>
                  <a:lnTo>
                    <a:pt x="84" y="20167"/>
                  </a:lnTo>
                  <a:lnTo>
                    <a:pt x="571" y="20161"/>
                  </a:lnTo>
                  <a:lnTo>
                    <a:pt x="564" y="19675"/>
                  </a:lnTo>
                  <a:close/>
                  <a:moveTo>
                    <a:pt x="84" y="20655"/>
                  </a:moveTo>
                  <a:lnTo>
                    <a:pt x="84" y="21149"/>
                  </a:lnTo>
                  <a:lnTo>
                    <a:pt x="571" y="21149"/>
                  </a:lnTo>
                  <a:lnTo>
                    <a:pt x="571" y="20655"/>
                  </a:lnTo>
                  <a:close/>
                  <a:moveTo>
                    <a:pt x="90" y="21642"/>
                  </a:moveTo>
                  <a:lnTo>
                    <a:pt x="90" y="22136"/>
                  </a:lnTo>
                  <a:lnTo>
                    <a:pt x="578" y="22129"/>
                  </a:lnTo>
                  <a:lnTo>
                    <a:pt x="571" y="21642"/>
                  </a:lnTo>
                  <a:close/>
                  <a:moveTo>
                    <a:pt x="90" y="22622"/>
                  </a:moveTo>
                  <a:lnTo>
                    <a:pt x="96" y="23116"/>
                  </a:lnTo>
                  <a:lnTo>
                    <a:pt x="578" y="23116"/>
                  </a:lnTo>
                  <a:lnTo>
                    <a:pt x="578" y="22622"/>
                  </a:lnTo>
                  <a:close/>
                  <a:moveTo>
                    <a:pt x="584" y="23604"/>
                  </a:moveTo>
                  <a:lnTo>
                    <a:pt x="96" y="23610"/>
                  </a:lnTo>
                  <a:lnTo>
                    <a:pt x="96" y="24098"/>
                  </a:lnTo>
                  <a:lnTo>
                    <a:pt x="584" y="24098"/>
                  </a:lnTo>
                  <a:lnTo>
                    <a:pt x="584" y="23604"/>
                  </a:lnTo>
                  <a:close/>
                  <a:moveTo>
                    <a:pt x="102" y="24590"/>
                  </a:moveTo>
                  <a:lnTo>
                    <a:pt x="102" y="25084"/>
                  </a:lnTo>
                  <a:lnTo>
                    <a:pt x="590" y="25078"/>
                  </a:lnTo>
                  <a:lnTo>
                    <a:pt x="584" y="24590"/>
                  </a:lnTo>
                  <a:close/>
                  <a:moveTo>
                    <a:pt x="102" y="25572"/>
                  </a:moveTo>
                  <a:lnTo>
                    <a:pt x="110" y="26066"/>
                  </a:lnTo>
                  <a:lnTo>
                    <a:pt x="590" y="26066"/>
                  </a:lnTo>
                  <a:lnTo>
                    <a:pt x="590" y="25572"/>
                  </a:lnTo>
                  <a:close/>
                  <a:moveTo>
                    <a:pt x="110" y="26559"/>
                  </a:moveTo>
                  <a:lnTo>
                    <a:pt x="110" y="27052"/>
                  </a:lnTo>
                  <a:lnTo>
                    <a:pt x="596" y="27046"/>
                  </a:lnTo>
                  <a:lnTo>
                    <a:pt x="596" y="26559"/>
                  </a:lnTo>
                  <a:close/>
                  <a:moveTo>
                    <a:pt x="116" y="27540"/>
                  </a:moveTo>
                  <a:lnTo>
                    <a:pt x="116" y="28033"/>
                  </a:lnTo>
                  <a:lnTo>
                    <a:pt x="602" y="28033"/>
                  </a:lnTo>
                  <a:lnTo>
                    <a:pt x="596" y="2754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1" name="Google Shape;2451;p53"/>
            <p:cNvSpPr/>
            <p:nvPr/>
          </p:nvSpPr>
          <p:spPr>
            <a:xfrm>
              <a:off x="3177483" y="1419785"/>
              <a:ext cx="9840" cy="4930"/>
            </a:xfrm>
            <a:custGeom>
              <a:avLst/>
              <a:gdLst/>
              <a:ahLst/>
              <a:cxnLst/>
              <a:rect l="l" t="t" r="r" b="b"/>
              <a:pathLst>
                <a:path w="487" h="244" extrusionOk="0">
                  <a:moveTo>
                    <a:pt x="0" y="0"/>
                  </a:moveTo>
                  <a:lnTo>
                    <a:pt x="7" y="243"/>
                  </a:lnTo>
                  <a:lnTo>
                    <a:pt x="487" y="243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2" name="Google Shape;2452;p53"/>
            <p:cNvSpPr/>
            <p:nvPr/>
          </p:nvSpPr>
          <p:spPr>
            <a:xfrm>
              <a:off x="2671408" y="1956652"/>
              <a:ext cx="585480" cy="216598"/>
            </a:xfrm>
            <a:custGeom>
              <a:avLst/>
              <a:gdLst/>
              <a:ahLst/>
              <a:cxnLst/>
              <a:rect l="l" t="t" r="r" b="b"/>
              <a:pathLst>
                <a:path w="28977" h="10720" extrusionOk="0">
                  <a:moveTo>
                    <a:pt x="28977" y="1"/>
                  </a:moveTo>
                  <a:lnTo>
                    <a:pt x="16252" y="3149"/>
                  </a:lnTo>
                  <a:lnTo>
                    <a:pt x="14335" y="3706"/>
                  </a:lnTo>
                  <a:lnTo>
                    <a:pt x="12219" y="4040"/>
                  </a:lnTo>
                  <a:lnTo>
                    <a:pt x="10547" y="4527"/>
                  </a:lnTo>
                  <a:lnTo>
                    <a:pt x="0" y="7238"/>
                  </a:lnTo>
                  <a:lnTo>
                    <a:pt x="2027" y="10720"/>
                  </a:lnTo>
                  <a:lnTo>
                    <a:pt x="28104" y="4489"/>
                  </a:lnTo>
                  <a:lnTo>
                    <a:pt x="289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3" name="Google Shape;2453;p53"/>
            <p:cNvSpPr/>
            <p:nvPr/>
          </p:nvSpPr>
          <p:spPr>
            <a:xfrm>
              <a:off x="2706524" y="2094754"/>
              <a:ext cx="30712" cy="70859"/>
            </a:xfrm>
            <a:custGeom>
              <a:avLst/>
              <a:gdLst/>
              <a:ahLst/>
              <a:cxnLst/>
              <a:rect l="l" t="t" r="r" b="b"/>
              <a:pathLst>
                <a:path w="1520" h="3507" extrusionOk="0">
                  <a:moveTo>
                    <a:pt x="90" y="0"/>
                  </a:moveTo>
                  <a:lnTo>
                    <a:pt x="1" y="359"/>
                  </a:lnTo>
                  <a:cubicBezTo>
                    <a:pt x="7" y="359"/>
                    <a:pt x="641" y="519"/>
                    <a:pt x="898" y="1108"/>
                  </a:cubicBezTo>
                  <a:cubicBezTo>
                    <a:pt x="1135" y="1660"/>
                    <a:pt x="993" y="2403"/>
                    <a:pt x="475" y="3326"/>
                  </a:cubicBezTo>
                  <a:lnTo>
                    <a:pt x="789" y="3506"/>
                  </a:lnTo>
                  <a:cubicBezTo>
                    <a:pt x="1372" y="2474"/>
                    <a:pt x="1520" y="1622"/>
                    <a:pt x="1232" y="962"/>
                  </a:cubicBezTo>
                  <a:cubicBezTo>
                    <a:pt x="898" y="205"/>
                    <a:pt x="123" y="12"/>
                    <a:pt x="9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4" name="Google Shape;2454;p53"/>
            <p:cNvSpPr/>
            <p:nvPr/>
          </p:nvSpPr>
          <p:spPr>
            <a:xfrm>
              <a:off x="2850929" y="1972453"/>
              <a:ext cx="101631" cy="118139"/>
            </a:xfrm>
            <a:custGeom>
              <a:avLst/>
              <a:gdLst/>
              <a:ahLst/>
              <a:cxnLst/>
              <a:rect l="l" t="t" r="r" b="b"/>
              <a:pathLst>
                <a:path w="5030" h="5847" extrusionOk="0">
                  <a:moveTo>
                    <a:pt x="2547" y="1"/>
                  </a:moveTo>
                  <a:cubicBezTo>
                    <a:pt x="2546" y="1"/>
                    <a:pt x="0" y="1699"/>
                    <a:pt x="1662" y="3745"/>
                  </a:cubicBezTo>
                  <a:cubicBezTo>
                    <a:pt x="1662" y="3745"/>
                    <a:pt x="1890" y="3631"/>
                    <a:pt x="2190" y="3631"/>
                  </a:cubicBezTo>
                  <a:cubicBezTo>
                    <a:pt x="2711" y="3631"/>
                    <a:pt x="3449" y="3974"/>
                    <a:pt x="3604" y="5847"/>
                  </a:cubicBezTo>
                  <a:lnTo>
                    <a:pt x="4976" y="5648"/>
                  </a:lnTo>
                  <a:cubicBezTo>
                    <a:pt x="4976" y="5648"/>
                    <a:pt x="5030" y="2863"/>
                    <a:pt x="3434" y="2863"/>
                  </a:cubicBezTo>
                  <a:cubicBezTo>
                    <a:pt x="3044" y="2863"/>
                    <a:pt x="2556" y="3029"/>
                    <a:pt x="1944" y="3444"/>
                  </a:cubicBezTo>
                  <a:cubicBezTo>
                    <a:pt x="1944" y="3444"/>
                    <a:pt x="1110" y="1764"/>
                    <a:pt x="2207" y="527"/>
                  </a:cubicBezTo>
                  <a:lnTo>
                    <a:pt x="2547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5" name="Google Shape;2455;p53"/>
            <p:cNvSpPr/>
            <p:nvPr/>
          </p:nvSpPr>
          <p:spPr>
            <a:xfrm>
              <a:off x="2925526" y="1956652"/>
              <a:ext cx="101651" cy="118159"/>
            </a:xfrm>
            <a:custGeom>
              <a:avLst/>
              <a:gdLst/>
              <a:ahLst/>
              <a:cxnLst/>
              <a:rect l="l" t="t" r="r" b="b"/>
              <a:pathLst>
                <a:path w="5031" h="5848" extrusionOk="0">
                  <a:moveTo>
                    <a:pt x="2547" y="1"/>
                  </a:moveTo>
                  <a:lnTo>
                    <a:pt x="2547" y="1"/>
                  </a:lnTo>
                  <a:cubicBezTo>
                    <a:pt x="2547" y="1"/>
                    <a:pt x="1" y="1700"/>
                    <a:pt x="1662" y="3744"/>
                  </a:cubicBezTo>
                  <a:cubicBezTo>
                    <a:pt x="1662" y="3744"/>
                    <a:pt x="1888" y="3632"/>
                    <a:pt x="2187" y="3632"/>
                  </a:cubicBezTo>
                  <a:cubicBezTo>
                    <a:pt x="2707" y="3632"/>
                    <a:pt x="3450" y="3973"/>
                    <a:pt x="3604" y="5847"/>
                  </a:cubicBezTo>
                  <a:lnTo>
                    <a:pt x="4976" y="5649"/>
                  </a:lnTo>
                  <a:cubicBezTo>
                    <a:pt x="4976" y="5649"/>
                    <a:pt x="5030" y="2865"/>
                    <a:pt x="3432" y="2865"/>
                  </a:cubicBezTo>
                  <a:cubicBezTo>
                    <a:pt x="3043" y="2865"/>
                    <a:pt x="2555" y="3031"/>
                    <a:pt x="1944" y="3443"/>
                  </a:cubicBezTo>
                  <a:cubicBezTo>
                    <a:pt x="1944" y="3443"/>
                    <a:pt x="1110" y="1764"/>
                    <a:pt x="2207" y="527"/>
                  </a:cubicBezTo>
                  <a:lnTo>
                    <a:pt x="2547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6" name="Google Shape;2456;p53"/>
            <p:cNvSpPr/>
            <p:nvPr/>
          </p:nvSpPr>
          <p:spPr>
            <a:xfrm>
              <a:off x="2380375" y="1441688"/>
              <a:ext cx="971679" cy="554001"/>
            </a:xfrm>
            <a:custGeom>
              <a:avLst/>
              <a:gdLst/>
              <a:ahLst/>
              <a:cxnLst/>
              <a:rect l="l" t="t" r="r" b="b"/>
              <a:pathLst>
                <a:path w="48091" h="27419" extrusionOk="0">
                  <a:moveTo>
                    <a:pt x="30753" y="0"/>
                  </a:moveTo>
                  <a:cubicBezTo>
                    <a:pt x="30117" y="0"/>
                    <a:pt x="29481" y="81"/>
                    <a:pt x="28854" y="250"/>
                  </a:cubicBezTo>
                  <a:cubicBezTo>
                    <a:pt x="19706" y="2718"/>
                    <a:pt x="14489" y="22468"/>
                    <a:pt x="14489" y="22468"/>
                  </a:cubicBezTo>
                  <a:lnTo>
                    <a:pt x="4007" y="5269"/>
                  </a:lnTo>
                  <a:lnTo>
                    <a:pt x="4007" y="5269"/>
                  </a:lnTo>
                  <a:cubicBezTo>
                    <a:pt x="1" y="19352"/>
                    <a:pt x="15258" y="23071"/>
                    <a:pt x="15258" y="23071"/>
                  </a:cubicBezTo>
                  <a:cubicBezTo>
                    <a:pt x="15258" y="23071"/>
                    <a:pt x="20752" y="27419"/>
                    <a:pt x="27489" y="27419"/>
                  </a:cubicBezTo>
                  <a:cubicBezTo>
                    <a:pt x="30545" y="27419"/>
                    <a:pt x="33857" y="26524"/>
                    <a:pt x="37028" y="23923"/>
                  </a:cubicBezTo>
                  <a:cubicBezTo>
                    <a:pt x="48091" y="14843"/>
                    <a:pt x="39386" y="0"/>
                    <a:pt x="30753" y="0"/>
                  </a:cubicBezTo>
                  <a:close/>
                </a:path>
              </a:pathLst>
            </a:custGeom>
            <a:solidFill>
              <a:srgbClr val="FFC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7" name="Google Shape;2457;p53"/>
            <p:cNvSpPr/>
            <p:nvPr/>
          </p:nvSpPr>
          <p:spPr>
            <a:xfrm>
              <a:off x="2434383" y="1548128"/>
              <a:ext cx="115027" cy="219830"/>
            </a:xfrm>
            <a:custGeom>
              <a:avLst/>
              <a:gdLst/>
              <a:ahLst/>
              <a:cxnLst/>
              <a:rect l="l" t="t" r="r" b="b"/>
              <a:pathLst>
                <a:path w="5693" h="10880" extrusionOk="0">
                  <a:moveTo>
                    <a:pt x="1334" y="1"/>
                  </a:moveTo>
                  <a:cubicBezTo>
                    <a:pt x="0" y="4693"/>
                    <a:pt x="802" y="8238"/>
                    <a:pt x="2476" y="10880"/>
                  </a:cubicBezTo>
                  <a:cubicBezTo>
                    <a:pt x="2553" y="10707"/>
                    <a:pt x="2603" y="10527"/>
                    <a:pt x="2642" y="10374"/>
                  </a:cubicBezTo>
                  <a:cubicBezTo>
                    <a:pt x="2693" y="10066"/>
                    <a:pt x="2764" y="9463"/>
                    <a:pt x="2757" y="8847"/>
                  </a:cubicBezTo>
                  <a:lnTo>
                    <a:pt x="2757" y="8847"/>
                  </a:lnTo>
                  <a:cubicBezTo>
                    <a:pt x="3029" y="9284"/>
                    <a:pt x="3340" y="9623"/>
                    <a:pt x="3588" y="9623"/>
                  </a:cubicBezTo>
                  <a:cubicBezTo>
                    <a:pt x="3639" y="9623"/>
                    <a:pt x="3687" y="9609"/>
                    <a:pt x="3731" y="9578"/>
                  </a:cubicBezTo>
                  <a:cubicBezTo>
                    <a:pt x="4367" y="9155"/>
                    <a:pt x="3399" y="7456"/>
                    <a:pt x="3187" y="7001"/>
                  </a:cubicBezTo>
                  <a:lnTo>
                    <a:pt x="3187" y="7001"/>
                  </a:lnTo>
                  <a:cubicBezTo>
                    <a:pt x="3310" y="7254"/>
                    <a:pt x="3889" y="8042"/>
                    <a:pt x="4341" y="8042"/>
                  </a:cubicBezTo>
                  <a:cubicBezTo>
                    <a:pt x="4429" y="8042"/>
                    <a:pt x="4511" y="8013"/>
                    <a:pt x="4585" y="7944"/>
                  </a:cubicBezTo>
                  <a:cubicBezTo>
                    <a:pt x="4944" y="7610"/>
                    <a:pt x="4154" y="6303"/>
                    <a:pt x="3911" y="6001"/>
                  </a:cubicBezTo>
                  <a:lnTo>
                    <a:pt x="3911" y="6001"/>
                  </a:lnTo>
                  <a:cubicBezTo>
                    <a:pt x="4367" y="6456"/>
                    <a:pt x="5065" y="7001"/>
                    <a:pt x="5674" y="7155"/>
                  </a:cubicBezTo>
                  <a:lnTo>
                    <a:pt x="5693" y="7155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8" name="Google Shape;2458;p53"/>
            <p:cNvSpPr/>
            <p:nvPr/>
          </p:nvSpPr>
          <p:spPr>
            <a:xfrm>
              <a:off x="2893178" y="1703645"/>
              <a:ext cx="329402" cy="292083"/>
            </a:xfrm>
            <a:custGeom>
              <a:avLst/>
              <a:gdLst/>
              <a:ahLst/>
              <a:cxnLst/>
              <a:rect l="l" t="t" r="r" b="b"/>
              <a:pathLst>
                <a:path w="16303" h="14456" extrusionOk="0">
                  <a:moveTo>
                    <a:pt x="10673" y="0"/>
                  </a:moveTo>
                  <a:cubicBezTo>
                    <a:pt x="9660" y="0"/>
                    <a:pt x="8638" y="187"/>
                    <a:pt x="7717" y="478"/>
                  </a:cubicBezTo>
                  <a:cubicBezTo>
                    <a:pt x="5590" y="1164"/>
                    <a:pt x="3640" y="2587"/>
                    <a:pt x="2500" y="4529"/>
                  </a:cubicBezTo>
                  <a:cubicBezTo>
                    <a:pt x="2699" y="4863"/>
                    <a:pt x="2865" y="5215"/>
                    <a:pt x="3006" y="5574"/>
                  </a:cubicBezTo>
                  <a:cubicBezTo>
                    <a:pt x="4019" y="8343"/>
                    <a:pt x="2096" y="12221"/>
                    <a:pt x="0" y="14318"/>
                  </a:cubicBezTo>
                  <a:cubicBezTo>
                    <a:pt x="684" y="14406"/>
                    <a:pt x="1386" y="14455"/>
                    <a:pt x="2102" y="14455"/>
                  </a:cubicBezTo>
                  <a:cubicBezTo>
                    <a:pt x="5161" y="14455"/>
                    <a:pt x="8474" y="13561"/>
                    <a:pt x="11648" y="10958"/>
                  </a:cubicBezTo>
                  <a:cubicBezTo>
                    <a:pt x="14096" y="8946"/>
                    <a:pt x="15578" y="6650"/>
                    <a:pt x="16302" y="4298"/>
                  </a:cubicBezTo>
                  <a:cubicBezTo>
                    <a:pt x="15987" y="3132"/>
                    <a:pt x="15436" y="2061"/>
                    <a:pt x="14456" y="1227"/>
                  </a:cubicBezTo>
                  <a:cubicBezTo>
                    <a:pt x="13397" y="342"/>
                    <a:pt x="12044" y="0"/>
                    <a:pt x="10673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9" name="Google Shape;2459;p53"/>
            <p:cNvSpPr/>
            <p:nvPr/>
          </p:nvSpPr>
          <p:spPr>
            <a:xfrm>
              <a:off x="2767523" y="1793921"/>
              <a:ext cx="103227" cy="110824"/>
            </a:xfrm>
            <a:custGeom>
              <a:avLst/>
              <a:gdLst/>
              <a:ahLst/>
              <a:cxnLst/>
              <a:rect l="l" t="t" r="r" b="b"/>
              <a:pathLst>
                <a:path w="5109" h="5485" extrusionOk="0">
                  <a:moveTo>
                    <a:pt x="2570" y="1526"/>
                  </a:moveTo>
                  <a:cubicBezTo>
                    <a:pt x="2590" y="1526"/>
                    <a:pt x="2600" y="1534"/>
                    <a:pt x="2598" y="1555"/>
                  </a:cubicBezTo>
                  <a:cubicBezTo>
                    <a:pt x="2565" y="1741"/>
                    <a:pt x="2244" y="1889"/>
                    <a:pt x="2098" y="1966"/>
                  </a:cubicBezTo>
                  <a:cubicBezTo>
                    <a:pt x="1997" y="2013"/>
                    <a:pt x="1895" y="2048"/>
                    <a:pt x="1797" y="2067"/>
                  </a:cubicBezTo>
                  <a:lnTo>
                    <a:pt x="1797" y="2067"/>
                  </a:lnTo>
                  <a:cubicBezTo>
                    <a:pt x="1881" y="1973"/>
                    <a:pt x="1970" y="1884"/>
                    <a:pt x="2065" y="1804"/>
                  </a:cubicBezTo>
                  <a:cubicBezTo>
                    <a:pt x="2103" y="1767"/>
                    <a:pt x="2466" y="1526"/>
                    <a:pt x="2570" y="1526"/>
                  </a:cubicBezTo>
                  <a:close/>
                  <a:moveTo>
                    <a:pt x="2665" y="0"/>
                  </a:moveTo>
                  <a:cubicBezTo>
                    <a:pt x="2650" y="0"/>
                    <a:pt x="2634" y="2"/>
                    <a:pt x="2616" y="4"/>
                  </a:cubicBezTo>
                  <a:cubicBezTo>
                    <a:pt x="1950" y="87"/>
                    <a:pt x="1314" y="587"/>
                    <a:pt x="1033" y="1189"/>
                  </a:cubicBezTo>
                  <a:cubicBezTo>
                    <a:pt x="813" y="1664"/>
                    <a:pt x="807" y="2171"/>
                    <a:pt x="1306" y="2278"/>
                  </a:cubicBezTo>
                  <a:lnTo>
                    <a:pt x="1306" y="2278"/>
                  </a:lnTo>
                  <a:cubicBezTo>
                    <a:pt x="1184" y="2443"/>
                    <a:pt x="1073" y="2618"/>
                    <a:pt x="968" y="2798"/>
                  </a:cubicBezTo>
                  <a:cubicBezTo>
                    <a:pt x="667" y="3324"/>
                    <a:pt x="1" y="4587"/>
                    <a:pt x="444" y="5183"/>
                  </a:cubicBezTo>
                  <a:cubicBezTo>
                    <a:pt x="609" y="5406"/>
                    <a:pt x="847" y="5485"/>
                    <a:pt x="1106" y="5485"/>
                  </a:cubicBezTo>
                  <a:cubicBezTo>
                    <a:pt x="1510" y="5485"/>
                    <a:pt x="1964" y="5294"/>
                    <a:pt x="2276" y="5158"/>
                  </a:cubicBezTo>
                  <a:cubicBezTo>
                    <a:pt x="3308" y="4703"/>
                    <a:pt x="4148" y="3875"/>
                    <a:pt x="5021" y="3183"/>
                  </a:cubicBezTo>
                  <a:cubicBezTo>
                    <a:pt x="5109" y="3109"/>
                    <a:pt x="5030" y="3078"/>
                    <a:pt x="4931" y="3078"/>
                  </a:cubicBezTo>
                  <a:cubicBezTo>
                    <a:pt x="4858" y="3078"/>
                    <a:pt x="4773" y="3095"/>
                    <a:pt x="4738" y="3126"/>
                  </a:cubicBezTo>
                  <a:cubicBezTo>
                    <a:pt x="3853" y="3836"/>
                    <a:pt x="3013" y="4632"/>
                    <a:pt x="1962" y="5093"/>
                  </a:cubicBezTo>
                  <a:cubicBezTo>
                    <a:pt x="1670" y="5222"/>
                    <a:pt x="1441" y="5278"/>
                    <a:pt x="1264" y="5278"/>
                  </a:cubicBezTo>
                  <a:cubicBezTo>
                    <a:pt x="273" y="5278"/>
                    <a:pt x="920" y="3517"/>
                    <a:pt x="1296" y="2804"/>
                  </a:cubicBezTo>
                  <a:cubicBezTo>
                    <a:pt x="1391" y="2630"/>
                    <a:pt x="1497" y="2456"/>
                    <a:pt x="1617" y="2292"/>
                  </a:cubicBezTo>
                  <a:lnTo>
                    <a:pt x="1617" y="2292"/>
                  </a:lnTo>
                  <a:cubicBezTo>
                    <a:pt x="2043" y="2254"/>
                    <a:pt x="2555" y="2016"/>
                    <a:pt x="2821" y="1709"/>
                  </a:cubicBezTo>
                  <a:cubicBezTo>
                    <a:pt x="3046" y="1444"/>
                    <a:pt x="2905" y="1263"/>
                    <a:pt x="2669" y="1263"/>
                  </a:cubicBezTo>
                  <a:cubicBezTo>
                    <a:pt x="2595" y="1263"/>
                    <a:pt x="2513" y="1280"/>
                    <a:pt x="2430" y="1318"/>
                  </a:cubicBezTo>
                  <a:cubicBezTo>
                    <a:pt x="2049" y="1492"/>
                    <a:pt x="1741" y="1751"/>
                    <a:pt x="1479" y="2058"/>
                  </a:cubicBezTo>
                  <a:lnTo>
                    <a:pt x="1479" y="2058"/>
                  </a:lnTo>
                  <a:cubicBezTo>
                    <a:pt x="1311" y="2003"/>
                    <a:pt x="1206" y="1847"/>
                    <a:pt x="1238" y="1555"/>
                  </a:cubicBezTo>
                  <a:cubicBezTo>
                    <a:pt x="1308" y="952"/>
                    <a:pt x="1974" y="273"/>
                    <a:pt x="2565" y="196"/>
                  </a:cubicBezTo>
                  <a:cubicBezTo>
                    <a:pt x="2719" y="172"/>
                    <a:pt x="2840" y="0"/>
                    <a:pt x="266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0" name="Google Shape;2460;p53"/>
            <p:cNvSpPr/>
            <p:nvPr/>
          </p:nvSpPr>
          <p:spPr>
            <a:xfrm>
              <a:off x="2755744" y="1879166"/>
              <a:ext cx="156952" cy="61969"/>
            </a:xfrm>
            <a:custGeom>
              <a:avLst/>
              <a:gdLst/>
              <a:ahLst/>
              <a:cxnLst/>
              <a:rect l="l" t="t" r="r" b="b"/>
              <a:pathLst>
                <a:path w="7768" h="3067" extrusionOk="0">
                  <a:moveTo>
                    <a:pt x="5130" y="345"/>
                  </a:moveTo>
                  <a:cubicBezTo>
                    <a:pt x="5275" y="345"/>
                    <a:pt x="5290" y="423"/>
                    <a:pt x="5167" y="573"/>
                  </a:cubicBezTo>
                  <a:cubicBezTo>
                    <a:pt x="5134" y="631"/>
                    <a:pt x="5104" y="688"/>
                    <a:pt x="5071" y="747"/>
                  </a:cubicBezTo>
                  <a:cubicBezTo>
                    <a:pt x="4875" y="1094"/>
                    <a:pt x="4527" y="1363"/>
                    <a:pt x="4179" y="1601"/>
                  </a:cubicBezTo>
                  <a:lnTo>
                    <a:pt x="4179" y="1601"/>
                  </a:lnTo>
                  <a:cubicBezTo>
                    <a:pt x="4300" y="1305"/>
                    <a:pt x="4486" y="1026"/>
                    <a:pt x="4667" y="765"/>
                  </a:cubicBezTo>
                  <a:cubicBezTo>
                    <a:pt x="4776" y="617"/>
                    <a:pt x="4898" y="484"/>
                    <a:pt x="5027" y="354"/>
                  </a:cubicBezTo>
                  <a:cubicBezTo>
                    <a:pt x="5067" y="348"/>
                    <a:pt x="5101" y="345"/>
                    <a:pt x="5130" y="345"/>
                  </a:cubicBezTo>
                  <a:close/>
                  <a:moveTo>
                    <a:pt x="5333" y="0"/>
                  </a:moveTo>
                  <a:cubicBezTo>
                    <a:pt x="5158" y="0"/>
                    <a:pt x="4949" y="100"/>
                    <a:pt x="4841" y="194"/>
                  </a:cubicBezTo>
                  <a:cubicBezTo>
                    <a:pt x="4601" y="400"/>
                    <a:pt x="3966" y="1216"/>
                    <a:pt x="3714" y="1911"/>
                  </a:cubicBezTo>
                  <a:lnTo>
                    <a:pt x="3714" y="1911"/>
                  </a:lnTo>
                  <a:cubicBezTo>
                    <a:pt x="2708" y="2570"/>
                    <a:pt x="1562" y="2836"/>
                    <a:pt x="365" y="2848"/>
                  </a:cubicBezTo>
                  <a:cubicBezTo>
                    <a:pt x="227" y="2854"/>
                    <a:pt x="1" y="3067"/>
                    <a:pt x="222" y="3067"/>
                  </a:cubicBezTo>
                  <a:cubicBezTo>
                    <a:pt x="225" y="3067"/>
                    <a:pt x="228" y="3067"/>
                    <a:pt x="231" y="3067"/>
                  </a:cubicBezTo>
                  <a:cubicBezTo>
                    <a:pt x="1484" y="3052"/>
                    <a:pt x="2599" y="2761"/>
                    <a:pt x="3634" y="2193"/>
                  </a:cubicBezTo>
                  <a:lnTo>
                    <a:pt x="3634" y="2193"/>
                  </a:lnTo>
                  <a:cubicBezTo>
                    <a:pt x="3560" y="2565"/>
                    <a:pt x="3648" y="2863"/>
                    <a:pt x="4045" y="2951"/>
                  </a:cubicBezTo>
                  <a:cubicBezTo>
                    <a:pt x="4138" y="2971"/>
                    <a:pt x="4231" y="2980"/>
                    <a:pt x="4322" y="2980"/>
                  </a:cubicBezTo>
                  <a:cubicBezTo>
                    <a:pt x="4735" y="2980"/>
                    <a:pt x="5131" y="2797"/>
                    <a:pt x="5488" y="2593"/>
                  </a:cubicBezTo>
                  <a:cubicBezTo>
                    <a:pt x="6334" y="2117"/>
                    <a:pt x="7045" y="1425"/>
                    <a:pt x="7687" y="708"/>
                  </a:cubicBezTo>
                  <a:cubicBezTo>
                    <a:pt x="7767" y="615"/>
                    <a:pt x="7690" y="574"/>
                    <a:pt x="7592" y="574"/>
                  </a:cubicBezTo>
                  <a:cubicBezTo>
                    <a:pt x="7519" y="574"/>
                    <a:pt x="7436" y="596"/>
                    <a:pt x="7398" y="637"/>
                  </a:cubicBezTo>
                  <a:cubicBezTo>
                    <a:pt x="6699" y="1419"/>
                    <a:pt x="5911" y="2194"/>
                    <a:pt x="4942" y="2637"/>
                  </a:cubicBezTo>
                  <a:cubicBezTo>
                    <a:pt x="4757" y="2722"/>
                    <a:pt x="4605" y="2759"/>
                    <a:pt x="4482" y="2759"/>
                  </a:cubicBezTo>
                  <a:cubicBezTo>
                    <a:pt x="4076" y="2759"/>
                    <a:pt x="3987" y="2356"/>
                    <a:pt x="4077" y="1930"/>
                  </a:cubicBezTo>
                  <a:lnTo>
                    <a:pt x="4077" y="1930"/>
                  </a:lnTo>
                  <a:cubicBezTo>
                    <a:pt x="4296" y="1790"/>
                    <a:pt x="4512" y="1636"/>
                    <a:pt x="4725" y="1470"/>
                  </a:cubicBezTo>
                  <a:cubicBezTo>
                    <a:pt x="5001" y="1259"/>
                    <a:pt x="5699" y="662"/>
                    <a:pt x="5616" y="227"/>
                  </a:cubicBezTo>
                  <a:cubicBezTo>
                    <a:pt x="5583" y="59"/>
                    <a:pt x="5468" y="0"/>
                    <a:pt x="533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1" name="Google Shape;2461;p53"/>
            <p:cNvSpPr/>
            <p:nvPr/>
          </p:nvSpPr>
          <p:spPr>
            <a:xfrm>
              <a:off x="2888430" y="1742035"/>
              <a:ext cx="76638" cy="252845"/>
            </a:xfrm>
            <a:custGeom>
              <a:avLst/>
              <a:gdLst/>
              <a:ahLst/>
              <a:cxnLst/>
              <a:rect l="l" t="t" r="r" b="b"/>
              <a:pathLst>
                <a:path w="3793" h="12514" extrusionOk="0">
                  <a:moveTo>
                    <a:pt x="408" y="0"/>
                  </a:moveTo>
                  <a:cubicBezTo>
                    <a:pt x="271" y="0"/>
                    <a:pt x="64" y="157"/>
                    <a:pt x="241" y="226"/>
                  </a:cubicBezTo>
                  <a:cubicBezTo>
                    <a:pt x="780" y="410"/>
                    <a:pt x="1235" y="1013"/>
                    <a:pt x="1620" y="1410"/>
                  </a:cubicBezTo>
                  <a:cubicBezTo>
                    <a:pt x="2029" y="1841"/>
                    <a:pt x="2369" y="2333"/>
                    <a:pt x="2665" y="2854"/>
                  </a:cubicBezTo>
                  <a:cubicBezTo>
                    <a:pt x="3280" y="3930"/>
                    <a:pt x="3434" y="5097"/>
                    <a:pt x="3274" y="6321"/>
                  </a:cubicBezTo>
                  <a:cubicBezTo>
                    <a:pt x="2972" y="8578"/>
                    <a:pt x="1671" y="10777"/>
                    <a:pt x="94" y="12380"/>
                  </a:cubicBezTo>
                  <a:cubicBezTo>
                    <a:pt x="0" y="12469"/>
                    <a:pt x="91" y="12513"/>
                    <a:pt x="198" y="12513"/>
                  </a:cubicBezTo>
                  <a:cubicBezTo>
                    <a:pt x="268" y="12513"/>
                    <a:pt x="345" y="12494"/>
                    <a:pt x="383" y="12457"/>
                  </a:cubicBezTo>
                  <a:cubicBezTo>
                    <a:pt x="2088" y="10726"/>
                    <a:pt x="3401" y="8380"/>
                    <a:pt x="3671" y="5937"/>
                  </a:cubicBezTo>
                  <a:cubicBezTo>
                    <a:pt x="3792" y="4783"/>
                    <a:pt x="3529" y="3726"/>
                    <a:pt x="2985" y="2706"/>
                  </a:cubicBezTo>
                  <a:cubicBezTo>
                    <a:pt x="2645" y="2064"/>
                    <a:pt x="2183" y="1495"/>
                    <a:pt x="1664" y="987"/>
                  </a:cubicBezTo>
                  <a:cubicBezTo>
                    <a:pt x="1292" y="617"/>
                    <a:pt x="966" y="187"/>
                    <a:pt x="452" y="7"/>
                  </a:cubicBezTo>
                  <a:cubicBezTo>
                    <a:pt x="439" y="3"/>
                    <a:pt x="424" y="0"/>
                    <a:pt x="408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2" name="Google Shape;2462;p53"/>
            <p:cNvSpPr/>
            <p:nvPr/>
          </p:nvSpPr>
          <p:spPr>
            <a:xfrm>
              <a:off x="2909867" y="1538429"/>
              <a:ext cx="156750" cy="148951"/>
            </a:xfrm>
            <a:custGeom>
              <a:avLst/>
              <a:gdLst/>
              <a:ahLst/>
              <a:cxnLst/>
              <a:rect l="l" t="t" r="r" b="b"/>
              <a:pathLst>
                <a:path w="7758" h="7372" extrusionOk="0">
                  <a:moveTo>
                    <a:pt x="3879" y="1"/>
                  </a:moveTo>
                  <a:cubicBezTo>
                    <a:pt x="1737" y="1"/>
                    <a:pt x="0" y="1649"/>
                    <a:pt x="0" y="3687"/>
                  </a:cubicBezTo>
                  <a:cubicBezTo>
                    <a:pt x="0" y="5726"/>
                    <a:pt x="1737" y="7372"/>
                    <a:pt x="3879" y="7372"/>
                  </a:cubicBezTo>
                  <a:cubicBezTo>
                    <a:pt x="6021" y="7372"/>
                    <a:pt x="7758" y="5726"/>
                    <a:pt x="7758" y="3687"/>
                  </a:cubicBezTo>
                  <a:cubicBezTo>
                    <a:pt x="7758" y="1649"/>
                    <a:pt x="6021" y="1"/>
                    <a:pt x="3879" y="1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3" name="Google Shape;2463;p53"/>
            <p:cNvSpPr/>
            <p:nvPr/>
          </p:nvSpPr>
          <p:spPr>
            <a:xfrm>
              <a:off x="3023197" y="1520467"/>
              <a:ext cx="147941" cy="123109"/>
            </a:xfrm>
            <a:custGeom>
              <a:avLst/>
              <a:gdLst/>
              <a:ahLst/>
              <a:cxnLst/>
              <a:rect l="l" t="t" r="r" b="b"/>
              <a:pathLst>
                <a:path w="7322" h="6093" extrusionOk="0">
                  <a:moveTo>
                    <a:pt x="3840" y="0"/>
                  </a:moveTo>
                  <a:cubicBezTo>
                    <a:pt x="3452" y="0"/>
                    <a:pt x="3053" y="66"/>
                    <a:pt x="2661" y="204"/>
                  </a:cubicBezTo>
                  <a:cubicBezTo>
                    <a:pt x="944" y="813"/>
                    <a:pt x="1" y="2576"/>
                    <a:pt x="559" y="4139"/>
                  </a:cubicBezTo>
                  <a:cubicBezTo>
                    <a:pt x="984" y="5351"/>
                    <a:pt x="2176" y="6093"/>
                    <a:pt x="3487" y="6093"/>
                  </a:cubicBezTo>
                  <a:cubicBezTo>
                    <a:pt x="3875" y="6093"/>
                    <a:pt x="4274" y="6028"/>
                    <a:pt x="4667" y="5890"/>
                  </a:cubicBezTo>
                  <a:cubicBezTo>
                    <a:pt x="6379" y="5281"/>
                    <a:pt x="7321" y="3518"/>
                    <a:pt x="6764" y="1947"/>
                  </a:cubicBezTo>
                  <a:cubicBezTo>
                    <a:pt x="6339" y="742"/>
                    <a:pt x="5148" y="0"/>
                    <a:pt x="3840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4" name="Google Shape;2464;p53"/>
            <p:cNvSpPr/>
            <p:nvPr/>
          </p:nvSpPr>
          <p:spPr>
            <a:xfrm>
              <a:off x="2918818" y="1526245"/>
              <a:ext cx="139010" cy="131615"/>
            </a:xfrm>
            <a:custGeom>
              <a:avLst/>
              <a:gdLst/>
              <a:ahLst/>
              <a:cxnLst/>
              <a:rect l="l" t="t" r="r" b="b"/>
              <a:pathLst>
                <a:path w="6880" h="6514" extrusionOk="0">
                  <a:moveTo>
                    <a:pt x="3436" y="1"/>
                  </a:moveTo>
                  <a:cubicBezTo>
                    <a:pt x="1539" y="1"/>
                    <a:pt x="0" y="1456"/>
                    <a:pt x="0" y="3258"/>
                  </a:cubicBezTo>
                  <a:cubicBezTo>
                    <a:pt x="0" y="5059"/>
                    <a:pt x="1539" y="6513"/>
                    <a:pt x="3436" y="6513"/>
                  </a:cubicBezTo>
                  <a:cubicBezTo>
                    <a:pt x="5333" y="6513"/>
                    <a:pt x="6879" y="5059"/>
                    <a:pt x="6879" y="3258"/>
                  </a:cubicBezTo>
                  <a:cubicBezTo>
                    <a:pt x="6879" y="1456"/>
                    <a:pt x="5333" y="1"/>
                    <a:pt x="34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5" name="Google Shape;2465;p53"/>
            <p:cNvSpPr/>
            <p:nvPr/>
          </p:nvSpPr>
          <p:spPr>
            <a:xfrm>
              <a:off x="3038371" y="1509799"/>
              <a:ext cx="114886" cy="108824"/>
            </a:xfrm>
            <a:custGeom>
              <a:avLst/>
              <a:gdLst/>
              <a:ahLst/>
              <a:cxnLst/>
              <a:rect l="l" t="t" r="r" b="b"/>
              <a:pathLst>
                <a:path w="5686" h="5386" extrusionOk="0">
                  <a:moveTo>
                    <a:pt x="2847" y="1"/>
                  </a:moveTo>
                  <a:cubicBezTo>
                    <a:pt x="1276" y="1"/>
                    <a:pt x="1" y="1206"/>
                    <a:pt x="1" y="2693"/>
                  </a:cubicBezTo>
                  <a:cubicBezTo>
                    <a:pt x="1" y="4181"/>
                    <a:pt x="1276" y="5386"/>
                    <a:pt x="2847" y="5386"/>
                  </a:cubicBezTo>
                  <a:cubicBezTo>
                    <a:pt x="4416" y="5386"/>
                    <a:pt x="5685" y="4181"/>
                    <a:pt x="5685" y="2693"/>
                  </a:cubicBezTo>
                  <a:cubicBezTo>
                    <a:pt x="5685" y="1206"/>
                    <a:pt x="4416" y="1"/>
                    <a:pt x="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6" name="Google Shape;2466;p53"/>
            <p:cNvSpPr/>
            <p:nvPr/>
          </p:nvSpPr>
          <p:spPr>
            <a:xfrm>
              <a:off x="3007902" y="1589689"/>
              <a:ext cx="126322" cy="100682"/>
            </a:xfrm>
            <a:custGeom>
              <a:avLst/>
              <a:gdLst/>
              <a:ahLst/>
              <a:cxnLst/>
              <a:rect l="l" t="t" r="r" b="b"/>
              <a:pathLst>
                <a:path w="6252" h="4983" extrusionOk="0">
                  <a:moveTo>
                    <a:pt x="3054" y="1"/>
                  </a:moveTo>
                  <a:cubicBezTo>
                    <a:pt x="3006" y="1"/>
                    <a:pt x="2959" y="3"/>
                    <a:pt x="2912" y="9"/>
                  </a:cubicBezTo>
                  <a:cubicBezTo>
                    <a:pt x="1252" y="189"/>
                    <a:pt x="1" y="2944"/>
                    <a:pt x="1495" y="4541"/>
                  </a:cubicBezTo>
                  <a:cubicBezTo>
                    <a:pt x="1791" y="4856"/>
                    <a:pt x="2157" y="4983"/>
                    <a:pt x="2552" y="4983"/>
                  </a:cubicBezTo>
                  <a:cubicBezTo>
                    <a:pt x="4155" y="4983"/>
                    <a:pt x="6252" y="2899"/>
                    <a:pt x="6252" y="2899"/>
                  </a:cubicBezTo>
                  <a:cubicBezTo>
                    <a:pt x="6252" y="2899"/>
                    <a:pt x="4666" y="1"/>
                    <a:pt x="3054" y="1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7" name="Google Shape;2467;p53"/>
            <p:cNvSpPr/>
            <p:nvPr/>
          </p:nvSpPr>
          <p:spPr>
            <a:xfrm>
              <a:off x="3036290" y="1589669"/>
              <a:ext cx="49886" cy="23276"/>
            </a:xfrm>
            <a:custGeom>
              <a:avLst/>
              <a:gdLst/>
              <a:ahLst/>
              <a:cxnLst/>
              <a:rect l="l" t="t" r="r" b="b"/>
              <a:pathLst>
                <a:path w="2469" h="1152" extrusionOk="0">
                  <a:moveTo>
                    <a:pt x="1659" y="1"/>
                  </a:moveTo>
                  <a:cubicBezTo>
                    <a:pt x="1608" y="1"/>
                    <a:pt x="1558" y="4"/>
                    <a:pt x="1507" y="10"/>
                  </a:cubicBezTo>
                  <a:cubicBezTo>
                    <a:pt x="917" y="74"/>
                    <a:pt x="385" y="459"/>
                    <a:pt x="1" y="1003"/>
                  </a:cubicBezTo>
                  <a:cubicBezTo>
                    <a:pt x="239" y="1102"/>
                    <a:pt x="503" y="1151"/>
                    <a:pt x="758" y="1151"/>
                  </a:cubicBezTo>
                  <a:cubicBezTo>
                    <a:pt x="934" y="1151"/>
                    <a:pt x="1106" y="1127"/>
                    <a:pt x="1264" y="1080"/>
                  </a:cubicBezTo>
                  <a:cubicBezTo>
                    <a:pt x="1796" y="927"/>
                    <a:pt x="2199" y="625"/>
                    <a:pt x="2468" y="228"/>
                  </a:cubicBezTo>
                  <a:cubicBezTo>
                    <a:pt x="2203" y="86"/>
                    <a:pt x="1934" y="1"/>
                    <a:pt x="1659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8" name="Google Shape;2468;p53"/>
            <p:cNvSpPr/>
            <p:nvPr/>
          </p:nvSpPr>
          <p:spPr>
            <a:xfrm>
              <a:off x="3035644" y="1639717"/>
              <a:ext cx="61524" cy="39400"/>
            </a:xfrm>
            <a:custGeom>
              <a:avLst/>
              <a:gdLst/>
              <a:ahLst/>
              <a:cxnLst/>
              <a:rect l="l" t="t" r="r" b="b"/>
              <a:pathLst>
                <a:path w="3045" h="1950" extrusionOk="0">
                  <a:moveTo>
                    <a:pt x="205" y="0"/>
                  </a:moveTo>
                  <a:cubicBezTo>
                    <a:pt x="199" y="51"/>
                    <a:pt x="0" y="1347"/>
                    <a:pt x="705" y="1802"/>
                  </a:cubicBezTo>
                  <a:cubicBezTo>
                    <a:pt x="859" y="1897"/>
                    <a:pt x="1045" y="1950"/>
                    <a:pt x="1257" y="1950"/>
                  </a:cubicBezTo>
                  <a:cubicBezTo>
                    <a:pt x="1719" y="1950"/>
                    <a:pt x="2320" y="1713"/>
                    <a:pt x="3045" y="1237"/>
                  </a:cubicBezTo>
                  <a:lnTo>
                    <a:pt x="2911" y="1033"/>
                  </a:lnTo>
                  <a:cubicBezTo>
                    <a:pt x="2229" y="1481"/>
                    <a:pt x="1668" y="1707"/>
                    <a:pt x="1258" y="1707"/>
                  </a:cubicBezTo>
                  <a:cubicBezTo>
                    <a:pt x="1094" y="1707"/>
                    <a:pt x="954" y="1670"/>
                    <a:pt x="840" y="1597"/>
                  </a:cubicBezTo>
                  <a:cubicBezTo>
                    <a:pt x="269" y="1231"/>
                    <a:pt x="443" y="45"/>
                    <a:pt x="443" y="33"/>
                  </a:cubicBezTo>
                  <a:lnTo>
                    <a:pt x="205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9" name="Google Shape;2469;p53"/>
            <p:cNvSpPr/>
            <p:nvPr/>
          </p:nvSpPr>
          <p:spPr>
            <a:xfrm>
              <a:off x="3027501" y="1635474"/>
              <a:ext cx="27459" cy="16164"/>
            </a:xfrm>
            <a:custGeom>
              <a:avLst/>
              <a:gdLst/>
              <a:ahLst/>
              <a:cxnLst/>
              <a:rect l="l" t="t" r="r" b="b"/>
              <a:pathLst>
                <a:path w="1359" h="800" extrusionOk="0">
                  <a:moveTo>
                    <a:pt x="1260" y="1"/>
                  </a:moveTo>
                  <a:cubicBezTo>
                    <a:pt x="522" y="1"/>
                    <a:pt x="0" y="800"/>
                    <a:pt x="0" y="800"/>
                  </a:cubicBezTo>
                  <a:lnTo>
                    <a:pt x="1359" y="223"/>
                  </a:lnTo>
                  <a:lnTo>
                    <a:pt x="1359" y="6"/>
                  </a:lnTo>
                  <a:cubicBezTo>
                    <a:pt x="1325" y="2"/>
                    <a:pt x="1292" y="1"/>
                    <a:pt x="126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0" name="Google Shape;2470;p53"/>
            <p:cNvSpPr/>
            <p:nvPr/>
          </p:nvSpPr>
          <p:spPr>
            <a:xfrm>
              <a:off x="2943286" y="1576394"/>
              <a:ext cx="27337" cy="36551"/>
            </a:xfrm>
            <a:custGeom>
              <a:avLst/>
              <a:gdLst/>
              <a:ahLst/>
              <a:cxnLst/>
              <a:rect l="l" t="t" r="r" b="b"/>
              <a:pathLst>
                <a:path w="1353" h="1809" extrusionOk="0">
                  <a:moveTo>
                    <a:pt x="680" y="0"/>
                  </a:moveTo>
                  <a:cubicBezTo>
                    <a:pt x="302" y="0"/>
                    <a:pt x="0" y="403"/>
                    <a:pt x="0" y="903"/>
                  </a:cubicBezTo>
                  <a:cubicBezTo>
                    <a:pt x="0" y="1403"/>
                    <a:pt x="302" y="1808"/>
                    <a:pt x="680" y="1808"/>
                  </a:cubicBezTo>
                  <a:cubicBezTo>
                    <a:pt x="1053" y="1808"/>
                    <a:pt x="1353" y="1403"/>
                    <a:pt x="1353" y="903"/>
                  </a:cubicBezTo>
                  <a:cubicBezTo>
                    <a:pt x="1353" y="403"/>
                    <a:pt x="1053" y="0"/>
                    <a:pt x="680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1" name="Google Shape;2471;p53"/>
            <p:cNvSpPr/>
            <p:nvPr/>
          </p:nvSpPr>
          <p:spPr>
            <a:xfrm>
              <a:off x="3058819" y="1543602"/>
              <a:ext cx="27358" cy="36531"/>
            </a:xfrm>
            <a:custGeom>
              <a:avLst/>
              <a:gdLst/>
              <a:ahLst/>
              <a:cxnLst/>
              <a:rect l="l" t="t" r="r" b="b"/>
              <a:pathLst>
                <a:path w="1354" h="1808" extrusionOk="0">
                  <a:moveTo>
                    <a:pt x="673" y="0"/>
                  </a:moveTo>
                  <a:cubicBezTo>
                    <a:pt x="302" y="0"/>
                    <a:pt x="1" y="405"/>
                    <a:pt x="1" y="905"/>
                  </a:cubicBezTo>
                  <a:cubicBezTo>
                    <a:pt x="1" y="1405"/>
                    <a:pt x="302" y="1808"/>
                    <a:pt x="673" y="1808"/>
                  </a:cubicBezTo>
                  <a:cubicBezTo>
                    <a:pt x="1052" y="1808"/>
                    <a:pt x="1353" y="1405"/>
                    <a:pt x="1353" y="905"/>
                  </a:cubicBezTo>
                  <a:cubicBezTo>
                    <a:pt x="1353" y="405"/>
                    <a:pt x="1052" y="0"/>
                    <a:pt x="67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2" name="Google Shape;2472;p53"/>
            <p:cNvSpPr/>
            <p:nvPr/>
          </p:nvSpPr>
          <p:spPr>
            <a:xfrm>
              <a:off x="2725032" y="2089682"/>
              <a:ext cx="10284" cy="5698"/>
            </a:xfrm>
            <a:custGeom>
              <a:avLst/>
              <a:gdLst/>
              <a:ahLst/>
              <a:cxnLst/>
              <a:rect l="l" t="t" r="r" b="b"/>
              <a:pathLst>
                <a:path w="509" h="282" extrusionOk="0">
                  <a:moveTo>
                    <a:pt x="488" y="0"/>
                  </a:moveTo>
                  <a:lnTo>
                    <a:pt x="0" y="39"/>
                  </a:lnTo>
                  <a:lnTo>
                    <a:pt x="20" y="282"/>
                  </a:lnTo>
                  <a:lnTo>
                    <a:pt x="508" y="24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3" name="Google Shape;2473;p53"/>
            <p:cNvSpPr/>
            <p:nvPr/>
          </p:nvSpPr>
          <p:spPr>
            <a:xfrm>
              <a:off x="2680743" y="1483249"/>
              <a:ext cx="53382" cy="597381"/>
            </a:xfrm>
            <a:custGeom>
              <a:avLst/>
              <a:gdLst/>
              <a:ahLst/>
              <a:cxnLst/>
              <a:rect l="l" t="t" r="r" b="b"/>
              <a:pathLst>
                <a:path w="2642" h="29566" extrusionOk="0">
                  <a:moveTo>
                    <a:pt x="482" y="1"/>
                  </a:moveTo>
                  <a:lnTo>
                    <a:pt x="0" y="39"/>
                  </a:lnTo>
                  <a:lnTo>
                    <a:pt x="32" y="519"/>
                  </a:lnTo>
                  <a:lnTo>
                    <a:pt x="520" y="487"/>
                  </a:lnTo>
                  <a:lnTo>
                    <a:pt x="482" y="1"/>
                  </a:lnTo>
                  <a:close/>
                  <a:moveTo>
                    <a:pt x="552" y="969"/>
                  </a:moveTo>
                  <a:lnTo>
                    <a:pt x="71" y="1007"/>
                  </a:lnTo>
                  <a:lnTo>
                    <a:pt x="103" y="1487"/>
                  </a:lnTo>
                  <a:lnTo>
                    <a:pt x="591" y="1456"/>
                  </a:lnTo>
                  <a:lnTo>
                    <a:pt x="552" y="969"/>
                  </a:lnTo>
                  <a:close/>
                  <a:moveTo>
                    <a:pt x="623" y="1936"/>
                  </a:moveTo>
                  <a:lnTo>
                    <a:pt x="142" y="1975"/>
                  </a:lnTo>
                  <a:lnTo>
                    <a:pt x="174" y="2456"/>
                  </a:lnTo>
                  <a:lnTo>
                    <a:pt x="662" y="2424"/>
                  </a:lnTo>
                  <a:lnTo>
                    <a:pt x="623" y="1936"/>
                  </a:lnTo>
                  <a:close/>
                  <a:moveTo>
                    <a:pt x="692" y="2904"/>
                  </a:moveTo>
                  <a:lnTo>
                    <a:pt x="212" y="2943"/>
                  </a:lnTo>
                  <a:lnTo>
                    <a:pt x="245" y="3424"/>
                  </a:lnTo>
                  <a:lnTo>
                    <a:pt x="731" y="3392"/>
                  </a:lnTo>
                  <a:lnTo>
                    <a:pt x="692" y="2904"/>
                  </a:lnTo>
                  <a:close/>
                  <a:moveTo>
                    <a:pt x="769" y="3872"/>
                  </a:moveTo>
                  <a:lnTo>
                    <a:pt x="283" y="3910"/>
                  </a:lnTo>
                  <a:lnTo>
                    <a:pt x="315" y="4392"/>
                  </a:lnTo>
                  <a:lnTo>
                    <a:pt x="802" y="4360"/>
                  </a:lnTo>
                  <a:lnTo>
                    <a:pt x="769" y="3872"/>
                  </a:lnTo>
                  <a:close/>
                  <a:moveTo>
                    <a:pt x="840" y="4841"/>
                  </a:moveTo>
                  <a:lnTo>
                    <a:pt x="354" y="4880"/>
                  </a:lnTo>
                  <a:lnTo>
                    <a:pt x="392" y="5360"/>
                  </a:lnTo>
                  <a:lnTo>
                    <a:pt x="872" y="5327"/>
                  </a:lnTo>
                  <a:lnTo>
                    <a:pt x="840" y="4841"/>
                  </a:lnTo>
                  <a:close/>
                  <a:moveTo>
                    <a:pt x="911" y="5809"/>
                  </a:moveTo>
                  <a:lnTo>
                    <a:pt x="423" y="5847"/>
                  </a:lnTo>
                  <a:lnTo>
                    <a:pt x="462" y="6327"/>
                  </a:lnTo>
                  <a:lnTo>
                    <a:pt x="943" y="6295"/>
                  </a:lnTo>
                  <a:lnTo>
                    <a:pt x="911" y="5809"/>
                  </a:lnTo>
                  <a:close/>
                  <a:moveTo>
                    <a:pt x="982" y="6777"/>
                  </a:moveTo>
                  <a:lnTo>
                    <a:pt x="494" y="6815"/>
                  </a:lnTo>
                  <a:lnTo>
                    <a:pt x="532" y="7295"/>
                  </a:lnTo>
                  <a:lnTo>
                    <a:pt x="1014" y="7264"/>
                  </a:lnTo>
                  <a:lnTo>
                    <a:pt x="982" y="6777"/>
                  </a:lnTo>
                  <a:close/>
                  <a:moveTo>
                    <a:pt x="1052" y="7744"/>
                  </a:moveTo>
                  <a:lnTo>
                    <a:pt x="565" y="7783"/>
                  </a:lnTo>
                  <a:lnTo>
                    <a:pt x="603" y="8264"/>
                  </a:lnTo>
                  <a:lnTo>
                    <a:pt x="1085" y="8232"/>
                  </a:lnTo>
                  <a:lnTo>
                    <a:pt x="1052" y="7744"/>
                  </a:lnTo>
                  <a:close/>
                  <a:moveTo>
                    <a:pt x="1123" y="8712"/>
                  </a:moveTo>
                  <a:lnTo>
                    <a:pt x="635" y="8751"/>
                  </a:lnTo>
                  <a:lnTo>
                    <a:pt x="674" y="9232"/>
                  </a:lnTo>
                  <a:lnTo>
                    <a:pt x="1154" y="9200"/>
                  </a:lnTo>
                  <a:lnTo>
                    <a:pt x="1123" y="8712"/>
                  </a:lnTo>
                  <a:close/>
                  <a:moveTo>
                    <a:pt x="1192" y="9680"/>
                  </a:moveTo>
                  <a:lnTo>
                    <a:pt x="706" y="9718"/>
                  </a:lnTo>
                  <a:lnTo>
                    <a:pt x="745" y="10206"/>
                  </a:lnTo>
                  <a:lnTo>
                    <a:pt x="1225" y="10167"/>
                  </a:lnTo>
                  <a:lnTo>
                    <a:pt x="1192" y="9680"/>
                  </a:lnTo>
                  <a:close/>
                  <a:moveTo>
                    <a:pt x="1263" y="10655"/>
                  </a:moveTo>
                  <a:lnTo>
                    <a:pt x="777" y="10687"/>
                  </a:lnTo>
                  <a:lnTo>
                    <a:pt x="815" y="11174"/>
                  </a:lnTo>
                  <a:lnTo>
                    <a:pt x="1295" y="11135"/>
                  </a:lnTo>
                  <a:lnTo>
                    <a:pt x="1263" y="10655"/>
                  </a:lnTo>
                  <a:close/>
                  <a:moveTo>
                    <a:pt x="1334" y="11623"/>
                  </a:moveTo>
                  <a:lnTo>
                    <a:pt x="846" y="11655"/>
                  </a:lnTo>
                  <a:lnTo>
                    <a:pt x="885" y="12141"/>
                  </a:lnTo>
                  <a:lnTo>
                    <a:pt x="1366" y="12103"/>
                  </a:lnTo>
                  <a:lnTo>
                    <a:pt x="1334" y="11623"/>
                  </a:lnTo>
                  <a:close/>
                  <a:moveTo>
                    <a:pt x="1405" y="12591"/>
                  </a:moveTo>
                  <a:lnTo>
                    <a:pt x="917" y="12623"/>
                  </a:lnTo>
                  <a:lnTo>
                    <a:pt x="955" y="13111"/>
                  </a:lnTo>
                  <a:lnTo>
                    <a:pt x="1443" y="13072"/>
                  </a:lnTo>
                  <a:lnTo>
                    <a:pt x="1405" y="12591"/>
                  </a:lnTo>
                  <a:close/>
                  <a:moveTo>
                    <a:pt x="1475" y="13558"/>
                  </a:moveTo>
                  <a:lnTo>
                    <a:pt x="994" y="13591"/>
                  </a:lnTo>
                  <a:lnTo>
                    <a:pt x="1026" y="14078"/>
                  </a:lnTo>
                  <a:lnTo>
                    <a:pt x="1514" y="14040"/>
                  </a:lnTo>
                  <a:lnTo>
                    <a:pt x="1475" y="13558"/>
                  </a:lnTo>
                  <a:close/>
                  <a:moveTo>
                    <a:pt x="1546" y="14526"/>
                  </a:moveTo>
                  <a:lnTo>
                    <a:pt x="1065" y="14558"/>
                  </a:lnTo>
                  <a:lnTo>
                    <a:pt x="1097" y="15046"/>
                  </a:lnTo>
                  <a:lnTo>
                    <a:pt x="1585" y="15008"/>
                  </a:lnTo>
                  <a:lnTo>
                    <a:pt x="1546" y="14526"/>
                  </a:lnTo>
                  <a:close/>
                  <a:moveTo>
                    <a:pt x="1615" y="15495"/>
                  </a:moveTo>
                  <a:lnTo>
                    <a:pt x="1135" y="15526"/>
                  </a:lnTo>
                  <a:lnTo>
                    <a:pt x="1168" y="16014"/>
                  </a:lnTo>
                  <a:lnTo>
                    <a:pt x="1654" y="15975"/>
                  </a:lnTo>
                  <a:lnTo>
                    <a:pt x="1615" y="15495"/>
                  </a:lnTo>
                  <a:close/>
                  <a:moveTo>
                    <a:pt x="1686" y="16463"/>
                  </a:moveTo>
                  <a:lnTo>
                    <a:pt x="1206" y="16495"/>
                  </a:lnTo>
                  <a:lnTo>
                    <a:pt x="1239" y="16982"/>
                  </a:lnTo>
                  <a:lnTo>
                    <a:pt x="1725" y="16943"/>
                  </a:lnTo>
                  <a:lnTo>
                    <a:pt x="1686" y="16463"/>
                  </a:lnTo>
                  <a:close/>
                  <a:moveTo>
                    <a:pt x="1757" y="17431"/>
                  </a:moveTo>
                  <a:lnTo>
                    <a:pt x="1277" y="17463"/>
                  </a:lnTo>
                  <a:lnTo>
                    <a:pt x="1308" y="17949"/>
                  </a:lnTo>
                  <a:lnTo>
                    <a:pt x="1795" y="17911"/>
                  </a:lnTo>
                  <a:lnTo>
                    <a:pt x="1757" y="17431"/>
                  </a:lnTo>
                  <a:close/>
                  <a:moveTo>
                    <a:pt x="1828" y="18399"/>
                  </a:moveTo>
                  <a:lnTo>
                    <a:pt x="1346" y="18431"/>
                  </a:lnTo>
                  <a:lnTo>
                    <a:pt x="1379" y="18919"/>
                  </a:lnTo>
                  <a:lnTo>
                    <a:pt x="1866" y="18880"/>
                  </a:lnTo>
                  <a:lnTo>
                    <a:pt x="1828" y="18399"/>
                  </a:lnTo>
                  <a:close/>
                  <a:moveTo>
                    <a:pt x="1899" y="19366"/>
                  </a:moveTo>
                  <a:lnTo>
                    <a:pt x="1417" y="19399"/>
                  </a:lnTo>
                  <a:lnTo>
                    <a:pt x="1449" y="19886"/>
                  </a:lnTo>
                  <a:lnTo>
                    <a:pt x="1937" y="19848"/>
                  </a:lnTo>
                  <a:lnTo>
                    <a:pt x="1899" y="19366"/>
                  </a:lnTo>
                  <a:close/>
                  <a:moveTo>
                    <a:pt x="1969" y="20334"/>
                  </a:moveTo>
                  <a:lnTo>
                    <a:pt x="1488" y="20366"/>
                  </a:lnTo>
                  <a:lnTo>
                    <a:pt x="1520" y="20854"/>
                  </a:lnTo>
                  <a:lnTo>
                    <a:pt x="2008" y="20822"/>
                  </a:lnTo>
                  <a:lnTo>
                    <a:pt x="1969" y="20334"/>
                  </a:lnTo>
                  <a:close/>
                  <a:moveTo>
                    <a:pt x="2039" y="21303"/>
                  </a:moveTo>
                  <a:lnTo>
                    <a:pt x="1559" y="21342"/>
                  </a:lnTo>
                  <a:lnTo>
                    <a:pt x="1591" y="21822"/>
                  </a:lnTo>
                  <a:lnTo>
                    <a:pt x="2077" y="21789"/>
                  </a:lnTo>
                  <a:lnTo>
                    <a:pt x="2039" y="21303"/>
                  </a:lnTo>
                  <a:close/>
                  <a:moveTo>
                    <a:pt x="2115" y="22271"/>
                  </a:moveTo>
                  <a:lnTo>
                    <a:pt x="1629" y="22309"/>
                  </a:lnTo>
                  <a:lnTo>
                    <a:pt x="1668" y="22789"/>
                  </a:lnTo>
                  <a:lnTo>
                    <a:pt x="2148" y="22757"/>
                  </a:lnTo>
                  <a:lnTo>
                    <a:pt x="2115" y="22271"/>
                  </a:lnTo>
                  <a:close/>
                  <a:moveTo>
                    <a:pt x="2186" y="23239"/>
                  </a:moveTo>
                  <a:lnTo>
                    <a:pt x="1700" y="23277"/>
                  </a:lnTo>
                  <a:lnTo>
                    <a:pt x="1739" y="23757"/>
                  </a:lnTo>
                  <a:lnTo>
                    <a:pt x="2219" y="23726"/>
                  </a:lnTo>
                  <a:lnTo>
                    <a:pt x="2186" y="23239"/>
                  </a:lnTo>
                  <a:close/>
                  <a:moveTo>
                    <a:pt x="2257" y="24206"/>
                  </a:moveTo>
                  <a:lnTo>
                    <a:pt x="1769" y="24245"/>
                  </a:lnTo>
                  <a:lnTo>
                    <a:pt x="1808" y="24726"/>
                  </a:lnTo>
                  <a:lnTo>
                    <a:pt x="2289" y="24694"/>
                  </a:lnTo>
                  <a:lnTo>
                    <a:pt x="2257" y="24206"/>
                  </a:lnTo>
                  <a:close/>
                  <a:moveTo>
                    <a:pt x="2328" y="25174"/>
                  </a:moveTo>
                  <a:lnTo>
                    <a:pt x="1840" y="25213"/>
                  </a:lnTo>
                  <a:lnTo>
                    <a:pt x="1879" y="25694"/>
                  </a:lnTo>
                  <a:lnTo>
                    <a:pt x="2360" y="25662"/>
                  </a:lnTo>
                  <a:lnTo>
                    <a:pt x="2328" y="25174"/>
                  </a:lnTo>
                  <a:close/>
                  <a:moveTo>
                    <a:pt x="2399" y="26142"/>
                  </a:moveTo>
                  <a:lnTo>
                    <a:pt x="1911" y="26180"/>
                  </a:lnTo>
                  <a:lnTo>
                    <a:pt x="1949" y="26662"/>
                  </a:lnTo>
                  <a:lnTo>
                    <a:pt x="2431" y="26630"/>
                  </a:lnTo>
                  <a:lnTo>
                    <a:pt x="2399" y="26142"/>
                  </a:lnTo>
                  <a:close/>
                  <a:moveTo>
                    <a:pt x="2469" y="27111"/>
                  </a:moveTo>
                  <a:lnTo>
                    <a:pt x="1982" y="27150"/>
                  </a:lnTo>
                  <a:lnTo>
                    <a:pt x="2020" y="27630"/>
                  </a:lnTo>
                  <a:lnTo>
                    <a:pt x="2500" y="27597"/>
                  </a:lnTo>
                  <a:lnTo>
                    <a:pt x="2469" y="27111"/>
                  </a:lnTo>
                  <a:close/>
                  <a:moveTo>
                    <a:pt x="2539" y="28079"/>
                  </a:moveTo>
                  <a:lnTo>
                    <a:pt x="2052" y="28117"/>
                  </a:lnTo>
                  <a:lnTo>
                    <a:pt x="2091" y="28597"/>
                  </a:lnTo>
                  <a:lnTo>
                    <a:pt x="2571" y="28565"/>
                  </a:lnTo>
                  <a:lnTo>
                    <a:pt x="2539" y="28079"/>
                  </a:lnTo>
                  <a:close/>
                  <a:moveTo>
                    <a:pt x="2609" y="29047"/>
                  </a:moveTo>
                  <a:lnTo>
                    <a:pt x="2123" y="29085"/>
                  </a:lnTo>
                  <a:lnTo>
                    <a:pt x="2162" y="29565"/>
                  </a:lnTo>
                  <a:lnTo>
                    <a:pt x="2642" y="29534"/>
                  </a:lnTo>
                  <a:lnTo>
                    <a:pt x="2609" y="29047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4" name="Google Shape;2474;p53"/>
            <p:cNvSpPr/>
            <p:nvPr/>
          </p:nvSpPr>
          <p:spPr>
            <a:xfrm>
              <a:off x="2679591" y="1468621"/>
              <a:ext cx="10244" cy="5577"/>
            </a:xfrm>
            <a:custGeom>
              <a:avLst/>
              <a:gdLst/>
              <a:ahLst/>
              <a:cxnLst/>
              <a:rect l="l" t="t" r="r" b="b"/>
              <a:pathLst>
                <a:path w="507" h="276" extrusionOk="0">
                  <a:moveTo>
                    <a:pt x="488" y="0"/>
                  </a:moveTo>
                  <a:lnTo>
                    <a:pt x="0" y="33"/>
                  </a:lnTo>
                  <a:lnTo>
                    <a:pt x="19" y="276"/>
                  </a:lnTo>
                  <a:lnTo>
                    <a:pt x="506" y="24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295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BA30FF-8815-499C-9D4E-465D3A5EE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9047" y="877907"/>
            <a:ext cx="4941300" cy="456000"/>
          </a:xfrm>
        </p:spPr>
        <p:txBody>
          <a:bodyPr/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HỘI THI THƠ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134E8A1-A309-426F-B249-006D4A19245E}"/>
              </a:ext>
            </a:extLst>
          </p:cNvPr>
          <p:cNvSpPr txBox="1">
            <a:spLocks/>
          </p:cNvSpPr>
          <p:nvPr/>
        </p:nvSpPr>
        <p:spPr>
          <a:xfrm>
            <a:off x="1379350" y="1487507"/>
            <a:ext cx="4316278" cy="2522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39700" indent="0" algn="just">
              <a:lnSpc>
                <a:spcPct val="150000"/>
              </a:lnSpc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39700" indent="0" algn="just">
              <a:lnSpc>
                <a:spcPct val="150000"/>
              </a:lnSpc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39700" indent="0" algn="just">
              <a:lnSpc>
                <a:spcPct val="150000"/>
              </a:lnSpc>
            </a:pP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Doodle illustration of a magic box with hearts, clouds and rainbows.  Cartoon illustration Stock Vector Image &amp; Art - Alamy">
            <a:extLst>
              <a:ext uri="{FF2B5EF4-FFF2-40B4-BE49-F238E27FC236}">
                <a16:creationId xmlns:a16="http://schemas.microsoft.com/office/drawing/2014/main" id="{4FD43F9F-31B4-4E09-9439-DAFCD107B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8692" y1="17626" x2="38231" y2="17914"/>
                        <a14:foregroundMark x1="50000" y1="25468" x2="50000" y2="25468"/>
                        <a14:foregroundMark x1="73538" y1="24388" x2="73538" y2="24388"/>
                        <a14:foregroundMark x1="72538" y1="31942" x2="72538" y2="31942"/>
                        <a14:foregroundMark x1="69154" y1="21367" x2="69154" y2="21367"/>
                        <a14:foregroundMark x1="70462" y1="24101" x2="70462" y2="24101"/>
                        <a14:foregroundMark x1="26308" y1="22302" x2="26308" y2="22302"/>
                        <a14:foregroundMark x1="37077" y1="32230" x2="37077" y2="32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69" y="432661"/>
            <a:ext cx="48101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54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48CF042-737C-41BE-83A4-03BB6AD86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691641"/>
              </p:ext>
            </p:extLst>
          </p:nvPr>
        </p:nvGraphicFramePr>
        <p:xfrm>
          <a:off x="375833" y="191038"/>
          <a:ext cx="8558940" cy="446532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999982">
                  <a:extLst>
                    <a:ext uri="{9D8B030D-6E8A-4147-A177-3AD203B41FA5}">
                      <a16:colId xmlns:a16="http://schemas.microsoft.com/office/drawing/2014/main" val="1451686542"/>
                    </a:ext>
                  </a:extLst>
                </a:gridCol>
                <a:gridCol w="3277517">
                  <a:extLst>
                    <a:ext uri="{9D8B030D-6E8A-4147-A177-3AD203B41FA5}">
                      <a16:colId xmlns:a16="http://schemas.microsoft.com/office/drawing/2014/main" val="2332837639"/>
                    </a:ext>
                  </a:extLst>
                </a:gridCol>
                <a:gridCol w="859443">
                  <a:extLst>
                    <a:ext uri="{9D8B030D-6E8A-4147-A177-3AD203B41FA5}">
                      <a16:colId xmlns:a16="http://schemas.microsoft.com/office/drawing/2014/main" val="1042855190"/>
                    </a:ext>
                  </a:extLst>
                </a:gridCol>
                <a:gridCol w="812133">
                  <a:extLst>
                    <a:ext uri="{9D8B030D-6E8A-4147-A177-3AD203B41FA5}">
                      <a16:colId xmlns:a16="http://schemas.microsoft.com/office/drawing/2014/main" val="3466502598"/>
                    </a:ext>
                  </a:extLst>
                </a:gridCol>
                <a:gridCol w="2609865">
                  <a:extLst>
                    <a:ext uri="{9D8B030D-6E8A-4147-A177-3AD203B41FA5}">
                      <a16:colId xmlns:a16="http://schemas.microsoft.com/office/drawing/2014/main" val="1092242846"/>
                    </a:ext>
                  </a:extLst>
                </a:gridCol>
              </a:tblGrid>
              <a:tr h="51816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dirty="0" err="1"/>
                        <a:t>Đối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tượng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bài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cụ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thể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rõ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ràng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Góp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95008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587171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xúc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115148"/>
                  </a:ext>
                </a:extLst>
              </a:tr>
              <a:tr h="5181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cực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6142140"/>
                  </a:ext>
                </a:extLst>
              </a:tr>
              <a:tr h="201168">
                <a:tc rowSpan="5"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Nghệ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mỗi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dòng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(4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7891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dirty="0" err="1"/>
                        <a:t>Nghệ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thuật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dòng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vần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vần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vần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627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dirty="0" err="1"/>
                        <a:t>Nghệ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thuật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Nhịp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1292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ảnh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xúc</a:t>
                      </a:r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6879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biện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517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560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285328" y="3177584"/>
            <a:ext cx="1645920" cy="137295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3" y="728771"/>
            <a:ext cx="1288109" cy="9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04" y="461570"/>
            <a:ext cx="1537556" cy="115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37" y="3226432"/>
            <a:ext cx="1700340" cy="127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928" y="515508"/>
            <a:ext cx="1365777" cy="102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6" action="ppaction://hlinksldjump"/>
          </p:cNvPr>
          <p:cNvSpPr/>
          <p:nvPr/>
        </p:nvSpPr>
        <p:spPr>
          <a:xfrm>
            <a:off x="793118" y="864841"/>
            <a:ext cx="580230" cy="675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1100" b="1" kern="1200" dirty="0">
                <a:solidFill>
                  <a:prstClr val="white"/>
                </a:solidFill>
                <a:latin typeface="Calibri"/>
              </a:rPr>
              <a:t>Sao Kim</a:t>
            </a:r>
            <a:endParaRPr lang="es-CL" sz="11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Elipse 12">
            <a:hlinkClick r:id="rId7" action="ppaction://hlinksldjump"/>
          </p:cNvPr>
          <p:cNvSpPr/>
          <p:nvPr/>
        </p:nvSpPr>
        <p:spPr>
          <a:xfrm>
            <a:off x="4090181" y="738346"/>
            <a:ext cx="675000" cy="675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1100" b="1" kern="1200" dirty="0">
                <a:solidFill>
                  <a:prstClr val="white"/>
                </a:solidFill>
                <a:latin typeface="Calibri"/>
              </a:rPr>
              <a:t>Sao </a:t>
            </a:r>
            <a:r>
              <a:rPr lang="es-MX" sz="1100" b="1" kern="1200" dirty="0" err="1">
                <a:solidFill>
                  <a:prstClr val="white"/>
                </a:solidFill>
                <a:latin typeface="Calibri"/>
              </a:rPr>
              <a:t>Mộc</a:t>
            </a:r>
            <a:endParaRPr lang="es-CL" sz="11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Elipse 10">
            <a:hlinkClick r:id="rId8" action="ppaction://hlinksldjump"/>
          </p:cNvPr>
          <p:cNvSpPr/>
          <p:nvPr/>
        </p:nvSpPr>
        <p:spPr>
          <a:xfrm>
            <a:off x="5506907" y="3526559"/>
            <a:ext cx="675000" cy="675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1100" b="1" kern="1200" dirty="0">
                <a:solidFill>
                  <a:prstClr val="white"/>
                </a:solidFill>
                <a:latin typeface="Calibri"/>
              </a:rPr>
              <a:t>Sao </a:t>
            </a:r>
            <a:r>
              <a:rPr lang="es-MX" sz="1100" b="1" kern="1200" dirty="0" err="1">
                <a:solidFill>
                  <a:prstClr val="white"/>
                </a:solidFill>
                <a:latin typeface="Calibri"/>
              </a:rPr>
              <a:t>Thủy</a:t>
            </a:r>
            <a:endParaRPr lang="es-MX" sz="11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7448317" y="690174"/>
            <a:ext cx="675000" cy="675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1100" b="1" kern="1200" dirty="0">
                <a:solidFill>
                  <a:prstClr val="white"/>
                </a:solidFill>
                <a:latin typeface="Calibri"/>
              </a:rPr>
              <a:t>Sao </a:t>
            </a:r>
            <a:r>
              <a:rPr lang="es-MX" sz="1100" b="1" kern="1200" dirty="0" err="1">
                <a:solidFill>
                  <a:prstClr val="white"/>
                </a:solidFill>
                <a:latin typeface="Calibri"/>
              </a:rPr>
              <a:t>Hỏa</a:t>
            </a:r>
            <a:endParaRPr lang="es-CL" sz="1100" b="1" kern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88 C 0.07748 -0.48542 0.08789 -0.48519 0.09818 -0.48403 C 0.10039 -0.4838 0.10248 -0.48287 0.10469 -0.48218 C 0.10612 -0.48172 0.10743 -0.48033 0.10886 -0.48033 L 0.23855 -0.47825 C 0.24102 -0.47894 0.24987 -0.48102 0.25248 -0.48218 C 0.25365 -0.48264 0.25456 -0.4838 0.25573 -0.48403 C 0.25821 -0.4845 0.26068 -0.48403 0.26328 -0.48403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77 C 0.39753 -0.44491 0.39896 -0.43959 0.40039 -0.43473 C 0.40105 -0.43264 0.40196 -0.43102 0.40261 -0.42894 C 0.40313 -0.42709 0.40313 -0.425 0.40365 -0.42315 C 0.40495 -0.41922 0.40651 -0.41551 0.40795 -0.41181 L 0.41003 -0.40602 C 0.41276 -0.39167 0.40912 -0.4095 0.41328 -0.39468 C 0.41381 -0.39283 0.41381 -0.39075 0.41433 -0.38889 C 0.41563 -0.38496 0.41719 -0.38125 0.41862 -0.37755 L 0.42071 -0.37176 L 0.42292 -0.36598 C 0.42539 -0.35278 0.42214 -0.36922 0.42618 -0.35278 C 0.42657 -0.35093 0.4267 -0.34885 0.42722 -0.347 C 0.42995 -0.33542 0.42839 -0.34329 0.43151 -0.3338 C 0.4323 -0.33125 0.43282 -0.32848 0.4336 -0.32616 C 0.4336 -0.32616 0.43894 -0.31181 0.43998 -0.30903 L 0.44219 -0.30325 C 0.44258 -0.30139 0.44271 -0.29931 0.44323 -0.29746 C 0.44453 -0.29352 0.44753 -0.28612 0.44753 -0.28612 C 0.44935 -0.27593 0.44792 -0.28195 0.45287 -0.26899 L 0.45495 -0.2632 L 0.45717 -0.25741 C 0.45964 -0.24399 0.45612 -0.26042 0.46146 -0.24607 C 0.46459 -0.23774 0.45899 -0.2382 0.4668 -0.22894 L 0.47006 -0.225 " pathEditMode="relative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9 L 0.60938 -0.13149 C 0.61927 -0.15973 0.61016 -0.13658 0.61901 -0.1544 C 0.62019 -0.15695 0.62097 -0.15996 0.62214 -0.16204 C 0.62305 -0.16366 0.62448 -0.16436 0.62539 -0.16598 C 0.6293 -0.17269 0.62774 -0.17269 0.63073 -0.17917 C 0.63164 -0.18125 0.63295 -0.18287 0.63399 -0.18496 C 0.63516 -0.18727 0.63607 -0.19005 0.63711 -0.1926 C 0.63789 -0.19445 0.63842 -0.19653 0.63933 -0.19838 C 0.64128 -0.20232 0.64362 -0.20602 0.64571 -0.20973 L 0.64896 -0.21551 C 0.65 -0.22107 0.64987 -0.222 0.65222 -0.22686 C 0.65313 -0.22894 0.65443 -0.23056 0.65534 -0.23264 C 0.65625 -0.23426 0.65664 -0.23658 0.65756 -0.2382 C 0.66003 -0.24352 0.66185 -0.24561 0.66498 -0.24977 C 0.66758 -0.25672 0.66914 -0.26158 0.67357 -0.2669 L 0.67995 -0.27454 C 0.68503 -0.28635 0.6819 -0.27987 0.68959 -0.29352 C 0.69076 -0.29537 0.69219 -0.29676 0.69284 -0.29931 C 0.69688 -0.31343 0.69284 -0.30093 0.69818 -0.3125 C 0.70274 -0.32223 0.69766 -0.31505 0.70352 -0.32223 C 0.70625 -0.33658 0.70235 -0.31945 0.70782 -0.33172 C 0.7086 -0.33334 0.70834 -0.33565 0.70886 -0.33727 C 0.70977 -0.33959 0.7112 -0.34098 0.71211 -0.34306 C 0.71289 -0.34491 0.71342 -0.347 0.71433 -0.34885 C 0.71524 -0.35093 0.71654 -0.35255 0.71745 -0.35463 C 0.71836 -0.35625 0.71875 -0.35857 0.71967 -0.36019 C 0.72058 -0.36227 0.72188 -0.36389 0.72279 -0.36598 C 0.7237 -0.36783 0.72409 -0.37014 0.725 -0.37176 C 0.72592 -0.37338 0.72709 -0.37431 0.72826 -0.37547 C 0.72852 -0.37732 0.72852 -0.37963 0.7293 -0.38125 C 0.73282 -0.38912 0.73243 -0.38172 0.73243 -0.38681 " pathEditMode="relative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1688772" cy="22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28422" y="427927"/>
            <a:ext cx="4143577" cy="830997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Em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điền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phù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trống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cho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lang="es-CL" sz="2400" b="1" kern="1200" dirty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2331721" y="1714500"/>
            <a:ext cx="2477672" cy="857250"/>
          </a:xfrm>
          <a:prstGeom prst="round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2475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s-MX" sz="2475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s-CL" sz="2475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2331721" y="2755128"/>
            <a:ext cx="2477672" cy="85725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2475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B: Ca</a:t>
            </a:r>
            <a:endParaRPr lang="es-CL" sz="2475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2331719" y="3824654"/>
            <a:ext cx="2477673" cy="857250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2475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s-MX" sz="2475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s-CL" sz="2475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099" y="2440986"/>
            <a:ext cx="818900" cy="14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098" y="3081887"/>
            <a:ext cx="818900" cy="14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22" y="2554789"/>
            <a:ext cx="2477672" cy="2291634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:a16="http://schemas.microsoft.com/office/drawing/2014/main" id="{03C04EDD-7522-419F-BEC0-CBB8B1B1DE6B}"/>
              </a:ext>
            </a:extLst>
          </p:cNvPr>
          <p:cNvSpPr txBox="1"/>
          <p:nvPr/>
        </p:nvSpPr>
        <p:spPr>
          <a:xfrm>
            <a:off x="4928838" y="477143"/>
            <a:ext cx="3637951" cy="1323439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endParaRPr lang="es-MX" sz="20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685800">
              <a:buClrTx/>
            </a:pP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 </a:t>
            </a: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tắm</a:t>
            </a: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mát</a:t>
            </a:r>
            <a:endParaRPr lang="es-MX" sz="20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685800">
              <a:buClrTx/>
            </a:pP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khúc</a:t>
            </a: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</a:p>
          <a:p>
            <a:pPr algn="ctr" defTabSz="685800">
              <a:buClrTx/>
            </a:pP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 </a:t>
            </a: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tôi</a:t>
            </a: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lang="es-MX" sz="2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khôn</a:t>
            </a:r>
            <a:endParaRPr lang="es-MX" sz="20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" y="2571750"/>
            <a:ext cx="1688772" cy="22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583473" y="215412"/>
            <a:ext cx="5799593" cy="1107996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vần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gieo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lang="es-CL" sz="3300" b="1" kern="1200" dirty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2331719" y="4070838"/>
            <a:ext cx="2917289" cy="85725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Vần</a:t>
            </a: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chân</a:t>
            </a:r>
            <a:endParaRPr lang="es-CL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MALO1"/>
          <p:cNvSpPr/>
          <p:nvPr/>
        </p:nvSpPr>
        <p:spPr>
          <a:xfrm>
            <a:off x="2347427" y="2919046"/>
            <a:ext cx="2901581" cy="8572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Vần</a:t>
            </a: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cách</a:t>
            </a:r>
            <a:endParaRPr lang="es-CL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MALO2"/>
          <p:cNvSpPr/>
          <p:nvPr/>
        </p:nvSpPr>
        <p:spPr>
          <a:xfrm>
            <a:off x="2331720" y="1714500"/>
            <a:ext cx="2917288" cy="85725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A: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Vần</a:t>
            </a: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lưng</a:t>
            </a:r>
            <a:endParaRPr lang="es-CL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81" y="2571751"/>
            <a:ext cx="818900" cy="14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14" y="1086217"/>
            <a:ext cx="818900" cy="14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4" y="1816696"/>
            <a:ext cx="3275684" cy="302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91" y="2687808"/>
            <a:ext cx="1688772" cy="22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44781" y="181019"/>
            <a:ext cx="3747636" cy="1200329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Điền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chấm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lang="es-MX" sz="2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4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endParaRPr lang="es-CL" sz="2400" b="1" kern="1200" dirty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2194392" y="4119398"/>
            <a:ext cx="2940316" cy="85725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Hồn</a:t>
            </a:r>
            <a:endParaRPr lang="es-CL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MALO1"/>
          <p:cNvSpPr/>
          <p:nvPr/>
        </p:nvSpPr>
        <p:spPr>
          <a:xfrm>
            <a:off x="2229185" y="2950464"/>
            <a:ext cx="2905523" cy="8572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B: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đầu</a:t>
            </a:r>
            <a:endParaRPr lang="es-CL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MALO2"/>
          <p:cNvSpPr/>
          <p:nvPr/>
        </p:nvSpPr>
        <p:spPr>
          <a:xfrm>
            <a:off x="2331720" y="1714500"/>
            <a:ext cx="2802988" cy="85725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A: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Lòng</a:t>
            </a:r>
            <a:endParaRPr lang="es-CL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17" y="1420193"/>
            <a:ext cx="818900" cy="14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497" y="2589127"/>
            <a:ext cx="818900" cy="14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4" y="1816696"/>
            <a:ext cx="3275684" cy="3029726"/>
          </a:xfrm>
          <a:prstGeom prst="rect">
            <a:avLst/>
          </a:prstGeom>
        </p:spPr>
      </p:pic>
      <p:sp>
        <p:nvSpPr>
          <p:cNvPr id="15" name="CuadroTexto 7">
            <a:extLst>
              <a:ext uri="{FF2B5EF4-FFF2-40B4-BE49-F238E27FC236}">
                <a16:creationId xmlns:a16="http://schemas.microsoft.com/office/drawing/2014/main" id="{47A7DF4A-3CCF-4B60-9A56-1A7B9518D560}"/>
              </a:ext>
            </a:extLst>
          </p:cNvPr>
          <p:cNvSpPr txBox="1"/>
          <p:nvPr/>
        </p:nvSpPr>
        <p:spPr>
          <a:xfrm>
            <a:off x="4419054" y="235219"/>
            <a:ext cx="4480165" cy="1323439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endParaRPr lang="es-MX" sz="2000" i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685800">
              <a:buClrTx/>
            </a:pP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khôn</a:t>
            </a:r>
            <a:endParaRPr lang="es-MX" sz="2000" i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685800">
              <a:buClrTx/>
            </a:pP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ru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hời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khe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khẽ</a:t>
            </a:r>
            <a:endParaRPr lang="es-MX" sz="2000" i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defTabSz="685800">
              <a:buClrTx/>
            </a:pP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Vẫn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thấm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đượm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200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s-MX" sz="200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endParaRPr lang="es-CL" sz="2000" i="1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38" y="2259183"/>
            <a:ext cx="1688772" cy="22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544801" y="214731"/>
            <a:ext cx="5911648" cy="1107996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bốn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gần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gũi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300" b="1" kern="1200" dirty="0" err="1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lang="es-MX" sz="33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lang="es-CL" sz="3300" b="1" kern="1200" dirty="0">
              <a:solidFill>
                <a:srgbClr val="FFC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2331720" y="1830558"/>
            <a:ext cx="3603088" cy="85725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A: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Vè</a:t>
            </a:r>
            <a:endParaRPr lang="es-CL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MALO1"/>
          <p:cNvSpPr/>
          <p:nvPr/>
        </p:nvSpPr>
        <p:spPr>
          <a:xfrm>
            <a:off x="2331719" y="2967895"/>
            <a:ext cx="3603089" cy="8572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B: Ca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dao</a:t>
            </a:r>
            <a:endParaRPr lang="es-CL" sz="33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MALO2"/>
          <p:cNvSpPr/>
          <p:nvPr/>
        </p:nvSpPr>
        <p:spPr>
          <a:xfrm>
            <a:off x="2331719" y="4286250"/>
            <a:ext cx="3603089" cy="85725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C: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Tục</a:t>
            </a:r>
            <a:r>
              <a:rPr lang="es-MX" sz="3300" b="1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3300" b="1" kern="1200" dirty="0" err="1">
                <a:solidFill>
                  <a:prstClr val="white"/>
                </a:solidFill>
                <a:latin typeface="Calibri"/>
              </a:rPr>
              <a:t>ngữ</a:t>
            </a:r>
            <a:endParaRPr lang="es-CL" sz="33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122" y="2339612"/>
            <a:ext cx="818900" cy="14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810" y="3626199"/>
            <a:ext cx="818900" cy="14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24" y="1816696"/>
            <a:ext cx="3275684" cy="302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redondeado 12">
            <a:hlinkClick r:id="rId3" action="ppaction://hlinksldjump"/>
          </p:cNvPr>
          <p:cNvSpPr/>
          <p:nvPr/>
        </p:nvSpPr>
        <p:spPr>
          <a:xfrm>
            <a:off x="2861394" y="1537487"/>
            <a:ext cx="3338683" cy="148553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MX" sz="2100" b="1" kern="1200" dirty="0" err="1">
                <a:solidFill>
                  <a:prstClr val="white"/>
                </a:solidFill>
                <a:latin typeface="Calibri"/>
              </a:rPr>
              <a:t>Chúc</a:t>
            </a:r>
            <a:r>
              <a:rPr lang="es-MX" sz="2100" b="1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2100" b="1" kern="1200" dirty="0" err="1">
                <a:solidFill>
                  <a:prstClr val="white"/>
                </a:solidFill>
                <a:latin typeface="Calibri"/>
              </a:rPr>
              <a:t>mừng</a:t>
            </a:r>
            <a:r>
              <a:rPr lang="es-MX" sz="2100" b="1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2100" b="1" kern="1200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s-MX" sz="2100" b="1" kern="1200" dirty="0">
                <a:solidFill>
                  <a:prstClr val="white"/>
                </a:solidFill>
                <a:latin typeface="Calibri"/>
              </a:rPr>
              <a:t> em </a:t>
            </a:r>
            <a:r>
              <a:rPr lang="es-MX" sz="2100" b="1" kern="1200" dirty="0" err="1">
                <a:solidFill>
                  <a:prstClr val="white"/>
                </a:solidFill>
                <a:latin typeface="Calibri"/>
              </a:rPr>
              <a:t>đã</a:t>
            </a:r>
            <a:r>
              <a:rPr lang="es-MX" sz="2100" b="1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2100" b="1" kern="1200" dirty="0" err="1">
                <a:solidFill>
                  <a:prstClr val="white"/>
                </a:solidFill>
                <a:latin typeface="Calibri"/>
              </a:rPr>
              <a:t>hoàn</a:t>
            </a:r>
            <a:r>
              <a:rPr lang="es-MX" sz="2100" b="1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2100" b="1" kern="1200" dirty="0" err="1">
                <a:solidFill>
                  <a:prstClr val="white"/>
                </a:solidFill>
                <a:latin typeface="Calibri"/>
              </a:rPr>
              <a:t>thành</a:t>
            </a:r>
            <a:r>
              <a:rPr lang="es-MX" sz="2100" b="1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2100" b="1" kern="1200" dirty="0" err="1">
                <a:solidFill>
                  <a:prstClr val="white"/>
                </a:solidFill>
                <a:latin typeface="Calibri"/>
              </a:rPr>
              <a:t>chuyến</a:t>
            </a:r>
            <a:r>
              <a:rPr lang="es-MX" sz="2100" b="1" kern="1200" dirty="0">
                <a:solidFill>
                  <a:prstClr val="white"/>
                </a:solidFill>
                <a:latin typeface="Calibri"/>
              </a:rPr>
              <a:t> du </a:t>
            </a:r>
            <a:r>
              <a:rPr lang="es-MX" sz="2100" b="1" kern="1200" dirty="0" err="1">
                <a:solidFill>
                  <a:prstClr val="white"/>
                </a:solidFill>
                <a:latin typeface="Calibri"/>
              </a:rPr>
              <a:t>hành</a:t>
            </a:r>
            <a:r>
              <a:rPr lang="es-MX" sz="2100" b="1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2100" b="1" kern="1200" dirty="0" err="1">
                <a:solidFill>
                  <a:prstClr val="white"/>
                </a:solidFill>
                <a:latin typeface="Calibri"/>
              </a:rPr>
              <a:t>vũ</a:t>
            </a:r>
            <a:r>
              <a:rPr lang="es-MX" sz="2100" b="1" kern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MX" sz="2100" b="1" kern="1200" dirty="0" err="1">
                <a:solidFill>
                  <a:prstClr val="white"/>
                </a:solidFill>
                <a:latin typeface="Calibri"/>
              </a:rPr>
              <a:t>trụ</a:t>
            </a:r>
            <a:endParaRPr lang="es-CL" sz="21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" y="2289480"/>
            <a:ext cx="2038294" cy="20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65" y="2715801"/>
            <a:ext cx="1688772" cy="22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6144179" y="593895"/>
            <a:ext cx="2265966" cy="2184319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82" y="3504941"/>
            <a:ext cx="818900" cy="148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655" y="2599135"/>
            <a:ext cx="2038294" cy="20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2" name="Google Shape;742;p25"/>
          <p:cNvGrpSpPr/>
          <p:nvPr/>
        </p:nvGrpSpPr>
        <p:grpSpPr>
          <a:xfrm>
            <a:off x="1243016" y="946100"/>
            <a:ext cx="6878360" cy="3267300"/>
            <a:chOff x="1243016" y="946100"/>
            <a:chExt cx="6878360" cy="3267300"/>
          </a:xfrm>
        </p:grpSpPr>
        <p:sp>
          <p:nvSpPr>
            <p:cNvPr id="743" name="Google Shape;743;p25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4" name="Google Shape;744;p25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745" name="Google Shape;745;p25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5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5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5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5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5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5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3" name="Google Shape;753;p25"/>
          <p:cNvSpPr txBox="1">
            <a:spLocks noGrp="1"/>
          </p:cNvSpPr>
          <p:nvPr>
            <p:ph type="ctrTitle"/>
          </p:nvPr>
        </p:nvSpPr>
        <p:spPr>
          <a:xfrm>
            <a:off x="1701250" y="1306597"/>
            <a:ext cx="5961900" cy="18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 LÀM THƠ BỐN CHỮ, NĂM CHỮ</a:t>
            </a:r>
            <a:endParaRPr sz="44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4" name="Google Shape;754;p25"/>
          <p:cNvSpPr txBox="1">
            <a:spLocks noGrp="1"/>
          </p:cNvSpPr>
          <p:nvPr>
            <p:ph type="subTitle" idx="1"/>
          </p:nvPr>
        </p:nvSpPr>
        <p:spPr>
          <a:xfrm>
            <a:off x="2390350" y="3427403"/>
            <a:ext cx="45837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Viết_Bài</a:t>
            </a:r>
            <a:r>
              <a:rPr lang="en-US" dirty="0"/>
              <a:t> 2</a:t>
            </a:r>
            <a:endParaRPr dirty="0"/>
          </a:p>
        </p:txBody>
      </p:sp>
      <p:grpSp>
        <p:nvGrpSpPr>
          <p:cNvPr id="755" name="Google Shape;755;p25"/>
          <p:cNvGrpSpPr/>
          <p:nvPr/>
        </p:nvGrpSpPr>
        <p:grpSpPr>
          <a:xfrm>
            <a:off x="751525" y="2959964"/>
            <a:ext cx="1578121" cy="1507919"/>
            <a:chOff x="5045576" y="509368"/>
            <a:chExt cx="894778" cy="854975"/>
          </a:xfrm>
        </p:grpSpPr>
        <p:sp>
          <p:nvSpPr>
            <p:cNvPr id="756" name="Google Shape;756;p25"/>
            <p:cNvSpPr/>
            <p:nvPr/>
          </p:nvSpPr>
          <p:spPr>
            <a:xfrm>
              <a:off x="5045576" y="509368"/>
              <a:ext cx="694931" cy="826890"/>
            </a:xfrm>
            <a:custGeom>
              <a:avLst/>
              <a:gdLst/>
              <a:ahLst/>
              <a:cxnLst/>
              <a:rect l="l" t="t" r="r" b="b"/>
              <a:pathLst>
                <a:path w="34394" h="40925" extrusionOk="0">
                  <a:moveTo>
                    <a:pt x="19952" y="1"/>
                  </a:moveTo>
                  <a:cubicBezTo>
                    <a:pt x="18438" y="1"/>
                    <a:pt x="16969" y="609"/>
                    <a:pt x="15828" y="1783"/>
                  </a:cubicBezTo>
                  <a:cubicBezTo>
                    <a:pt x="14828" y="2801"/>
                    <a:pt x="14027" y="4193"/>
                    <a:pt x="13938" y="5647"/>
                  </a:cubicBezTo>
                  <a:cubicBezTo>
                    <a:pt x="13571" y="5455"/>
                    <a:pt x="13181" y="5315"/>
                    <a:pt x="12808" y="5218"/>
                  </a:cubicBezTo>
                  <a:cubicBezTo>
                    <a:pt x="12342" y="5109"/>
                    <a:pt x="11872" y="5056"/>
                    <a:pt x="11407" y="5056"/>
                  </a:cubicBezTo>
                  <a:cubicBezTo>
                    <a:pt x="8273" y="5056"/>
                    <a:pt x="5352" y="7430"/>
                    <a:pt x="5168" y="10712"/>
                  </a:cubicBezTo>
                  <a:cubicBezTo>
                    <a:pt x="5091" y="11809"/>
                    <a:pt x="5251" y="13257"/>
                    <a:pt x="6008" y="14174"/>
                  </a:cubicBezTo>
                  <a:cubicBezTo>
                    <a:pt x="5879" y="14194"/>
                    <a:pt x="5757" y="14212"/>
                    <a:pt x="5642" y="14232"/>
                  </a:cubicBezTo>
                  <a:cubicBezTo>
                    <a:pt x="4533" y="14392"/>
                    <a:pt x="3162" y="14655"/>
                    <a:pt x="2571" y="15763"/>
                  </a:cubicBezTo>
                  <a:cubicBezTo>
                    <a:pt x="2162" y="16526"/>
                    <a:pt x="2488" y="17366"/>
                    <a:pt x="3026" y="17994"/>
                  </a:cubicBezTo>
                  <a:cubicBezTo>
                    <a:pt x="1091" y="18565"/>
                    <a:pt x="0" y="20963"/>
                    <a:pt x="239" y="22886"/>
                  </a:cubicBezTo>
                  <a:cubicBezTo>
                    <a:pt x="417" y="24277"/>
                    <a:pt x="1123" y="25225"/>
                    <a:pt x="2193" y="25553"/>
                  </a:cubicBezTo>
                  <a:cubicBezTo>
                    <a:pt x="1014" y="26931"/>
                    <a:pt x="692" y="28879"/>
                    <a:pt x="1725" y="30476"/>
                  </a:cubicBezTo>
                  <a:cubicBezTo>
                    <a:pt x="2433" y="31563"/>
                    <a:pt x="3436" y="32108"/>
                    <a:pt x="4592" y="32108"/>
                  </a:cubicBezTo>
                  <a:cubicBezTo>
                    <a:pt x="4840" y="32108"/>
                    <a:pt x="5094" y="32083"/>
                    <a:pt x="5354" y="32033"/>
                  </a:cubicBezTo>
                  <a:lnTo>
                    <a:pt x="5354" y="32033"/>
                  </a:lnTo>
                  <a:cubicBezTo>
                    <a:pt x="5142" y="32565"/>
                    <a:pt x="5296" y="33194"/>
                    <a:pt x="5713" y="33751"/>
                  </a:cubicBezTo>
                  <a:cubicBezTo>
                    <a:pt x="6440" y="34729"/>
                    <a:pt x="7597" y="35136"/>
                    <a:pt x="8772" y="35136"/>
                  </a:cubicBezTo>
                  <a:cubicBezTo>
                    <a:pt x="8983" y="35136"/>
                    <a:pt x="9195" y="35123"/>
                    <a:pt x="9405" y="35097"/>
                  </a:cubicBezTo>
                  <a:lnTo>
                    <a:pt x="9405" y="35097"/>
                  </a:lnTo>
                  <a:cubicBezTo>
                    <a:pt x="8283" y="36348"/>
                    <a:pt x="7757" y="38168"/>
                    <a:pt x="8988" y="39579"/>
                  </a:cubicBezTo>
                  <a:cubicBezTo>
                    <a:pt x="9830" y="40548"/>
                    <a:pt x="11152" y="40925"/>
                    <a:pt x="12498" y="40925"/>
                  </a:cubicBezTo>
                  <a:cubicBezTo>
                    <a:pt x="13644" y="40925"/>
                    <a:pt x="14808" y="40652"/>
                    <a:pt x="15707" y="40239"/>
                  </a:cubicBezTo>
                  <a:cubicBezTo>
                    <a:pt x="15899" y="40142"/>
                    <a:pt x="16482" y="39822"/>
                    <a:pt x="17047" y="39418"/>
                  </a:cubicBezTo>
                  <a:cubicBezTo>
                    <a:pt x="17059" y="39431"/>
                    <a:pt x="17065" y="39444"/>
                    <a:pt x="17078" y="39464"/>
                  </a:cubicBezTo>
                  <a:cubicBezTo>
                    <a:pt x="17439" y="40046"/>
                    <a:pt x="17951" y="40257"/>
                    <a:pt x="18516" y="40257"/>
                  </a:cubicBezTo>
                  <a:cubicBezTo>
                    <a:pt x="19574" y="40257"/>
                    <a:pt x="20818" y="39516"/>
                    <a:pt x="21604" y="39085"/>
                  </a:cubicBezTo>
                  <a:cubicBezTo>
                    <a:pt x="22162" y="38771"/>
                    <a:pt x="22790" y="38411"/>
                    <a:pt x="23175" y="37879"/>
                  </a:cubicBezTo>
                  <a:cubicBezTo>
                    <a:pt x="23187" y="37938"/>
                    <a:pt x="23201" y="37976"/>
                    <a:pt x="23207" y="38002"/>
                  </a:cubicBezTo>
                  <a:cubicBezTo>
                    <a:pt x="23418" y="38636"/>
                    <a:pt x="23938" y="39059"/>
                    <a:pt x="24572" y="39245"/>
                  </a:cubicBezTo>
                  <a:cubicBezTo>
                    <a:pt x="24791" y="39317"/>
                    <a:pt x="25011" y="39349"/>
                    <a:pt x="25230" y="39349"/>
                  </a:cubicBezTo>
                  <a:cubicBezTo>
                    <a:pt x="25932" y="39349"/>
                    <a:pt x="26620" y="39022"/>
                    <a:pt x="27226" y="38636"/>
                  </a:cubicBezTo>
                  <a:cubicBezTo>
                    <a:pt x="27219" y="38148"/>
                    <a:pt x="27643" y="37656"/>
                    <a:pt x="27970" y="37316"/>
                  </a:cubicBezTo>
                  <a:cubicBezTo>
                    <a:pt x="29693" y="35541"/>
                    <a:pt x="29078" y="32719"/>
                    <a:pt x="28630" y="30514"/>
                  </a:cubicBezTo>
                  <a:cubicBezTo>
                    <a:pt x="29790" y="29591"/>
                    <a:pt x="30770" y="28425"/>
                    <a:pt x="31624" y="27271"/>
                  </a:cubicBezTo>
                  <a:cubicBezTo>
                    <a:pt x="33110" y="25239"/>
                    <a:pt x="34335" y="22976"/>
                    <a:pt x="34361" y="20405"/>
                  </a:cubicBezTo>
                  <a:cubicBezTo>
                    <a:pt x="34386" y="18494"/>
                    <a:pt x="34027" y="16398"/>
                    <a:pt x="32847" y="14840"/>
                  </a:cubicBezTo>
                  <a:cubicBezTo>
                    <a:pt x="32547" y="14455"/>
                    <a:pt x="32207" y="14046"/>
                    <a:pt x="31880" y="13668"/>
                  </a:cubicBezTo>
                  <a:cubicBezTo>
                    <a:pt x="32873" y="12801"/>
                    <a:pt x="34394" y="10732"/>
                    <a:pt x="33015" y="9750"/>
                  </a:cubicBezTo>
                  <a:cubicBezTo>
                    <a:pt x="32770" y="9573"/>
                    <a:pt x="32260" y="9472"/>
                    <a:pt x="31710" y="9472"/>
                  </a:cubicBezTo>
                  <a:cubicBezTo>
                    <a:pt x="31225" y="9472"/>
                    <a:pt x="30709" y="9551"/>
                    <a:pt x="30316" y="9724"/>
                  </a:cubicBezTo>
                  <a:cubicBezTo>
                    <a:pt x="30361" y="9623"/>
                    <a:pt x="30393" y="9526"/>
                    <a:pt x="30424" y="9443"/>
                  </a:cubicBezTo>
                  <a:cubicBezTo>
                    <a:pt x="30778" y="8520"/>
                    <a:pt x="30918" y="7487"/>
                    <a:pt x="30918" y="6493"/>
                  </a:cubicBezTo>
                  <a:cubicBezTo>
                    <a:pt x="30918" y="4398"/>
                    <a:pt x="29835" y="2578"/>
                    <a:pt x="27566" y="2463"/>
                  </a:cubicBezTo>
                  <a:cubicBezTo>
                    <a:pt x="27468" y="2456"/>
                    <a:pt x="27371" y="2453"/>
                    <a:pt x="27275" y="2453"/>
                  </a:cubicBezTo>
                  <a:cubicBezTo>
                    <a:pt x="26210" y="2453"/>
                    <a:pt x="25307" y="2842"/>
                    <a:pt x="24636" y="3507"/>
                  </a:cubicBezTo>
                  <a:cubicBezTo>
                    <a:pt x="24636" y="3416"/>
                    <a:pt x="24636" y="3333"/>
                    <a:pt x="24624" y="3238"/>
                  </a:cubicBezTo>
                  <a:cubicBezTo>
                    <a:pt x="24501" y="2013"/>
                    <a:pt x="23610" y="1116"/>
                    <a:pt x="22521" y="596"/>
                  </a:cubicBezTo>
                  <a:cubicBezTo>
                    <a:pt x="21685" y="197"/>
                    <a:pt x="20812" y="1"/>
                    <a:pt x="19952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5"/>
            <p:cNvSpPr/>
            <p:nvPr/>
          </p:nvSpPr>
          <p:spPr>
            <a:xfrm>
              <a:off x="5241929" y="1201410"/>
              <a:ext cx="336777" cy="108036"/>
            </a:xfrm>
            <a:custGeom>
              <a:avLst/>
              <a:gdLst/>
              <a:ahLst/>
              <a:cxnLst/>
              <a:rect l="l" t="t" r="r" b="b"/>
              <a:pathLst>
                <a:path w="16668" h="5347" extrusionOk="0">
                  <a:moveTo>
                    <a:pt x="8090" y="705"/>
                  </a:moveTo>
                  <a:cubicBezTo>
                    <a:pt x="8270" y="705"/>
                    <a:pt x="8386" y="1000"/>
                    <a:pt x="8444" y="1302"/>
                  </a:cubicBezTo>
                  <a:cubicBezTo>
                    <a:pt x="8560" y="1968"/>
                    <a:pt x="8335" y="2577"/>
                    <a:pt x="7937" y="3097"/>
                  </a:cubicBezTo>
                  <a:cubicBezTo>
                    <a:pt x="7783" y="2956"/>
                    <a:pt x="7649" y="2790"/>
                    <a:pt x="7546" y="2597"/>
                  </a:cubicBezTo>
                  <a:cubicBezTo>
                    <a:pt x="7380" y="2276"/>
                    <a:pt x="7392" y="1905"/>
                    <a:pt x="7489" y="1565"/>
                  </a:cubicBezTo>
                  <a:cubicBezTo>
                    <a:pt x="7540" y="1379"/>
                    <a:pt x="7629" y="1213"/>
                    <a:pt x="7726" y="1045"/>
                  </a:cubicBezTo>
                  <a:cubicBezTo>
                    <a:pt x="7867" y="802"/>
                    <a:pt x="7989" y="705"/>
                    <a:pt x="8090" y="705"/>
                  </a:cubicBezTo>
                  <a:close/>
                  <a:moveTo>
                    <a:pt x="3430" y="0"/>
                  </a:moveTo>
                  <a:cubicBezTo>
                    <a:pt x="2116" y="0"/>
                    <a:pt x="995" y="943"/>
                    <a:pt x="552" y="2160"/>
                  </a:cubicBezTo>
                  <a:cubicBezTo>
                    <a:pt x="66" y="3488"/>
                    <a:pt x="841" y="4687"/>
                    <a:pt x="2090" y="5142"/>
                  </a:cubicBezTo>
                  <a:cubicBezTo>
                    <a:pt x="2489" y="5290"/>
                    <a:pt x="2912" y="5347"/>
                    <a:pt x="3341" y="5347"/>
                  </a:cubicBezTo>
                  <a:cubicBezTo>
                    <a:pt x="4193" y="5347"/>
                    <a:pt x="5078" y="5116"/>
                    <a:pt x="5821" y="4834"/>
                  </a:cubicBezTo>
                  <a:cubicBezTo>
                    <a:pt x="6584" y="4545"/>
                    <a:pt x="7321" y="4116"/>
                    <a:pt x="7892" y="3533"/>
                  </a:cubicBezTo>
                  <a:cubicBezTo>
                    <a:pt x="8418" y="3840"/>
                    <a:pt x="9110" y="3962"/>
                    <a:pt x="9783" y="3962"/>
                  </a:cubicBezTo>
                  <a:cubicBezTo>
                    <a:pt x="10424" y="3962"/>
                    <a:pt x="11060" y="3853"/>
                    <a:pt x="11527" y="3699"/>
                  </a:cubicBezTo>
                  <a:cubicBezTo>
                    <a:pt x="12238" y="3474"/>
                    <a:pt x="12867" y="3033"/>
                    <a:pt x="13283" y="2411"/>
                  </a:cubicBezTo>
                  <a:cubicBezTo>
                    <a:pt x="13329" y="2347"/>
                    <a:pt x="13380" y="2243"/>
                    <a:pt x="13431" y="2116"/>
                  </a:cubicBezTo>
                  <a:cubicBezTo>
                    <a:pt x="14001" y="2713"/>
                    <a:pt x="14886" y="2962"/>
                    <a:pt x="15720" y="2962"/>
                  </a:cubicBezTo>
                  <a:cubicBezTo>
                    <a:pt x="15937" y="2962"/>
                    <a:pt x="16149" y="2943"/>
                    <a:pt x="16354" y="2911"/>
                  </a:cubicBezTo>
                  <a:cubicBezTo>
                    <a:pt x="16501" y="2885"/>
                    <a:pt x="16668" y="2737"/>
                    <a:pt x="16501" y="2737"/>
                  </a:cubicBezTo>
                  <a:cubicBezTo>
                    <a:pt x="16483" y="2737"/>
                    <a:pt x="16457" y="2737"/>
                    <a:pt x="16425" y="2743"/>
                  </a:cubicBezTo>
                  <a:cubicBezTo>
                    <a:pt x="16264" y="2770"/>
                    <a:pt x="16098" y="2782"/>
                    <a:pt x="15931" y="2782"/>
                  </a:cubicBezTo>
                  <a:cubicBezTo>
                    <a:pt x="15014" y="2782"/>
                    <a:pt x="14098" y="2391"/>
                    <a:pt x="13591" y="1660"/>
                  </a:cubicBezTo>
                  <a:cubicBezTo>
                    <a:pt x="13694" y="1290"/>
                    <a:pt x="13752" y="879"/>
                    <a:pt x="13637" y="622"/>
                  </a:cubicBezTo>
                  <a:cubicBezTo>
                    <a:pt x="13374" y="616"/>
                    <a:pt x="13104" y="597"/>
                    <a:pt x="12835" y="571"/>
                  </a:cubicBezTo>
                  <a:lnTo>
                    <a:pt x="12835" y="571"/>
                  </a:lnTo>
                  <a:cubicBezTo>
                    <a:pt x="12706" y="873"/>
                    <a:pt x="12963" y="1430"/>
                    <a:pt x="13187" y="1790"/>
                  </a:cubicBezTo>
                  <a:cubicBezTo>
                    <a:pt x="13167" y="1840"/>
                    <a:pt x="13155" y="1891"/>
                    <a:pt x="13137" y="1943"/>
                  </a:cubicBezTo>
                  <a:cubicBezTo>
                    <a:pt x="12995" y="2385"/>
                    <a:pt x="12714" y="2757"/>
                    <a:pt x="12367" y="3059"/>
                  </a:cubicBezTo>
                  <a:cubicBezTo>
                    <a:pt x="11821" y="3539"/>
                    <a:pt x="10930" y="3808"/>
                    <a:pt x="10046" y="3808"/>
                  </a:cubicBezTo>
                  <a:cubicBezTo>
                    <a:pt x="9347" y="3808"/>
                    <a:pt x="8649" y="3636"/>
                    <a:pt x="8137" y="3263"/>
                  </a:cubicBezTo>
                  <a:cubicBezTo>
                    <a:pt x="8360" y="2994"/>
                    <a:pt x="8552" y="2693"/>
                    <a:pt x="8700" y="2359"/>
                  </a:cubicBezTo>
                  <a:cubicBezTo>
                    <a:pt x="8924" y="1853"/>
                    <a:pt x="8969" y="417"/>
                    <a:pt x="8264" y="417"/>
                  </a:cubicBezTo>
                  <a:cubicBezTo>
                    <a:pt x="8161" y="417"/>
                    <a:pt x="8046" y="450"/>
                    <a:pt x="7912" y="513"/>
                  </a:cubicBezTo>
                  <a:cubicBezTo>
                    <a:pt x="7181" y="879"/>
                    <a:pt x="6809" y="1968"/>
                    <a:pt x="7137" y="2705"/>
                  </a:cubicBezTo>
                  <a:cubicBezTo>
                    <a:pt x="7264" y="2988"/>
                    <a:pt x="7457" y="3213"/>
                    <a:pt x="7687" y="3391"/>
                  </a:cubicBezTo>
                  <a:cubicBezTo>
                    <a:pt x="7193" y="3917"/>
                    <a:pt x="6540" y="4334"/>
                    <a:pt x="5969" y="4604"/>
                  </a:cubicBezTo>
                  <a:cubicBezTo>
                    <a:pt x="5276" y="4930"/>
                    <a:pt x="4444" y="5154"/>
                    <a:pt x="3629" y="5154"/>
                  </a:cubicBezTo>
                  <a:cubicBezTo>
                    <a:pt x="2829" y="5154"/>
                    <a:pt x="2052" y="4936"/>
                    <a:pt x="1444" y="4391"/>
                  </a:cubicBezTo>
                  <a:cubicBezTo>
                    <a:pt x="1" y="3083"/>
                    <a:pt x="1296" y="180"/>
                    <a:pt x="3193" y="180"/>
                  </a:cubicBezTo>
                  <a:lnTo>
                    <a:pt x="3244" y="180"/>
                  </a:lnTo>
                  <a:cubicBezTo>
                    <a:pt x="3341" y="180"/>
                    <a:pt x="3713" y="6"/>
                    <a:pt x="3501" y="6"/>
                  </a:cubicBezTo>
                  <a:cubicBezTo>
                    <a:pt x="3483" y="0"/>
                    <a:pt x="3456" y="0"/>
                    <a:pt x="3430" y="0"/>
                  </a:cubicBez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5"/>
            <p:cNvSpPr/>
            <p:nvPr/>
          </p:nvSpPr>
          <p:spPr>
            <a:xfrm>
              <a:off x="5092593" y="913731"/>
              <a:ext cx="161539" cy="275131"/>
            </a:xfrm>
            <a:custGeom>
              <a:avLst/>
              <a:gdLst/>
              <a:ahLst/>
              <a:cxnLst/>
              <a:rect l="l" t="t" r="r" b="b"/>
              <a:pathLst>
                <a:path w="7995" h="13617" extrusionOk="0">
                  <a:moveTo>
                    <a:pt x="5335" y="8123"/>
                  </a:moveTo>
                  <a:cubicBezTo>
                    <a:pt x="5604" y="8123"/>
                    <a:pt x="5866" y="8212"/>
                    <a:pt x="6058" y="8437"/>
                  </a:cubicBezTo>
                  <a:cubicBezTo>
                    <a:pt x="6578" y="9046"/>
                    <a:pt x="5796" y="9738"/>
                    <a:pt x="5309" y="9989"/>
                  </a:cubicBezTo>
                  <a:cubicBezTo>
                    <a:pt x="5033" y="10135"/>
                    <a:pt x="4720" y="10194"/>
                    <a:pt x="4404" y="10194"/>
                  </a:cubicBezTo>
                  <a:cubicBezTo>
                    <a:pt x="4200" y="10194"/>
                    <a:pt x="3995" y="10167"/>
                    <a:pt x="3796" y="10129"/>
                  </a:cubicBezTo>
                  <a:lnTo>
                    <a:pt x="3796" y="9957"/>
                  </a:lnTo>
                  <a:cubicBezTo>
                    <a:pt x="3789" y="9520"/>
                    <a:pt x="3912" y="9090"/>
                    <a:pt x="4155" y="8732"/>
                  </a:cubicBezTo>
                  <a:cubicBezTo>
                    <a:pt x="4398" y="8373"/>
                    <a:pt x="4880" y="8123"/>
                    <a:pt x="5335" y="8123"/>
                  </a:cubicBezTo>
                  <a:close/>
                  <a:moveTo>
                    <a:pt x="4450" y="1"/>
                  </a:moveTo>
                  <a:cubicBezTo>
                    <a:pt x="4398" y="1"/>
                    <a:pt x="4347" y="13"/>
                    <a:pt x="4309" y="39"/>
                  </a:cubicBezTo>
                  <a:cubicBezTo>
                    <a:pt x="2084" y="1519"/>
                    <a:pt x="1" y="4066"/>
                    <a:pt x="424" y="6898"/>
                  </a:cubicBezTo>
                  <a:cubicBezTo>
                    <a:pt x="649" y="8418"/>
                    <a:pt x="1912" y="9898"/>
                    <a:pt x="3366" y="10360"/>
                  </a:cubicBezTo>
                  <a:cubicBezTo>
                    <a:pt x="3430" y="11283"/>
                    <a:pt x="3886" y="12244"/>
                    <a:pt x="4520" y="12835"/>
                  </a:cubicBezTo>
                  <a:cubicBezTo>
                    <a:pt x="5078" y="13360"/>
                    <a:pt x="5732" y="13617"/>
                    <a:pt x="6404" y="13617"/>
                  </a:cubicBezTo>
                  <a:cubicBezTo>
                    <a:pt x="6860" y="13617"/>
                    <a:pt x="7327" y="13501"/>
                    <a:pt x="7789" y="13271"/>
                  </a:cubicBezTo>
                  <a:cubicBezTo>
                    <a:pt x="7995" y="13167"/>
                    <a:pt x="7880" y="13001"/>
                    <a:pt x="7720" y="13001"/>
                  </a:cubicBezTo>
                  <a:cubicBezTo>
                    <a:pt x="7681" y="13001"/>
                    <a:pt x="7643" y="13014"/>
                    <a:pt x="7610" y="13034"/>
                  </a:cubicBezTo>
                  <a:cubicBezTo>
                    <a:pt x="7220" y="13220"/>
                    <a:pt x="6847" y="13309"/>
                    <a:pt x="6501" y="13309"/>
                  </a:cubicBezTo>
                  <a:cubicBezTo>
                    <a:pt x="5096" y="13309"/>
                    <a:pt x="4039" y="11931"/>
                    <a:pt x="3835" y="10469"/>
                  </a:cubicBezTo>
                  <a:lnTo>
                    <a:pt x="3835" y="10469"/>
                  </a:lnTo>
                  <a:cubicBezTo>
                    <a:pt x="3989" y="10495"/>
                    <a:pt x="4143" y="10507"/>
                    <a:pt x="4296" y="10507"/>
                  </a:cubicBezTo>
                  <a:cubicBezTo>
                    <a:pt x="4918" y="10507"/>
                    <a:pt x="5546" y="10303"/>
                    <a:pt x="6116" y="9815"/>
                  </a:cubicBezTo>
                  <a:cubicBezTo>
                    <a:pt x="6912" y="9143"/>
                    <a:pt x="6673" y="8001"/>
                    <a:pt x="5629" y="7835"/>
                  </a:cubicBezTo>
                  <a:cubicBezTo>
                    <a:pt x="5533" y="7815"/>
                    <a:pt x="5443" y="7809"/>
                    <a:pt x="5353" y="7809"/>
                  </a:cubicBezTo>
                  <a:cubicBezTo>
                    <a:pt x="4418" y="7809"/>
                    <a:pt x="3655" y="8590"/>
                    <a:pt x="3436" y="9457"/>
                  </a:cubicBezTo>
                  <a:cubicBezTo>
                    <a:pt x="3392" y="9635"/>
                    <a:pt x="3366" y="9821"/>
                    <a:pt x="3359" y="10014"/>
                  </a:cubicBezTo>
                  <a:cubicBezTo>
                    <a:pt x="1296" y="9341"/>
                    <a:pt x="475" y="6821"/>
                    <a:pt x="930" y="4886"/>
                  </a:cubicBezTo>
                  <a:cubicBezTo>
                    <a:pt x="1392" y="2936"/>
                    <a:pt x="2963" y="1302"/>
                    <a:pt x="4578" y="226"/>
                  </a:cubicBezTo>
                  <a:cubicBezTo>
                    <a:pt x="4750" y="110"/>
                    <a:pt x="4604" y="1"/>
                    <a:pt x="4450" y="1"/>
                  </a:cubicBez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5"/>
            <p:cNvSpPr/>
            <p:nvPr/>
          </p:nvSpPr>
          <p:spPr>
            <a:xfrm>
              <a:off x="5155795" y="794582"/>
              <a:ext cx="169075" cy="224457"/>
            </a:xfrm>
            <a:custGeom>
              <a:avLst/>
              <a:gdLst/>
              <a:ahLst/>
              <a:cxnLst/>
              <a:rect l="l" t="t" r="r" b="b"/>
              <a:pathLst>
                <a:path w="8368" h="11109" extrusionOk="0">
                  <a:moveTo>
                    <a:pt x="3444" y="6449"/>
                  </a:moveTo>
                  <a:cubicBezTo>
                    <a:pt x="3539" y="6449"/>
                    <a:pt x="3661" y="6558"/>
                    <a:pt x="3764" y="6667"/>
                  </a:cubicBezTo>
                  <a:cubicBezTo>
                    <a:pt x="3867" y="6783"/>
                    <a:pt x="3944" y="6892"/>
                    <a:pt x="3944" y="6892"/>
                  </a:cubicBezTo>
                  <a:cubicBezTo>
                    <a:pt x="4149" y="7173"/>
                    <a:pt x="4245" y="7532"/>
                    <a:pt x="4284" y="7904"/>
                  </a:cubicBezTo>
                  <a:cubicBezTo>
                    <a:pt x="4155" y="7872"/>
                    <a:pt x="4027" y="7827"/>
                    <a:pt x="3899" y="7770"/>
                  </a:cubicBezTo>
                  <a:cubicBezTo>
                    <a:pt x="3630" y="7647"/>
                    <a:pt x="3418" y="7449"/>
                    <a:pt x="3290" y="7179"/>
                  </a:cubicBezTo>
                  <a:cubicBezTo>
                    <a:pt x="3199" y="6981"/>
                    <a:pt x="3264" y="6744"/>
                    <a:pt x="3328" y="6552"/>
                  </a:cubicBezTo>
                  <a:cubicBezTo>
                    <a:pt x="3353" y="6481"/>
                    <a:pt x="3399" y="6449"/>
                    <a:pt x="3444" y="6449"/>
                  </a:cubicBezTo>
                  <a:close/>
                  <a:moveTo>
                    <a:pt x="5661" y="1"/>
                  </a:moveTo>
                  <a:cubicBezTo>
                    <a:pt x="5315" y="1"/>
                    <a:pt x="4962" y="122"/>
                    <a:pt x="4622" y="392"/>
                  </a:cubicBezTo>
                  <a:cubicBezTo>
                    <a:pt x="4584" y="416"/>
                    <a:pt x="4622" y="424"/>
                    <a:pt x="4681" y="424"/>
                  </a:cubicBezTo>
                  <a:cubicBezTo>
                    <a:pt x="4776" y="424"/>
                    <a:pt x="4944" y="398"/>
                    <a:pt x="4989" y="359"/>
                  </a:cubicBezTo>
                  <a:cubicBezTo>
                    <a:pt x="5181" y="212"/>
                    <a:pt x="5373" y="147"/>
                    <a:pt x="5559" y="147"/>
                  </a:cubicBezTo>
                  <a:cubicBezTo>
                    <a:pt x="6353" y="147"/>
                    <a:pt x="7122" y="1232"/>
                    <a:pt x="7406" y="1795"/>
                  </a:cubicBezTo>
                  <a:cubicBezTo>
                    <a:pt x="7770" y="2532"/>
                    <a:pt x="7873" y="3386"/>
                    <a:pt x="7841" y="4199"/>
                  </a:cubicBezTo>
                  <a:cubicBezTo>
                    <a:pt x="7776" y="5821"/>
                    <a:pt x="6553" y="7981"/>
                    <a:pt x="4841" y="7981"/>
                  </a:cubicBezTo>
                  <a:lnTo>
                    <a:pt x="4713" y="7981"/>
                  </a:lnTo>
                  <a:cubicBezTo>
                    <a:pt x="4693" y="7232"/>
                    <a:pt x="4462" y="6507"/>
                    <a:pt x="3841" y="6295"/>
                  </a:cubicBezTo>
                  <a:cubicBezTo>
                    <a:pt x="3738" y="6263"/>
                    <a:pt x="3642" y="6244"/>
                    <a:pt x="3553" y="6244"/>
                  </a:cubicBezTo>
                  <a:cubicBezTo>
                    <a:pt x="2892" y="6244"/>
                    <a:pt x="2636" y="7129"/>
                    <a:pt x="3136" y="7655"/>
                  </a:cubicBezTo>
                  <a:cubicBezTo>
                    <a:pt x="3424" y="7963"/>
                    <a:pt x="3847" y="8123"/>
                    <a:pt x="4296" y="8173"/>
                  </a:cubicBezTo>
                  <a:cubicBezTo>
                    <a:pt x="4296" y="8584"/>
                    <a:pt x="4232" y="9001"/>
                    <a:pt x="4142" y="9347"/>
                  </a:cubicBezTo>
                  <a:cubicBezTo>
                    <a:pt x="3885" y="10347"/>
                    <a:pt x="3001" y="10910"/>
                    <a:pt x="2142" y="10910"/>
                  </a:cubicBezTo>
                  <a:cubicBezTo>
                    <a:pt x="1450" y="10910"/>
                    <a:pt x="770" y="10546"/>
                    <a:pt x="438" y="9750"/>
                  </a:cubicBezTo>
                  <a:cubicBezTo>
                    <a:pt x="424" y="9724"/>
                    <a:pt x="391" y="9712"/>
                    <a:pt x="347" y="9712"/>
                  </a:cubicBezTo>
                  <a:cubicBezTo>
                    <a:pt x="219" y="9712"/>
                    <a:pt x="1" y="9801"/>
                    <a:pt x="27" y="9860"/>
                  </a:cubicBezTo>
                  <a:cubicBezTo>
                    <a:pt x="391" y="10732"/>
                    <a:pt x="1168" y="11109"/>
                    <a:pt x="1976" y="11109"/>
                  </a:cubicBezTo>
                  <a:cubicBezTo>
                    <a:pt x="2956" y="11109"/>
                    <a:pt x="3989" y="10552"/>
                    <a:pt x="4418" y="9635"/>
                  </a:cubicBezTo>
                  <a:cubicBezTo>
                    <a:pt x="4578" y="9295"/>
                    <a:pt x="4699" y="8744"/>
                    <a:pt x="4713" y="8186"/>
                  </a:cubicBezTo>
                  <a:cubicBezTo>
                    <a:pt x="5110" y="8173"/>
                    <a:pt x="5495" y="8078"/>
                    <a:pt x="5809" y="7936"/>
                  </a:cubicBezTo>
                  <a:cubicBezTo>
                    <a:pt x="6476" y="7623"/>
                    <a:pt x="7021" y="7129"/>
                    <a:pt x="7424" y="6532"/>
                  </a:cubicBezTo>
                  <a:cubicBezTo>
                    <a:pt x="7636" y="5783"/>
                    <a:pt x="7906" y="5032"/>
                    <a:pt x="8246" y="4295"/>
                  </a:cubicBezTo>
                  <a:cubicBezTo>
                    <a:pt x="8367" y="3141"/>
                    <a:pt x="8098" y="1865"/>
                    <a:pt x="7386" y="981"/>
                  </a:cubicBezTo>
                  <a:cubicBezTo>
                    <a:pt x="6924" y="398"/>
                    <a:pt x="6302" y="1"/>
                    <a:pt x="5661" y="1"/>
                  </a:cubicBez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5"/>
            <p:cNvSpPr/>
            <p:nvPr/>
          </p:nvSpPr>
          <p:spPr>
            <a:xfrm>
              <a:off x="5138580" y="672948"/>
              <a:ext cx="263352" cy="226821"/>
            </a:xfrm>
            <a:custGeom>
              <a:avLst/>
              <a:gdLst/>
              <a:ahLst/>
              <a:cxnLst/>
              <a:rect l="l" t="t" r="r" b="b"/>
              <a:pathLst>
                <a:path w="13034" h="11226" extrusionOk="0">
                  <a:moveTo>
                    <a:pt x="8661" y="2302"/>
                  </a:moveTo>
                  <a:lnTo>
                    <a:pt x="8661" y="2302"/>
                  </a:lnTo>
                  <a:cubicBezTo>
                    <a:pt x="8648" y="2731"/>
                    <a:pt x="8521" y="3148"/>
                    <a:pt x="8258" y="3418"/>
                  </a:cubicBezTo>
                  <a:cubicBezTo>
                    <a:pt x="8007" y="2988"/>
                    <a:pt x="8251" y="2604"/>
                    <a:pt x="8661" y="2302"/>
                  </a:cubicBezTo>
                  <a:close/>
                  <a:moveTo>
                    <a:pt x="3610" y="7072"/>
                  </a:moveTo>
                  <a:lnTo>
                    <a:pt x="3610" y="7072"/>
                  </a:lnTo>
                  <a:cubicBezTo>
                    <a:pt x="3820" y="7167"/>
                    <a:pt x="4027" y="7282"/>
                    <a:pt x="4219" y="7405"/>
                  </a:cubicBezTo>
                  <a:cubicBezTo>
                    <a:pt x="4411" y="7527"/>
                    <a:pt x="4584" y="7681"/>
                    <a:pt x="4725" y="7853"/>
                  </a:cubicBezTo>
                  <a:cubicBezTo>
                    <a:pt x="4873" y="8039"/>
                    <a:pt x="4731" y="8181"/>
                    <a:pt x="4551" y="8181"/>
                  </a:cubicBezTo>
                  <a:cubicBezTo>
                    <a:pt x="4501" y="8181"/>
                    <a:pt x="4444" y="8175"/>
                    <a:pt x="4391" y="8149"/>
                  </a:cubicBezTo>
                  <a:cubicBezTo>
                    <a:pt x="4020" y="7969"/>
                    <a:pt x="3776" y="7533"/>
                    <a:pt x="3610" y="7072"/>
                  </a:cubicBezTo>
                  <a:close/>
                  <a:moveTo>
                    <a:pt x="6796" y="1"/>
                  </a:moveTo>
                  <a:cubicBezTo>
                    <a:pt x="6219" y="1"/>
                    <a:pt x="5628" y="128"/>
                    <a:pt x="5167" y="276"/>
                  </a:cubicBezTo>
                  <a:cubicBezTo>
                    <a:pt x="2559" y="1122"/>
                    <a:pt x="2397" y="4488"/>
                    <a:pt x="3059" y="6699"/>
                  </a:cubicBezTo>
                  <a:cubicBezTo>
                    <a:pt x="2994" y="6693"/>
                    <a:pt x="2930" y="6693"/>
                    <a:pt x="2873" y="6693"/>
                  </a:cubicBezTo>
                  <a:cubicBezTo>
                    <a:pt x="2020" y="6693"/>
                    <a:pt x="1193" y="7122"/>
                    <a:pt x="737" y="7853"/>
                  </a:cubicBezTo>
                  <a:cubicBezTo>
                    <a:pt x="0" y="9046"/>
                    <a:pt x="891" y="10879"/>
                    <a:pt x="2193" y="11181"/>
                  </a:cubicBezTo>
                  <a:cubicBezTo>
                    <a:pt x="2320" y="11213"/>
                    <a:pt x="2456" y="11226"/>
                    <a:pt x="2590" y="11226"/>
                  </a:cubicBezTo>
                  <a:cubicBezTo>
                    <a:pt x="2847" y="11226"/>
                    <a:pt x="3110" y="11181"/>
                    <a:pt x="3373" y="11142"/>
                  </a:cubicBezTo>
                  <a:cubicBezTo>
                    <a:pt x="3628" y="11098"/>
                    <a:pt x="3891" y="11052"/>
                    <a:pt x="4136" y="11052"/>
                  </a:cubicBezTo>
                  <a:lnTo>
                    <a:pt x="4154" y="11052"/>
                  </a:lnTo>
                  <a:cubicBezTo>
                    <a:pt x="4237" y="11052"/>
                    <a:pt x="4622" y="10898"/>
                    <a:pt x="4424" y="10898"/>
                  </a:cubicBezTo>
                  <a:lnTo>
                    <a:pt x="4397" y="10898"/>
                  </a:lnTo>
                  <a:cubicBezTo>
                    <a:pt x="4128" y="10898"/>
                    <a:pt x="3859" y="10936"/>
                    <a:pt x="3590" y="10969"/>
                  </a:cubicBezTo>
                  <a:cubicBezTo>
                    <a:pt x="3328" y="11007"/>
                    <a:pt x="3059" y="11046"/>
                    <a:pt x="2790" y="11046"/>
                  </a:cubicBezTo>
                  <a:cubicBezTo>
                    <a:pt x="2705" y="11046"/>
                    <a:pt x="2616" y="11039"/>
                    <a:pt x="2533" y="11033"/>
                  </a:cubicBezTo>
                  <a:cubicBezTo>
                    <a:pt x="1897" y="10969"/>
                    <a:pt x="1443" y="10379"/>
                    <a:pt x="1180" y="9859"/>
                  </a:cubicBezTo>
                  <a:cubicBezTo>
                    <a:pt x="533" y="8616"/>
                    <a:pt x="1122" y="6867"/>
                    <a:pt x="2687" y="6867"/>
                  </a:cubicBezTo>
                  <a:cubicBezTo>
                    <a:pt x="2751" y="6867"/>
                    <a:pt x="2820" y="6873"/>
                    <a:pt x="2897" y="6879"/>
                  </a:cubicBezTo>
                  <a:cubicBezTo>
                    <a:pt x="2974" y="6885"/>
                    <a:pt x="3051" y="6898"/>
                    <a:pt x="3128" y="6918"/>
                  </a:cubicBezTo>
                  <a:cubicBezTo>
                    <a:pt x="3340" y="7545"/>
                    <a:pt x="3744" y="8385"/>
                    <a:pt x="4444" y="8385"/>
                  </a:cubicBezTo>
                  <a:cubicBezTo>
                    <a:pt x="4551" y="8385"/>
                    <a:pt x="4661" y="8367"/>
                    <a:pt x="4782" y="8321"/>
                  </a:cubicBezTo>
                  <a:cubicBezTo>
                    <a:pt x="6013" y="7898"/>
                    <a:pt x="4065" y="6944"/>
                    <a:pt x="3590" y="6802"/>
                  </a:cubicBezTo>
                  <a:cubicBezTo>
                    <a:pt x="3565" y="6790"/>
                    <a:pt x="3539" y="6782"/>
                    <a:pt x="3507" y="6776"/>
                  </a:cubicBezTo>
                  <a:cubicBezTo>
                    <a:pt x="3424" y="6501"/>
                    <a:pt x="3367" y="6232"/>
                    <a:pt x="3314" y="6021"/>
                  </a:cubicBezTo>
                  <a:cubicBezTo>
                    <a:pt x="2891" y="4302"/>
                    <a:pt x="3071" y="2116"/>
                    <a:pt x="4450" y="867"/>
                  </a:cubicBezTo>
                  <a:cubicBezTo>
                    <a:pt x="4956" y="405"/>
                    <a:pt x="5687" y="154"/>
                    <a:pt x="6405" y="154"/>
                  </a:cubicBezTo>
                  <a:cubicBezTo>
                    <a:pt x="7039" y="154"/>
                    <a:pt x="7667" y="353"/>
                    <a:pt x="8128" y="770"/>
                  </a:cubicBezTo>
                  <a:cubicBezTo>
                    <a:pt x="8456" y="1059"/>
                    <a:pt x="8642" y="1584"/>
                    <a:pt x="8661" y="2116"/>
                  </a:cubicBezTo>
                  <a:cubicBezTo>
                    <a:pt x="7962" y="2495"/>
                    <a:pt x="7418" y="3039"/>
                    <a:pt x="7950" y="3675"/>
                  </a:cubicBezTo>
                  <a:cubicBezTo>
                    <a:pt x="7968" y="3693"/>
                    <a:pt x="8001" y="3705"/>
                    <a:pt x="8039" y="3705"/>
                  </a:cubicBezTo>
                  <a:cubicBezTo>
                    <a:pt x="8128" y="3705"/>
                    <a:pt x="8264" y="3642"/>
                    <a:pt x="8314" y="3616"/>
                  </a:cubicBezTo>
                  <a:cubicBezTo>
                    <a:pt x="8867" y="3315"/>
                    <a:pt x="9084" y="2693"/>
                    <a:pt x="9059" y="2065"/>
                  </a:cubicBezTo>
                  <a:cubicBezTo>
                    <a:pt x="9501" y="1847"/>
                    <a:pt x="10001" y="1713"/>
                    <a:pt x="10302" y="1705"/>
                  </a:cubicBezTo>
                  <a:lnTo>
                    <a:pt x="10341" y="1705"/>
                  </a:lnTo>
                  <a:cubicBezTo>
                    <a:pt x="11776" y="1705"/>
                    <a:pt x="12616" y="2962"/>
                    <a:pt x="12527" y="4282"/>
                  </a:cubicBezTo>
                  <a:cubicBezTo>
                    <a:pt x="12527" y="4296"/>
                    <a:pt x="12552" y="4302"/>
                    <a:pt x="12598" y="4302"/>
                  </a:cubicBezTo>
                  <a:cubicBezTo>
                    <a:pt x="12713" y="4302"/>
                    <a:pt x="12930" y="4258"/>
                    <a:pt x="12936" y="4175"/>
                  </a:cubicBezTo>
                  <a:cubicBezTo>
                    <a:pt x="13033" y="2675"/>
                    <a:pt x="11982" y="1565"/>
                    <a:pt x="10571" y="1565"/>
                  </a:cubicBezTo>
                  <a:cubicBezTo>
                    <a:pt x="10398" y="1565"/>
                    <a:pt x="10225" y="1578"/>
                    <a:pt x="10051" y="1610"/>
                  </a:cubicBezTo>
                  <a:cubicBezTo>
                    <a:pt x="9815" y="1654"/>
                    <a:pt x="9436" y="1764"/>
                    <a:pt x="9051" y="1930"/>
                  </a:cubicBezTo>
                  <a:cubicBezTo>
                    <a:pt x="9001" y="1436"/>
                    <a:pt x="8808" y="956"/>
                    <a:pt x="8513" y="628"/>
                  </a:cubicBezTo>
                  <a:cubicBezTo>
                    <a:pt x="8090" y="167"/>
                    <a:pt x="7450" y="1"/>
                    <a:pt x="6796" y="1"/>
                  </a:cubicBez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5"/>
            <p:cNvSpPr/>
            <p:nvPr/>
          </p:nvSpPr>
          <p:spPr>
            <a:xfrm>
              <a:off x="5352935" y="522966"/>
              <a:ext cx="173076" cy="163216"/>
            </a:xfrm>
            <a:custGeom>
              <a:avLst/>
              <a:gdLst/>
              <a:ahLst/>
              <a:cxnLst/>
              <a:rect l="l" t="t" r="r" b="b"/>
              <a:pathLst>
                <a:path w="8566" h="8078" extrusionOk="0">
                  <a:moveTo>
                    <a:pt x="1744" y="4474"/>
                  </a:moveTo>
                  <a:cubicBezTo>
                    <a:pt x="2199" y="4616"/>
                    <a:pt x="2566" y="5027"/>
                    <a:pt x="2699" y="5474"/>
                  </a:cubicBezTo>
                  <a:cubicBezTo>
                    <a:pt x="2796" y="5802"/>
                    <a:pt x="2635" y="6391"/>
                    <a:pt x="2335" y="6391"/>
                  </a:cubicBezTo>
                  <a:cubicBezTo>
                    <a:pt x="2232" y="6391"/>
                    <a:pt x="2110" y="6320"/>
                    <a:pt x="1981" y="6154"/>
                  </a:cubicBezTo>
                  <a:cubicBezTo>
                    <a:pt x="1726" y="5840"/>
                    <a:pt x="1699" y="5367"/>
                    <a:pt x="1706" y="4982"/>
                  </a:cubicBezTo>
                  <a:cubicBezTo>
                    <a:pt x="1706" y="4814"/>
                    <a:pt x="1719" y="4648"/>
                    <a:pt x="1744" y="4474"/>
                  </a:cubicBezTo>
                  <a:close/>
                  <a:moveTo>
                    <a:pt x="5481" y="0"/>
                  </a:moveTo>
                  <a:cubicBezTo>
                    <a:pt x="4616" y="0"/>
                    <a:pt x="3783" y="391"/>
                    <a:pt x="3129" y="968"/>
                  </a:cubicBezTo>
                  <a:cubicBezTo>
                    <a:pt x="2244" y="1757"/>
                    <a:pt x="1719" y="2988"/>
                    <a:pt x="1424" y="4116"/>
                  </a:cubicBezTo>
                  <a:cubicBezTo>
                    <a:pt x="1424" y="4128"/>
                    <a:pt x="1418" y="4142"/>
                    <a:pt x="1418" y="4154"/>
                  </a:cubicBezTo>
                  <a:cubicBezTo>
                    <a:pt x="1289" y="4160"/>
                    <a:pt x="1167" y="4180"/>
                    <a:pt x="1039" y="4213"/>
                  </a:cubicBezTo>
                  <a:cubicBezTo>
                    <a:pt x="90" y="4456"/>
                    <a:pt x="1" y="5571"/>
                    <a:pt x="90" y="6379"/>
                  </a:cubicBezTo>
                  <a:cubicBezTo>
                    <a:pt x="199" y="7379"/>
                    <a:pt x="841" y="8077"/>
                    <a:pt x="1803" y="8077"/>
                  </a:cubicBezTo>
                  <a:cubicBezTo>
                    <a:pt x="1898" y="8077"/>
                    <a:pt x="1995" y="8071"/>
                    <a:pt x="2104" y="8059"/>
                  </a:cubicBezTo>
                  <a:cubicBezTo>
                    <a:pt x="2303" y="8027"/>
                    <a:pt x="2412" y="7776"/>
                    <a:pt x="2193" y="7776"/>
                  </a:cubicBezTo>
                  <a:cubicBezTo>
                    <a:pt x="2181" y="7776"/>
                    <a:pt x="2161" y="7782"/>
                    <a:pt x="2143" y="7782"/>
                  </a:cubicBezTo>
                  <a:cubicBezTo>
                    <a:pt x="2058" y="7796"/>
                    <a:pt x="1969" y="7802"/>
                    <a:pt x="1892" y="7802"/>
                  </a:cubicBezTo>
                  <a:cubicBezTo>
                    <a:pt x="1033" y="7802"/>
                    <a:pt x="635" y="7097"/>
                    <a:pt x="501" y="6264"/>
                  </a:cubicBezTo>
                  <a:cubicBezTo>
                    <a:pt x="386" y="5584"/>
                    <a:pt x="489" y="4474"/>
                    <a:pt x="1359" y="4430"/>
                  </a:cubicBezTo>
                  <a:lnTo>
                    <a:pt x="1359" y="4430"/>
                  </a:lnTo>
                  <a:cubicBezTo>
                    <a:pt x="1219" y="5276"/>
                    <a:pt x="1238" y="6667"/>
                    <a:pt x="2258" y="6757"/>
                  </a:cubicBezTo>
                  <a:cubicBezTo>
                    <a:pt x="2289" y="6764"/>
                    <a:pt x="2315" y="6764"/>
                    <a:pt x="2335" y="6764"/>
                  </a:cubicBezTo>
                  <a:cubicBezTo>
                    <a:pt x="3149" y="6764"/>
                    <a:pt x="3296" y="5545"/>
                    <a:pt x="2956" y="4994"/>
                  </a:cubicBezTo>
                  <a:cubicBezTo>
                    <a:pt x="2687" y="4559"/>
                    <a:pt x="2264" y="4276"/>
                    <a:pt x="1789" y="4187"/>
                  </a:cubicBezTo>
                  <a:cubicBezTo>
                    <a:pt x="2039" y="2923"/>
                    <a:pt x="2783" y="1616"/>
                    <a:pt x="3720" y="866"/>
                  </a:cubicBezTo>
                  <a:cubicBezTo>
                    <a:pt x="4206" y="468"/>
                    <a:pt x="4770" y="296"/>
                    <a:pt x="5327" y="296"/>
                  </a:cubicBezTo>
                  <a:cubicBezTo>
                    <a:pt x="6667" y="296"/>
                    <a:pt x="7975" y="1296"/>
                    <a:pt x="8143" y="2737"/>
                  </a:cubicBezTo>
                  <a:cubicBezTo>
                    <a:pt x="8149" y="2802"/>
                    <a:pt x="8212" y="2828"/>
                    <a:pt x="8283" y="2828"/>
                  </a:cubicBezTo>
                  <a:cubicBezTo>
                    <a:pt x="8404" y="2828"/>
                    <a:pt x="8566" y="2751"/>
                    <a:pt x="8552" y="2628"/>
                  </a:cubicBezTo>
                  <a:cubicBezTo>
                    <a:pt x="8404" y="1353"/>
                    <a:pt x="7424" y="417"/>
                    <a:pt x="6206" y="97"/>
                  </a:cubicBezTo>
                  <a:cubicBezTo>
                    <a:pt x="5969" y="33"/>
                    <a:pt x="5726" y="0"/>
                    <a:pt x="5481" y="0"/>
                  </a:cubicBez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5"/>
            <p:cNvSpPr/>
            <p:nvPr/>
          </p:nvSpPr>
          <p:spPr>
            <a:xfrm>
              <a:off x="5416419" y="583702"/>
              <a:ext cx="233287" cy="141334"/>
            </a:xfrm>
            <a:custGeom>
              <a:avLst/>
              <a:gdLst/>
              <a:ahLst/>
              <a:cxnLst/>
              <a:rect l="l" t="t" r="r" b="b"/>
              <a:pathLst>
                <a:path w="11546" h="6995" extrusionOk="0">
                  <a:moveTo>
                    <a:pt x="8416" y="1841"/>
                  </a:moveTo>
                  <a:cubicBezTo>
                    <a:pt x="8564" y="2007"/>
                    <a:pt x="8673" y="2193"/>
                    <a:pt x="8756" y="2385"/>
                  </a:cubicBezTo>
                  <a:cubicBezTo>
                    <a:pt x="8756" y="2385"/>
                    <a:pt x="8750" y="2385"/>
                    <a:pt x="8750" y="2379"/>
                  </a:cubicBezTo>
                  <a:cubicBezTo>
                    <a:pt x="8584" y="2231"/>
                    <a:pt x="8487" y="2039"/>
                    <a:pt x="8416" y="1841"/>
                  </a:cubicBezTo>
                  <a:close/>
                  <a:moveTo>
                    <a:pt x="4448" y="2616"/>
                  </a:moveTo>
                  <a:cubicBezTo>
                    <a:pt x="4635" y="2616"/>
                    <a:pt x="4821" y="2738"/>
                    <a:pt x="4955" y="3033"/>
                  </a:cubicBezTo>
                  <a:cubicBezTo>
                    <a:pt x="5161" y="3507"/>
                    <a:pt x="5051" y="4065"/>
                    <a:pt x="4891" y="4527"/>
                  </a:cubicBezTo>
                  <a:cubicBezTo>
                    <a:pt x="4827" y="4707"/>
                    <a:pt x="4744" y="4891"/>
                    <a:pt x="4635" y="5071"/>
                  </a:cubicBezTo>
                  <a:cubicBezTo>
                    <a:pt x="4161" y="4725"/>
                    <a:pt x="3808" y="4231"/>
                    <a:pt x="3744" y="3630"/>
                  </a:cubicBezTo>
                  <a:cubicBezTo>
                    <a:pt x="3693" y="3116"/>
                    <a:pt x="4070" y="2616"/>
                    <a:pt x="4448" y="2616"/>
                  </a:cubicBezTo>
                  <a:close/>
                  <a:moveTo>
                    <a:pt x="9532" y="1"/>
                  </a:moveTo>
                  <a:cubicBezTo>
                    <a:pt x="9385" y="1"/>
                    <a:pt x="9090" y="154"/>
                    <a:pt x="9238" y="199"/>
                  </a:cubicBezTo>
                  <a:cubicBezTo>
                    <a:pt x="10199" y="482"/>
                    <a:pt x="11481" y="1577"/>
                    <a:pt x="10487" y="2584"/>
                  </a:cubicBezTo>
                  <a:cubicBezTo>
                    <a:pt x="10309" y="2770"/>
                    <a:pt x="10084" y="2847"/>
                    <a:pt x="9847" y="2847"/>
                  </a:cubicBezTo>
                  <a:cubicBezTo>
                    <a:pt x="9661" y="2847"/>
                    <a:pt x="9469" y="2796"/>
                    <a:pt x="9282" y="2719"/>
                  </a:cubicBezTo>
                  <a:cubicBezTo>
                    <a:pt x="9155" y="2130"/>
                    <a:pt x="8795" y="1308"/>
                    <a:pt x="8276" y="1308"/>
                  </a:cubicBezTo>
                  <a:cubicBezTo>
                    <a:pt x="8205" y="1308"/>
                    <a:pt x="8141" y="1322"/>
                    <a:pt x="8064" y="1353"/>
                  </a:cubicBezTo>
                  <a:cubicBezTo>
                    <a:pt x="7705" y="1501"/>
                    <a:pt x="8039" y="2071"/>
                    <a:pt x="8161" y="2276"/>
                  </a:cubicBezTo>
                  <a:cubicBezTo>
                    <a:pt x="8327" y="2565"/>
                    <a:pt x="8596" y="2764"/>
                    <a:pt x="8898" y="2891"/>
                  </a:cubicBezTo>
                  <a:cubicBezTo>
                    <a:pt x="8975" y="3405"/>
                    <a:pt x="8859" y="3944"/>
                    <a:pt x="8590" y="4430"/>
                  </a:cubicBezTo>
                  <a:cubicBezTo>
                    <a:pt x="8141" y="5264"/>
                    <a:pt x="7295" y="5655"/>
                    <a:pt x="6424" y="5655"/>
                  </a:cubicBezTo>
                  <a:cubicBezTo>
                    <a:pt x="6096" y="5655"/>
                    <a:pt x="5756" y="5598"/>
                    <a:pt x="5436" y="5488"/>
                  </a:cubicBezTo>
                  <a:cubicBezTo>
                    <a:pt x="5256" y="5424"/>
                    <a:pt x="5078" y="5341"/>
                    <a:pt x="4904" y="5245"/>
                  </a:cubicBezTo>
                  <a:cubicBezTo>
                    <a:pt x="5001" y="5104"/>
                    <a:pt x="5084" y="4956"/>
                    <a:pt x="5155" y="4808"/>
                  </a:cubicBezTo>
                  <a:cubicBezTo>
                    <a:pt x="5462" y="4155"/>
                    <a:pt x="5724" y="2270"/>
                    <a:pt x="4628" y="2270"/>
                  </a:cubicBezTo>
                  <a:cubicBezTo>
                    <a:pt x="4551" y="2270"/>
                    <a:pt x="4462" y="2284"/>
                    <a:pt x="4371" y="2302"/>
                  </a:cubicBezTo>
                  <a:cubicBezTo>
                    <a:pt x="3199" y="2559"/>
                    <a:pt x="3128" y="3918"/>
                    <a:pt x="3744" y="4745"/>
                  </a:cubicBezTo>
                  <a:cubicBezTo>
                    <a:pt x="3942" y="5015"/>
                    <a:pt x="4173" y="5225"/>
                    <a:pt x="4424" y="5399"/>
                  </a:cubicBezTo>
                  <a:cubicBezTo>
                    <a:pt x="3916" y="6098"/>
                    <a:pt x="3147" y="6713"/>
                    <a:pt x="2371" y="6764"/>
                  </a:cubicBezTo>
                  <a:lnTo>
                    <a:pt x="2256" y="6764"/>
                  </a:lnTo>
                  <a:cubicBezTo>
                    <a:pt x="1513" y="6764"/>
                    <a:pt x="442" y="6341"/>
                    <a:pt x="410" y="5521"/>
                  </a:cubicBezTo>
                  <a:cubicBezTo>
                    <a:pt x="410" y="5482"/>
                    <a:pt x="365" y="5462"/>
                    <a:pt x="301" y="5462"/>
                  </a:cubicBezTo>
                  <a:cubicBezTo>
                    <a:pt x="179" y="5462"/>
                    <a:pt x="1" y="5527"/>
                    <a:pt x="1" y="5630"/>
                  </a:cubicBezTo>
                  <a:cubicBezTo>
                    <a:pt x="31" y="6533"/>
                    <a:pt x="1231" y="6995"/>
                    <a:pt x="2090" y="6995"/>
                  </a:cubicBezTo>
                  <a:cubicBezTo>
                    <a:pt x="2193" y="6995"/>
                    <a:pt x="2288" y="6982"/>
                    <a:pt x="2378" y="6968"/>
                  </a:cubicBezTo>
                  <a:cubicBezTo>
                    <a:pt x="3262" y="6841"/>
                    <a:pt x="4102" y="6276"/>
                    <a:pt x="4679" y="5553"/>
                  </a:cubicBezTo>
                  <a:cubicBezTo>
                    <a:pt x="5128" y="5790"/>
                    <a:pt x="5635" y="5905"/>
                    <a:pt x="6141" y="5905"/>
                  </a:cubicBezTo>
                  <a:cubicBezTo>
                    <a:pt x="7685" y="5905"/>
                    <a:pt x="9250" y="4867"/>
                    <a:pt x="9339" y="3174"/>
                  </a:cubicBezTo>
                  <a:cubicBezTo>
                    <a:pt x="9339" y="3130"/>
                    <a:pt x="9339" y="3078"/>
                    <a:pt x="9333" y="3021"/>
                  </a:cubicBezTo>
                  <a:lnTo>
                    <a:pt x="9333" y="3021"/>
                  </a:lnTo>
                  <a:cubicBezTo>
                    <a:pt x="9404" y="3033"/>
                    <a:pt x="9475" y="3045"/>
                    <a:pt x="9539" y="3053"/>
                  </a:cubicBezTo>
                  <a:cubicBezTo>
                    <a:pt x="9590" y="3053"/>
                    <a:pt x="9635" y="3059"/>
                    <a:pt x="9685" y="3059"/>
                  </a:cubicBezTo>
                  <a:cubicBezTo>
                    <a:pt x="10270" y="3059"/>
                    <a:pt x="10962" y="2738"/>
                    <a:pt x="11167" y="2168"/>
                  </a:cubicBezTo>
                  <a:cubicBezTo>
                    <a:pt x="11546" y="1104"/>
                    <a:pt x="10481" y="276"/>
                    <a:pt x="9564" y="7"/>
                  </a:cubicBezTo>
                  <a:cubicBezTo>
                    <a:pt x="9558" y="7"/>
                    <a:pt x="9545" y="1"/>
                    <a:pt x="9532" y="1"/>
                  </a:cubicBez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5"/>
            <p:cNvSpPr/>
            <p:nvPr/>
          </p:nvSpPr>
          <p:spPr>
            <a:xfrm>
              <a:off x="5582443" y="1214866"/>
              <a:ext cx="184330" cy="113087"/>
            </a:xfrm>
            <a:custGeom>
              <a:avLst/>
              <a:gdLst/>
              <a:ahLst/>
              <a:cxnLst/>
              <a:rect l="l" t="t" r="r" b="b"/>
              <a:pathLst>
                <a:path w="9123" h="5597" extrusionOk="0">
                  <a:moveTo>
                    <a:pt x="2758" y="0"/>
                  </a:moveTo>
                  <a:lnTo>
                    <a:pt x="1808" y="514"/>
                  </a:lnTo>
                  <a:cubicBezTo>
                    <a:pt x="1808" y="514"/>
                    <a:pt x="1" y="1808"/>
                    <a:pt x="45" y="5501"/>
                  </a:cubicBezTo>
                  <a:lnTo>
                    <a:pt x="1033" y="5181"/>
                  </a:lnTo>
                  <a:lnTo>
                    <a:pt x="2302" y="4770"/>
                  </a:lnTo>
                  <a:cubicBezTo>
                    <a:pt x="2515" y="5149"/>
                    <a:pt x="2941" y="5597"/>
                    <a:pt x="3741" y="5597"/>
                  </a:cubicBezTo>
                  <a:cubicBezTo>
                    <a:pt x="4433" y="5597"/>
                    <a:pt x="5406" y="5262"/>
                    <a:pt x="6764" y="4258"/>
                  </a:cubicBezTo>
                  <a:cubicBezTo>
                    <a:pt x="6764" y="4258"/>
                    <a:pt x="6444" y="3270"/>
                    <a:pt x="7367" y="3059"/>
                  </a:cubicBezTo>
                  <a:cubicBezTo>
                    <a:pt x="7437" y="3043"/>
                    <a:pt x="7506" y="3035"/>
                    <a:pt x="7573" y="3035"/>
                  </a:cubicBezTo>
                  <a:cubicBezTo>
                    <a:pt x="8106" y="3035"/>
                    <a:pt x="8537" y="3517"/>
                    <a:pt x="8770" y="3847"/>
                  </a:cubicBezTo>
                  <a:lnTo>
                    <a:pt x="9123" y="3701"/>
                  </a:lnTo>
                  <a:lnTo>
                    <a:pt x="8956" y="1784"/>
                  </a:lnTo>
                  <a:lnTo>
                    <a:pt x="3853" y="796"/>
                  </a:lnTo>
                  <a:lnTo>
                    <a:pt x="3829" y="725"/>
                  </a:lnTo>
                  <a:lnTo>
                    <a:pt x="2758" y="0"/>
                  </a:lnTo>
                  <a:close/>
                </a:path>
              </a:pathLst>
            </a:custGeom>
            <a:solidFill>
              <a:srgbClr val="9A4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5266437" y="726269"/>
              <a:ext cx="423557" cy="387471"/>
            </a:xfrm>
            <a:custGeom>
              <a:avLst/>
              <a:gdLst/>
              <a:ahLst/>
              <a:cxnLst/>
              <a:rect l="l" t="t" r="r" b="b"/>
              <a:pathLst>
                <a:path w="20963" h="19177" extrusionOk="0">
                  <a:moveTo>
                    <a:pt x="14145" y="1"/>
                  </a:moveTo>
                  <a:cubicBezTo>
                    <a:pt x="14065" y="1"/>
                    <a:pt x="13984" y="2"/>
                    <a:pt x="13904" y="3"/>
                  </a:cubicBezTo>
                  <a:cubicBezTo>
                    <a:pt x="4205" y="202"/>
                    <a:pt x="0" y="10927"/>
                    <a:pt x="1936" y="16061"/>
                  </a:cubicBezTo>
                  <a:lnTo>
                    <a:pt x="3865" y="19176"/>
                  </a:lnTo>
                  <a:lnTo>
                    <a:pt x="12661" y="18273"/>
                  </a:lnTo>
                  <a:lnTo>
                    <a:pt x="19359" y="12016"/>
                  </a:lnTo>
                  <a:lnTo>
                    <a:pt x="20962" y="3720"/>
                  </a:lnTo>
                  <a:lnTo>
                    <a:pt x="19584" y="1143"/>
                  </a:lnTo>
                  <a:cubicBezTo>
                    <a:pt x="17845" y="425"/>
                    <a:pt x="16006" y="1"/>
                    <a:pt x="14145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5"/>
            <p:cNvSpPr/>
            <p:nvPr/>
          </p:nvSpPr>
          <p:spPr>
            <a:xfrm>
              <a:off x="5297896" y="1019969"/>
              <a:ext cx="141" cy="263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6"/>
                    <a:pt x="6" y="6"/>
                    <a:pt x="6" y="12"/>
                  </a:cubicBezTo>
                  <a:cubicBezTo>
                    <a:pt x="6" y="6"/>
                    <a:pt x="6" y="6"/>
                    <a:pt x="0" y="0"/>
                  </a:cubicBez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5"/>
            <p:cNvSpPr/>
            <p:nvPr/>
          </p:nvSpPr>
          <p:spPr>
            <a:xfrm>
              <a:off x="5284440" y="728007"/>
              <a:ext cx="238197" cy="322775"/>
            </a:xfrm>
            <a:custGeom>
              <a:avLst/>
              <a:gdLst/>
              <a:ahLst/>
              <a:cxnLst/>
              <a:rect l="l" t="t" r="r" b="b"/>
              <a:pathLst>
                <a:path w="11789" h="15975" extrusionOk="0">
                  <a:moveTo>
                    <a:pt x="11788" y="0"/>
                  </a:moveTo>
                  <a:lnTo>
                    <a:pt x="11788" y="0"/>
                  </a:lnTo>
                  <a:cubicBezTo>
                    <a:pt x="3846" y="930"/>
                    <a:pt x="0" y="9142"/>
                    <a:pt x="660" y="14359"/>
                  </a:cubicBezTo>
                  <a:lnTo>
                    <a:pt x="660" y="14365"/>
                  </a:lnTo>
                  <a:lnTo>
                    <a:pt x="660" y="14373"/>
                  </a:lnTo>
                  <a:lnTo>
                    <a:pt x="660" y="14379"/>
                  </a:lnTo>
                  <a:lnTo>
                    <a:pt x="660" y="14385"/>
                  </a:lnTo>
                  <a:lnTo>
                    <a:pt x="660" y="14392"/>
                  </a:lnTo>
                  <a:lnTo>
                    <a:pt x="660" y="14398"/>
                  </a:lnTo>
                  <a:lnTo>
                    <a:pt x="660" y="14404"/>
                  </a:lnTo>
                  <a:cubicBezTo>
                    <a:pt x="666" y="14404"/>
                    <a:pt x="666" y="14412"/>
                    <a:pt x="666" y="14412"/>
                  </a:cubicBezTo>
                  <a:lnTo>
                    <a:pt x="666" y="14418"/>
                  </a:lnTo>
                  <a:lnTo>
                    <a:pt x="666" y="14424"/>
                  </a:lnTo>
                  <a:lnTo>
                    <a:pt x="666" y="14430"/>
                  </a:lnTo>
                  <a:lnTo>
                    <a:pt x="666" y="14436"/>
                  </a:lnTo>
                  <a:lnTo>
                    <a:pt x="666" y="14442"/>
                  </a:lnTo>
                  <a:lnTo>
                    <a:pt x="666" y="14450"/>
                  </a:lnTo>
                  <a:cubicBezTo>
                    <a:pt x="672" y="14456"/>
                    <a:pt x="672" y="14456"/>
                    <a:pt x="672" y="14462"/>
                  </a:cubicBezTo>
                  <a:lnTo>
                    <a:pt x="672" y="14468"/>
                  </a:lnTo>
                  <a:lnTo>
                    <a:pt x="672" y="14475"/>
                  </a:lnTo>
                  <a:lnTo>
                    <a:pt x="672" y="14481"/>
                  </a:lnTo>
                  <a:lnTo>
                    <a:pt x="672" y="14488"/>
                  </a:lnTo>
                  <a:cubicBezTo>
                    <a:pt x="749" y="15001"/>
                    <a:pt x="865" y="15481"/>
                    <a:pt x="1025" y="15924"/>
                  </a:cubicBezTo>
                  <a:lnTo>
                    <a:pt x="1025" y="15930"/>
                  </a:lnTo>
                  <a:lnTo>
                    <a:pt x="1032" y="15936"/>
                  </a:lnTo>
                  <a:lnTo>
                    <a:pt x="1032" y="15942"/>
                  </a:lnTo>
                  <a:lnTo>
                    <a:pt x="1032" y="15950"/>
                  </a:lnTo>
                  <a:cubicBezTo>
                    <a:pt x="1032" y="15950"/>
                    <a:pt x="1039" y="15950"/>
                    <a:pt x="1039" y="15956"/>
                  </a:cubicBezTo>
                  <a:lnTo>
                    <a:pt x="1039" y="15962"/>
                  </a:lnTo>
                  <a:lnTo>
                    <a:pt x="1045" y="15969"/>
                  </a:lnTo>
                  <a:lnTo>
                    <a:pt x="1045" y="15975"/>
                  </a:lnTo>
                  <a:cubicBezTo>
                    <a:pt x="1148" y="15942"/>
                    <a:pt x="1255" y="15918"/>
                    <a:pt x="1365" y="15892"/>
                  </a:cubicBezTo>
                  <a:cubicBezTo>
                    <a:pt x="25" y="10764"/>
                    <a:pt x="3654" y="1545"/>
                    <a:pt x="11788" y="0"/>
                  </a:cubicBez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5399952" y="780075"/>
              <a:ext cx="180067" cy="67626"/>
            </a:xfrm>
            <a:custGeom>
              <a:avLst/>
              <a:gdLst/>
              <a:ahLst/>
              <a:cxnLst/>
              <a:rect l="l" t="t" r="r" b="b"/>
              <a:pathLst>
                <a:path w="8912" h="3347" extrusionOk="0">
                  <a:moveTo>
                    <a:pt x="3937" y="0"/>
                  </a:moveTo>
                  <a:cubicBezTo>
                    <a:pt x="3834" y="0"/>
                    <a:pt x="3674" y="65"/>
                    <a:pt x="3648" y="83"/>
                  </a:cubicBezTo>
                  <a:cubicBezTo>
                    <a:pt x="3322" y="353"/>
                    <a:pt x="3097" y="923"/>
                    <a:pt x="3053" y="1488"/>
                  </a:cubicBezTo>
                  <a:cubicBezTo>
                    <a:pt x="2840" y="1719"/>
                    <a:pt x="2577" y="1911"/>
                    <a:pt x="2316" y="2065"/>
                  </a:cubicBezTo>
                  <a:cubicBezTo>
                    <a:pt x="2103" y="2180"/>
                    <a:pt x="1846" y="2250"/>
                    <a:pt x="1603" y="2250"/>
                  </a:cubicBezTo>
                  <a:cubicBezTo>
                    <a:pt x="1277" y="2250"/>
                    <a:pt x="969" y="2122"/>
                    <a:pt x="808" y="1796"/>
                  </a:cubicBezTo>
                  <a:cubicBezTo>
                    <a:pt x="636" y="1442"/>
                    <a:pt x="751" y="711"/>
                    <a:pt x="1206" y="596"/>
                  </a:cubicBezTo>
                  <a:cubicBezTo>
                    <a:pt x="1411" y="545"/>
                    <a:pt x="1411" y="436"/>
                    <a:pt x="1269" y="436"/>
                  </a:cubicBezTo>
                  <a:cubicBezTo>
                    <a:pt x="1245" y="436"/>
                    <a:pt x="1206" y="442"/>
                    <a:pt x="1168" y="450"/>
                  </a:cubicBezTo>
                  <a:cubicBezTo>
                    <a:pt x="0" y="743"/>
                    <a:pt x="103" y="2442"/>
                    <a:pt x="1354" y="2442"/>
                  </a:cubicBezTo>
                  <a:cubicBezTo>
                    <a:pt x="1379" y="2442"/>
                    <a:pt x="1405" y="2442"/>
                    <a:pt x="1431" y="2436"/>
                  </a:cubicBezTo>
                  <a:cubicBezTo>
                    <a:pt x="1976" y="2411"/>
                    <a:pt x="2571" y="2187"/>
                    <a:pt x="3053" y="1827"/>
                  </a:cubicBezTo>
                  <a:cubicBezTo>
                    <a:pt x="3085" y="2334"/>
                    <a:pt x="3283" y="2788"/>
                    <a:pt x="3700" y="2968"/>
                  </a:cubicBezTo>
                  <a:cubicBezTo>
                    <a:pt x="3873" y="3039"/>
                    <a:pt x="4053" y="3071"/>
                    <a:pt x="4231" y="3071"/>
                  </a:cubicBezTo>
                  <a:cubicBezTo>
                    <a:pt x="4731" y="3071"/>
                    <a:pt x="5239" y="2814"/>
                    <a:pt x="5597" y="2430"/>
                  </a:cubicBezTo>
                  <a:cubicBezTo>
                    <a:pt x="5719" y="2750"/>
                    <a:pt x="5950" y="3033"/>
                    <a:pt x="6277" y="3187"/>
                  </a:cubicBezTo>
                  <a:cubicBezTo>
                    <a:pt x="6520" y="3302"/>
                    <a:pt x="6763" y="3347"/>
                    <a:pt x="7008" y="3347"/>
                  </a:cubicBezTo>
                  <a:cubicBezTo>
                    <a:pt x="7577" y="3347"/>
                    <a:pt x="8136" y="3096"/>
                    <a:pt x="8707" y="2936"/>
                  </a:cubicBezTo>
                  <a:cubicBezTo>
                    <a:pt x="8899" y="2879"/>
                    <a:pt x="8911" y="2770"/>
                    <a:pt x="8777" y="2770"/>
                  </a:cubicBezTo>
                  <a:cubicBezTo>
                    <a:pt x="8745" y="2770"/>
                    <a:pt x="8707" y="2770"/>
                    <a:pt x="8668" y="2782"/>
                  </a:cubicBezTo>
                  <a:cubicBezTo>
                    <a:pt x="8180" y="2923"/>
                    <a:pt x="7693" y="3128"/>
                    <a:pt x="7219" y="3128"/>
                  </a:cubicBezTo>
                  <a:cubicBezTo>
                    <a:pt x="6905" y="3128"/>
                    <a:pt x="6591" y="3039"/>
                    <a:pt x="6302" y="2770"/>
                  </a:cubicBezTo>
                  <a:cubicBezTo>
                    <a:pt x="6077" y="2557"/>
                    <a:pt x="5950" y="2276"/>
                    <a:pt x="5923" y="1988"/>
                  </a:cubicBezTo>
                  <a:cubicBezTo>
                    <a:pt x="6071" y="1711"/>
                    <a:pt x="6154" y="1403"/>
                    <a:pt x="6130" y="1110"/>
                  </a:cubicBezTo>
                  <a:cubicBezTo>
                    <a:pt x="6130" y="1071"/>
                    <a:pt x="6103" y="1057"/>
                    <a:pt x="6059" y="1057"/>
                  </a:cubicBezTo>
                  <a:cubicBezTo>
                    <a:pt x="5950" y="1057"/>
                    <a:pt x="5751" y="1154"/>
                    <a:pt x="5725" y="1193"/>
                  </a:cubicBezTo>
                  <a:cubicBezTo>
                    <a:pt x="5565" y="1442"/>
                    <a:pt x="5494" y="1731"/>
                    <a:pt x="5514" y="2027"/>
                  </a:cubicBezTo>
                  <a:cubicBezTo>
                    <a:pt x="5251" y="2480"/>
                    <a:pt x="4790" y="2834"/>
                    <a:pt x="4360" y="2834"/>
                  </a:cubicBezTo>
                  <a:cubicBezTo>
                    <a:pt x="4065" y="2834"/>
                    <a:pt x="3783" y="2660"/>
                    <a:pt x="3609" y="2237"/>
                  </a:cubicBezTo>
                  <a:cubicBezTo>
                    <a:pt x="3520" y="2019"/>
                    <a:pt x="3469" y="1737"/>
                    <a:pt x="3469" y="1450"/>
                  </a:cubicBezTo>
                  <a:cubicBezTo>
                    <a:pt x="3822" y="1057"/>
                    <a:pt x="4039" y="577"/>
                    <a:pt x="4008" y="45"/>
                  </a:cubicBezTo>
                  <a:cubicBezTo>
                    <a:pt x="4008" y="13"/>
                    <a:pt x="3976" y="0"/>
                    <a:pt x="3937" y="0"/>
                  </a:cubicBez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5489601" y="731765"/>
              <a:ext cx="158549" cy="86538"/>
            </a:xfrm>
            <a:custGeom>
              <a:avLst/>
              <a:gdLst/>
              <a:ahLst/>
              <a:cxnLst/>
              <a:rect l="l" t="t" r="r" b="b"/>
              <a:pathLst>
                <a:path w="7847" h="4283" extrusionOk="0">
                  <a:moveTo>
                    <a:pt x="1686" y="0"/>
                  </a:moveTo>
                  <a:cubicBezTo>
                    <a:pt x="494" y="19"/>
                    <a:pt x="0" y="1764"/>
                    <a:pt x="1102" y="2302"/>
                  </a:cubicBezTo>
                  <a:cubicBezTo>
                    <a:pt x="1340" y="2417"/>
                    <a:pt x="1622" y="2474"/>
                    <a:pt x="1917" y="2474"/>
                  </a:cubicBezTo>
                  <a:cubicBezTo>
                    <a:pt x="2270" y="2474"/>
                    <a:pt x="2634" y="2397"/>
                    <a:pt x="2968" y="2256"/>
                  </a:cubicBezTo>
                  <a:lnTo>
                    <a:pt x="2968" y="2256"/>
                  </a:lnTo>
                  <a:cubicBezTo>
                    <a:pt x="2879" y="2770"/>
                    <a:pt x="3013" y="3294"/>
                    <a:pt x="3462" y="3648"/>
                  </a:cubicBezTo>
                  <a:cubicBezTo>
                    <a:pt x="3679" y="3814"/>
                    <a:pt x="3910" y="3891"/>
                    <a:pt x="4148" y="3891"/>
                  </a:cubicBezTo>
                  <a:cubicBezTo>
                    <a:pt x="4533" y="3891"/>
                    <a:pt x="4923" y="3693"/>
                    <a:pt x="5225" y="3397"/>
                  </a:cubicBezTo>
                  <a:cubicBezTo>
                    <a:pt x="5276" y="3525"/>
                    <a:pt x="5340" y="3648"/>
                    <a:pt x="5403" y="3750"/>
                  </a:cubicBezTo>
                  <a:cubicBezTo>
                    <a:pt x="5667" y="4141"/>
                    <a:pt x="6083" y="4282"/>
                    <a:pt x="6519" y="4282"/>
                  </a:cubicBezTo>
                  <a:cubicBezTo>
                    <a:pt x="6904" y="4282"/>
                    <a:pt x="7302" y="4173"/>
                    <a:pt x="7628" y="4033"/>
                  </a:cubicBezTo>
                  <a:cubicBezTo>
                    <a:pt x="7847" y="3942"/>
                    <a:pt x="7717" y="3756"/>
                    <a:pt x="7545" y="3756"/>
                  </a:cubicBezTo>
                  <a:cubicBezTo>
                    <a:pt x="7513" y="3756"/>
                    <a:pt x="7480" y="3764"/>
                    <a:pt x="7442" y="3776"/>
                  </a:cubicBezTo>
                  <a:cubicBezTo>
                    <a:pt x="7187" y="3891"/>
                    <a:pt x="6904" y="3968"/>
                    <a:pt x="6640" y="3968"/>
                  </a:cubicBezTo>
                  <a:cubicBezTo>
                    <a:pt x="6320" y="3968"/>
                    <a:pt x="6013" y="3859"/>
                    <a:pt x="5782" y="3564"/>
                  </a:cubicBezTo>
                  <a:cubicBezTo>
                    <a:pt x="5699" y="3462"/>
                    <a:pt x="5590" y="3244"/>
                    <a:pt x="5533" y="3013"/>
                  </a:cubicBezTo>
                  <a:cubicBezTo>
                    <a:pt x="5693" y="2770"/>
                    <a:pt x="5788" y="2494"/>
                    <a:pt x="5802" y="2231"/>
                  </a:cubicBezTo>
                  <a:cubicBezTo>
                    <a:pt x="5808" y="2128"/>
                    <a:pt x="5717" y="2090"/>
                    <a:pt x="5628" y="2090"/>
                  </a:cubicBezTo>
                  <a:cubicBezTo>
                    <a:pt x="5583" y="2090"/>
                    <a:pt x="5539" y="2102"/>
                    <a:pt x="5500" y="2116"/>
                  </a:cubicBezTo>
                  <a:cubicBezTo>
                    <a:pt x="5140" y="2288"/>
                    <a:pt x="5057" y="2648"/>
                    <a:pt x="5116" y="3007"/>
                  </a:cubicBezTo>
                  <a:cubicBezTo>
                    <a:pt x="4891" y="3314"/>
                    <a:pt x="4563" y="3539"/>
                    <a:pt x="4217" y="3539"/>
                  </a:cubicBezTo>
                  <a:cubicBezTo>
                    <a:pt x="3994" y="3539"/>
                    <a:pt x="3763" y="3442"/>
                    <a:pt x="3557" y="3199"/>
                  </a:cubicBezTo>
                  <a:cubicBezTo>
                    <a:pt x="3294" y="2891"/>
                    <a:pt x="3288" y="2424"/>
                    <a:pt x="3430" y="2007"/>
                  </a:cubicBezTo>
                  <a:cubicBezTo>
                    <a:pt x="3776" y="1770"/>
                    <a:pt x="4045" y="1442"/>
                    <a:pt x="4140" y="1064"/>
                  </a:cubicBezTo>
                  <a:cubicBezTo>
                    <a:pt x="4167" y="962"/>
                    <a:pt x="4057" y="924"/>
                    <a:pt x="3962" y="924"/>
                  </a:cubicBezTo>
                  <a:cubicBezTo>
                    <a:pt x="3910" y="924"/>
                    <a:pt x="3865" y="936"/>
                    <a:pt x="3840" y="948"/>
                  </a:cubicBezTo>
                  <a:cubicBezTo>
                    <a:pt x="3500" y="1154"/>
                    <a:pt x="3231" y="1481"/>
                    <a:pt x="3083" y="1853"/>
                  </a:cubicBezTo>
                  <a:cubicBezTo>
                    <a:pt x="2737" y="2039"/>
                    <a:pt x="2308" y="2122"/>
                    <a:pt x="1930" y="2122"/>
                  </a:cubicBezTo>
                  <a:cubicBezTo>
                    <a:pt x="1853" y="2122"/>
                    <a:pt x="1770" y="2116"/>
                    <a:pt x="1693" y="2110"/>
                  </a:cubicBezTo>
                  <a:cubicBezTo>
                    <a:pt x="1225" y="2064"/>
                    <a:pt x="909" y="1776"/>
                    <a:pt x="891" y="1294"/>
                  </a:cubicBezTo>
                  <a:cubicBezTo>
                    <a:pt x="871" y="859"/>
                    <a:pt x="1166" y="320"/>
                    <a:pt x="1648" y="314"/>
                  </a:cubicBezTo>
                  <a:cubicBezTo>
                    <a:pt x="1885" y="308"/>
                    <a:pt x="1962" y="0"/>
                    <a:pt x="1686" y="0"/>
                  </a:cubicBezTo>
                  <a:close/>
                </a:path>
              </a:pathLst>
            </a:custGeom>
            <a:solidFill>
              <a:srgbClr val="1A4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5"/>
            <p:cNvSpPr/>
            <p:nvPr/>
          </p:nvSpPr>
          <p:spPr>
            <a:xfrm>
              <a:off x="5249344" y="749363"/>
              <a:ext cx="691011" cy="489082"/>
            </a:xfrm>
            <a:custGeom>
              <a:avLst/>
              <a:gdLst/>
              <a:ahLst/>
              <a:cxnLst/>
              <a:rect l="l" t="t" r="r" b="b"/>
              <a:pathLst>
                <a:path w="34200" h="24206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651" y="4758"/>
                    <a:pt x="16341" y="5496"/>
                    <a:pt x="13645" y="5496"/>
                  </a:cubicBezTo>
                  <a:cubicBezTo>
                    <a:pt x="12432" y="5496"/>
                    <a:pt x="11545" y="5347"/>
                    <a:pt x="11545" y="5347"/>
                  </a:cubicBezTo>
                  <a:lnTo>
                    <a:pt x="6660" y="15861"/>
                  </a:lnTo>
                  <a:cubicBezTo>
                    <a:pt x="5753" y="15069"/>
                    <a:pt x="4793" y="14746"/>
                    <a:pt x="3900" y="14746"/>
                  </a:cubicBezTo>
                  <a:cubicBezTo>
                    <a:pt x="3511" y="14746"/>
                    <a:pt x="3135" y="14807"/>
                    <a:pt x="2782" y="14918"/>
                  </a:cubicBezTo>
                  <a:cubicBezTo>
                    <a:pt x="1146" y="15432"/>
                    <a:pt x="0" y="17001"/>
                    <a:pt x="320" y="18432"/>
                  </a:cubicBezTo>
                  <a:cubicBezTo>
                    <a:pt x="546" y="19461"/>
                    <a:pt x="1806" y="19760"/>
                    <a:pt x="3193" y="19760"/>
                  </a:cubicBezTo>
                  <a:cubicBezTo>
                    <a:pt x="5113" y="19760"/>
                    <a:pt x="7276" y="19187"/>
                    <a:pt x="7276" y="19187"/>
                  </a:cubicBezTo>
                  <a:cubicBezTo>
                    <a:pt x="7567" y="22293"/>
                    <a:pt x="10908" y="23008"/>
                    <a:pt x="13921" y="23008"/>
                  </a:cubicBezTo>
                  <a:cubicBezTo>
                    <a:pt x="15753" y="23008"/>
                    <a:pt x="17463" y="22744"/>
                    <a:pt x="18294" y="22592"/>
                  </a:cubicBezTo>
                  <a:lnTo>
                    <a:pt x="18294" y="23553"/>
                  </a:lnTo>
                  <a:cubicBezTo>
                    <a:pt x="18294" y="23553"/>
                    <a:pt x="18492" y="24205"/>
                    <a:pt x="19176" y="24205"/>
                  </a:cubicBezTo>
                  <a:cubicBezTo>
                    <a:pt x="19463" y="24205"/>
                    <a:pt x="19835" y="24090"/>
                    <a:pt x="20315" y="23764"/>
                  </a:cubicBezTo>
                  <a:lnTo>
                    <a:pt x="19821" y="22335"/>
                  </a:lnTo>
                  <a:cubicBezTo>
                    <a:pt x="21738" y="21924"/>
                    <a:pt x="29930" y="19956"/>
                    <a:pt x="32155" y="16027"/>
                  </a:cubicBezTo>
                  <a:cubicBezTo>
                    <a:pt x="34200" y="12411"/>
                    <a:pt x="28250" y="3225"/>
                    <a:pt x="20430" y="0"/>
                  </a:cubicBezTo>
                  <a:close/>
                </a:path>
              </a:pathLst>
            </a:custGeom>
            <a:solidFill>
              <a:srgbClr val="FF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5"/>
            <p:cNvSpPr/>
            <p:nvPr/>
          </p:nvSpPr>
          <p:spPr>
            <a:xfrm>
              <a:off x="5492046" y="1043407"/>
              <a:ext cx="111026" cy="147800"/>
            </a:xfrm>
            <a:custGeom>
              <a:avLst/>
              <a:gdLst/>
              <a:ahLst/>
              <a:cxnLst/>
              <a:rect l="l" t="t" r="r" b="b"/>
              <a:pathLst>
                <a:path w="5495" h="7315" extrusionOk="0">
                  <a:moveTo>
                    <a:pt x="2776" y="0"/>
                  </a:moveTo>
                  <a:lnTo>
                    <a:pt x="2475" y="172"/>
                  </a:lnTo>
                  <a:cubicBezTo>
                    <a:pt x="2456" y="186"/>
                    <a:pt x="142" y="1545"/>
                    <a:pt x="45" y="4512"/>
                  </a:cubicBezTo>
                  <a:cubicBezTo>
                    <a:pt x="1" y="5962"/>
                    <a:pt x="418" y="6948"/>
                    <a:pt x="1181" y="7237"/>
                  </a:cubicBezTo>
                  <a:cubicBezTo>
                    <a:pt x="1327" y="7288"/>
                    <a:pt x="1481" y="7314"/>
                    <a:pt x="1635" y="7314"/>
                  </a:cubicBezTo>
                  <a:cubicBezTo>
                    <a:pt x="2347" y="7314"/>
                    <a:pt x="3173" y="6782"/>
                    <a:pt x="3981" y="5782"/>
                  </a:cubicBezTo>
                  <a:lnTo>
                    <a:pt x="3758" y="5609"/>
                  </a:lnTo>
                  <a:cubicBezTo>
                    <a:pt x="3021" y="6522"/>
                    <a:pt x="2252" y="7030"/>
                    <a:pt x="1634" y="7030"/>
                  </a:cubicBezTo>
                  <a:cubicBezTo>
                    <a:pt x="1510" y="7030"/>
                    <a:pt x="1392" y="7010"/>
                    <a:pt x="1282" y="6968"/>
                  </a:cubicBezTo>
                  <a:cubicBezTo>
                    <a:pt x="642" y="6737"/>
                    <a:pt x="288" y="5820"/>
                    <a:pt x="335" y="4519"/>
                  </a:cubicBezTo>
                  <a:cubicBezTo>
                    <a:pt x="404" y="2332"/>
                    <a:pt x="1738" y="1071"/>
                    <a:pt x="2335" y="615"/>
                  </a:cubicBezTo>
                  <a:lnTo>
                    <a:pt x="2335" y="615"/>
                  </a:lnTo>
                  <a:cubicBezTo>
                    <a:pt x="2250" y="1128"/>
                    <a:pt x="2187" y="2045"/>
                    <a:pt x="2732" y="2480"/>
                  </a:cubicBezTo>
                  <a:cubicBezTo>
                    <a:pt x="2927" y="2635"/>
                    <a:pt x="3179" y="2713"/>
                    <a:pt x="3485" y="2713"/>
                  </a:cubicBezTo>
                  <a:cubicBezTo>
                    <a:pt x="4001" y="2713"/>
                    <a:pt x="4673" y="2491"/>
                    <a:pt x="5495" y="2045"/>
                  </a:cubicBezTo>
                  <a:lnTo>
                    <a:pt x="5359" y="1802"/>
                  </a:lnTo>
                  <a:cubicBezTo>
                    <a:pt x="4585" y="2218"/>
                    <a:pt x="3951" y="2430"/>
                    <a:pt x="3489" y="2430"/>
                  </a:cubicBezTo>
                  <a:cubicBezTo>
                    <a:pt x="3248" y="2430"/>
                    <a:pt x="3054" y="2372"/>
                    <a:pt x="2912" y="2255"/>
                  </a:cubicBezTo>
                  <a:cubicBezTo>
                    <a:pt x="2289" y="1763"/>
                    <a:pt x="2681" y="346"/>
                    <a:pt x="2687" y="332"/>
                  </a:cubicBezTo>
                  <a:lnTo>
                    <a:pt x="2776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5"/>
            <p:cNvSpPr/>
            <p:nvPr/>
          </p:nvSpPr>
          <p:spPr>
            <a:xfrm>
              <a:off x="5494814" y="1049327"/>
              <a:ext cx="62534" cy="138970"/>
            </a:xfrm>
            <a:custGeom>
              <a:avLst/>
              <a:gdLst/>
              <a:ahLst/>
              <a:cxnLst/>
              <a:rect l="l" t="t" r="r" b="b"/>
              <a:pathLst>
                <a:path w="3095" h="6878" extrusionOk="0">
                  <a:moveTo>
                    <a:pt x="2408" y="1"/>
                  </a:moveTo>
                  <a:cubicBezTo>
                    <a:pt x="2408" y="1"/>
                    <a:pt x="145" y="1303"/>
                    <a:pt x="56" y="4226"/>
                  </a:cubicBezTo>
                  <a:cubicBezTo>
                    <a:pt x="0" y="5935"/>
                    <a:pt x="601" y="6878"/>
                    <a:pt x="1499" y="6878"/>
                  </a:cubicBezTo>
                  <a:cubicBezTo>
                    <a:pt x="1844" y="6878"/>
                    <a:pt x="2233" y="6739"/>
                    <a:pt x="2645" y="6450"/>
                  </a:cubicBezTo>
                  <a:lnTo>
                    <a:pt x="3095" y="2258"/>
                  </a:lnTo>
                  <a:cubicBezTo>
                    <a:pt x="1844" y="2021"/>
                    <a:pt x="2408" y="1"/>
                    <a:pt x="2408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5"/>
            <p:cNvSpPr/>
            <p:nvPr/>
          </p:nvSpPr>
          <p:spPr>
            <a:xfrm>
              <a:off x="5514716" y="1040861"/>
              <a:ext cx="45744" cy="8486"/>
            </a:xfrm>
            <a:custGeom>
              <a:avLst/>
              <a:gdLst/>
              <a:ahLst/>
              <a:cxnLst/>
              <a:rect l="l" t="t" r="r" b="b"/>
              <a:pathLst>
                <a:path w="2264" h="420" extrusionOk="0">
                  <a:moveTo>
                    <a:pt x="1347" y="0"/>
                  </a:moveTo>
                  <a:cubicBezTo>
                    <a:pt x="616" y="0"/>
                    <a:pt x="0" y="331"/>
                    <a:pt x="0" y="331"/>
                  </a:cubicBezTo>
                  <a:lnTo>
                    <a:pt x="2110" y="420"/>
                  </a:lnTo>
                  <a:lnTo>
                    <a:pt x="2263" y="209"/>
                  </a:lnTo>
                  <a:cubicBezTo>
                    <a:pt x="1961" y="55"/>
                    <a:pt x="1645" y="0"/>
                    <a:pt x="1347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5"/>
            <p:cNvSpPr/>
            <p:nvPr/>
          </p:nvSpPr>
          <p:spPr>
            <a:xfrm>
              <a:off x="5510695" y="1057873"/>
              <a:ext cx="42653" cy="55867"/>
            </a:xfrm>
            <a:custGeom>
              <a:avLst/>
              <a:gdLst/>
              <a:ahLst/>
              <a:cxnLst/>
              <a:rect l="l" t="t" r="r" b="b"/>
              <a:pathLst>
                <a:path w="2111" h="2765" extrusionOk="0">
                  <a:moveTo>
                    <a:pt x="1327" y="1"/>
                  </a:moveTo>
                  <a:lnTo>
                    <a:pt x="1" y="1501"/>
                  </a:lnTo>
                  <a:lnTo>
                    <a:pt x="2013" y="2764"/>
                  </a:lnTo>
                  <a:lnTo>
                    <a:pt x="2110" y="1867"/>
                  </a:lnTo>
                  <a:cubicBezTo>
                    <a:pt x="1116" y="1547"/>
                    <a:pt x="1327" y="1"/>
                    <a:pt x="1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5"/>
            <p:cNvSpPr/>
            <p:nvPr/>
          </p:nvSpPr>
          <p:spPr>
            <a:xfrm>
              <a:off x="5498795" y="1135865"/>
              <a:ext cx="38733" cy="50189"/>
            </a:xfrm>
            <a:custGeom>
              <a:avLst/>
              <a:gdLst/>
              <a:ahLst/>
              <a:cxnLst/>
              <a:rect l="l" t="t" r="r" b="b"/>
              <a:pathLst>
                <a:path w="1917" h="2484" extrusionOk="0">
                  <a:moveTo>
                    <a:pt x="724" y="1"/>
                  </a:moveTo>
                  <a:cubicBezTo>
                    <a:pt x="519" y="1"/>
                    <a:pt x="279" y="95"/>
                    <a:pt x="1" y="321"/>
                  </a:cubicBezTo>
                  <a:cubicBezTo>
                    <a:pt x="1" y="321"/>
                    <a:pt x="120" y="2484"/>
                    <a:pt x="1288" y="2484"/>
                  </a:cubicBezTo>
                  <a:cubicBezTo>
                    <a:pt x="1471" y="2484"/>
                    <a:pt x="1679" y="2431"/>
                    <a:pt x="1916" y="2309"/>
                  </a:cubicBezTo>
                  <a:cubicBezTo>
                    <a:pt x="1916" y="2309"/>
                    <a:pt x="1739" y="1"/>
                    <a:pt x="724" y="1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5"/>
            <p:cNvSpPr/>
            <p:nvPr/>
          </p:nvSpPr>
          <p:spPr>
            <a:xfrm>
              <a:off x="5615862" y="1013746"/>
              <a:ext cx="83709" cy="60878"/>
            </a:xfrm>
            <a:custGeom>
              <a:avLst/>
              <a:gdLst/>
              <a:ahLst/>
              <a:cxnLst/>
              <a:rect l="l" t="t" r="r" b="b"/>
              <a:pathLst>
                <a:path w="4143" h="3013" extrusionOk="0">
                  <a:moveTo>
                    <a:pt x="2341" y="0"/>
                  </a:moveTo>
                  <a:lnTo>
                    <a:pt x="1995" y="2385"/>
                  </a:lnTo>
                  <a:lnTo>
                    <a:pt x="1995" y="2385"/>
                  </a:lnTo>
                  <a:lnTo>
                    <a:pt x="2231" y="2270"/>
                  </a:lnTo>
                  <a:cubicBezTo>
                    <a:pt x="2463" y="2160"/>
                    <a:pt x="2943" y="1978"/>
                    <a:pt x="3329" y="1978"/>
                  </a:cubicBezTo>
                  <a:cubicBezTo>
                    <a:pt x="3554" y="1978"/>
                    <a:pt x="3746" y="2039"/>
                    <a:pt x="3841" y="2211"/>
                  </a:cubicBezTo>
                  <a:cubicBezTo>
                    <a:pt x="3847" y="2217"/>
                    <a:pt x="3847" y="2223"/>
                    <a:pt x="3847" y="2223"/>
                  </a:cubicBezTo>
                  <a:cubicBezTo>
                    <a:pt x="3808" y="2468"/>
                    <a:pt x="2181" y="2693"/>
                    <a:pt x="328" y="2731"/>
                  </a:cubicBezTo>
                  <a:cubicBezTo>
                    <a:pt x="361" y="2577"/>
                    <a:pt x="424" y="2430"/>
                    <a:pt x="501" y="2403"/>
                  </a:cubicBezTo>
                  <a:cubicBezTo>
                    <a:pt x="510" y="2400"/>
                    <a:pt x="521" y="2398"/>
                    <a:pt x="532" y="2398"/>
                  </a:cubicBezTo>
                  <a:cubicBezTo>
                    <a:pt x="604" y="2398"/>
                    <a:pt x="705" y="2468"/>
                    <a:pt x="822" y="2590"/>
                  </a:cubicBezTo>
                  <a:lnTo>
                    <a:pt x="1027" y="2397"/>
                  </a:lnTo>
                  <a:cubicBezTo>
                    <a:pt x="849" y="2210"/>
                    <a:pt x="684" y="2114"/>
                    <a:pt x="531" y="2114"/>
                  </a:cubicBezTo>
                  <a:cubicBezTo>
                    <a:pt x="490" y="2114"/>
                    <a:pt x="450" y="2121"/>
                    <a:pt x="411" y="2134"/>
                  </a:cubicBezTo>
                  <a:cubicBezTo>
                    <a:pt x="91" y="2243"/>
                    <a:pt x="27" y="2756"/>
                    <a:pt x="14" y="2859"/>
                  </a:cubicBezTo>
                  <a:lnTo>
                    <a:pt x="1" y="3013"/>
                  </a:lnTo>
                  <a:lnTo>
                    <a:pt x="161" y="3013"/>
                  </a:lnTo>
                  <a:cubicBezTo>
                    <a:pt x="1001" y="3007"/>
                    <a:pt x="3764" y="2930"/>
                    <a:pt x="4092" y="2371"/>
                  </a:cubicBezTo>
                  <a:cubicBezTo>
                    <a:pt x="4142" y="2282"/>
                    <a:pt x="4142" y="2173"/>
                    <a:pt x="4092" y="2070"/>
                  </a:cubicBezTo>
                  <a:cubicBezTo>
                    <a:pt x="3934" y="1787"/>
                    <a:pt x="3643" y="1696"/>
                    <a:pt x="3332" y="1696"/>
                  </a:cubicBezTo>
                  <a:cubicBezTo>
                    <a:pt x="2973" y="1696"/>
                    <a:pt x="2587" y="1817"/>
                    <a:pt x="2347" y="1910"/>
                  </a:cubicBezTo>
                  <a:lnTo>
                    <a:pt x="2622" y="39"/>
                  </a:lnTo>
                  <a:lnTo>
                    <a:pt x="2341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5503462" y="854268"/>
              <a:ext cx="150911" cy="55988"/>
            </a:xfrm>
            <a:custGeom>
              <a:avLst/>
              <a:gdLst/>
              <a:ahLst/>
              <a:cxnLst/>
              <a:rect l="l" t="t" r="r" b="b"/>
              <a:pathLst>
                <a:path w="7469" h="2771" extrusionOk="0">
                  <a:moveTo>
                    <a:pt x="7468" y="1"/>
                  </a:moveTo>
                  <a:lnTo>
                    <a:pt x="0" y="565"/>
                  </a:lnTo>
                  <a:lnTo>
                    <a:pt x="507" y="2770"/>
                  </a:lnTo>
                  <a:lnTo>
                    <a:pt x="7468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700319" y="827072"/>
              <a:ext cx="113087" cy="60918"/>
            </a:xfrm>
            <a:custGeom>
              <a:avLst/>
              <a:gdLst/>
              <a:ahLst/>
              <a:cxnLst/>
              <a:rect l="l" t="t" r="r" b="b"/>
              <a:pathLst>
                <a:path w="5597" h="3015" extrusionOk="0">
                  <a:moveTo>
                    <a:pt x="796" y="1"/>
                  </a:moveTo>
                  <a:lnTo>
                    <a:pt x="1" y="2124"/>
                  </a:lnTo>
                  <a:lnTo>
                    <a:pt x="5596" y="3014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265245" y="1080341"/>
              <a:ext cx="81628" cy="51927"/>
            </a:xfrm>
            <a:custGeom>
              <a:avLst/>
              <a:gdLst/>
              <a:ahLst/>
              <a:cxnLst/>
              <a:rect l="l" t="t" r="r" b="b"/>
              <a:pathLst>
                <a:path w="4040" h="2570" extrusionOk="0">
                  <a:moveTo>
                    <a:pt x="2540" y="1"/>
                  </a:moveTo>
                  <a:cubicBezTo>
                    <a:pt x="2180" y="1"/>
                    <a:pt x="1775" y="87"/>
                    <a:pt x="1353" y="274"/>
                  </a:cubicBezTo>
                  <a:cubicBezTo>
                    <a:pt x="1" y="871"/>
                    <a:pt x="33" y="2543"/>
                    <a:pt x="33" y="2543"/>
                  </a:cubicBezTo>
                  <a:cubicBezTo>
                    <a:pt x="513" y="694"/>
                    <a:pt x="1633" y="188"/>
                    <a:pt x="2492" y="188"/>
                  </a:cubicBezTo>
                  <a:cubicBezTo>
                    <a:pt x="2815" y="188"/>
                    <a:pt x="3101" y="260"/>
                    <a:pt x="3302" y="358"/>
                  </a:cubicBezTo>
                  <a:cubicBezTo>
                    <a:pt x="4039" y="717"/>
                    <a:pt x="3847" y="1980"/>
                    <a:pt x="2802" y="2312"/>
                  </a:cubicBezTo>
                  <a:cubicBezTo>
                    <a:pt x="2687" y="2349"/>
                    <a:pt x="2589" y="2365"/>
                    <a:pt x="2507" y="2365"/>
                  </a:cubicBezTo>
                  <a:cubicBezTo>
                    <a:pt x="1852" y="2365"/>
                    <a:pt x="2181" y="1332"/>
                    <a:pt x="2181" y="1332"/>
                  </a:cubicBezTo>
                  <a:lnTo>
                    <a:pt x="2181" y="1332"/>
                  </a:lnTo>
                  <a:lnTo>
                    <a:pt x="1238" y="1986"/>
                  </a:lnTo>
                  <a:lnTo>
                    <a:pt x="1238" y="1986"/>
                  </a:lnTo>
                  <a:lnTo>
                    <a:pt x="1962" y="1646"/>
                  </a:lnTo>
                  <a:lnTo>
                    <a:pt x="1962" y="1646"/>
                  </a:lnTo>
                  <a:cubicBezTo>
                    <a:pt x="1864" y="2318"/>
                    <a:pt x="2093" y="2570"/>
                    <a:pt x="2426" y="2570"/>
                  </a:cubicBezTo>
                  <a:cubicBezTo>
                    <a:pt x="3024" y="2570"/>
                    <a:pt x="3957" y="1758"/>
                    <a:pt x="3924" y="1108"/>
                  </a:cubicBezTo>
                  <a:cubicBezTo>
                    <a:pt x="3893" y="417"/>
                    <a:pt x="3327" y="1"/>
                    <a:pt x="2540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5"/>
            <p:cNvSpPr/>
            <p:nvPr/>
          </p:nvSpPr>
          <p:spPr>
            <a:xfrm>
              <a:off x="5652393" y="910316"/>
              <a:ext cx="223831" cy="150972"/>
            </a:xfrm>
            <a:custGeom>
              <a:avLst/>
              <a:gdLst/>
              <a:ahLst/>
              <a:cxnLst/>
              <a:rect l="l" t="t" r="r" b="b"/>
              <a:pathLst>
                <a:path w="11078" h="7472" extrusionOk="0">
                  <a:moveTo>
                    <a:pt x="2417" y="1"/>
                  </a:moveTo>
                  <a:cubicBezTo>
                    <a:pt x="1654" y="1"/>
                    <a:pt x="925" y="420"/>
                    <a:pt x="668" y="1241"/>
                  </a:cubicBezTo>
                  <a:cubicBezTo>
                    <a:pt x="0" y="3112"/>
                    <a:pt x="1367" y="5138"/>
                    <a:pt x="2527" y="6522"/>
                  </a:cubicBezTo>
                  <a:cubicBezTo>
                    <a:pt x="2731" y="6766"/>
                    <a:pt x="3020" y="7176"/>
                    <a:pt x="3347" y="7472"/>
                  </a:cubicBezTo>
                  <a:cubicBezTo>
                    <a:pt x="5610" y="5913"/>
                    <a:pt x="11078" y="1644"/>
                    <a:pt x="8071" y="573"/>
                  </a:cubicBezTo>
                  <a:cubicBezTo>
                    <a:pt x="7807" y="476"/>
                    <a:pt x="7523" y="431"/>
                    <a:pt x="7234" y="431"/>
                  </a:cubicBezTo>
                  <a:cubicBezTo>
                    <a:pt x="6209" y="431"/>
                    <a:pt x="5110" y="990"/>
                    <a:pt x="4545" y="1759"/>
                  </a:cubicBezTo>
                  <a:cubicBezTo>
                    <a:pt x="4334" y="1227"/>
                    <a:pt x="4065" y="759"/>
                    <a:pt x="3867" y="573"/>
                  </a:cubicBezTo>
                  <a:cubicBezTo>
                    <a:pt x="3457" y="190"/>
                    <a:pt x="2929" y="1"/>
                    <a:pt x="2417" y="1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5"/>
            <p:cNvSpPr/>
            <p:nvPr/>
          </p:nvSpPr>
          <p:spPr>
            <a:xfrm>
              <a:off x="5788797" y="935633"/>
              <a:ext cx="36147" cy="44310"/>
            </a:xfrm>
            <a:custGeom>
              <a:avLst/>
              <a:gdLst/>
              <a:ahLst/>
              <a:cxnLst/>
              <a:rect l="l" t="t" r="r" b="b"/>
              <a:pathLst>
                <a:path w="1789" h="2193" extrusionOk="0">
                  <a:moveTo>
                    <a:pt x="1288" y="0"/>
                  </a:moveTo>
                  <a:cubicBezTo>
                    <a:pt x="987" y="0"/>
                    <a:pt x="590" y="308"/>
                    <a:pt x="327" y="782"/>
                  </a:cubicBezTo>
                  <a:cubicBezTo>
                    <a:pt x="7" y="1366"/>
                    <a:pt x="0" y="1974"/>
                    <a:pt x="308" y="2148"/>
                  </a:cubicBezTo>
                  <a:cubicBezTo>
                    <a:pt x="365" y="2180"/>
                    <a:pt x="430" y="2192"/>
                    <a:pt x="494" y="2192"/>
                  </a:cubicBezTo>
                  <a:cubicBezTo>
                    <a:pt x="802" y="2192"/>
                    <a:pt x="1193" y="1885"/>
                    <a:pt x="1456" y="1411"/>
                  </a:cubicBezTo>
                  <a:cubicBezTo>
                    <a:pt x="1782" y="828"/>
                    <a:pt x="1788" y="218"/>
                    <a:pt x="1474" y="45"/>
                  </a:cubicBezTo>
                  <a:cubicBezTo>
                    <a:pt x="1423" y="12"/>
                    <a:pt x="1359" y="0"/>
                    <a:pt x="1288" y="0"/>
                  </a:cubicBezTo>
                  <a:close/>
                </a:path>
              </a:pathLst>
            </a:custGeom>
            <a:solidFill>
              <a:srgbClr val="FF8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5"/>
            <p:cNvSpPr/>
            <p:nvPr/>
          </p:nvSpPr>
          <p:spPr>
            <a:xfrm>
              <a:off x="5510049" y="896031"/>
              <a:ext cx="233812" cy="163176"/>
            </a:xfrm>
            <a:custGeom>
              <a:avLst/>
              <a:gdLst/>
              <a:ahLst/>
              <a:cxnLst/>
              <a:rect l="l" t="t" r="r" b="b"/>
              <a:pathLst>
                <a:path w="11572" h="8076" extrusionOk="0">
                  <a:moveTo>
                    <a:pt x="7689" y="1"/>
                  </a:moveTo>
                  <a:cubicBezTo>
                    <a:pt x="6479" y="1"/>
                    <a:pt x="5183" y="821"/>
                    <a:pt x="4636" y="1826"/>
                  </a:cubicBezTo>
                  <a:cubicBezTo>
                    <a:pt x="4335" y="1288"/>
                    <a:pt x="3975" y="832"/>
                    <a:pt x="3738" y="665"/>
                  </a:cubicBezTo>
                  <a:cubicBezTo>
                    <a:pt x="3338" y="379"/>
                    <a:pt x="2873" y="243"/>
                    <a:pt x="2419" y="243"/>
                  </a:cubicBezTo>
                  <a:cubicBezTo>
                    <a:pt x="1489" y="243"/>
                    <a:pt x="607" y="813"/>
                    <a:pt x="430" y="1838"/>
                  </a:cubicBezTo>
                  <a:cubicBezTo>
                    <a:pt x="1" y="3928"/>
                    <a:pt x="1738" y="5883"/>
                    <a:pt x="3175" y="7185"/>
                  </a:cubicBezTo>
                  <a:cubicBezTo>
                    <a:pt x="3430" y="7422"/>
                    <a:pt x="3790" y="7819"/>
                    <a:pt x="4181" y="8076"/>
                  </a:cubicBezTo>
                  <a:cubicBezTo>
                    <a:pt x="6373" y="6102"/>
                    <a:pt x="11572" y="762"/>
                    <a:pt x="8219" y="57"/>
                  </a:cubicBezTo>
                  <a:cubicBezTo>
                    <a:pt x="8046" y="19"/>
                    <a:pt x="7869" y="1"/>
                    <a:pt x="7689" y="1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5"/>
            <p:cNvSpPr/>
            <p:nvPr/>
          </p:nvSpPr>
          <p:spPr>
            <a:xfrm>
              <a:off x="5603719" y="895991"/>
              <a:ext cx="72132" cy="36955"/>
            </a:xfrm>
            <a:custGeom>
              <a:avLst/>
              <a:gdLst/>
              <a:ahLst/>
              <a:cxnLst/>
              <a:rect l="l" t="t" r="r" b="b"/>
              <a:pathLst>
                <a:path w="3570" h="1829" extrusionOk="0">
                  <a:moveTo>
                    <a:pt x="6" y="1820"/>
                  </a:moveTo>
                  <a:lnTo>
                    <a:pt x="0" y="1828"/>
                  </a:lnTo>
                  <a:lnTo>
                    <a:pt x="0" y="1828"/>
                  </a:lnTo>
                  <a:lnTo>
                    <a:pt x="6" y="1820"/>
                  </a:lnTo>
                  <a:close/>
                  <a:moveTo>
                    <a:pt x="12" y="1808"/>
                  </a:moveTo>
                  <a:lnTo>
                    <a:pt x="12" y="1808"/>
                  </a:lnTo>
                  <a:lnTo>
                    <a:pt x="12" y="1808"/>
                  </a:lnTo>
                  <a:close/>
                  <a:moveTo>
                    <a:pt x="31" y="1776"/>
                  </a:moveTo>
                  <a:cubicBezTo>
                    <a:pt x="25" y="1782"/>
                    <a:pt x="25" y="1790"/>
                    <a:pt x="19" y="1796"/>
                  </a:cubicBezTo>
                  <a:cubicBezTo>
                    <a:pt x="25" y="1790"/>
                    <a:pt x="25" y="1782"/>
                    <a:pt x="31" y="1776"/>
                  </a:cubicBezTo>
                  <a:close/>
                  <a:moveTo>
                    <a:pt x="3563" y="51"/>
                  </a:moveTo>
                  <a:lnTo>
                    <a:pt x="3569" y="51"/>
                  </a:lnTo>
                  <a:lnTo>
                    <a:pt x="3563" y="51"/>
                  </a:lnTo>
                  <a:close/>
                  <a:moveTo>
                    <a:pt x="3057" y="0"/>
                  </a:moveTo>
                  <a:cubicBezTo>
                    <a:pt x="1865" y="0"/>
                    <a:pt x="589" y="796"/>
                    <a:pt x="31" y="1776"/>
                  </a:cubicBezTo>
                  <a:cubicBezTo>
                    <a:pt x="589" y="796"/>
                    <a:pt x="1865" y="0"/>
                    <a:pt x="3057" y="0"/>
                  </a:cubicBezTo>
                  <a:close/>
                  <a:moveTo>
                    <a:pt x="3057" y="0"/>
                  </a:moveTo>
                  <a:lnTo>
                    <a:pt x="3057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FFB8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5"/>
            <p:cNvSpPr/>
            <p:nvPr/>
          </p:nvSpPr>
          <p:spPr>
            <a:xfrm>
              <a:off x="5594506" y="895991"/>
              <a:ext cx="103753" cy="163216"/>
            </a:xfrm>
            <a:custGeom>
              <a:avLst/>
              <a:gdLst/>
              <a:ahLst/>
              <a:cxnLst/>
              <a:rect l="l" t="t" r="r" b="b"/>
              <a:pathLst>
                <a:path w="5135" h="8078" extrusionOk="0">
                  <a:moveTo>
                    <a:pt x="3513" y="0"/>
                  </a:moveTo>
                  <a:cubicBezTo>
                    <a:pt x="2321" y="0"/>
                    <a:pt x="1045" y="796"/>
                    <a:pt x="487" y="1776"/>
                  </a:cubicBezTo>
                  <a:cubicBezTo>
                    <a:pt x="481" y="1782"/>
                    <a:pt x="481" y="1790"/>
                    <a:pt x="475" y="1796"/>
                  </a:cubicBezTo>
                  <a:cubicBezTo>
                    <a:pt x="475" y="1802"/>
                    <a:pt x="468" y="1802"/>
                    <a:pt x="468" y="1808"/>
                  </a:cubicBezTo>
                  <a:cubicBezTo>
                    <a:pt x="468" y="1808"/>
                    <a:pt x="462" y="1814"/>
                    <a:pt x="462" y="1820"/>
                  </a:cubicBezTo>
                  <a:lnTo>
                    <a:pt x="456" y="1828"/>
                  </a:lnTo>
                  <a:cubicBezTo>
                    <a:pt x="456" y="1828"/>
                    <a:pt x="2302" y="314"/>
                    <a:pt x="3513" y="314"/>
                  </a:cubicBezTo>
                  <a:cubicBezTo>
                    <a:pt x="3687" y="314"/>
                    <a:pt x="3847" y="347"/>
                    <a:pt x="3981" y="417"/>
                  </a:cubicBezTo>
                  <a:cubicBezTo>
                    <a:pt x="5116" y="968"/>
                    <a:pt x="4449" y="3379"/>
                    <a:pt x="1" y="8078"/>
                  </a:cubicBezTo>
                  <a:cubicBezTo>
                    <a:pt x="1679" y="6559"/>
                    <a:pt x="5135" y="3065"/>
                    <a:pt x="5135" y="1199"/>
                  </a:cubicBezTo>
                  <a:cubicBezTo>
                    <a:pt x="5135" y="1027"/>
                    <a:pt x="5102" y="867"/>
                    <a:pt x="5039" y="725"/>
                  </a:cubicBezTo>
                  <a:cubicBezTo>
                    <a:pt x="4898" y="405"/>
                    <a:pt x="4578" y="167"/>
                    <a:pt x="4039" y="59"/>
                  </a:cubicBezTo>
                  <a:cubicBezTo>
                    <a:pt x="4033" y="59"/>
                    <a:pt x="4033" y="51"/>
                    <a:pt x="4025" y="51"/>
                  </a:cubicBezTo>
                  <a:lnTo>
                    <a:pt x="4019" y="51"/>
                  </a:lnTo>
                  <a:cubicBezTo>
                    <a:pt x="3853" y="20"/>
                    <a:pt x="3687" y="0"/>
                    <a:pt x="3513" y="0"/>
                  </a:cubicBezTo>
                  <a:close/>
                </a:path>
              </a:pathLst>
            </a:custGeom>
            <a:solidFill>
              <a:srgbClr val="FF8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5"/>
            <p:cNvSpPr/>
            <p:nvPr/>
          </p:nvSpPr>
          <p:spPr>
            <a:xfrm>
              <a:off x="5522738" y="911407"/>
              <a:ext cx="36288" cy="44310"/>
            </a:xfrm>
            <a:custGeom>
              <a:avLst/>
              <a:gdLst/>
              <a:ahLst/>
              <a:cxnLst/>
              <a:rect l="l" t="t" r="r" b="b"/>
              <a:pathLst>
                <a:path w="1796" h="2193" extrusionOk="0">
                  <a:moveTo>
                    <a:pt x="1296" y="1"/>
                  </a:moveTo>
                  <a:cubicBezTo>
                    <a:pt x="988" y="1"/>
                    <a:pt x="597" y="308"/>
                    <a:pt x="334" y="782"/>
                  </a:cubicBezTo>
                  <a:cubicBezTo>
                    <a:pt x="14" y="1365"/>
                    <a:pt x="0" y="1974"/>
                    <a:pt x="316" y="2148"/>
                  </a:cubicBezTo>
                  <a:cubicBezTo>
                    <a:pt x="373" y="2181"/>
                    <a:pt x="431" y="2193"/>
                    <a:pt x="500" y="2193"/>
                  </a:cubicBezTo>
                  <a:cubicBezTo>
                    <a:pt x="802" y="2193"/>
                    <a:pt x="1200" y="1885"/>
                    <a:pt x="1462" y="1411"/>
                  </a:cubicBezTo>
                  <a:cubicBezTo>
                    <a:pt x="1783" y="827"/>
                    <a:pt x="1796" y="219"/>
                    <a:pt x="1482" y="45"/>
                  </a:cubicBezTo>
                  <a:cubicBezTo>
                    <a:pt x="1423" y="13"/>
                    <a:pt x="1360" y="1"/>
                    <a:pt x="1296" y="1"/>
                  </a:cubicBezTo>
                  <a:close/>
                </a:path>
              </a:pathLst>
            </a:custGeom>
            <a:solidFill>
              <a:srgbClr val="FF8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5735052" y="1148170"/>
              <a:ext cx="172005" cy="141314"/>
            </a:xfrm>
            <a:custGeom>
              <a:avLst/>
              <a:gdLst/>
              <a:ahLst/>
              <a:cxnLst/>
              <a:rect l="l" t="t" r="r" b="b"/>
              <a:pathLst>
                <a:path w="8513" h="6994" extrusionOk="0">
                  <a:moveTo>
                    <a:pt x="5291" y="0"/>
                  </a:moveTo>
                  <a:cubicBezTo>
                    <a:pt x="2733" y="0"/>
                    <a:pt x="140" y="4186"/>
                    <a:pt x="140" y="4186"/>
                  </a:cubicBezTo>
                  <a:lnTo>
                    <a:pt x="0" y="6571"/>
                  </a:lnTo>
                  <a:lnTo>
                    <a:pt x="7570" y="6994"/>
                  </a:lnTo>
                  <a:cubicBezTo>
                    <a:pt x="7570" y="6994"/>
                    <a:pt x="8513" y="700"/>
                    <a:pt x="5800" y="58"/>
                  </a:cubicBezTo>
                  <a:cubicBezTo>
                    <a:pt x="5631" y="19"/>
                    <a:pt x="5461" y="0"/>
                    <a:pt x="5291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5766632" y="1235597"/>
              <a:ext cx="122038" cy="5718"/>
            </a:xfrm>
            <a:custGeom>
              <a:avLst/>
              <a:gdLst/>
              <a:ahLst/>
              <a:cxnLst/>
              <a:rect l="l" t="t" r="r" b="b"/>
              <a:pathLst>
                <a:path w="6040" h="283" extrusionOk="0">
                  <a:moveTo>
                    <a:pt x="14" y="1"/>
                  </a:moveTo>
                  <a:lnTo>
                    <a:pt x="0" y="282"/>
                  </a:lnTo>
                  <a:lnTo>
                    <a:pt x="6039" y="264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5774532" y="1188438"/>
              <a:ext cx="111915" cy="24650"/>
            </a:xfrm>
            <a:custGeom>
              <a:avLst/>
              <a:gdLst/>
              <a:ahLst/>
              <a:cxnLst/>
              <a:rect l="l" t="t" r="r" b="b"/>
              <a:pathLst>
                <a:path w="5539" h="1220" extrusionOk="0">
                  <a:moveTo>
                    <a:pt x="269" y="1"/>
                  </a:moveTo>
                  <a:lnTo>
                    <a:pt x="0" y="355"/>
                  </a:lnTo>
                  <a:lnTo>
                    <a:pt x="5405" y="1219"/>
                  </a:lnTo>
                  <a:lnTo>
                    <a:pt x="5539" y="1116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5776351" y="1183165"/>
              <a:ext cx="18407" cy="78234"/>
            </a:xfrm>
            <a:custGeom>
              <a:avLst/>
              <a:gdLst/>
              <a:ahLst/>
              <a:cxnLst/>
              <a:rect l="l" t="t" r="r" b="b"/>
              <a:pathLst>
                <a:path w="911" h="3872" extrusionOk="0">
                  <a:moveTo>
                    <a:pt x="635" y="0"/>
                  </a:moveTo>
                  <a:lnTo>
                    <a:pt x="1" y="3826"/>
                  </a:lnTo>
                  <a:lnTo>
                    <a:pt x="283" y="3871"/>
                  </a:lnTo>
                  <a:lnTo>
                    <a:pt x="910" y="51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5806800" y="1154009"/>
              <a:ext cx="33035" cy="114663"/>
            </a:xfrm>
            <a:custGeom>
              <a:avLst/>
              <a:gdLst/>
              <a:ahLst/>
              <a:cxnLst/>
              <a:rect l="l" t="t" r="r" b="b"/>
              <a:pathLst>
                <a:path w="1635" h="5675" extrusionOk="0">
                  <a:moveTo>
                    <a:pt x="1468" y="0"/>
                  </a:moveTo>
                  <a:lnTo>
                    <a:pt x="0" y="5609"/>
                  </a:lnTo>
                  <a:lnTo>
                    <a:pt x="276" y="5674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5833349" y="1165122"/>
              <a:ext cx="36409" cy="103551"/>
            </a:xfrm>
            <a:custGeom>
              <a:avLst/>
              <a:gdLst/>
              <a:ahLst/>
              <a:cxnLst/>
              <a:rect l="l" t="t" r="r" b="b"/>
              <a:pathLst>
                <a:path w="1802" h="5125" extrusionOk="0">
                  <a:moveTo>
                    <a:pt x="1719" y="1"/>
                  </a:moveTo>
                  <a:lnTo>
                    <a:pt x="0" y="5124"/>
                  </a:lnTo>
                  <a:lnTo>
                    <a:pt x="423" y="4963"/>
                  </a:lnTo>
                  <a:lnTo>
                    <a:pt x="1802" y="149"/>
                  </a:lnTo>
                  <a:lnTo>
                    <a:pt x="1719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5801223" y="1173951"/>
              <a:ext cx="72799" cy="21377"/>
            </a:xfrm>
            <a:custGeom>
              <a:avLst/>
              <a:gdLst/>
              <a:ahLst/>
              <a:cxnLst/>
              <a:rect l="l" t="t" r="r" b="b"/>
              <a:pathLst>
                <a:path w="3603" h="1058" extrusionOk="0">
                  <a:moveTo>
                    <a:pt x="64" y="1"/>
                  </a:moveTo>
                  <a:lnTo>
                    <a:pt x="1" y="276"/>
                  </a:lnTo>
                  <a:lnTo>
                    <a:pt x="3546" y="1058"/>
                  </a:lnTo>
                  <a:lnTo>
                    <a:pt x="3602" y="78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BF81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5649807" y="1149422"/>
              <a:ext cx="214395" cy="166772"/>
            </a:xfrm>
            <a:custGeom>
              <a:avLst/>
              <a:gdLst/>
              <a:ahLst/>
              <a:cxnLst/>
              <a:rect l="l" t="t" r="r" b="b"/>
              <a:pathLst>
                <a:path w="10611" h="8254" extrusionOk="0">
                  <a:moveTo>
                    <a:pt x="3682" y="0"/>
                  </a:moveTo>
                  <a:cubicBezTo>
                    <a:pt x="1461" y="0"/>
                    <a:pt x="1" y="3753"/>
                    <a:pt x="1" y="3753"/>
                  </a:cubicBezTo>
                  <a:cubicBezTo>
                    <a:pt x="302" y="5893"/>
                    <a:pt x="4359" y="6863"/>
                    <a:pt x="4359" y="6863"/>
                  </a:cubicBezTo>
                  <a:lnTo>
                    <a:pt x="5072" y="8253"/>
                  </a:lnTo>
                  <a:lnTo>
                    <a:pt x="7635" y="7804"/>
                  </a:lnTo>
                  <a:lnTo>
                    <a:pt x="10610" y="6555"/>
                  </a:lnTo>
                  <a:lnTo>
                    <a:pt x="4738" y="5849"/>
                  </a:lnTo>
                  <a:cubicBezTo>
                    <a:pt x="4738" y="5849"/>
                    <a:pt x="6744" y="753"/>
                    <a:pt x="4219" y="73"/>
                  </a:cubicBezTo>
                  <a:cubicBezTo>
                    <a:pt x="4036" y="23"/>
                    <a:pt x="3856" y="0"/>
                    <a:pt x="3682" y="0"/>
                  </a:cubicBezTo>
                  <a:close/>
                </a:path>
              </a:pathLst>
            </a:custGeom>
            <a:solidFill>
              <a:srgbClr val="5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5665607" y="1186519"/>
              <a:ext cx="38167" cy="30974"/>
            </a:xfrm>
            <a:custGeom>
              <a:avLst/>
              <a:gdLst/>
              <a:ahLst/>
              <a:cxnLst/>
              <a:rect l="l" t="t" r="r" b="b"/>
              <a:pathLst>
                <a:path w="1889" h="1533" extrusionOk="0">
                  <a:moveTo>
                    <a:pt x="665" y="0"/>
                  </a:moveTo>
                  <a:cubicBezTo>
                    <a:pt x="615" y="0"/>
                    <a:pt x="552" y="20"/>
                    <a:pt x="533" y="51"/>
                  </a:cubicBezTo>
                  <a:cubicBezTo>
                    <a:pt x="328" y="403"/>
                    <a:pt x="0" y="1513"/>
                    <a:pt x="706" y="1533"/>
                  </a:cubicBezTo>
                  <a:cubicBezTo>
                    <a:pt x="711" y="1533"/>
                    <a:pt x="715" y="1533"/>
                    <a:pt x="719" y="1533"/>
                  </a:cubicBezTo>
                  <a:cubicBezTo>
                    <a:pt x="1280" y="1533"/>
                    <a:pt x="1605" y="690"/>
                    <a:pt x="1860" y="308"/>
                  </a:cubicBezTo>
                  <a:cubicBezTo>
                    <a:pt x="1888" y="267"/>
                    <a:pt x="1852" y="250"/>
                    <a:pt x="1803" y="250"/>
                  </a:cubicBezTo>
                  <a:cubicBezTo>
                    <a:pt x="1752" y="250"/>
                    <a:pt x="1688" y="269"/>
                    <a:pt x="1668" y="302"/>
                  </a:cubicBezTo>
                  <a:cubicBezTo>
                    <a:pt x="1430" y="660"/>
                    <a:pt x="1251" y="1110"/>
                    <a:pt x="885" y="1359"/>
                  </a:cubicBezTo>
                  <a:cubicBezTo>
                    <a:pt x="831" y="1397"/>
                    <a:pt x="783" y="1413"/>
                    <a:pt x="742" y="1413"/>
                  </a:cubicBezTo>
                  <a:cubicBezTo>
                    <a:pt x="532" y="1413"/>
                    <a:pt x="484" y="987"/>
                    <a:pt x="494" y="827"/>
                  </a:cubicBezTo>
                  <a:cubicBezTo>
                    <a:pt x="514" y="565"/>
                    <a:pt x="597" y="288"/>
                    <a:pt x="725" y="65"/>
                  </a:cubicBezTo>
                  <a:cubicBezTo>
                    <a:pt x="754" y="20"/>
                    <a:pt x="716" y="0"/>
                    <a:pt x="665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5699430" y="1195570"/>
              <a:ext cx="38147" cy="30853"/>
            </a:xfrm>
            <a:custGeom>
              <a:avLst/>
              <a:gdLst/>
              <a:ahLst/>
              <a:cxnLst/>
              <a:rect l="l" t="t" r="r" b="b"/>
              <a:pathLst>
                <a:path w="1888" h="1527" extrusionOk="0">
                  <a:moveTo>
                    <a:pt x="669" y="0"/>
                  </a:moveTo>
                  <a:cubicBezTo>
                    <a:pt x="618" y="0"/>
                    <a:pt x="555" y="19"/>
                    <a:pt x="539" y="52"/>
                  </a:cubicBezTo>
                  <a:cubicBezTo>
                    <a:pt x="326" y="399"/>
                    <a:pt x="0" y="1514"/>
                    <a:pt x="705" y="1526"/>
                  </a:cubicBezTo>
                  <a:cubicBezTo>
                    <a:pt x="709" y="1526"/>
                    <a:pt x="714" y="1526"/>
                    <a:pt x="719" y="1526"/>
                  </a:cubicBezTo>
                  <a:cubicBezTo>
                    <a:pt x="1281" y="1526"/>
                    <a:pt x="1604" y="691"/>
                    <a:pt x="1859" y="309"/>
                  </a:cubicBezTo>
                  <a:cubicBezTo>
                    <a:pt x="1888" y="267"/>
                    <a:pt x="1849" y="249"/>
                    <a:pt x="1799" y="249"/>
                  </a:cubicBezTo>
                  <a:cubicBezTo>
                    <a:pt x="1748" y="249"/>
                    <a:pt x="1686" y="267"/>
                    <a:pt x="1666" y="295"/>
                  </a:cubicBezTo>
                  <a:cubicBezTo>
                    <a:pt x="1429" y="655"/>
                    <a:pt x="1249" y="1109"/>
                    <a:pt x="885" y="1360"/>
                  </a:cubicBezTo>
                  <a:cubicBezTo>
                    <a:pt x="831" y="1396"/>
                    <a:pt x="785" y="1412"/>
                    <a:pt x="744" y="1412"/>
                  </a:cubicBezTo>
                  <a:cubicBezTo>
                    <a:pt x="530" y="1412"/>
                    <a:pt x="482" y="984"/>
                    <a:pt x="494" y="828"/>
                  </a:cubicBezTo>
                  <a:cubicBezTo>
                    <a:pt x="512" y="565"/>
                    <a:pt x="596" y="283"/>
                    <a:pt x="731" y="59"/>
                  </a:cubicBezTo>
                  <a:cubicBezTo>
                    <a:pt x="756" y="18"/>
                    <a:pt x="718" y="0"/>
                    <a:pt x="669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5699026" y="1230404"/>
              <a:ext cx="31803" cy="39824"/>
            </a:xfrm>
            <a:custGeom>
              <a:avLst/>
              <a:gdLst/>
              <a:ahLst/>
              <a:cxnLst/>
              <a:rect l="l" t="t" r="r" b="b"/>
              <a:pathLst>
                <a:path w="1574" h="1971" extrusionOk="0">
                  <a:moveTo>
                    <a:pt x="1308" y="1"/>
                  </a:moveTo>
                  <a:lnTo>
                    <a:pt x="0" y="278"/>
                  </a:lnTo>
                  <a:cubicBezTo>
                    <a:pt x="0" y="278"/>
                    <a:pt x="680" y="1944"/>
                    <a:pt x="1129" y="1970"/>
                  </a:cubicBezTo>
                  <a:cubicBezTo>
                    <a:pt x="1133" y="1970"/>
                    <a:pt x="1136" y="1970"/>
                    <a:pt x="1140" y="1970"/>
                  </a:cubicBezTo>
                  <a:cubicBezTo>
                    <a:pt x="1573" y="1970"/>
                    <a:pt x="1308" y="1"/>
                    <a:pt x="1308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5702542" y="1232889"/>
              <a:ext cx="24569" cy="35116"/>
            </a:xfrm>
            <a:custGeom>
              <a:avLst/>
              <a:gdLst/>
              <a:ahLst/>
              <a:cxnLst/>
              <a:rect l="l" t="t" r="r" b="b"/>
              <a:pathLst>
                <a:path w="1216" h="1738" extrusionOk="0">
                  <a:moveTo>
                    <a:pt x="1063" y="1"/>
                  </a:moveTo>
                  <a:lnTo>
                    <a:pt x="0" y="224"/>
                  </a:lnTo>
                  <a:lnTo>
                    <a:pt x="231" y="655"/>
                  </a:lnTo>
                  <a:lnTo>
                    <a:pt x="589" y="673"/>
                  </a:lnTo>
                  <a:lnTo>
                    <a:pt x="186" y="782"/>
                  </a:lnTo>
                  <a:cubicBezTo>
                    <a:pt x="186" y="782"/>
                    <a:pt x="672" y="1724"/>
                    <a:pt x="942" y="1738"/>
                  </a:cubicBezTo>
                  <a:cubicBezTo>
                    <a:pt x="943" y="1738"/>
                    <a:pt x="944" y="1738"/>
                    <a:pt x="946" y="1738"/>
                  </a:cubicBezTo>
                  <a:cubicBezTo>
                    <a:pt x="1215" y="1738"/>
                    <a:pt x="1063" y="1"/>
                    <a:pt x="10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5680498" y="1222787"/>
              <a:ext cx="6769" cy="4283"/>
            </a:xfrm>
            <a:custGeom>
              <a:avLst/>
              <a:gdLst/>
              <a:ahLst/>
              <a:cxnLst/>
              <a:rect l="l" t="t" r="r" b="b"/>
              <a:pathLst>
                <a:path w="335" h="212" extrusionOk="0">
                  <a:moveTo>
                    <a:pt x="168" y="1"/>
                  </a:moveTo>
                  <a:cubicBezTo>
                    <a:pt x="77" y="1"/>
                    <a:pt x="0" y="52"/>
                    <a:pt x="0" y="108"/>
                  </a:cubicBezTo>
                  <a:cubicBezTo>
                    <a:pt x="0" y="167"/>
                    <a:pt x="77" y="212"/>
                    <a:pt x="168" y="212"/>
                  </a:cubicBezTo>
                  <a:cubicBezTo>
                    <a:pt x="263" y="212"/>
                    <a:pt x="334" y="167"/>
                    <a:pt x="334" y="108"/>
                  </a:cubicBezTo>
                  <a:cubicBezTo>
                    <a:pt x="334" y="52"/>
                    <a:pt x="263" y="1"/>
                    <a:pt x="168" y="1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5689974" y="1224969"/>
              <a:ext cx="6849" cy="4304"/>
            </a:xfrm>
            <a:custGeom>
              <a:avLst/>
              <a:gdLst/>
              <a:ahLst/>
              <a:cxnLst/>
              <a:rect l="l" t="t" r="r" b="b"/>
              <a:pathLst>
                <a:path w="339" h="213" extrusionOk="0">
                  <a:moveTo>
                    <a:pt x="173" y="0"/>
                  </a:moveTo>
                  <a:cubicBezTo>
                    <a:pt x="77" y="0"/>
                    <a:pt x="0" y="47"/>
                    <a:pt x="0" y="104"/>
                  </a:cubicBezTo>
                  <a:cubicBezTo>
                    <a:pt x="0" y="162"/>
                    <a:pt x="77" y="213"/>
                    <a:pt x="173" y="213"/>
                  </a:cubicBezTo>
                  <a:cubicBezTo>
                    <a:pt x="262" y="213"/>
                    <a:pt x="339" y="162"/>
                    <a:pt x="339" y="104"/>
                  </a:cubicBezTo>
                  <a:cubicBezTo>
                    <a:pt x="339" y="47"/>
                    <a:pt x="262" y="0"/>
                    <a:pt x="173" y="0"/>
                  </a:cubicBez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5789161" y="1260873"/>
              <a:ext cx="113613" cy="74415"/>
            </a:xfrm>
            <a:custGeom>
              <a:avLst/>
              <a:gdLst/>
              <a:ahLst/>
              <a:cxnLst/>
              <a:rect l="l" t="t" r="r" b="b"/>
              <a:pathLst>
                <a:path w="5623" h="3683" extrusionOk="0">
                  <a:moveTo>
                    <a:pt x="3746" y="0"/>
                  </a:moveTo>
                  <a:lnTo>
                    <a:pt x="1" y="1808"/>
                  </a:lnTo>
                  <a:cubicBezTo>
                    <a:pt x="926" y="3201"/>
                    <a:pt x="1814" y="3683"/>
                    <a:pt x="2600" y="3683"/>
                  </a:cubicBezTo>
                  <a:cubicBezTo>
                    <a:pt x="4369" y="3683"/>
                    <a:pt x="5623" y="1244"/>
                    <a:pt x="5623" y="1244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FF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5801728" y="1263985"/>
              <a:ext cx="69970" cy="41986"/>
            </a:xfrm>
            <a:custGeom>
              <a:avLst/>
              <a:gdLst/>
              <a:ahLst/>
              <a:cxnLst/>
              <a:rect l="l" t="t" r="r" b="b"/>
              <a:pathLst>
                <a:path w="3463" h="2078" extrusionOk="0">
                  <a:moveTo>
                    <a:pt x="3334" y="0"/>
                  </a:moveTo>
                  <a:cubicBezTo>
                    <a:pt x="2577" y="1596"/>
                    <a:pt x="27" y="1936"/>
                    <a:pt x="0" y="1936"/>
                  </a:cubicBezTo>
                  <a:lnTo>
                    <a:pt x="14" y="2077"/>
                  </a:lnTo>
                  <a:cubicBezTo>
                    <a:pt x="123" y="2063"/>
                    <a:pt x="2668" y="1723"/>
                    <a:pt x="3462" y="57"/>
                  </a:cubicBezTo>
                  <a:lnTo>
                    <a:pt x="3334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5814680" y="1269804"/>
              <a:ext cx="65707" cy="47825"/>
            </a:xfrm>
            <a:custGeom>
              <a:avLst/>
              <a:gdLst/>
              <a:ahLst/>
              <a:cxnLst/>
              <a:rect l="l" t="t" r="r" b="b"/>
              <a:pathLst>
                <a:path w="3252" h="2367" extrusionOk="0">
                  <a:moveTo>
                    <a:pt x="3116" y="0"/>
                  </a:moveTo>
                  <a:cubicBezTo>
                    <a:pt x="2424" y="1935"/>
                    <a:pt x="27" y="2225"/>
                    <a:pt x="1" y="2225"/>
                  </a:cubicBezTo>
                  <a:lnTo>
                    <a:pt x="13" y="2366"/>
                  </a:lnTo>
                  <a:cubicBezTo>
                    <a:pt x="39" y="2366"/>
                    <a:pt x="2527" y="2065"/>
                    <a:pt x="3252" y="45"/>
                  </a:cubicBezTo>
                  <a:lnTo>
                    <a:pt x="3116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5831531" y="1276411"/>
              <a:ext cx="58433" cy="48835"/>
            </a:xfrm>
            <a:custGeom>
              <a:avLst/>
              <a:gdLst/>
              <a:ahLst/>
              <a:cxnLst/>
              <a:rect l="l" t="t" r="r" b="b"/>
              <a:pathLst>
                <a:path w="2892" h="2417" extrusionOk="0">
                  <a:moveTo>
                    <a:pt x="2750" y="1"/>
                  </a:moveTo>
                  <a:cubicBezTo>
                    <a:pt x="2469" y="1968"/>
                    <a:pt x="19" y="2276"/>
                    <a:pt x="1" y="2276"/>
                  </a:cubicBezTo>
                  <a:lnTo>
                    <a:pt x="13" y="2416"/>
                  </a:lnTo>
                  <a:cubicBezTo>
                    <a:pt x="39" y="2410"/>
                    <a:pt x="2596" y="2096"/>
                    <a:pt x="2892" y="19"/>
                  </a:cubicBezTo>
                  <a:lnTo>
                    <a:pt x="2750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5603315" y="1276128"/>
              <a:ext cx="210092" cy="88215"/>
            </a:xfrm>
            <a:custGeom>
              <a:avLst/>
              <a:gdLst/>
              <a:ahLst/>
              <a:cxnLst/>
              <a:rect l="l" t="t" r="r" b="b"/>
              <a:pathLst>
                <a:path w="10398" h="4366" extrusionOk="0">
                  <a:moveTo>
                    <a:pt x="9622" y="1"/>
                  </a:moveTo>
                  <a:lnTo>
                    <a:pt x="8090" y="669"/>
                  </a:lnTo>
                  <a:lnTo>
                    <a:pt x="7737" y="815"/>
                  </a:lnTo>
                  <a:cubicBezTo>
                    <a:pt x="7504" y="485"/>
                    <a:pt x="7073" y="3"/>
                    <a:pt x="6540" y="3"/>
                  </a:cubicBezTo>
                  <a:cubicBezTo>
                    <a:pt x="6473" y="3"/>
                    <a:pt x="6404" y="11"/>
                    <a:pt x="6334" y="27"/>
                  </a:cubicBezTo>
                  <a:cubicBezTo>
                    <a:pt x="5411" y="238"/>
                    <a:pt x="5731" y="1226"/>
                    <a:pt x="5731" y="1226"/>
                  </a:cubicBezTo>
                  <a:cubicBezTo>
                    <a:pt x="4373" y="2230"/>
                    <a:pt x="3400" y="2565"/>
                    <a:pt x="2708" y="2565"/>
                  </a:cubicBezTo>
                  <a:cubicBezTo>
                    <a:pt x="1908" y="2565"/>
                    <a:pt x="1482" y="2117"/>
                    <a:pt x="1269" y="1738"/>
                  </a:cubicBezTo>
                  <a:lnTo>
                    <a:pt x="0" y="2149"/>
                  </a:lnTo>
                  <a:cubicBezTo>
                    <a:pt x="206" y="2962"/>
                    <a:pt x="775" y="4366"/>
                    <a:pt x="2250" y="4366"/>
                  </a:cubicBezTo>
                  <a:cubicBezTo>
                    <a:pt x="3124" y="4366"/>
                    <a:pt x="4318" y="3872"/>
                    <a:pt x="5943" y="2469"/>
                  </a:cubicBezTo>
                  <a:cubicBezTo>
                    <a:pt x="5943" y="2469"/>
                    <a:pt x="6529" y="3317"/>
                    <a:pt x="7589" y="3317"/>
                  </a:cubicBezTo>
                  <a:cubicBezTo>
                    <a:pt x="8315" y="3317"/>
                    <a:pt x="9263" y="2920"/>
                    <a:pt x="10397" y="1584"/>
                  </a:cubicBezTo>
                  <a:lnTo>
                    <a:pt x="9622" y="1"/>
                  </a:lnTo>
                  <a:close/>
                </a:path>
              </a:pathLst>
            </a:custGeom>
            <a:solidFill>
              <a:srgbClr val="FFA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5734526" y="1274330"/>
              <a:ext cx="80173" cy="34349"/>
            </a:xfrm>
            <a:custGeom>
              <a:avLst/>
              <a:gdLst/>
              <a:ahLst/>
              <a:cxnLst/>
              <a:rect l="l" t="t" r="r" b="b"/>
              <a:pathLst>
                <a:path w="3968" h="1700" extrusionOk="0">
                  <a:moveTo>
                    <a:pt x="3160" y="1"/>
                  </a:moveTo>
                  <a:lnTo>
                    <a:pt x="0" y="1302"/>
                  </a:lnTo>
                  <a:lnTo>
                    <a:pt x="51" y="1436"/>
                  </a:lnTo>
                  <a:lnTo>
                    <a:pt x="3089" y="181"/>
                  </a:lnTo>
                  <a:lnTo>
                    <a:pt x="3840" y="1699"/>
                  </a:lnTo>
                  <a:lnTo>
                    <a:pt x="3968" y="1642"/>
                  </a:lnTo>
                  <a:lnTo>
                    <a:pt x="3160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5739719" y="1283664"/>
              <a:ext cx="63201" cy="29014"/>
            </a:xfrm>
            <a:custGeom>
              <a:avLst/>
              <a:gdLst/>
              <a:ahLst/>
              <a:cxnLst/>
              <a:rect l="l" t="t" r="r" b="b"/>
              <a:pathLst>
                <a:path w="3128" h="1436" extrusionOk="0">
                  <a:moveTo>
                    <a:pt x="3025" y="0"/>
                  </a:moveTo>
                  <a:cubicBezTo>
                    <a:pt x="1891" y="1142"/>
                    <a:pt x="19" y="1296"/>
                    <a:pt x="0" y="1296"/>
                  </a:cubicBezTo>
                  <a:lnTo>
                    <a:pt x="12" y="1436"/>
                  </a:lnTo>
                  <a:cubicBezTo>
                    <a:pt x="31" y="1436"/>
                    <a:pt x="1948" y="1282"/>
                    <a:pt x="3128" y="103"/>
                  </a:cubicBezTo>
                  <a:lnTo>
                    <a:pt x="3025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5744366" y="1293646"/>
              <a:ext cx="63464" cy="28105"/>
            </a:xfrm>
            <a:custGeom>
              <a:avLst/>
              <a:gdLst/>
              <a:ahLst/>
              <a:cxnLst/>
              <a:rect l="l" t="t" r="r" b="b"/>
              <a:pathLst>
                <a:path w="3141" h="1391" extrusionOk="0">
                  <a:moveTo>
                    <a:pt x="3032" y="0"/>
                  </a:moveTo>
                  <a:cubicBezTo>
                    <a:pt x="2174" y="1164"/>
                    <a:pt x="426" y="1245"/>
                    <a:pt x="71" y="1245"/>
                  </a:cubicBezTo>
                  <a:cubicBezTo>
                    <a:pt x="31" y="1245"/>
                    <a:pt x="9" y="1244"/>
                    <a:pt x="7" y="1243"/>
                  </a:cubicBezTo>
                  <a:lnTo>
                    <a:pt x="1" y="1391"/>
                  </a:lnTo>
                  <a:lnTo>
                    <a:pt x="64" y="1391"/>
                  </a:lnTo>
                  <a:cubicBezTo>
                    <a:pt x="436" y="1391"/>
                    <a:pt x="2232" y="1320"/>
                    <a:pt x="3141" y="83"/>
                  </a:cubicBezTo>
                  <a:lnTo>
                    <a:pt x="3032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5748630" y="1299566"/>
              <a:ext cx="62191" cy="33965"/>
            </a:xfrm>
            <a:custGeom>
              <a:avLst/>
              <a:gdLst/>
              <a:ahLst/>
              <a:cxnLst/>
              <a:rect l="l" t="t" r="r" b="b"/>
              <a:pathLst>
                <a:path w="3078" h="1681" extrusionOk="0">
                  <a:moveTo>
                    <a:pt x="2956" y="1"/>
                  </a:moveTo>
                  <a:cubicBezTo>
                    <a:pt x="2049" y="1466"/>
                    <a:pt x="379" y="1534"/>
                    <a:pt x="60" y="1534"/>
                  </a:cubicBezTo>
                  <a:cubicBezTo>
                    <a:pt x="27" y="1534"/>
                    <a:pt x="9" y="1533"/>
                    <a:pt x="7" y="1533"/>
                  </a:cubicBezTo>
                  <a:lnTo>
                    <a:pt x="1" y="1675"/>
                  </a:lnTo>
                  <a:cubicBezTo>
                    <a:pt x="7" y="1675"/>
                    <a:pt x="27" y="1681"/>
                    <a:pt x="59" y="1681"/>
                  </a:cubicBezTo>
                  <a:cubicBezTo>
                    <a:pt x="391" y="1681"/>
                    <a:pt x="2128" y="1604"/>
                    <a:pt x="3078" y="78"/>
                  </a:cubicBezTo>
                  <a:lnTo>
                    <a:pt x="2956" y="1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5582322" y="1255438"/>
              <a:ext cx="60514" cy="73183"/>
            </a:xfrm>
            <a:custGeom>
              <a:avLst/>
              <a:gdLst/>
              <a:ahLst/>
              <a:cxnLst/>
              <a:rect l="l" t="t" r="r" b="b"/>
              <a:pathLst>
                <a:path w="2995" h="3622" extrusionOk="0">
                  <a:moveTo>
                    <a:pt x="2205" y="0"/>
                  </a:moveTo>
                  <a:lnTo>
                    <a:pt x="2110" y="423"/>
                  </a:lnTo>
                  <a:lnTo>
                    <a:pt x="2513" y="2513"/>
                  </a:lnTo>
                  <a:lnTo>
                    <a:pt x="1" y="3359"/>
                  </a:lnTo>
                  <a:lnTo>
                    <a:pt x="98" y="3622"/>
                  </a:lnTo>
                  <a:lnTo>
                    <a:pt x="2995" y="2833"/>
                  </a:lnTo>
                  <a:lnTo>
                    <a:pt x="2205" y="0"/>
                  </a:lnTo>
                  <a:close/>
                </a:path>
              </a:pathLst>
            </a:custGeom>
            <a:solidFill>
              <a:srgbClr val="003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9" name="Google Shape;809;p25"/>
          <p:cNvSpPr/>
          <p:nvPr/>
        </p:nvSpPr>
        <p:spPr>
          <a:xfrm rot="1798898">
            <a:off x="7896554" y="1228012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5"/>
          <p:cNvSpPr/>
          <p:nvPr/>
        </p:nvSpPr>
        <p:spPr>
          <a:xfrm rot="1798898">
            <a:off x="1528404" y="1051812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5"/>
          <p:cNvSpPr/>
          <p:nvPr/>
        </p:nvSpPr>
        <p:spPr>
          <a:xfrm rot="1798898">
            <a:off x="2299754" y="3914037"/>
            <a:ext cx="315175" cy="299584"/>
          </a:xfrm>
          <a:prstGeom prst="star5">
            <a:avLst>
              <a:gd name="adj" fmla="val 16370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5"/>
          <p:cNvSpPr/>
          <p:nvPr/>
        </p:nvSpPr>
        <p:spPr>
          <a:xfrm rot="-2102598">
            <a:off x="7792621" y="2855988"/>
            <a:ext cx="333640" cy="232816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5"/>
          <p:cNvSpPr/>
          <p:nvPr/>
        </p:nvSpPr>
        <p:spPr>
          <a:xfrm>
            <a:off x="2640988" y="3239608"/>
            <a:ext cx="3749600" cy="141875"/>
          </a:xfrm>
          <a:custGeom>
            <a:avLst/>
            <a:gdLst/>
            <a:ahLst/>
            <a:cxnLst/>
            <a:rect l="l" t="t" r="r" b="b"/>
            <a:pathLst>
              <a:path w="149984" h="5675" extrusionOk="0">
                <a:moveTo>
                  <a:pt x="0" y="3027"/>
                </a:moveTo>
                <a:cubicBezTo>
                  <a:pt x="6492" y="3346"/>
                  <a:pt x="27799" y="5376"/>
                  <a:pt x="38950" y="4938"/>
                </a:cubicBezTo>
                <a:cubicBezTo>
                  <a:pt x="50101" y="4500"/>
                  <a:pt x="54801" y="279"/>
                  <a:pt x="66908" y="398"/>
                </a:cubicBezTo>
                <a:cubicBezTo>
                  <a:pt x="79015" y="518"/>
                  <a:pt x="98768" y="5575"/>
                  <a:pt x="111592" y="5655"/>
                </a:cubicBezTo>
                <a:cubicBezTo>
                  <a:pt x="124416" y="5735"/>
                  <a:pt x="137718" y="1752"/>
                  <a:pt x="143851" y="876"/>
                </a:cubicBezTo>
                <a:cubicBezTo>
                  <a:pt x="149984" y="0"/>
                  <a:pt x="147634" y="478"/>
                  <a:pt x="148391" y="39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814" name="Google Shape;814;p25"/>
          <p:cNvGrpSpPr/>
          <p:nvPr/>
        </p:nvGrpSpPr>
        <p:grpSpPr>
          <a:xfrm>
            <a:off x="995950" y="606002"/>
            <a:ext cx="807947" cy="804110"/>
            <a:chOff x="995950" y="606002"/>
            <a:chExt cx="807947" cy="804110"/>
          </a:xfrm>
        </p:grpSpPr>
        <p:sp>
          <p:nvSpPr>
            <p:cNvPr id="815" name="Google Shape;815;p25"/>
            <p:cNvSpPr/>
            <p:nvPr/>
          </p:nvSpPr>
          <p:spPr>
            <a:xfrm>
              <a:off x="995950" y="606002"/>
              <a:ext cx="646350" cy="488975"/>
            </a:xfrm>
            <a:custGeom>
              <a:avLst/>
              <a:gdLst/>
              <a:ahLst/>
              <a:cxnLst/>
              <a:rect l="l" t="t" r="r" b="b"/>
              <a:pathLst>
                <a:path w="25854" h="19559" extrusionOk="0">
                  <a:moveTo>
                    <a:pt x="5523" y="5028"/>
                  </a:moveTo>
                  <a:cubicBezTo>
                    <a:pt x="3412" y="7577"/>
                    <a:pt x="-1128" y="13153"/>
                    <a:pt x="266" y="15542"/>
                  </a:cubicBezTo>
                  <a:cubicBezTo>
                    <a:pt x="1660" y="17932"/>
                    <a:pt x="9625" y="20122"/>
                    <a:pt x="13886" y="19365"/>
                  </a:cubicBezTo>
                  <a:cubicBezTo>
                    <a:pt x="18147" y="18608"/>
                    <a:pt x="25993" y="14188"/>
                    <a:pt x="25834" y="11002"/>
                  </a:cubicBezTo>
                  <a:cubicBezTo>
                    <a:pt x="25675" y="7816"/>
                    <a:pt x="16315" y="1245"/>
                    <a:pt x="12930" y="249"/>
                  </a:cubicBezTo>
                  <a:cubicBezTo>
                    <a:pt x="9545" y="-747"/>
                    <a:pt x="7634" y="2479"/>
                    <a:pt x="5523" y="5028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sp>
          <p:nvSpPr>
            <p:cNvPr id="816" name="Google Shape;816;p25"/>
            <p:cNvSpPr/>
            <p:nvPr/>
          </p:nvSpPr>
          <p:spPr>
            <a:xfrm rot="-1634222">
              <a:off x="1065664" y="816436"/>
              <a:ext cx="668521" cy="466564"/>
            </a:xfrm>
            <a:custGeom>
              <a:avLst/>
              <a:gdLst/>
              <a:ahLst/>
              <a:cxnLst/>
              <a:rect l="l" t="t" r="r" b="b"/>
              <a:pathLst>
                <a:path w="11572" h="8076" extrusionOk="0">
                  <a:moveTo>
                    <a:pt x="7689" y="1"/>
                  </a:moveTo>
                  <a:cubicBezTo>
                    <a:pt x="6479" y="1"/>
                    <a:pt x="5183" y="821"/>
                    <a:pt x="4636" y="1826"/>
                  </a:cubicBezTo>
                  <a:cubicBezTo>
                    <a:pt x="4335" y="1288"/>
                    <a:pt x="3975" y="832"/>
                    <a:pt x="3738" y="665"/>
                  </a:cubicBezTo>
                  <a:cubicBezTo>
                    <a:pt x="3338" y="379"/>
                    <a:pt x="2873" y="243"/>
                    <a:pt x="2419" y="243"/>
                  </a:cubicBezTo>
                  <a:cubicBezTo>
                    <a:pt x="1489" y="243"/>
                    <a:pt x="607" y="813"/>
                    <a:pt x="430" y="1838"/>
                  </a:cubicBezTo>
                  <a:cubicBezTo>
                    <a:pt x="1" y="3928"/>
                    <a:pt x="1738" y="5883"/>
                    <a:pt x="3175" y="7185"/>
                  </a:cubicBezTo>
                  <a:cubicBezTo>
                    <a:pt x="3430" y="7422"/>
                    <a:pt x="3790" y="7819"/>
                    <a:pt x="4181" y="8076"/>
                  </a:cubicBezTo>
                  <a:cubicBezTo>
                    <a:pt x="6373" y="6102"/>
                    <a:pt x="11572" y="762"/>
                    <a:pt x="8219" y="57"/>
                  </a:cubicBezTo>
                  <a:cubicBezTo>
                    <a:pt x="8046" y="19"/>
                    <a:pt x="7869" y="1"/>
                    <a:pt x="7689" y="1"/>
                  </a:cubicBezTo>
                  <a:close/>
                </a:path>
              </a:pathLst>
            </a:custGeom>
            <a:solidFill>
              <a:srgbClr val="FF6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25"/>
          <p:cNvGrpSpPr/>
          <p:nvPr/>
        </p:nvGrpSpPr>
        <p:grpSpPr>
          <a:xfrm>
            <a:off x="7221863" y="379600"/>
            <a:ext cx="1255229" cy="1113817"/>
            <a:chOff x="7221863" y="379600"/>
            <a:chExt cx="1255229" cy="1113817"/>
          </a:xfrm>
        </p:grpSpPr>
        <p:sp>
          <p:nvSpPr>
            <p:cNvPr id="818" name="Google Shape;818;p25"/>
            <p:cNvSpPr/>
            <p:nvPr/>
          </p:nvSpPr>
          <p:spPr>
            <a:xfrm rot="-9780000">
              <a:off x="7696883" y="424059"/>
              <a:ext cx="390246" cy="576483"/>
            </a:xfrm>
            <a:custGeom>
              <a:avLst/>
              <a:gdLst/>
              <a:ahLst/>
              <a:cxnLst/>
              <a:rect l="l" t="t" r="r" b="b"/>
              <a:pathLst>
                <a:path w="42773" h="35126" extrusionOk="0">
                  <a:moveTo>
                    <a:pt x="0" y="35126"/>
                  </a:moveTo>
                  <a:cubicBezTo>
                    <a:pt x="916" y="32298"/>
                    <a:pt x="-677" y="20550"/>
                    <a:pt x="5496" y="18160"/>
                  </a:cubicBezTo>
                  <a:cubicBezTo>
                    <a:pt x="11669" y="15771"/>
                    <a:pt x="30825" y="23816"/>
                    <a:pt x="37038" y="20789"/>
                  </a:cubicBezTo>
                  <a:cubicBezTo>
                    <a:pt x="43251" y="17762"/>
                    <a:pt x="41817" y="3465"/>
                    <a:pt x="42773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grpSp>
          <p:nvGrpSpPr>
            <p:cNvPr id="819" name="Google Shape;819;p25"/>
            <p:cNvGrpSpPr/>
            <p:nvPr/>
          </p:nvGrpSpPr>
          <p:grpSpPr>
            <a:xfrm rot="690108">
              <a:off x="7277454" y="713307"/>
              <a:ext cx="1144047" cy="672805"/>
              <a:chOff x="5153673" y="4052315"/>
              <a:chExt cx="952888" cy="560386"/>
            </a:xfrm>
          </p:grpSpPr>
          <p:sp>
            <p:nvSpPr>
              <p:cNvPr id="820" name="Google Shape;820;p25"/>
              <p:cNvSpPr/>
              <p:nvPr/>
            </p:nvSpPr>
            <p:spPr>
              <a:xfrm>
                <a:off x="5203984" y="4089997"/>
                <a:ext cx="439620" cy="362094"/>
              </a:xfrm>
              <a:custGeom>
                <a:avLst/>
                <a:gdLst/>
                <a:ahLst/>
                <a:cxnLst/>
                <a:rect l="l" t="t" r="r" b="b"/>
                <a:pathLst>
                  <a:path w="21758" h="17921" extrusionOk="0">
                    <a:moveTo>
                      <a:pt x="12726" y="0"/>
                    </a:moveTo>
                    <a:cubicBezTo>
                      <a:pt x="12480" y="0"/>
                      <a:pt x="12227" y="11"/>
                      <a:pt x="11968" y="35"/>
                    </a:cubicBezTo>
                    <a:cubicBezTo>
                      <a:pt x="4122" y="753"/>
                      <a:pt x="0" y="8446"/>
                      <a:pt x="53" y="15778"/>
                    </a:cubicBezTo>
                    <a:lnTo>
                      <a:pt x="3668" y="17920"/>
                    </a:lnTo>
                    <a:lnTo>
                      <a:pt x="17829" y="16645"/>
                    </a:lnTo>
                    <a:lnTo>
                      <a:pt x="21758" y="9766"/>
                    </a:lnTo>
                    <a:cubicBezTo>
                      <a:pt x="21758" y="9766"/>
                      <a:pt x="19941" y="0"/>
                      <a:pt x="12726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5"/>
              <p:cNvSpPr/>
              <p:nvPr/>
            </p:nvSpPr>
            <p:spPr>
              <a:xfrm>
                <a:off x="5221724" y="4271883"/>
                <a:ext cx="407494" cy="77486"/>
              </a:xfrm>
              <a:custGeom>
                <a:avLst/>
                <a:gdLst/>
                <a:ahLst/>
                <a:cxnLst/>
                <a:rect l="l" t="t" r="r" b="b"/>
                <a:pathLst>
                  <a:path w="20168" h="3835" extrusionOk="0">
                    <a:moveTo>
                      <a:pt x="20117" y="1"/>
                    </a:moveTo>
                    <a:lnTo>
                      <a:pt x="1" y="3533"/>
                    </a:lnTo>
                    <a:lnTo>
                      <a:pt x="52" y="3835"/>
                    </a:lnTo>
                    <a:lnTo>
                      <a:pt x="20168" y="302"/>
                    </a:lnTo>
                    <a:lnTo>
                      <a:pt x="20117" y="1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5"/>
              <p:cNvSpPr/>
              <p:nvPr/>
            </p:nvSpPr>
            <p:spPr>
              <a:xfrm>
                <a:off x="5260052" y="4235898"/>
                <a:ext cx="359851" cy="10123"/>
              </a:xfrm>
              <a:custGeom>
                <a:avLst/>
                <a:gdLst/>
                <a:ahLst/>
                <a:cxnLst/>
                <a:rect l="l" t="t" r="r" b="b"/>
                <a:pathLst>
                  <a:path w="17810" h="501" extrusionOk="0">
                    <a:moveTo>
                      <a:pt x="17803" y="0"/>
                    </a:moveTo>
                    <a:lnTo>
                      <a:pt x="1" y="193"/>
                    </a:lnTo>
                    <a:lnTo>
                      <a:pt x="1" y="500"/>
                    </a:lnTo>
                    <a:lnTo>
                      <a:pt x="17809" y="308"/>
                    </a:lnTo>
                    <a:lnTo>
                      <a:pt x="17803" y="0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5"/>
              <p:cNvSpPr/>
              <p:nvPr/>
            </p:nvSpPr>
            <p:spPr>
              <a:xfrm>
                <a:off x="5278702" y="4138752"/>
                <a:ext cx="283840" cy="58554"/>
              </a:xfrm>
              <a:custGeom>
                <a:avLst/>
                <a:gdLst/>
                <a:ahLst/>
                <a:cxnLst/>
                <a:rect l="l" t="t" r="r" b="b"/>
                <a:pathLst>
                  <a:path w="14048" h="2898" extrusionOk="0">
                    <a:moveTo>
                      <a:pt x="13989" y="0"/>
                    </a:moveTo>
                    <a:lnTo>
                      <a:pt x="1" y="2596"/>
                    </a:lnTo>
                    <a:lnTo>
                      <a:pt x="59" y="2897"/>
                    </a:lnTo>
                    <a:lnTo>
                      <a:pt x="14048" y="294"/>
                    </a:lnTo>
                    <a:lnTo>
                      <a:pt x="13989" y="0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5"/>
              <p:cNvSpPr/>
              <p:nvPr/>
            </p:nvSpPr>
            <p:spPr>
              <a:xfrm>
                <a:off x="5284804" y="4182920"/>
                <a:ext cx="54816" cy="225508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11161" extrusionOk="0">
                    <a:moveTo>
                      <a:pt x="2418" y="1"/>
                    </a:moveTo>
                    <a:lnTo>
                      <a:pt x="1" y="11090"/>
                    </a:lnTo>
                    <a:lnTo>
                      <a:pt x="302" y="11161"/>
                    </a:lnTo>
                    <a:lnTo>
                      <a:pt x="2713" y="64"/>
                    </a:lnTo>
                    <a:lnTo>
                      <a:pt x="2418" y="1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5"/>
              <p:cNvSpPr/>
              <p:nvPr/>
            </p:nvSpPr>
            <p:spPr>
              <a:xfrm>
                <a:off x="5417692" y="4170979"/>
                <a:ext cx="4566" cy="220861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0931" extrusionOk="0">
                    <a:moveTo>
                      <a:pt x="1" y="1"/>
                    </a:moveTo>
                    <a:lnTo>
                      <a:pt x="71" y="10930"/>
                    </a:lnTo>
                    <a:lnTo>
                      <a:pt x="225" y="10930"/>
                    </a:ln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5"/>
              <p:cNvSpPr/>
              <p:nvPr/>
            </p:nvSpPr>
            <p:spPr>
              <a:xfrm>
                <a:off x="5510695" y="4150127"/>
                <a:ext cx="44330" cy="223346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11054" extrusionOk="0">
                    <a:moveTo>
                      <a:pt x="302" y="1"/>
                    </a:moveTo>
                    <a:lnTo>
                      <a:pt x="1" y="53"/>
                    </a:lnTo>
                    <a:lnTo>
                      <a:pt x="1892" y="11053"/>
                    </a:lnTo>
                    <a:lnTo>
                      <a:pt x="2193" y="1100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5"/>
              <p:cNvSpPr/>
              <p:nvPr/>
            </p:nvSpPr>
            <p:spPr>
              <a:xfrm>
                <a:off x="5306686" y="4103656"/>
                <a:ext cx="219952" cy="58797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2910" extrusionOk="0">
                    <a:moveTo>
                      <a:pt x="10847" y="0"/>
                    </a:moveTo>
                    <a:lnTo>
                      <a:pt x="1" y="2762"/>
                    </a:lnTo>
                    <a:lnTo>
                      <a:pt x="39" y="2910"/>
                    </a:lnTo>
                    <a:lnTo>
                      <a:pt x="10886" y="147"/>
                    </a:lnTo>
                    <a:lnTo>
                      <a:pt x="10847" y="0"/>
                    </a:lnTo>
                    <a:close/>
                  </a:path>
                </a:pathLst>
              </a:custGeom>
              <a:solidFill>
                <a:srgbClr val="BF81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5513565" y="4117355"/>
                <a:ext cx="70576" cy="70091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469" extrusionOk="0">
                    <a:moveTo>
                      <a:pt x="480" y="1"/>
                    </a:moveTo>
                    <a:cubicBezTo>
                      <a:pt x="377" y="1"/>
                      <a:pt x="288" y="27"/>
                      <a:pt x="223" y="84"/>
                    </a:cubicBezTo>
                    <a:cubicBezTo>
                      <a:pt x="0" y="290"/>
                      <a:pt x="108" y="809"/>
                      <a:pt x="462" y="1412"/>
                    </a:cubicBezTo>
                    <a:lnTo>
                      <a:pt x="2199" y="1084"/>
                    </a:lnTo>
                    <a:cubicBezTo>
                      <a:pt x="1570" y="418"/>
                      <a:pt x="891" y="1"/>
                      <a:pt x="480" y="1"/>
                    </a:cubicBezTo>
                    <a:close/>
                    <a:moveTo>
                      <a:pt x="2416" y="1335"/>
                    </a:moveTo>
                    <a:lnTo>
                      <a:pt x="2424" y="1353"/>
                    </a:lnTo>
                    <a:lnTo>
                      <a:pt x="640" y="1687"/>
                    </a:lnTo>
                    <a:cubicBezTo>
                      <a:pt x="770" y="1879"/>
                      <a:pt x="930" y="2078"/>
                      <a:pt x="1102" y="2270"/>
                    </a:cubicBezTo>
                    <a:cubicBezTo>
                      <a:pt x="1756" y="3001"/>
                      <a:pt x="2487" y="3469"/>
                      <a:pt x="2916" y="3469"/>
                    </a:cubicBezTo>
                    <a:cubicBezTo>
                      <a:pt x="3025" y="3469"/>
                      <a:pt x="3116" y="3444"/>
                      <a:pt x="3179" y="3386"/>
                    </a:cubicBezTo>
                    <a:cubicBezTo>
                      <a:pt x="3493" y="3098"/>
                      <a:pt x="3154" y="2199"/>
                      <a:pt x="2416" y="1335"/>
                    </a:cubicBezTo>
                    <a:close/>
                  </a:path>
                </a:pathLst>
              </a:custGeom>
              <a:solidFill>
                <a:srgbClr val="335F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5"/>
              <p:cNvSpPr/>
              <p:nvPr/>
            </p:nvSpPr>
            <p:spPr>
              <a:xfrm>
                <a:off x="5522879" y="4139257"/>
                <a:ext cx="39662" cy="12204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604" extrusionOk="0">
                    <a:moveTo>
                      <a:pt x="1738" y="0"/>
                    </a:moveTo>
                    <a:lnTo>
                      <a:pt x="1" y="328"/>
                    </a:lnTo>
                    <a:cubicBezTo>
                      <a:pt x="52" y="417"/>
                      <a:pt x="116" y="508"/>
                      <a:pt x="179" y="603"/>
                    </a:cubicBezTo>
                    <a:lnTo>
                      <a:pt x="1963" y="269"/>
                    </a:lnTo>
                    <a:lnTo>
                      <a:pt x="1955" y="251"/>
                    </a:lnTo>
                    <a:cubicBezTo>
                      <a:pt x="1916" y="200"/>
                      <a:pt x="1878" y="154"/>
                      <a:pt x="1839" y="109"/>
                    </a:cubicBezTo>
                    <a:cubicBezTo>
                      <a:pt x="1809" y="77"/>
                      <a:pt x="1776" y="38"/>
                      <a:pt x="1738" y="0"/>
                    </a:cubicBezTo>
                    <a:close/>
                  </a:path>
                </a:pathLst>
              </a:custGeom>
              <a:solidFill>
                <a:srgbClr val="CC9A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5"/>
              <p:cNvSpPr/>
              <p:nvPr/>
            </p:nvSpPr>
            <p:spPr>
              <a:xfrm>
                <a:off x="5223401" y="4117355"/>
                <a:ext cx="182168" cy="259351"/>
              </a:xfrm>
              <a:custGeom>
                <a:avLst/>
                <a:gdLst/>
                <a:ahLst/>
                <a:cxnLst/>
                <a:rect l="l" t="t" r="r" b="b"/>
                <a:pathLst>
                  <a:path w="9016" h="12836" extrusionOk="0">
                    <a:moveTo>
                      <a:pt x="9015" y="1"/>
                    </a:moveTo>
                    <a:lnTo>
                      <a:pt x="9015" y="1"/>
                    </a:lnTo>
                    <a:cubicBezTo>
                      <a:pt x="7477" y="450"/>
                      <a:pt x="6200" y="1078"/>
                      <a:pt x="5137" y="1829"/>
                    </a:cubicBezTo>
                    <a:lnTo>
                      <a:pt x="8303" y="1021"/>
                    </a:lnTo>
                    <a:lnTo>
                      <a:pt x="9015" y="1"/>
                    </a:lnTo>
                    <a:close/>
                    <a:moveTo>
                      <a:pt x="8169" y="1213"/>
                    </a:moveTo>
                    <a:lnTo>
                      <a:pt x="4809" y="2072"/>
                    </a:lnTo>
                    <a:cubicBezTo>
                      <a:pt x="4193" y="2533"/>
                      <a:pt x="3661" y="3039"/>
                      <a:pt x="3200" y="3566"/>
                    </a:cubicBezTo>
                    <a:lnTo>
                      <a:pt x="7015" y="2861"/>
                    </a:lnTo>
                    <a:lnTo>
                      <a:pt x="8169" y="1213"/>
                    </a:lnTo>
                    <a:close/>
                    <a:moveTo>
                      <a:pt x="6764" y="3219"/>
                    </a:moveTo>
                    <a:lnTo>
                      <a:pt x="5732" y="3412"/>
                    </a:lnTo>
                    <a:lnTo>
                      <a:pt x="5329" y="5270"/>
                    </a:lnTo>
                    <a:lnTo>
                      <a:pt x="5329" y="5270"/>
                    </a:lnTo>
                    <a:lnTo>
                      <a:pt x="6764" y="3219"/>
                    </a:lnTo>
                    <a:close/>
                    <a:moveTo>
                      <a:pt x="5406" y="3469"/>
                    </a:moveTo>
                    <a:lnTo>
                      <a:pt x="2886" y="3938"/>
                    </a:lnTo>
                    <a:cubicBezTo>
                      <a:pt x="873" y="6430"/>
                      <a:pt x="264" y="9354"/>
                      <a:pt x="92" y="11149"/>
                    </a:cubicBezTo>
                    <a:lnTo>
                      <a:pt x="1373" y="10924"/>
                    </a:lnTo>
                    <a:lnTo>
                      <a:pt x="4584" y="6335"/>
                    </a:lnTo>
                    <a:lnTo>
                      <a:pt x="1815" y="6367"/>
                    </a:lnTo>
                    <a:lnTo>
                      <a:pt x="1815" y="6060"/>
                    </a:lnTo>
                    <a:lnTo>
                      <a:pt x="4796" y="6027"/>
                    </a:lnTo>
                    <a:lnTo>
                      <a:pt x="4873" y="5924"/>
                    </a:lnTo>
                    <a:lnTo>
                      <a:pt x="5406" y="3469"/>
                    </a:lnTo>
                    <a:close/>
                    <a:moveTo>
                      <a:pt x="1123" y="11277"/>
                    </a:moveTo>
                    <a:lnTo>
                      <a:pt x="66" y="11463"/>
                    </a:lnTo>
                    <a:cubicBezTo>
                      <a:pt x="1" y="12309"/>
                      <a:pt x="33" y="12835"/>
                      <a:pt x="33" y="12835"/>
                    </a:cubicBezTo>
                    <a:lnTo>
                      <a:pt x="1123" y="11277"/>
                    </a:lnTo>
                    <a:close/>
                  </a:path>
                </a:pathLst>
              </a:custGeom>
              <a:solidFill>
                <a:srgbClr val="335F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5"/>
              <p:cNvSpPr/>
              <p:nvPr/>
            </p:nvSpPr>
            <p:spPr>
              <a:xfrm>
                <a:off x="5224714" y="4338074"/>
                <a:ext cx="26448" cy="10890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539" extrusionOk="0">
                    <a:moveTo>
                      <a:pt x="1308" y="0"/>
                    </a:moveTo>
                    <a:lnTo>
                      <a:pt x="27" y="225"/>
                    </a:lnTo>
                    <a:cubicBezTo>
                      <a:pt x="19" y="334"/>
                      <a:pt x="7" y="443"/>
                      <a:pt x="1" y="539"/>
                    </a:cubicBezTo>
                    <a:lnTo>
                      <a:pt x="1058" y="353"/>
                    </a:lnTo>
                    <a:lnTo>
                      <a:pt x="1308" y="0"/>
                    </a:lnTo>
                    <a:close/>
                  </a:path>
                </a:pathLst>
              </a:custGeom>
              <a:solidFill>
                <a:srgbClr val="CC9A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5"/>
              <p:cNvSpPr/>
              <p:nvPr/>
            </p:nvSpPr>
            <p:spPr>
              <a:xfrm>
                <a:off x="5260052" y="4239130"/>
                <a:ext cx="60272" cy="689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341" extrusionOk="0">
                    <a:moveTo>
                      <a:pt x="2982" y="0"/>
                    </a:moveTo>
                    <a:lnTo>
                      <a:pt x="1" y="33"/>
                    </a:lnTo>
                    <a:lnTo>
                      <a:pt x="1" y="340"/>
                    </a:lnTo>
                    <a:lnTo>
                      <a:pt x="2770" y="308"/>
                    </a:lnTo>
                    <a:lnTo>
                      <a:pt x="2982" y="0"/>
                    </a:lnTo>
                    <a:close/>
                  </a:path>
                </a:pathLst>
              </a:custGeom>
              <a:solidFill>
                <a:srgbClr val="CC9A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5"/>
              <p:cNvSpPr/>
              <p:nvPr/>
            </p:nvSpPr>
            <p:spPr>
              <a:xfrm>
                <a:off x="5281692" y="4175161"/>
                <a:ext cx="83467" cy="21761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1077" extrusionOk="0">
                    <a:moveTo>
                      <a:pt x="4130" y="0"/>
                    </a:moveTo>
                    <a:lnTo>
                      <a:pt x="315" y="705"/>
                    </a:lnTo>
                    <a:cubicBezTo>
                      <a:pt x="207" y="826"/>
                      <a:pt x="104" y="954"/>
                      <a:pt x="1" y="1077"/>
                    </a:cubicBezTo>
                    <a:lnTo>
                      <a:pt x="2521" y="608"/>
                    </a:lnTo>
                    <a:lnTo>
                      <a:pt x="2572" y="385"/>
                    </a:lnTo>
                    <a:lnTo>
                      <a:pt x="2867" y="448"/>
                    </a:lnTo>
                    <a:lnTo>
                      <a:pt x="2847" y="551"/>
                    </a:lnTo>
                    <a:lnTo>
                      <a:pt x="3879" y="358"/>
                    </a:lnTo>
                    <a:lnTo>
                      <a:pt x="4130" y="0"/>
                    </a:lnTo>
                    <a:close/>
                  </a:path>
                </a:pathLst>
              </a:custGeom>
              <a:solidFill>
                <a:srgbClr val="CC9A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5"/>
              <p:cNvSpPr/>
              <p:nvPr/>
            </p:nvSpPr>
            <p:spPr>
              <a:xfrm>
                <a:off x="5321859" y="4182920"/>
                <a:ext cx="17760" cy="54149"/>
              </a:xfrm>
              <a:custGeom>
                <a:avLst/>
                <a:gdLst/>
                <a:ahLst/>
                <a:cxnLst/>
                <a:rect l="l" t="t" r="r" b="b"/>
                <a:pathLst>
                  <a:path w="879" h="2680" extrusionOk="0">
                    <a:moveTo>
                      <a:pt x="584" y="1"/>
                    </a:moveTo>
                    <a:lnTo>
                      <a:pt x="533" y="224"/>
                    </a:lnTo>
                    <a:lnTo>
                      <a:pt x="0" y="2679"/>
                    </a:lnTo>
                    <a:lnTo>
                      <a:pt x="0" y="2679"/>
                    </a:lnTo>
                    <a:lnTo>
                      <a:pt x="456" y="2025"/>
                    </a:lnTo>
                    <a:lnTo>
                      <a:pt x="859" y="167"/>
                    </a:lnTo>
                    <a:lnTo>
                      <a:pt x="879" y="64"/>
                    </a:lnTo>
                    <a:lnTo>
                      <a:pt x="584" y="1"/>
                    </a:lnTo>
                    <a:close/>
                  </a:path>
                </a:pathLst>
              </a:custGeom>
              <a:solidFill>
                <a:srgbClr val="CC9A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5"/>
              <p:cNvSpPr/>
              <p:nvPr/>
            </p:nvSpPr>
            <p:spPr>
              <a:xfrm>
                <a:off x="5320546" y="4137964"/>
                <a:ext cx="70616" cy="21256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1052" extrusionOk="0">
                    <a:moveTo>
                      <a:pt x="3495" y="1"/>
                    </a:moveTo>
                    <a:lnTo>
                      <a:pt x="329" y="809"/>
                    </a:lnTo>
                    <a:cubicBezTo>
                      <a:pt x="219" y="886"/>
                      <a:pt x="110" y="969"/>
                      <a:pt x="1" y="1052"/>
                    </a:cubicBezTo>
                    <a:lnTo>
                      <a:pt x="3361" y="193"/>
                    </a:lnTo>
                    <a:lnTo>
                      <a:pt x="3495" y="1"/>
                    </a:lnTo>
                    <a:close/>
                  </a:path>
                </a:pathLst>
              </a:custGeom>
              <a:solidFill>
                <a:srgbClr val="CC9A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5"/>
              <p:cNvSpPr/>
              <p:nvPr/>
            </p:nvSpPr>
            <p:spPr>
              <a:xfrm>
                <a:off x="5570421" y="4386566"/>
                <a:ext cx="158549" cy="143759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7115" extrusionOk="0">
                    <a:moveTo>
                      <a:pt x="3513" y="0"/>
                    </a:moveTo>
                    <a:cubicBezTo>
                      <a:pt x="3221" y="0"/>
                      <a:pt x="2901" y="42"/>
                      <a:pt x="2551" y="133"/>
                    </a:cubicBezTo>
                    <a:lnTo>
                      <a:pt x="0" y="2837"/>
                    </a:lnTo>
                    <a:lnTo>
                      <a:pt x="2551" y="3037"/>
                    </a:lnTo>
                    <a:lnTo>
                      <a:pt x="2347" y="6414"/>
                    </a:lnTo>
                    <a:lnTo>
                      <a:pt x="6879" y="7115"/>
                    </a:lnTo>
                    <a:lnTo>
                      <a:pt x="6321" y="6414"/>
                    </a:lnTo>
                    <a:lnTo>
                      <a:pt x="7391" y="6414"/>
                    </a:lnTo>
                    <a:lnTo>
                      <a:pt x="6577" y="6068"/>
                    </a:lnTo>
                    <a:lnTo>
                      <a:pt x="7847" y="5588"/>
                    </a:lnTo>
                    <a:lnTo>
                      <a:pt x="6577" y="5384"/>
                    </a:lnTo>
                    <a:cubicBezTo>
                      <a:pt x="6577" y="5384"/>
                      <a:pt x="6832" y="0"/>
                      <a:pt x="3513" y="0"/>
                    </a:cubicBezTo>
                    <a:close/>
                  </a:path>
                </a:pathLst>
              </a:custGeom>
              <a:solidFill>
                <a:srgbClr val="57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5"/>
              <p:cNvSpPr/>
              <p:nvPr/>
            </p:nvSpPr>
            <p:spPr>
              <a:xfrm>
                <a:off x="5630834" y="4439584"/>
                <a:ext cx="62171" cy="24286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1202" extrusionOk="0">
                    <a:moveTo>
                      <a:pt x="2914" y="0"/>
                    </a:moveTo>
                    <a:cubicBezTo>
                      <a:pt x="2805" y="0"/>
                      <a:pt x="2657" y="40"/>
                      <a:pt x="2612" y="98"/>
                    </a:cubicBezTo>
                    <a:cubicBezTo>
                      <a:pt x="2259" y="585"/>
                      <a:pt x="1774" y="950"/>
                      <a:pt x="1242" y="950"/>
                    </a:cubicBezTo>
                    <a:cubicBezTo>
                      <a:pt x="1003" y="950"/>
                      <a:pt x="755" y="876"/>
                      <a:pt x="504" y="707"/>
                    </a:cubicBezTo>
                    <a:cubicBezTo>
                      <a:pt x="480" y="690"/>
                      <a:pt x="445" y="683"/>
                      <a:pt x="406" y="683"/>
                    </a:cubicBezTo>
                    <a:cubicBezTo>
                      <a:pt x="242" y="683"/>
                      <a:pt x="0" y="813"/>
                      <a:pt x="94" y="875"/>
                    </a:cubicBezTo>
                    <a:cubicBezTo>
                      <a:pt x="427" y="1102"/>
                      <a:pt x="776" y="1201"/>
                      <a:pt x="1118" y="1201"/>
                    </a:cubicBezTo>
                    <a:cubicBezTo>
                      <a:pt x="1851" y="1201"/>
                      <a:pt x="2556" y="747"/>
                      <a:pt x="3023" y="106"/>
                    </a:cubicBezTo>
                    <a:cubicBezTo>
                      <a:pt x="3076" y="31"/>
                      <a:pt x="3010" y="0"/>
                      <a:pt x="2914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5"/>
              <p:cNvSpPr/>
              <p:nvPr/>
            </p:nvSpPr>
            <p:spPr>
              <a:xfrm>
                <a:off x="5638633" y="4430128"/>
                <a:ext cx="43481" cy="18791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930" extrusionOk="0">
                    <a:moveTo>
                      <a:pt x="2027" y="1"/>
                    </a:moveTo>
                    <a:cubicBezTo>
                      <a:pt x="1907" y="1"/>
                      <a:pt x="1729" y="51"/>
                      <a:pt x="1701" y="131"/>
                    </a:cubicBezTo>
                    <a:cubicBezTo>
                      <a:pt x="1611" y="355"/>
                      <a:pt x="1495" y="566"/>
                      <a:pt x="1278" y="695"/>
                    </a:cubicBezTo>
                    <a:cubicBezTo>
                      <a:pt x="1214" y="733"/>
                      <a:pt x="1142" y="749"/>
                      <a:pt x="1067" y="749"/>
                    </a:cubicBezTo>
                    <a:cubicBezTo>
                      <a:pt x="864" y="749"/>
                      <a:pt x="638" y="636"/>
                      <a:pt x="483" y="548"/>
                    </a:cubicBezTo>
                    <a:cubicBezTo>
                      <a:pt x="466" y="538"/>
                      <a:pt x="443" y="534"/>
                      <a:pt x="416" y="534"/>
                    </a:cubicBezTo>
                    <a:cubicBezTo>
                      <a:pt x="265" y="534"/>
                      <a:pt x="1" y="670"/>
                      <a:pt x="66" y="708"/>
                    </a:cubicBezTo>
                    <a:cubicBezTo>
                      <a:pt x="323" y="856"/>
                      <a:pt x="603" y="929"/>
                      <a:pt x="874" y="929"/>
                    </a:cubicBezTo>
                    <a:cubicBezTo>
                      <a:pt x="1414" y="929"/>
                      <a:pt x="1920" y="637"/>
                      <a:pt x="2137" y="60"/>
                    </a:cubicBezTo>
                    <a:cubicBezTo>
                      <a:pt x="2151" y="19"/>
                      <a:pt x="2100" y="1"/>
                      <a:pt x="2027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5"/>
              <p:cNvSpPr/>
              <p:nvPr/>
            </p:nvSpPr>
            <p:spPr>
              <a:xfrm>
                <a:off x="5627581" y="4410873"/>
                <a:ext cx="49260" cy="35621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1763" extrusionOk="0">
                    <a:moveTo>
                      <a:pt x="2155" y="0"/>
                    </a:moveTo>
                    <a:cubicBezTo>
                      <a:pt x="2150" y="0"/>
                      <a:pt x="2145" y="0"/>
                      <a:pt x="2139" y="1"/>
                    </a:cubicBezTo>
                    <a:cubicBezTo>
                      <a:pt x="1145" y="45"/>
                      <a:pt x="267" y="622"/>
                      <a:pt x="24" y="1616"/>
                    </a:cubicBezTo>
                    <a:cubicBezTo>
                      <a:pt x="1" y="1717"/>
                      <a:pt x="79" y="1762"/>
                      <a:pt x="177" y="1762"/>
                    </a:cubicBezTo>
                    <a:cubicBezTo>
                      <a:pt x="297" y="1762"/>
                      <a:pt x="444" y="1696"/>
                      <a:pt x="473" y="1584"/>
                    </a:cubicBezTo>
                    <a:cubicBezTo>
                      <a:pt x="665" y="808"/>
                      <a:pt x="1331" y="373"/>
                      <a:pt x="2101" y="334"/>
                    </a:cubicBezTo>
                    <a:cubicBezTo>
                      <a:pt x="2353" y="327"/>
                      <a:pt x="2438" y="0"/>
                      <a:pt x="2155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5"/>
              <p:cNvSpPr/>
              <p:nvPr/>
            </p:nvSpPr>
            <p:spPr>
              <a:xfrm>
                <a:off x="5153673" y="4052315"/>
                <a:ext cx="952888" cy="493406"/>
              </a:xfrm>
              <a:custGeom>
                <a:avLst/>
                <a:gdLst/>
                <a:ahLst/>
                <a:cxnLst/>
                <a:rect l="l" t="t" r="r" b="b"/>
                <a:pathLst>
                  <a:path w="47161" h="24420" extrusionOk="0">
                    <a:moveTo>
                      <a:pt x="35617" y="0"/>
                    </a:moveTo>
                    <a:cubicBezTo>
                      <a:pt x="34447" y="0"/>
                      <a:pt x="33171" y="152"/>
                      <a:pt x="31787" y="477"/>
                    </a:cubicBezTo>
                    <a:cubicBezTo>
                      <a:pt x="20274" y="3175"/>
                      <a:pt x="20831" y="16983"/>
                      <a:pt x="20831" y="16983"/>
                    </a:cubicBezTo>
                    <a:lnTo>
                      <a:pt x="6363" y="18580"/>
                    </a:lnTo>
                    <a:cubicBezTo>
                      <a:pt x="4632" y="16986"/>
                      <a:pt x="3436" y="16379"/>
                      <a:pt x="2619" y="16379"/>
                    </a:cubicBezTo>
                    <a:cubicBezTo>
                      <a:pt x="0" y="16379"/>
                      <a:pt x="1266" y="22611"/>
                      <a:pt x="1266" y="22611"/>
                    </a:cubicBezTo>
                    <a:lnTo>
                      <a:pt x="93" y="23304"/>
                    </a:lnTo>
                    <a:lnTo>
                      <a:pt x="1420" y="23304"/>
                    </a:lnTo>
                    <a:lnTo>
                      <a:pt x="907" y="24170"/>
                    </a:lnTo>
                    <a:lnTo>
                      <a:pt x="2183" y="23554"/>
                    </a:lnTo>
                    <a:lnTo>
                      <a:pt x="2183" y="24419"/>
                    </a:lnTo>
                    <a:lnTo>
                      <a:pt x="4375" y="22817"/>
                    </a:lnTo>
                    <a:lnTo>
                      <a:pt x="4574" y="19580"/>
                    </a:lnTo>
                    <a:cubicBezTo>
                      <a:pt x="7160" y="21956"/>
                      <a:pt x="9869" y="22816"/>
                      <a:pt x="12438" y="22816"/>
                    </a:cubicBezTo>
                    <a:cubicBezTo>
                      <a:pt x="19185" y="22816"/>
                      <a:pt x="24959" y="16880"/>
                      <a:pt x="24959" y="16880"/>
                    </a:cubicBezTo>
                    <a:cubicBezTo>
                      <a:pt x="29958" y="18187"/>
                      <a:pt x="34028" y="18667"/>
                      <a:pt x="37245" y="18667"/>
                    </a:cubicBezTo>
                    <a:cubicBezTo>
                      <a:pt x="44193" y="18667"/>
                      <a:pt x="47161" y="16430"/>
                      <a:pt x="46915" y="15457"/>
                    </a:cubicBezTo>
                    <a:cubicBezTo>
                      <a:pt x="46797" y="14981"/>
                      <a:pt x="46493" y="14822"/>
                      <a:pt x="46138" y="14822"/>
                    </a:cubicBezTo>
                    <a:cubicBezTo>
                      <a:pt x="45430" y="14822"/>
                      <a:pt x="44524" y="15457"/>
                      <a:pt x="44524" y="15457"/>
                    </a:cubicBezTo>
                    <a:cubicBezTo>
                      <a:pt x="47034" y="8103"/>
                      <a:pt x="44179" y="0"/>
                      <a:pt x="35617" y="0"/>
                    </a:cubicBezTo>
                    <a:close/>
                  </a:path>
                </a:pathLst>
              </a:custGeom>
              <a:solidFill>
                <a:srgbClr val="57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5"/>
              <p:cNvSpPr/>
              <p:nvPr/>
            </p:nvSpPr>
            <p:spPr>
              <a:xfrm>
                <a:off x="5684256" y="4080339"/>
                <a:ext cx="57402" cy="36672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815" extrusionOk="0">
                    <a:moveTo>
                      <a:pt x="2840" y="1"/>
                    </a:moveTo>
                    <a:cubicBezTo>
                      <a:pt x="1757" y="501"/>
                      <a:pt x="822" y="1116"/>
                      <a:pt x="0" y="1814"/>
                    </a:cubicBezTo>
                    <a:cubicBezTo>
                      <a:pt x="822" y="1116"/>
                      <a:pt x="1757" y="501"/>
                      <a:pt x="28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5"/>
              <p:cNvSpPr/>
              <p:nvPr/>
            </p:nvSpPr>
            <p:spPr>
              <a:xfrm>
                <a:off x="5630127" y="4073187"/>
                <a:ext cx="128746" cy="111309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509" extrusionOk="0">
                    <a:moveTo>
                      <a:pt x="6372" y="1"/>
                    </a:moveTo>
                    <a:lnTo>
                      <a:pt x="6372" y="1"/>
                    </a:lnTo>
                    <a:cubicBezTo>
                      <a:pt x="6078" y="110"/>
                      <a:pt x="5795" y="231"/>
                      <a:pt x="5519" y="355"/>
                    </a:cubicBezTo>
                    <a:cubicBezTo>
                      <a:pt x="4436" y="855"/>
                      <a:pt x="3501" y="1470"/>
                      <a:pt x="2679" y="2168"/>
                    </a:cubicBezTo>
                    <a:cubicBezTo>
                      <a:pt x="1584" y="3098"/>
                      <a:pt x="705" y="4175"/>
                      <a:pt x="1" y="5302"/>
                    </a:cubicBezTo>
                    <a:cubicBezTo>
                      <a:pt x="365" y="5444"/>
                      <a:pt x="770" y="5509"/>
                      <a:pt x="1161" y="5509"/>
                    </a:cubicBezTo>
                    <a:cubicBezTo>
                      <a:pt x="1385" y="5509"/>
                      <a:pt x="1616" y="5489"/>
                      <a:pt x="1827" y="5444"/>
                    </a:cubicBezTo>
                    <a:cubicBezTo>
                      <a:pt x="4487" y="4970"/>
                      <a:pt x="5892" y="2476"/>
                      <a:pt x="6372" y="1"/>
                    </a:cubicBezTo>
                    <a:close/>
                  </a:path>
                </a:pathLst>
              </a:custGeom>
              <a:solidFill>
                <a:srgbClr val="8ACB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5"/>
              <p:cNvSpPr/>
              <p:nvPr/>
            </p:nvSpPr>
            <p:spPr>
              <a:xfrm>
                <a:off x="5797849" y="4052355"/>
                <a:ext cx="83952" cy="25135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244" extrusionOk="0">
                    <a:moveTo>
                      <a:pt x="3706" y="1"/>
                    </a:moveTo>
                    <a:cubicBezTo>
                      <a:pt x="2571" y="1"/>
                      <a:pt x="1334" y="147"/>
                      <a:pt x="0" y="449"/>
                    </a:cubicBezTo>
                    <a:cubicBezTo>
                      <a:pt x="39" y="578"/>
                      <a:pt x="103" y="693"/>
                      <a:pt x="174" y="770"/>
                    </a:cubicBezTo>
                    <a:cubicBezTo>
                      <a:pt x="455" y="1122"/>
                      <a:pt x="982" y="1244"/>
                      <a:pt x="1500" y="1244"/>
                    </a:cubicBezTo>
                    <a:cubicBezTo>
                      <a:pt x="1808" y="1244"/>
                      <a:pt x="2109" y="1199"/>
                      <a:pt x="2360" y="1135"/>
                    </a:cubicBezTo>
                    <a:cubicBezTo>
                      <a:pt x="3039" y="930"/>
                      <a:pt x="3648" y="513"/>
                      <a:pt x="4154" y="7"/>
                    </a:cubicBezTo>
                    <a:cubicBezTo>
                      <a:pt x="4008" y="1"/>
                      <a:pt x="3860" y="1"/>
                      <a:pt x="3706" y="1"/>
                    </a:cubicBezTo>
                    <a:close/>
                  </a:path>
                </a:pathLst>
              </a:custGeom>
              <a:solidFill>
                <a:srgbClr val="8ACB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5"/>
              <p:cNvSpPr/>
              <p:nvPr/>
            </p:nvSpPr>
            <p:spPr>
              <a:xfrm>
                <a:off x="5971551" y="4074500"/>
                <a:ext cx="45865" cy="3499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17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73" y="462"/>
                      <a:pt x="1628" y="1045"/>
                      <a:pt x="2270" y="1731"/>
                    </a:cubicBezTo>
                    <a:cubicBezTo>
                      <a:pt x="1628" y="1045"/>
                      <a:pt x="879" y="46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5"/>
              <p:cNvSpPr/>
              <p:nvPr/>
            </p:nvSpPr>
            <p:spPr>
              <a:xfrm>
                <a:off x="5887983" y="4073066"/>
                <a:ext cx="146001" cy="57160"/>
              </a:xfrm>
              <a:custGeom>
                <a:avLst/>
                <a:gdLst/>
                <a:ahLst/>
                <a:cxnLst/>
                <a:rect l="l" t="t" r="r" b="b"/>
                <a:pathLst>
                  <a:path w="7226" h="2829" extrusionOk="0">
                    <a:moveTo>
                      <a:pt x="2642" y="1"/>
                    </a:moveTo>
                    <a:cubicBezTo>
                      <a:pt x="1950" y="1"/>
                      <a:pt x="1219" y="116"/>
                      <a:pt x="905" y="622"/>
                    </a:cubicBezTo>
                    <a:cubicBezTo>
                      <a:pt x="1" y="2078"/>
                      <a:pt x="4085" y="2616"/>
                      <a:pt x="7226" y="2828"/>
                    </a:cubicBezTo>
                    <a:cubicBezTo>
                      <a:pt x="6976" y="2468"/>
                      <a:pt x="6707" y="2122"/>
                      <a:pt x="6406" y="1802"/>
                    </a:cubicBezTo>
                    <a:cubicBezTo>
                      <a:pt x="5764" y="1116"/>
                      <a:pt x="5009" y="533"/>
                      <a:pt x="4136" y="71"/>
                    </a:cubicBezTo>
                    <a:cubicBezTo>
                      <a:pt x="3989" y="65"/>
                      <a:pt x="3835" y="65"/>
                      <a:pt x="3687" y="59"/>
                    </a:cubicBezTo>
                    <a:cubicBezTo>
                      <a:pt x="3405" y="39"/>
                      <a:pt x="3033" y="1"/>
                      <a:pt x="2642" y="1"/>
                    </a:cubicBezTo>
                    <a:close/>
                  </a:path>
                </a:pathLst>
              </a:custGeom>
              <a:solidFill>
                <a:srgbClr val="8ACB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5"/>
              <p:cNvSpPr/>
              <p:nvPr/>
            </p:nvSpPr>
            <p:spPr>
              <a:xfrm>
                <a:off x="5297512" y="4391880"/>
                <a:ext cx="31924" cy="10783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5337" extrusionOk="0">
                    <a:moveTo>
                      <a:pt x="447" y="0"/>
                    </a:moveTo>
                    <a:cubicBezTo>
                      <a:pt x="325" y="0"/>
                      <a:pt x="175" y="66"/>
                      <a:pt x="161" y="171"/>
                    </a:cubicBezTo>
                    <a:cubicBezTo>
                      <a:pt x="7" y="1171"/>
                      <a:pt x="1" y="2159"/>
                      <a:pt x="173" y="3151"/>
                    </a:cubicBezTo>
                    <a:cubicBezTo>
                      <a:pt x="295" y="3876"/>
                      <a:pt x="501" y="4775"/>
                      <a:pt x="1058" y="5293"/>
                    </a:cubicBezTo>
                    <a:cubicBezTo>
                      <a:pt x="1090" y="5324"/>
                      <a:pt x="1140" y="5337"/>
                      <a:pt x="1194" y="5337"/>
                    </a:cubicBezTo>
                    <a:cubicBezTo>
                      <a:pt x="1364" y="5337"/>
                      <a:pt x="1579" y="5208"/>
                      <a:pt x="1462" y="5101"/>
                    </a:cubicBezTo>
                    <a:cubicBezTo>
                      <a:pt x="916" y="4588"/>
                      <a:pt x="762" y="3736"/>
                      <a:pt x="616" y="3030"/>
                    </a:cubicBezTo>
                    <a:cubicBezTo>
                      <a:pt x="410" y="2082"/>
                      <a:pt x="455" y="1088"/>
                      <a:pt x="602" y="133"/>
                    </a:cubicBezTo>
                    <a:cubicBezTo>
                      <a:pt x="619" y="40"/>
                      <a:pt x="542" y="0"/>
                      <a:pt x="447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5"/>
              <p:cNvSpPr/>
              <p:nvPr/>
            </p:nvSpPr>
            <p:spPr>
              <a:xfrm>
                <a:off x="5345701" y="4388607"/>
                <a:ext cx="23115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5876" extrusionOk="0">
                    <a:moveTo>
                      <a:pt x="906" y="1"/>
                    </a:moveTo>
                    <a:cubicBezTo>
                      <a:pt x="802" y="1"/>
                      <a:pt x="687" y="47"/>
                      <a:pt x="654" y="135"/>
                    </a:cubicBezTo>
                    <a:cubicBezTo>
                      <a:pt x="211" y="1250"/>
                      <a:pt x="0" y="2378"/>
                      <a:pt x="51" y="3576"/>
                    </a:cubicBezTo>
                    <a:cubicBezTo>
                      <a:pt x="84" y="4289"/>
                      <a:pt x="102" y="5313"/>
                      <a:pt x="654" y="5833"/>
                    </a:cubicBezTo>
                    <a:cubicBezTo>
                      <a:pt x="686" y="5862"/>
                      <a:pt x="729" y="5875"/>
                      <a:pt x="775" y="5875"/>
                    </a:cubicBezTo>
                    <a:cubicBezTo>
                      <a:pt x="940" y="5875"/>
                      <a:pt x="1143" y="5711"/>
                      <a:pt x="993" y="5570"/>
                    </a:cubicBezTo>
                    <a:cubicBezTo>
                      <a:pt x="487" y="5103"/>
                      <a:pt x="519" y="3898"/>
                      <a:pt x="493" y="3269"/>
                    </a:cubicBezTo>
                    <a:cubicBezTo>
                      <a:pt x="448" y="2206"/>
                      <a:pt x="685" y="1167"/>
                      <a:pt x="1077" y="186"/>
                    </a:cubicBezTo>
                    <a:cubicBezTo>
                      <a:pt x="1125" y="60"/>
                      <a:pt x="1022" y="1"/>
                      <a:pt x="906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5"/>
              <p:cNvSpPr/>
              <p:nvPr/>
            </p:nvSpPr>
            <p:spPr>
              <a:xfrm>
                <a:off x="5463052" y="4380687"/>
                <a:ext cx="78638" cy="98984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4899" extrusionOk="0">
                    <a:moveTo>
                      <a:pt x="303" y="1"/>
                    </a:moveTo>
                    <a:cubicBezTo>
                      <a:pt x="170" y="1"/>
                      <a:pt x="0" y="94"/>
                      <a:pt x="13" y="231"/>
                    </a:cubicBezTo>
                    <a:cubicBezTo>
                      <a:pt x="146" y="2001"/>
                      <a:pt x="1365" y="4790"/>
                      <a:pt x="3442" y="4898"/>
                    </a:cubicBezTo>
                    <a:cubicBezTo>
                      <a:pt x="3447" y="4898"/>
                      <a:pt x="3451" y="4898"/>
                      <a:pt x="3456" y="4898"/>
                    </a:cubicBezTo>
                    <a:cubicBezTo>
                      <a:pt x="3670" y="4898"/>
                      <a:pt x="3891" y="4590"/>
                      <a:pt x="3596" y="4572"/>
                    </a:cubicBezTo>
                    <a:cubicBezTo>
                      <a:pt x="2577" y="4521"/>
                      <a:pt x="1891" y="3628"/>
                      <a:pt x="1353" y="2841"/>
                    </a:cubicBezTo>
                    <a:cubicBezTo>
                      <a:pt x="800" y="2033"/>
                      <a:pt x="531" y="1078"/>
                      <a:pt x="454" y="110"/>
                    </a:cubicBezTo>
                    <a:cubicBezTo>
                      <a:pt x="447" y="34"/>
                      <a:pt x="382" y="1"/>
                      <a:pt x="303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5"/>
              <p:cNvSpPr/>
              <p:nvPr/>
            </p:nvSpPr>
            <p:spPr>
              <a:xfrm>
                <a:off x="5526496" y="4371069"/>
                <a:ext cx="57524" cy="81972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4057" extrusionOk="0">
                    <a:moveTo>
                      <a:pt x="569" y="1"/>
                    </a:moveTo>
                    <a:cubicBezTo>
                      <a:pt x="444" y="1"/>
                      <a:pt x="251" y="59"/>
                      <a:pt x="237" y="130"/>
                    </a:cubicBezTo>
                    <a:cubicBezTo>
                      <a:pt x="0" y="1484"/>
                      <a:pt x="540" y="4056"/>
                      <a:pt x="2226" y="4056"/>
                    </a:cubicBezTo>
                    <a:cubicBezTo>
                      <a:pt x="2312" y="4056"/>
                      <a:pt x="2402" y="4049"/>
                      <a:pt x="2494" y="4035"/>
                    </a:cubicBezTo>
                    <a:cubicBezTo>
                      <a:pt x="2661" y="4012"/>
                      <a:pt x="2847" y="3861"/>
                      <a:pt x="2660" y="3861"/>
                    </a:cubicBezTo>
                    <a:cubicBezTo>
                      <a:pt x="2638" y="3861"/>
                      <a:pt x="2611" y="3863"/>
                      <a:pt x="2577" y="3868"/>
                    </a:cubicBezTo>
                    <a:cubicBezTo>
                      <a:pt x="2513" y="3877"/>
                      <a:pt x="2451" y="3882"/>
                      <a:pt x="2390" y="3882"/>
                    </a:cubicBezTo>
                    <a:cubicBezTo>
                      <a:pt x="914" y="3882"/>
                      <a:pt x="490" y="1119"/>
                      <a:pt x="674" y="54"/>
                    </a:cubicBezTo>
                    <a:cubicBezTo>
                      <a:pt x="681" y="16"/>
                      <a:pt x="634" y="1"/>
                      <a:pt x="569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5"/>
              <p:cNvSpPr/>
              <p:nvPr/>
            </p:nvSpPr>
            <p:spPr>
              <a:xfrm>
                <a:off x="5388172" y="4373110"/>
                <a:ext cx="28348" cy="79810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3950" extrusionOk="0">
                    <a:moveTo>
                      <a:pt x="1222" y="1"/>
                    </a:moveTo>
                    <a:cubicBezTo>
                      <a:pt x="1101" y="1"/>
                      <a:pt x="926" y="53"/>
                      <a:pt x="891" y="139"/>
                    </a:cubicBezTo>
                    <a:cubicBezTo>
                      <a:pt x="462" y="1106"/>
                      <a:pt x="0" y="3056"/>
                      <a:pt x="905" y="3914"/>
                    </a:cubicBezTo>
                    <a:cubicBezTo>
                      <a:pt x="930" y="3939"/>
                      <a:pt x="971" y="3950"/>
                      <a:pt x="1019" y="3950"/>
                    </a:cubicBezTo>
                    <a:cubicBezTo>
                      <a:pt x="1177" y="3950"/>
                      <a:pt x="1403" y="3832"/>
                      <a:pt x="1314" y="3748"/>
                    </a:cubicBezTo>
                    <a:cubicBezTo>
                      <a:pt x="860" y="3311"/>
                      <a:pt x="866" y="2420"/>
                      <a:pt x="879" y="1850"/>
                    </a:cubicBezTo>
                    <a:cubicBezTo>
                      <a:pt x="891" y="1234"/>
                      <a:pt x="1083" y="633"/>
                      <a:pt x="1334" y="74"/>
                    </a:cubicBezTo>
                    <a:cubicBezTo>
                      <a:pt x="1357" y="23"/>
                      <a:pt x="1301" y="1"/>
                      <a:pt x="1222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5"/>
              <p:cNvSpPr/>
              <p:nvPr/>
            </p:nvSpPr>
            <p:spPr>
              <a:xfrm>
                <a:off x="5173817" y="4439200"/>
                <a:ext cx="61746" cy="19801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980" extrusionOk="0">
                    <a:moveTo>
                      <a:pt x="349" y="1"/>
                    </a:moveTo>
                    <a:cubicBezTo>
                      <a:pt x="206" y="1"/>
                      <a:pt x="0" y="96"/>
                      <a:pt x="32" y="182"/>
                    </a:cubicBezTo>
                    <a:cubicBezTo>
                      <a:pt x="270" y="776"/>
                      <a:pt x="771" y="979"/>
                      <a:pt x="1318" y="979"/>
                    </a:cubicBezTo>
                    <a:cubicBezTo>
                      <a:pt x="1863" y="979"/>
                      <a:pt x="2453" y="777"/>
                      <a:pt x="2872" y="560"/>
                    </a:cubicBezTo>
                    <a:cubicBezTo>
                      <a:pt x="3056" y="468"/>
                      <a:pt x="2926" y="418"/>
                      <a:pt x="2782" y="418"/>
                    </a:cubicBezTo>
                    <a:cubicBezTo>
                      <a:pt x="2716" y="418"/>
                      <a:pt x="2646" y="428"/>
                      <a:pt x="2603" y="451"/>
                    </a:cubicBezTo>
                    <a:cubicBezTo>
                      <a:pt x="2271" y="619"/>
                      <a:pt x="1954" y="754"/>
                      <a:pt x="1613" y="754"/>
                    </a:cubicBezTo>
                    <a:cubicBezTo>
                      <a:pt x="1460" y="754"/>
                      <a:pt x="1302" y="727"/>
                      <a:pt x="1135" y="663"/>
                    </a:cubicBezTo>
                    <a:cubicBezTo>
                      <a:pt x="860" y="560"/>
                      <a:pt x="590" y="342"/>
                      <a:pt x="475" y="60"/>
                    </a:cubicBezTo>
                    <a:cubicBezTo>
                      <a:pt x="459" y="18"/>
                      <a:pt x="410" y="1"/>
                      <a:pt x="349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5"/>
              <p:cNvSpPr/>
              <p:nvPr/>
            </p:nvSpPr>
            <p:spPr>
              <a:xfrm>
                <a:off x="5180364" y="4405135"/>
                <a:ext cx="58776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1705" extrusionOk="0">
                    <a:moveTo>
                      <a:pt x="1095" y="1"/>
                    </a:moveTo>
                    <a:cubicBezTo>
                      <a:pt x="806" y="1"/>
                      <a:pt x="508" y="67"/>
                      <a:pt x="222" y="208"/>
                    </a:cubicBezTo>
                    <a:cubicBezTo>
                      <a:pt x="0" y="315"/>
                      <a:pt x="116" y="455"/>
                      <a:pt x="279" y="455"/>
                    </a:cubicBezTo>
                    <a:cubicBezTo>
                      <a:pt x="320" y="455"/>
                      <a:pt x="364" y="446"/>
                      <a:pt x="406" y="426"/>
                    </a:cubicBezTo>
                    <a:cubicBezTo>
                      <a:pt x="609" y="327"/>
                      <a:pt x="811" y="282"/>
                      <a:pt x="1005" y="282"/>
                    </a:cubicBezTo>
                    <a:cubicBezTo>
                      <a:pt x="1710" y="282"/>
                      <a:pt x="2305" y="879"/>
                      <a:pt x="2445" y="1618"/>
                    </a:cubicBezTo>
                    <a:cubicBezTo>
                      <a:pt x="2456" y="1679"/>
                      <a:pt x="2519" y="1705"/>
                      <a:pt x="2594" y="1705"/>
                    </a:cubicBezTo>
                    <a:cubicBezTo>
                      <a:pt x="2731" y="1705"/>
                      <a:pt x="2909" y="1619"/>
                      <a:pt x="2888" y="1503"/>
                    </a:cubicBezTo>
                    <a:cubicBezTo>
                      <a:pt x="2711" y="567"/>
                      <a:pt x="1941" y="1"/>
                      <a:pt x="1095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5"/>
              <p:cNvSpPr/>
              <p:nvPr/>
            </p:nvSpPr>
            <p:spPr>
              <a:xfrm>
                <a:off x="5182223" y="4429603"/>
                <a:ext cx="40127" cy="16366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810" extrusionOk="0">
                    <a:moveTo>
                      <a:pt x="311" y="1"/>
                    </a:moveTo>
                    <a:cubicBezTo>
                      <a:pt x="163" y="1"/>
                      <a:pt x="0" y="98"/>
                      <a:pt x="59" y="215"/>
                    </a:cubicBezTo>
                    <a:cubicBezTo>
                      <a:pt x="255" y="621"/>
                      <a:pt x="782" y="810"/>
                      <a:pt x="1260" y="810"/>
                    </a:cubicBezTo>
                    <a:cubicBezTo>
                      <a:pt x="1437" y="810"/>
                      <a:pt x="1607" y="784"/>
                      <a:pt x="1751" y="734"/>
                    </a:cubicBezTo>
                    <a:cubicBezTo>
                      <a:pt x="1985" y="651"/>
                      <a:pt x="1958" y="408"/>
                      <a:pt x="1770" y="408"/>
                    </a:cubicBezTo>
                    <a:cubicBezTo>
                      <a:pt x="1742" y="408"/>
                      <a:pt x="1710" y="413"/>
                      <a:pt x="1674" y="426"/>
                    </a:cubicBezTo>
                    <a:cubicBezTo>
                      <a:pt x="1581" y="458"/>
                      <a:pt x="1462" y="474"/>
                      <a:pt x="1337" y="474"/>
                    </a:cubicBezTo>
                    <a:cubicBezTo>
                      <a:pt x="1007" y="474"/>
                      <a:pt x="626" y="359"/>
                      <a:pt x="500" y="100"/>
                    </a:cubicBezTo>
                    <a:cubicBezTo>
                      <a:pt x="467" y="29"/>
                      <a:pt x="391" y="1"/>
                      <a:pt x="311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5"/>
              <p:cNvSpPr/>
              <p:nvPr/>
            </p:nvSpPr>
            <p:spPr>
              <a:xfrm>
                <a:off x="5664051" y="4265922"/>
                <a:ext cx="106117" cy="110784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5483" extrusionOk="0">
                    <a:moveTo>
                      <a:pt x="3007" y="0"/>
                    </a:moveTo>
                    <a:cubicBezTo>
                      <a:pt x="3007" y="0"/>
                      <a:pt x="0" y="4731"/>
                      <a:pt x="923" y="5393"/>
                    </a:cubicBezTo>
                    <a:cubicBezTo>
                      <a:pt x="1009" y="5455"/>
                      <a:pt x="1116" y="5482"/>
                      <a:pt x="1241" y="5482"/>
                    </a:cubicBezTo>
                    <a:cubicBezTo>
                      <a:pt x="2447" y="5482"/>
                      <a:pt x="5251" y="2847"/>
                      <a:pt x="5251" y="2847"/>
                    </a:cubicBezTo>
                    <a:lnTo>
                      <a:pt x="3007" y="0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5"/>
              <p:cNvSpPr/>
              <p:nvPr/>
            </p:nvSpPr>
            <p:spPr>
              <a:xfrm>
                <a:off x="5674679" y="4274873"/>
                <a:ext cx="86942" cy="95873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4745" extrusionOk="0">
                    <a:moveTo>
                      <a:pt x="2474" y="1"/>
                    </a:moveTo>
                    <a:cubicBezTo>
                      <a:pt x="2474" y="1"/>
                      <a:pt x="1" y="4282"/>
                      <a:pt x="551" y="4681"/>
                    </a:cubicBezTo>
                    <a:cubicBezTo>
                      <a:pt x="612" y="4725"/>
                      <a:pt x="692" y="4744"/>
                      <a:pt x="785" y="4744"/>
                    </a:cubicBezTo>
                    <a:cubicBezTo>
                      <a:pt x="1547" y="4744"/>
                      <a:pt x="3231" y="3436"/>
                      <a:pt x="3231" y="3436"/>
                    </a:cubicBezTo>
                    <a:lnTo>
                      <a:pt x="2578" y="2501"/>
                    </a:lnTo>
                    <a:lnTo>
                      <a:pt x="2578" y="2501"/>
                    </a:lnTo>
                    <a:lnTo>
                      <a:pt x="3308" y="3039"/>
                    </a:lnTo>
                    <a:lnTo>
                      <a:pt x="4302" y="2302"/>
                    </a:lnTo>
                    <a:lnTo>
                      <a:pt x="24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5"/>
              <p:cNvSpPr/>
              <p:nvPr/>
            </p:nvSpPr>
            <p:spPr>
              <a:xfrm>
                <a:off x="5707310" y="4119436"/>
                <a:ext cx="224498" cy="188472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9328" extrusionOk="0">
                    <a:moveTo>
                      <a:pt x="4981" y="0"/>
                    </a:moveTo>
                    <a:cubicBezTo>
                      <a:pt x="1171" y="0"/>
                      <a:pt x="1" y="5969"/>
                      <a:pt x="1" y="5969"/>
                    </a:cubicBezTo>
                    <a:lnTo>
                      <a:pt x="8514" y="9327"/>
                    </a:lnTo>
                    <a:cubicBezTo>
                      <a:pt x="8514" y="9327"/>
                      <a:pt x="11111" y="1738"/>
                      <a:pt x="6270" y="212"/>
                    </a:cubicBezTo>
                    <a:cubicBezTo>
                      <a:pt x="5810" y="66"/>
                      <a:pt x="5381" y="0"/>
                      <a:pt x="49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5"/>
              <p:cNvSpPr/>
              <p:nvPr/>
            </p:nvSpPr>
            <p:spPr>
              <a:xfrm>
                <a:off x="5707310" y="4121780"/>
                <a:ext cx="118280" cy="151679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7507" extrusionOk="0">
                    <a:moveTo>
                      <a:pt x="4096" y="0"/>
                    </a:moveTo>
                    <a:cubicBezTo>
                      <a:pt x="989" y="820"/>
                      <a:pt x="1" y="5853"/>
                      <a:pt x="1" y="5853"/>
                    </a:cubicBezTo>
                    <a:lnTo>
                      <a:pt x="4200" y="7507"/>
                    </a:lnTo>
                    <a:cubicBezTo>
                      <a:pt x="5193" y="6738"/>
                      <a:pt x="5853" y="5359"/>
                      <a:pt x="5853" y="3796"/>
                    </a:cubicBezTo>
                    <a:cubicBezTo>
                      <a:pt x="5853" y="2167"/>
                      <a:pt x="5149" y="750"/>
                      <a:pt x="4096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5"/>
              <p:cNvSpPr/>
              <p:nvPr/>
            </p:nvSpPr>
            <p:spPr>
              <a:xfrm>
                <a:off x="5900713" y="4141742"/>
                <a:ext cx="137940" cy="216173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10699" extrusionOk="0">
                    <a:moveTo>
                      <a:pt x="3417" y="0"/>
                    </a:moveTo>
                    <a:cubicBezTo>
                      <a:pt x="1532" y="0"/>
                      <a:pt x="0" y="2397"/>
                      <a:pt x="0" y="5353"/>
                    </a:cubicBezTo>
                    <a:cubicBezTo>
                      <a:pt x="0" y="8308"/>
                      <a:pt x="1532" y="10699"/>
                      <a:pt x="3417" y="10699"/>
                    </a:cubicBezTo>
                    <a:cubicBezTo>
                      <a:pt x="5302" y="10699"/>
                      <a:pt x="6826" y="8308"/>
                      <a:pt x="6826" y="5353"/>
                    </a:cubicBezTo>
                    <a:cubicBezTo>
                      <a:pt x="6826" y="2397"/>
                      <a:pt x="5302" y="0"/>
                      <a:pt x="34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5"/>
              <p:cNvSpPr/>
              <p:nvPr/>
            </p:nvSpPr>
            <p:spPr>
              <a:xfrm>
                <a:off x="5900713" y="4155563"/>
                <a:ext cx="90801" cy="174632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8643" extrusionOk="0">
                    <a:moveTo>
                      <a:pt x="1737" y="1"/>
                    </a:moveTo>
                    <a:cubicBezTo>
                      <a:pt x="705" y="918"/>
                      <a:pt x="0" y="2662"/>
                      <a:pt x="0" y="4669"/>
                    </a:cubicBezTo>
                    <a:cubicBezTo>
                      <a:pt x="0" y="6246"/>
                      <a:pt x="435" y="7663"/>
                      <a:pt x="1134" y="8643"/>
                    </a:cubicBezTo>
                    <a:cubicBezTo>
                      <a:pt x="3000" y="8553"/>
                      <a:pt x="4494" y="6630"/>
                      <a:pt x="4494" y="4278"/>
                    </a:cubicBezTo>
                    <a:cubicBezTo>
                      <a:pt x="4494" y="2181"/>
                      <a:pt x="3314" y="432"/>
                      <a:pt x="1737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25"/>
              <p:cNvSpPr/>
              <p:nvPr/>
            </p:nvSpPr>
            <p:spPr>
              <a:xfrm>
                <a:off x="5321072" y="4438736"/>
                <a:ext cx="152588" cy="173965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8610" extrusionOk="0">
                    <a:moveTo>
                      <a:pt x="7297" y="0"/>
                    </a:moveTo>
                    <a:cubicBezTo>
                      <a:pt x="1" y="442"/>
                      <a:pt x="3783" y="7308"/>
                      <a:pt x="3783" y="7308"/>
                    </a:cubicBezTo>
                    <a:lnTo>
                      <a:pt x="3072" y="8128"/>
                    </a:lnTo>
                    <a:lnTo>
                      <a:pt x="4341" y="7846"/>
                    </a:lnTo>
                    <a:lnTo>
                      <a:pt x="4341" y="8610"/>
                    </a:lnTo>
                    <a:lnTo>
                      <a:pt x="5513" y="8128"/>
                    </a:lnTo>
                    <a:lnTo>
                      <a:pt x="5513" y="8610"/>
                    </a:lnTo>
                    <a:lnTo>
                      <a:pt x="7552" y="7308"/>
                    </a:lnTo>
                    <a:lnTo>
                      <a:pt x="7552" y="1885"/>
                    </a:lnTo>
                    <a:lnTo>
                      <a:pt x="7297" y="0"/>
                    </a:lnTo>
                    <a:close/>
                  </a:path>
                </a:pathLst>
              </a:custGeom>
              <a:solidFill>
                <a:srgbClr val="57B5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5"/>
              <p:cNvSpPr/>
              <p:nvPr/>
            </p:nvSpPr>
            <p:spPr>
              <a:xfrm>
                <a:off x="5360471" y="4437180"/>
                <a:ext cx="108157" cy="150002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7424" extrusionOk="0">
                    <a:moveTo>
                      <a:pt x="5347" y="0"/>
                    </a:moveTo>
                    <a:cubicBezTo>
                      <a:pt x="3250" y="128"/>
                      <a:pt x="1859" y="794"/>
                      <a:pt x="1205" y="1980"/>
                    </a:cubicBezTo>
                    <a:cubicBezTo>
                      <a:pt x="0" y="4166"/>
                      <a:pt x="1693" y="7294"/>
                      <a:pt x="1762" y="7423"/>
                    </a:cubicBezTo>
                    <a:lnTo>
                      <a:pt x="1897" y="7353"/>
                    </a:lnTo>
                    <a:cubicBezTo>
                      <a:pt x="1885" y="7320"/>
                      <a:pt x="173" y="4166"/>
                      <a:pt x="1339" y="2057"/>
                    </a:cubicBezTo>
                    <a:cubicBezTo>
                      <a:pt x="1968" y="917"/>
                      <a:pt x="3314" y="276"/>
                      <a:pt x="5353" y="154"/>
                    </a:cubicBezTo>
                    <a:lnTo>
                      <a:pt x="5347" y="0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5"/>
              <p:cNvSpPr/>
              <p:nvPr/>
            </p:nvSpPr>
            <p:spPr>
              <a:xfrm>
                <a:off x="5377464" y="4518465"/>
                <a:ext cx="68798" cy="22124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1095" extrusionOk="0">
                    <a:moveTo>
                      <a:pt x="339" y="1"/>
                    </a:moveTo>
                    <a:cubicBezTo>
                      <a:pt x="189" y="1"/>
                      <a:pt x="1" y="126"/>
                      <a:pt x="82" y="271"/>
                    </a:cubicBezTo>
                    <a:cubicBezTo>
                      <a:pt x="358" y="759"/>
                      <a:pt x="1036" y="1022"/>
                      <a:pt x="1569" y="1087"/>
                    </a:cubicBezTo>
                    <a:cubicBezTo>
                      <a:pt x="1619" y="1092"/>
                      <a:pt x="1669" y="1095"/>
                      <a:pt x="1719" y="1095"/>
                    </a:cubicBezTo>
                    <a:cubicBezTo>
                      <a:pt x="2297" y="1095"/>
                      <a:pt x="2829" y="740"/>
                      <a:pt x="3242" y="374"/>
                    </a:cubicBezTo>
                    <a:cubicBezTo>
                      <a:pt x="3405" y="226"/>
                      <a:pt x="3265" y="105"/>
                      <a:pt x="3112" y="105"/>
                    </a:cubicBezTo>
                    <a:cubicBezTo>
                      <a:pt x="3053" y="105"/>
                      <a:pt x="2993" y="123"/>
                      <a:pt x="2947" y="163"/>
                    </a:cubicBezTo>
                    <a:cubicBezTo>
                      <a:pt x="2582" y="488"/>
                      <a:pt x="2201" y="749"/>
                      <a:pt x="1713" y="749"/>
                    </a:cubicBezTo>
                    <a:cubicBezTo>
                      <a:pt x="1662" y="749"/>
                      <a:pt x="1610" y="746"/>
                      <a:pt x="1556" y="740"/>
                    </a:cubicBezTo>
                    <a:cubicBezTo>
                      <a:pt x="1178" y="694"/>
                      <a:pt x="672" y="407"/>
                      <a:pt x="485" y="73"/>
                    </a:cubicBezTo>
                    <a:cubicBezTo>
                      <a:pt x="458" y="22"/>
                      <a:pt x="402" y="1"/>
                      <a:pt x="339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5"/>
              <p:cNvSpPr/>
              <p:nvPr/>
            </p:nvSpPr>
            <p:spPr>
              <a:xfrm>
                <a:off x="5383444" y="4482419"/>
                <a:ext cx="70455" cy="26246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1299" extrusionOk="0">
                    <a:moveTo>
                      <a:pt x="1489" y="0"/>
                    </a:moveTo>
                    <a:cubicBezTo>
                      <a:pt x="1056" y="0"/>
                      <a:pt x="619" y="89"/>
                      <a:pt x="240" y="241"/>
                    </a:cubicBezTo>
                    <a:cubicBezTo>
                      <a:pt x="0" y="332"/>
                      <a:pt x="139" y="486"/>
                      <a:pt x="318" y="486"/>
                    </a:cubicBezTo>
                    <a:cubicBezTo>
                      <a:pt x="353" y="486"/>
                      <a:pt x="390" y="480"/>
                      <a:pt x="426" y="466"/>
                    </a:cubicBezTo>
                    <a:cubicBezTo>
                      <a:pt x="712" y="352"/>
                      <a:pt x="1035" y="290"/>
                      <a:pt x="1357" y="290"/>
                    </a:cubicBezTo>
                    <a:cubicBezTo>
                      <a:pt x="2033" y="290"/>
                      <a:pt x="2702" y="565"/>
                      <a:pt x="2997" y="1217"/>
                    </a:cubicBezTo>
                    <a:cubicBezTo>
                      <a:pt x="3023" y="1275"/>
                      <a:pt x="3089" y="1299"/>
                      <a:pt x="3164" y="1299"/>
                    </a:cubicBezTo>
                    <a:cubicBezTo>
                      <a:pt x="3310" y="1299"/>
                      <a:pt x="3486" y="1205"/>
                      <a:pt x="3440" y="1094"/>
                    </a:cubicBezTo>
                    <a:cubicBezTo>
                      <a:pt x="3085" y="309"/>
                      <a:pt x="2296" y="0"/>
                      <a:pt x="1489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5"/>
              <p:cNvSpPr/>
              <p:nvPr/>
            </p:nvSpPr>
            <p:spPr>
              <a:xfrm>
                <a:off x="5387122" y="4509736"/>
                <a:ext cx="46734" cy="1434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710" extrusionOk="0">
                    <a:moveTo>
                      <a:pt x="357" y="0"/>
                    </a:moveTo>
                    <a:cubicBezTo>
                      <a:pt x="217" y="0"/>
                      <a:pt x="0" y="88"/>
                      <a:pt x="27" y="165"/>
                    </a:cubicBezTo>
                    <a:cubicBezTo>
                      <a:pt x="156" y="568"/>
                      <a:pt x="593" y="710"/>
                      <a:pt x="1056" y="710"/>
                    </a:cubicBezTo>
                    <a:cubicBezTo>
                      <a:pt x="1470" y="710"/>
                      <a:pt x="1904" y="596"/>
                      <a:pt x="2155" y="454"/>
                    </a:cubicBezTo>
                    <a:cubicBezTo>
                      <a:pt x="2312" y="367"/>
                      <a:pt x="2222" y="331"/>
                      <a:pt x="2101" y="331"/>
                    </a:cubicBezTo>
                    <a:cubicBezTo>
                      <a:pt x="2025" y="331"/>
                      <a:pt x="1937" y="346"/>
                      <a:pt x="1892" y="371"/>
                    </a:cubicBezTo>
                    <a:cubicBezTo>
                      <a:pt x="1741" y="457"/>
                      <a:pt x="1526" y="506"/>
                      <a:pt x="1307" y="506"/>
                    </a:cubicBezTo>
                    <a:cubicBezTo>
                      <a:pt x="943" y="506"/>
                      <a:pt x="569" y="371"/>
                      <a:pt x="469" y="49"/>
                    </a:cubicBezTo>
                    <a:cubicBezTo>
                      <a:pt x="458" y="14"/>
                      <a:pt x="414" y="0"/>
                      <a:pt x="357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5"/>
              <p:cNvSpPr/>
              <p:nvPr/>
            </p:nvSpPr>
            <p:spPr>
              <a:xfrm>
                <a:off x="5389344" y="4494906"/>
                <a:ext cx="51765" cy="16043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794" extrusionOk="0">
                    <a:moveTo>
                      <a:pt x="981" y="1"/>
                    </a:moveTo>
                    <a:cubicBezTo>
                      <a:pt x="723" y="1"/>
                      <a:pt x="464" y="53"/>
                      <a:pt x="217" y="168"/>
                    </a:cubicBezTo>
                    <a:cubicBezTo>
                      <a:pt x="0" y="275"/>
                      <a:pt x="110" y="397"/>
                      <a:pt x="267" y="397"/>
                    </a:cubicBezTo>
                    <a:cubicBezTo>
                      <a:pt x="309" y="397"/>
                      <a:pt x="354" y="388"/>
                      <a:pt x="397" y="368"/>
                    </a:cubicBezTo>
                    <a:cubicBezTo>
                      <a:pt x="551" y="296"/>
                      <a:pt x="712" y="264"/>
                      <a:pt x="874" y="264"/>
                    </a:cubicBezTo>
                    <a:cubicBezTo>
                      <a:pt x="1302" y="264"/>
                      <a:pt x="1736" y="484"/>
                      <a:pt x="2051" y="759"/>
                    </a:cubicBezTo>
                    <a:cubicBezTo>
                      <a:pt x="2079" y="783"/>
                      <a:pt x="2120" y="793"/>
                      <a:pt x="2168" y="793"/>
                    </a:cubicBezTo>
                    <a:cubicBezTo>
                      <a:pt x="2332" y="793"/>
                      <a:pt x="2561" y="670"/>
                      <a:pt x="2462" y="585"/>
                    </a:cubicBezTo>
                    <a:cubicBezTo>
                      <a:pt x="2051" y="226"/>
                      <a:pt x="1518" y="1"/>
                      <a:pt x="981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5"/>
              <p:cNvSpPr/>
              <p:nvPr/>
            </p:nvSpPr>
            <p:spPr>
              <a:xfrm>
                <a:off x="5877517" y="4335731"/>
                <a:ext cx="11800" cy="30348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502" extrusionOk="0">
                    <a:moveTo>
                      <a:pt x="288" y="1"/>
                    </a:moveTo>
                    <a:cubicBezTo>
                      <a:pt x="128" y="1"/>
                      <a:pt x="0" y="335"/>
                      <a:pt x="0" y="752"/>
                    </a:cubicBezTo>
                    <a:cubicBezTo>
                      <a:pt x="0" y="1169"/>
                      <a:pt x="128" y="1501"/>
                      <a:pt x="288" y="1501"/>
                    </a:cubicBezTo>
                    <a:cubicBezTo>
                      <a:pt x="456" y="1501"/>
                      <a:pt x="583" y="1169"/>
                      <a:pt x="583" y="752"/>
                    </a:cubicBezTo>
                    <a:cubicBezTo>
                      <a:pt x="583" y="335"/>
                      <a:pt x="456" y="1"/>
                      <a:pt x="288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5"/>
              <p:cNvSpPr/>
              <p:nvPr/>
            </p:nvSpPr>
            <p:spPr>
              <a:xfrm>
                <a:off x="5900713" y="4335731"/>
                <a:ext cx="11921" cy="3034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1502" extrusionOk="0">
                    <a:moveTo>
                      <a:pt x="294" y="1"/>
                    </a:moveTo>
                    <a:cubicBezTo>
                      <a:pt x="134" y="1"/>
                      <a:pt x="0" y="335"/>
                      <a:pt x="0" y="752"/>
                    </a:cubicBezTo>
                    <a:cubicBezTo>
                      <a:pt x="0" y="1169"/>
                      <a:pt x="134" y="1501"/>
                      <a:pt x="294" y="1501"/>
                    </a:cubicBezTo>
                    <a:cubicBezTo>
                      <a:pt x="455" y="1501"/>
                      <a:pt x="589" y="1169"/>
                      <a:pt x="589" y="752"/>
                    </a:cubicBezTo>
                    <a:cubicBezTo>
                      <a:pt x="589" y="335"/>
                      <a:pt x="455" y="1"/>
                      <a:pt x="294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68" name="Google Shape;868;p25"/>
          <p:cNvGrpSpPr/>
          <p:nvPr/>
        </p:nvGrpSpPr>
        <p:grpSpPr>
          <a:xfrm>
            <a:off x="6794545" y="3297015"/>
            <a:ext cx="1675080" cy="1146972"/>
            <a:chOff x="6794545" y="3297015"/>
            <a:chExt cx="1675080" cy="1146972"/>
          </a:xfrm>
        </p:grpSpPr>
        <p:sp>
          <p:nvSpPr>
            <p:cNvPr id="869" name="Google Shape;869;p25"/>
            <p:cNvSpPr/>
            <p:nvPr/>
          </p:nvSpPr>
          <p:spPr>
            <a:xfrm>
              <a:off x="7842800" y="3877461"/>
              <a:ext cx="626825" cy="315175"/>
            </a:xfrm>
            <a:custGeom>
              <a:avLst/>
              <a:gdLst/>
              <a:ahLst/>
              <a:cxnLst/>
              <a:rect l="l" t="t" r="r" b="b"/>
              <a:pathLst>
                <a:path w="25073" h="12607" extrusionOk="0">
                  <a:moveTo>
                    <a:pt x="25073" y="1613"/>
                  </a:moveTo>
                  <a:cubicBezTo>
                    <a:pt x="23643" y="2208"/>
                    <a:pt x="19675" y="5425"/>
                    <a:pt x="16495" y="5184"/>
                  </a:cubicBezTo>
                  <a:cubicBezTo>
                    <a:pt x="13315" y="4943"/>
                    <a:pt x="8740" y="-1069"/>
                    <a:pt x="5991" y="168"/>
                  </a:cubicBezTo>
                  <a:cubicBezTo>
                    <a:pt x="3242" y="1405"/>
                    <a:pt x="999" y="10534"/>
                    <a:pt x="0" y="1260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</p:sp>
        <p:grpSp>
          <p:nvGrpSpPr>
            <p:cNvPr id="870" name="Google Shape;870;p25"/>
            <p:cNvGrpSpPr/>
            <p:nvPr/>
          </p:nvGrpSpPr>
          <p:grpSpPr>
            <a:xfrm>
              <a:off x="6794545" y="3297015"/>
              <a:ext cx="1386565" cy="1146972"/>
              <a:chOff x="2910756" y="3966363"/>
              <a:chExt cx="852065" cy="704831"/>
            </a:xfrm>
          </p:grpSpPr>
          <p:sp>
            <p:nvSpPr>
              <p:cNvPr id="871" name="Google Shape;871;p25"/>
              <p:cNvSpPr/>
              <p:nvPr/>
            </p:nvSpPr>
            <p:spPr>
              <a:xfrm>
                <a:off x="3610597" y="4482257"/>
                <a:ext cx="152224" cy="127170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6294" extrusionOk="0">
                    <a:moveTo>
                      <a:pt x="5603" y="0"/>
                    </a:moveTo>
                    <a:cubicBezTo>
                      <a:pt x="4790" y="0"/>
                      <a:pt x="3910" y="683"/>
                      <a:pt x="3533" y="1302"/>
                    </a:cubicBezTo>
                    <a:cubicBezTo>
                      <a:pt x="3128" y="1906"/>
                      <a:pt x="2426" y="3156"/>
                      <a:pt x="2783" y="3936"/>
                    </a:cubicBezTo>
                    <a:lnTo>
                      <a:pt x="2783" y="3936"/>
                    </a:lnTo>
                    <a:lnTo>
                      <a:pt x="334" y="4634"/>
                    </a:lnTo>
                    <a:cubicBezTo>
                      <a:pt x="0" y="5302"/>
                      <a:pt x="1128" y="5897"/>
                      <a:pt x="1565" y="6063"/>
                    </a:cubicBezTo>
                    <a:cubicBezTo>
                      <a:pt x="1968" y="6220"/>
                      <a:pt x="2393" y="6294"/>
                      <a:pt x="2819" y="6294"/>
                    </a:cubicBezTo>
                    <a:cubicBezTo>
                      <a:pt x="4120" y="6294"/>
                      <a:pt x="5428" y="5606"/>
                      <a:pt x="6128" y="4500"/>
                    </a:cubicBezTo>
                    <a:cubicBezTo>
                      <a:pt x="6731" y="3532"/>
                      <a:pt x="7533" y="1365"/>
                      <a:pt x="6533" y="397"/>
                    </a:cubicBezTo>
                    <a:cubicBezTo>
                      <a:pt x="6260" y="115"/>
                      <a:pt x="5937" y="0"/>
                      <a:pt x="5603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5"/>
              <p:cNvSpPr/>
              <p:nvPr/>
            </p:nvSpPr>
            <p:spPr>
              <a:xfrm>
                <a:off x="3182271" y="4479913"/>
                <a:ext cx="114502" cy="180572"/>
              </a:xfrm>
              <a:custGeom>
                <a:avLst/>
                <a:gdLst/>
                <a:ahLst/>
                <a:cxnLst/>
                <a:rect l="l" t="t" r="r" b="b"/>
                <a:pathLst>
                  <a:path w="5667" h="8937" extrusionOk="0">
                    <a:moveTo>
                      <a:pt x="0" y="1"/>
                    </a:moveTo>
                    <a:lnTo>
                      <a:pt x="2962" y="7469"/>
                    </a:lnTo>
                    <a:cubicBezTo>
                      <a:pt x="2641" y="7357"/>
                      <a:pt x="2378" y="7309"/>
                      <a:pt x="2163" y="7309"/>
                    </a:cubicBezTo>
                    <a:cubicBezTo>
                      <a:pt x="907" y="7309"/>
                      <a:pt x="1294" y="8936"/>
                      <a:pt x="1294" y="8936"/>
                    </a:cubicBezTo>
                    <a:lnTo>
                      <a:pt x="4628" y="8936"/>
                    </a:lnTo>
                    <a:lnTo>
                      <a:pt x="5667" y="8302"/>
                    </a:lnTo>
                    <a:lnTo>
                      <a:pt x="2962" y="5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C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5"/>
              <p:cNvSpPr/>
              <p:nvPr/>
            </p:nvSpPr>
            <p:spPr>
              <a:xfrm>
                <a:off x="2926718" y="3986891"/>
                <a:ext cx="780782" cy="684303"/>
              </a:xfrm>
              <a:custGeom>
                <a:avLst/>
                <a:gdLst/>
                <a:ahLst/>
                <a:cxnLst/>
                <a:rect l="l" t="t" r="r" b="b"/>
                <a:pathLst>
                  <a:path w="38643" h="33868" extrusionOk="0">
                    <a:moveTo>
                      <a:pt x="14855" y="1"/>
                    </a:moveTo>
                    <a:cubicBezTo>
                      <a:pt x="8923" y="1"/>
                      <a:pt x="3480" y="2182"/>
                      <a:pt x="3480" y="2182"/>
                    </a:cubicBezTo>
                    <a:lnTo>
                      <a:pt x="2065" y="7029"/>
                    </a:lnTo>
                    <a:cubicBezTo>
                      <a:pt x="565" y="9106"/>
                      <a:pt x="0" y="11863"/>
                      <a:pt x="365" y="14452"/>
                    </a:cubicBezTo>
                    <a:cubicBezTo>
                      <a:pt x="802" y="17414"/>
                      <a:pt x="2731" y="19965"/>
                      <a:pt x="5134" y="21600"/>
                    </a:cubicBezTo>
                    <a:cubicBezTo>
                      <a:pt x="6282" y="22357"/>
                      <a:pt x="7450" y="22914"/>
                      <a:pt x="8654" y="23331"/>
                    </a:cubicBezTo>
                    <a:cubicBezTo>
                      <a:pt x="10347" y="25315"/>
                      <a:pt x="12855" y="25456"/>
                      <a:pt x="13536" y="25456"/>
                    </a:cubicBezTo>
                    <a:cubicBezTo>
                      <a:pt x="13649" y="25456"/>
                      <a:pt x="13711" y="25452"/>
                      <a:pt x="13711" y="25452"/>
                    </a:cubicBezTo>
                    <a:cubicBezTo>
                      <a:pt x="14835" y="27337"/>
                      <a:pt x="17442" y="31882"/>
                      <a:pt x="17442" y="31882"/>
                    </a:cubicBezTo>
                    <a:cubicBezTo>
                      <a:pt x="17442" y="31882"/>
                      <a:pt x="15648" y="32280"/>
                      <a:pt x="16412" y="33613"/>
                    </a:cubicBezTo>
                    <a:lnTo>
                      <a:pt x="20282" y="33325"/>
                    </a:lnTo>
                    <a:cubicBezTo>
                      <a:pt x="20379" y="33344"/>
                      <a:pt x="23048" y="33868"/>
                      <a:pt x="26220" y="33868"/>
                    </a:cubicBezTo>
                    <a:cubicBezTo>
                      <a:pt x="30446" y="33868"/>
                      <a:pt x="35564" y="32939"/>
                      <a:pt x="36681" y="28651"/>
                    </a:cubicBezTo>
                    <a:cubicBezTo>
                      <a:pt x="38643" y="21080"/>
                      <a:pt x="29013" y="11913"/>
                      <a:pt x="29013" y="11913"/>
                    </a:cubicBezTo>
                    <a:lnTo>
                      <a:pt x="29546" y="9881"/>
                    </a:lnTo>
                    <a:cubicBezTo>
                      <a:pt x="29546" y="9881"/>
                      <a:pt x="27013" y="2419"/>
                      <a:pt x="19610" y="548"/>
                    </a:cubicBezTo>
                    <a:cubicBezTo>
                      <a:pt x="18053" y="156"/>
                      <a:pt x="16437" y="1"/>
                      <a:pt x="14855" y="1"/>
                    </a:cubicBezTo>
                    <a:close/>
                  </a:path>
                </a:pathLst>
              </a:custGeom>
              <a:solidFill>
                <a:srgbClr val="FFC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5"/>
              <p:cNvSpPr/>
              <p:nvPr/>
            </p:nvSpPr>
            <p:spPr>
              <a:xfrm>
                <a:off x="3096077" y="4455546"/>
                <a:ext cx="187886" cy="213648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0574" extrusionOk="0">
                    <a:moveTo>
                      <a:pt x="314" y="1"/>
                    </a:moveTo>
                    <a:cubicBezTo>
                      <a:pt x="168" y="1"/>
                      <a:pt x="1" y="113"/>
                      <a:pt x="99" y="225"/>
                    </a:cubicBezTo>
                    <a:cubicBezTo>
                      <a:pt x="1035" y="1284"/>
                      <a:pt x="2240" y="1931"/>
                      <a:pt x="3612" y="2239"/>
                    </a:cubicBezTo>
                    <a:cubicBezTo>
                      <a:pt x="4054" y="2340"/>
                      <a:pt x="4509" y="2393"/>
                      <a:pt x="4959" y="2399"/>
                    </a:cubicBezTo>
                    <a:cubicBezTo>
                      <a:pt x="5016" y="2402"/>
                      <a:pt x="5073" y="2404"/>
                      <a:pt x="5128" y="2404"/>
                    </a:cubicBezTo>
                    <a:cubicBezTo>
                      <a:pt x="5182" y="2404"/>
                      <a:pt x="5235" y="2402"/>
                      <a:pt x="5288" y="2399"/>
                    </a:cubicBezTo>
                    <a:lnTo>
                      <a:pt x="5288" y="2399"/>
                    </a:lnTo>
                    <a:cubicBezTo>
                      <a:pt x="5129" y="2411"/>
                      <a:pt x="5459" y="2861"/>
                      <a:pt x="5529" y="2982"/>
                    </a:cubicBezTo>
                    <a:cubicBezTo>
                      <a:pt x="6633" y="4854"/>
                      <a:pt x="7714" y="6738"/>
                      <a:pt x="8800" y="8617"/>
                    </a:cubicBezTo>
                    <a:lnTo>
                      <a:pt x="8800" y="8617"/>
                    </a:lnTo>
                    <a:cubicBezTo>
                      <a:pt x="7948" y="8898"/>
                      <a:pt x="7385" y="9595"/>
                      <a:pt x="7856" y="10508"/>
                    </a:cubicBezTo>
                    <a:cubicBezTo>
                      <a:pt x="7879" y="10554"/>
                      <a:pt x="7928" y="10574"/>
                      <a:pt x="7983" y="10574"/>
                    </a:cubicBezTo>
                    <a:cubicBezTo>
                      <a:pt x="8113" y="10574"/>
                      <a:pt x="8276" y="10465"/>
                      <a:pt x="8208" y="10335"/>
                    </a:cubicBezTo>
                    <a:cubicBezTo>
                      <a:pt x="7799" y="9547"/>
                      <a:pt x="8343" y="9001"/>
                      <a:pt x="9099" y="8822"/>
                    </a:cubicBezTo>
                    <a:cubicBezTo>
                      <a:pt x="9196" y="8802"/>
                      <a:pt x="9299" y="8707"/>
                      <a:pt x="9240" y="8604"/>
                    </a:cubicBezTo>
                    <a:cubicBezTo>
                      <a:pt x="8003" y="6450"/>
                      <a:pt x="6773" y="4302"/>
                      <a:pt x="5503" y="2168"/>
                    </a:cubicBezTo>
                    <a:cubicBezTo>
                      <a:pt x="5471" y="2116"/>
                      <a:pt x="5394" y="2110"/>
                      <a:pt x="5343" y="2110"/>
                    </a:cubicBezTo>
                    <a:cubicBezTo>
                      <a:pt x="5240" y="2116"/>
                      <a:pt x="5137" y="2118"/>
                      <a:pt x="5033" y="2118"/>
                    </a:cubicBezTo>
                    <a:cubicBezTo>
                      <a:pt x="3317" y="2118"/>
                      <a:pt x="1577" y="1322"/>
                      <a:pt x="452" y="53"/>
                    </a:cubicBezTo>
                    <a:cubicBezTo>
                      <a:pt x="419" y="16"/>
                      <a:pt x="368" y="1"/>
                      <a:pt x="314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5"/>
              <p:cNvSpPr/>
              <p:nvPr/>
            </p:nvSpPr>
            <p:spPr>
              <a:xfrm>
                <a:off x="3439339" y="4531497"/>
                <a:ext cx="102076" cy="77446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3833" extrusionOk="0">
                    <a:moveTo>
                      <a:pt x="946" y="1"/>
                    </a:moveTo>
                    <a:cubicBezTo>
                      <a:pt x="671" y="1"/>
                      <a:pt x="402" y="55"/>
                      <a:pt x="156" y="185"/>
                    </a:cubicBezTo>
                    <a:cubicBezTo>
                      <a:pt x="1" y="262"/>
                      <a:pt x="110" y="302"/>
                      <a:pt x="233" y="302"/>
                    </a:cubicBezTo>
                    <a:cubicBezTo>
                      <a:pt x="293" y="302"/>
                      <a:pt x="355" y="293"/>
                      <a:pt x="393" y="274"/>
                    </a:cubicBezTo>
                    <a:cubicBezTo>
                      <a:pt x="537" y="197"/>
                      <a:pt x="698" y="164"/>
                      <a:pt x="869" y="164"/>
                    </a:cubicBezTo>
                    <a:cubicBezTo>
                      <a:pt x="1719" y="164"/>
                      <a:pt x="2817" y="985"/>
                      <a:pt x="3302" y="1428"/>
                    </a:cubicBezTo>
                    <a:cubicBezTo>
                      <a:pt x="3989" y="2049"/>
                      <a:pt x="4470" y="2877"/>
                      <a:pt x="4649" y="3780"/>
                    </a:cubicBezTo>
                    <a:cubicBezTo>
                      <a:pt x="4655" y="3817"/>
                      <a:pt x="4699" y="3832"/>
                      <a:pt x="4755" y="3832"/>
                    </a:cubicBezTo>
                    <a:cubicBezTo>
                      <a:pt x="4875" y="3832"/>
                      <a:pt x="5051" y="3761"/>
                      <a:pt x="5033" y="3679"/>
                    </a:cubicBezTo>
                    <a:cubicBezTo>
                      <a:pt x="4784" y="2403"/>
                      <a:pt x="3938" y="1371"/>
                      <a:pt x="2873" y="672"/>
                    </a:cubicBezTo>
                    <a:cubicBezTo>
                      <a:pt x="2345" y="330"/>
                      <a:pt x="1625" y="1"/>
                      <a:pt x="946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5"/>
              <p:cNvSpPr/>
              <p:nvPr/>
            </p:nvSpPr>
            <p:spPr>
              <a:xfrm>
                <a:off x="3455584" y="4517353"/>
                <a:ext cx="123331" cy="6142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3040" extrusionOk="0">
                    <a:moveTo>
                      <a:pt x="1375" y="1"/>
                    </a:moveTo>
                    <a:cubicBezTo>
                      <a:pt x="986" y="1"/>
                      <a:pt x="596" y="42"/>
                      <a:pt x="211" y="128"/>
                    </a:cubicBezTo>
                    <a:cubicBezTo>
                      <a:pt x="1" y="174"/>
                      <a:pt x="21" y="335"/>
                      <a:pt x="189" y="335"/>
                    </a:cubicBezTo>
                    <a:cubicBezTo>
                      <a:pt x="211" y="335"/>
                      <a:pt x="235" y="332"/>
                      <a:pt x="261" y="326"/>
                    </a:cubicBezTo>
                    <a:cubicBezTo>
                      <a:pt x="593" y="253"/>
                      <a:pt x="928" y="218"/>
                      <a:pt x="1262" y="218"/>
                    </a:cubicBezTo>
                    <a:cubicBezTo>
                      <a:pt x="3100" y="218"/>
                      <a:pt x="4892" y="1282"/>
                      <a:pt x="5679" y="2980"/>
                    </a:cubicBezTo>
                    <a:cubicBezTo>
                      <a:pt x="5697" y="3023"/>
                      <a:pt x="5747" y="3040"/>
                      <a:pt x="5806" y="3040"/>
                    </a:cubicBezTo>
                    <a:cubicBezTo>
                      <a:pt x="5935" y="3040"/>
                      <a:pt x="6103" y="2958"/>
                      <a:pt x="6063" y="2879"/>
                    </a:cubicBezTo>
                    <a:cubicBezTo>
                      <a:pt x="5219" y="1046"/>
                      <a:pt x="3323" y="1"/>
                      <a:pt x="1375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5"/>
              <p:cNvSpPr/>
              <p:nvPr/>
            </p:nvSpPr>
            <p:spPr>
              <a:xfrm>
                <a:off x="3255029" y="4529840"/>
                <a:ext cx="118502" cy="20387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1009" extrusionOk="0">
                    <a:moveTo>
                      <a:pt x="2858" y="0"/>
                    </a:moveTo>
                    <a:cubicBezTo>
                      <a:pt x="2729" y="0"/>
                      <a:pt x="2600" y="3"/>
                      <a:pt x="2470" y="10"/>
                    </a:cubicBezTo>
                    <a:cubicBezTo>
                      <a:pt x="1643" y="48"/>
                      <a:pt x="553" y="100"/>
                      <a:pt x="47" y="870"/>
                    </a:cubicBezTo>
                    <a:cubicBezTo>
                      <a:pt x="1" y="944"/>
                      <a:pt x="67" y="975"/>
                      <a:pt x="156" y="975"/>
                    </a:cubicBezTo>
                    <a:cubicBezTo>
                      <a:pt x="252" y="975"/>
                      <a:pt x="375" y="939"/>
                      <a:pt x="412" y="882"/>
                    </a:cubicBezTo>
                    <a:cubicBezTo>
                      <a:pt x="867" y="184"/>
                      <a:pt x="2047" y="228"/>
                      <a:pt x="2790" y="222"/>
                    </a:cubicBezTo>
                    <a:cubicBezTo>
                      <a:pt x="3726" y="222"/>
                      <a:pt x="4649" y="433"/>
                      <a:pt x="5418" y="985"/>
                    </a:cubicBezTo>
                    <a:cubicBezTo>
                      <a:pt x="5440" y="1002"/>
                      <a:pt x="5472" y="1009"/>
                      <a:pt x="5509" y="1009"/>
                    </a:cubicBezTo>
                    <a:cubicBezTo>
                      <a:pt x="5653" y="1009"/>
                      <a:pt x="5864" y="898"/>
                      <a:pt x="5778" y="831"/>
                    </a:cubicBezTo>
                    <a:cubicBezTo>
                      <a:pt x="4916" y="215"/>
                      <a:pt x="3898" y="0"/>
                      <a:pt x="2858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5"/>
              <p:cNvSpPr/>
              <p:nvPr/>
            </p:nvSpPr>
            <p:spPr>
              <a:xfrm>
                <a:off x="3271476" y="4511171"/>
                <a:ext cx="118260" cy="34207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1693" extrusionOk="0">
                    <a:moveTo>
                      <a:pt x="1496" y="0"/>
                    </a:moveTo>
                    <a:cubicBezTo>
                      <a:pt x="960" y="0"/>
                      <a:pt x="422" y="104"/>
                      <a:pt x="41" y="448"/>
                    </a:cubicBezTo>
                    <a:cubicBezTo>
                      <a:pt x="1" y="479"/>
                      <a:pt x="41" y="492"/>
                      <a:pt x="106" y="492"/>
                    </a:cubicBezTo>
                    <a:cubicBezTo>
                      <a:pt x="201" y="492"/>
                      <a:pt x="348" y="466"/>
                      <a:pt x="393" y="427"/>
                    </a:cubicBezTo>
                    <a:cubicBezTo>
                      <a:pt x="621" y="225"/>
                      <a:pt x="977" y="156"/>
                      <a:pt x="1366" y="156"/>
                    </a:cubicBezTo>
                    <a:cubicBezTo>
                      <a:pt x="1972" y="156"/>
                      <a:pt x="2661" y="323"/>
                      <a:pt x="3079" y="409"/>
                    </a:cubicBezTo>
                    <a:cubicBezTo>
                      <a:pt x="3964" y="601"/>
                      <a:pt x="4803" y="1004"/>
                      <a:pt x="5438" y="1671"/>
                    </a:cubicBezTo>
                    <a:cubicBezTo>
                      <a:pt x="5452" y="1686"/>
                      <a:pt x="5479" y="1693"/>
                      <a:pt x="5511" y="1693"/>
                    </a:cubicBezTo>
                    <a:cubicBezTo>
                      <a:pt x="5637" y="1693"/>
                      <a:pt x="5853" y="1592"/>
                      <a:pt x="5796" y="1531"/>
                    </a:cubicBezTo>
                    <a:cubicBezTo>
                      <a:pt x="4912" y="594"/>
                      <a:pt x="3719" y="300"/>
                      <a:pt x="2489" y="94"/>
                    </a:cubicBezTo>
                    <a:cubicBezTo>
                      <a:pt x="2187" y="44"/>
                      <a:pt x="1842" y="0"/>
                      <a:pt x="1496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5"/>
              <p:cNvSpPr/>
              <p:nvPr/>
            </p:nvSpPr>
            <p:spPr>
              <a:xfrm>
                <a:off x="3196657" y="4356663"/>
                <a:ext cx="269009" cy="104682"/>
              </a:xfrm>
              <a:custGeom>
                <a:avLst/>
                <a:gdLst/>
                <a:ahLst/>
                <a:cxnLst/>
                <a:rect l="l" t="t" r="r" b="b"/>
                <a:pathLst>
                  <a:path w="13314" h="5181" extrusionOk="0">
                    <a:moveTo>
                      <a:pt x="13174" y="1"/>
                    </a:moveTo>
                    <a:cubicBezTo>
                      <a:pt x="13078" y="1"/>
                      <a:pt x="12946" y="32"/>
                      <a:pt x="12904" y="80"/>
                    </a:cubicBezTo>
                    <a:cubicBezTo>
                      <a:pt x="10379" y="3043"/>
                      <a:pt x="6894" y="4965"/>
                      <a:pt x="3107" y="4965"/>
                    </a:cubicBezTo>
                    <a:cubicBezTo>
                      <a:pt x="2230" y="4965"/>
                      <a:pt x="1337" y="4862"/>
                      <a:pt x="436" y="4645"/>
                    </a:cubicBezTo>
                    <a:cubicBezTo>
                      <a:pt x="428" y="4643"/>
                      <a:pt x="420" y="4643"/>
                      <a:pt x="410" y="4643"/>
                    </a:cubicBezTo>
                    <a:cubicBezTo>
                      <a:pt x="278" y="4643"/>
                      <a:pt x="1" y="4802"/>
                      <a:pt x="198" y="4850"/>
                    </a:cubicBezTo>
                    <a:cubicBezTo>
                      <a:pt x="1133" y="5074"/>
                      <a:pt x="2063" y="5181"/>
                      <a:pt x="2978" y="5181"/>
                    </a:cubicBezTo>
                    <a:cubicBezTo>
                      <a:pt x="6945" y="5181"/>
                      <a:pt x="10627" y="3175"/>
                      <a:pt x="13263" y="80"/>
                    </a:cubicBezTo>
                    <a:cubicBezTo>
                      <a:pt x="13313" y="24"/>
                      <a:pt x="13257" y="1"/>
                      <a:pt x="13174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5"/>
              <p:cNvSpPr/>
              <p:nvPr/>
            </p:nvSpPr>
            <p:spPr>
              <a:xfrm>
                <a:off x="3105674" y="4405135"/>
                <a:ext cx="215224" cy="34914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728" extrusionOk="0">
                    <a:moveTo>
                      <a:pt x="334" y="0"/>
                    </a:moveTo>
                    <a:cubicBezTo>
                      <a:pt x="182" y="0"/>
                      <a:pt x="0" y="153"/>
                      <a:pt x="144" y="265"/>
                    </a:cubicBezTo>
                    <a:cubicBezTo>
                      <a:pt x="1478" y="1326"/>
                      <a:pt x="3064" y="1727"/>
                      <a:pt x="4697" y="1727"/>
                    </a:cubicBezTo>
                    <a:cubicBezTo>
                      <a:pt x="6663" y="1727"/>
                      <a:pt x="8698" y="1146"/>
                      <a:pt x="10445" y="438"/>
                    </a:cubicBezTo>
                    <a:cubicBezTo>
                      <a:pt x="10651" y="351"/>
                      <a:pt x="10526" y="177"/>
                      <a:pt x="10359" y="177"/>
                    </a:cubicBezTo>
                    <a:cubicBezTo>
                      <a:pt x="10328" y="177"/>
                      <a:pt x="10297" y="182"/>
                      <a:pt x="10265" y="195"/>
                    </a:cubicBezTo>
                    <a:cubicBezTo>
                      <a:pt x="8596" y="874"/>
                      <a:pt x="6658" y="1429"/>
                      <a:pt x="4784" y="1429"/>
                    </a:cubicBezTo>
                    <a:cubicBezTo>
                      <a:pt x="3228" y="1429"/>
                      <a:pt x="1716" y="1046"/>
                      <a:pt x="439" y="34"/>
                    </a:cubicBezTo>
                    <a:cubicBezTo>
                      <a:pt x="410" y="10"/>
                      <a:pt x="373" y="0"/>
                      <a:pt x="334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5"/>
              <p:cNvSpPr/>
              <p:nvPr/>
            </p:nvSpPr>
            <p:spPr>
              <a:xfrm>
                <a:off x="3095107" y="4338418"/>
                <a:ext cx="181077" cy="75870"/>
              </a:xfrm>
              <a:custGeom>
                <a:avLst/>
                <a:gdLst/>
                <a:ahLst/>
                <a:cxnLst/>
                <a:rect l="l" t="t" r="r" b="b"/>
                <a:pathLst>
                  <a:path w="8962" h="3755" extrusionOk="0">
                    <a:moveTo>
                      <a:pt x="738" y="0"/>
                    </a:moveTo>
                    <a:cubicBezTo>
                      <a:pt x="630" y="0"/>
                      <a:pt x="471" y="49"/>
                      <a:pt x="454" y="119"/>
                    </a:cubicBezTo>
                    <a:cubicBezTo>
                      <a:pt x="0" y="2010"/>
                      <a:pt x="2154" y="3471"/>
                      <a:pt x="3756" y="3702"/>
                    </a:cubicBezTo>
                    <a:cubicBezTo>
                      <a:pt x="4006" y="3738"/>
                      <a:pt x="4258" y="3755"/>
                      <a:pt x="4512" y="3755"/>
                    </a:cubicBezTo>
                    <a:cubicBezTo>
                      <a:pt x="6017" y="3755"/>
                      <a:pt x="7566" y="3160"/>
                      <a:pt x="8827" y="2420"/>
                    </a:cubicBezTo>
                    <a:cubicBezTo>
                      <a:pt x="8961" y="2343"/>
                      <a:pt x="8889" y="2312"/>
                      <a:pt x="8788" y="2312"/>
                    </a:cubicBezTo>
                    <a:cubicBezTo>
                      <a:pt x="8719" y="2312"/>
                      <a:pt x="8637" y="2326"/>
                      <a:pt x="8596" y="2350"/>
                    </a:cubicBezTo>
                    <a:cubicBezTo>
                      <a:pt x="7408" y="3047"/>
                      <a:pt x="6034" y="3563"/>
                      <a:pt x="4644" y="3563"/>
                    </a:cubicBezTo>
                    <a:cubicBezTo>
                      <a:pt x="4325" y="3563"/>
                      <a:pt x="4004" y="3536"/>
                      <a:pt x="3685" y="3477"/>
                    </a:cubicBezTo>
                    <a:cubicBezTo>
                      <a:pt x="2244" y="3208"/>
                      <a:pt x="448" y="1676"/>
                      <a:pt x="839" y="54"/>
                    </a:cubicBezTo>
                    <a:cubicBezTo>
                      <a:pt x="846" y="17"/>
                      <a:pt x="800" y="0"/>
                      <a:pt x="738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5"/>
              <p:cNvSpPr/>
              <p:nvPr/>
            </p:nvSpPr>
            <p:spPr>
              <a:xfrm>
                <a:off x="3072982" y="4058639"/>
                <a:ext cx="376904" cy="104278"/>
              </a:xfrm>
              <a:custGeom>
                <a:avLst/>
                <a:gdLst/>
                <a:ahLst/>
                <a:cxnLst/>
                <a:rect l="l" t="t" r="r" b="b"/>
                <a:pathLst>
                  <a:path w="18654" h="5161" extrusionOk="0">
                    <a:moveTo>
                      <a:pt x="10088" y="1"/>
                    </a:moveTo>
                    <a:cubicBezTo>
                      <a:pt x="10038" y="1"/>
                      <a:pt x="9982" y="23"/>
                      <a:pt x="9948" y="42"/>
                    </a:cubicBezTo>
                    <a:cubicBezTo>
                      <a:pt x="7996" y="1209"/>
                      <a:pt x="5598" y="1885"/>
                      <a:pt x="3245" y="1885"/>
                    </a:cubicBezTo>
                    <a:cubicBezTo>
                      <a:pt x="2251" y="1885"/>
                      <a:pt x="1266" y="1765"/>
                      <a:pt x="326" y="1510"/>
                    </a:cubicBezTo>
                    <a:cubicBezTo>
                      <a:pt x="317" y="1507"/>
                      <a:pt x="306" y="1506"/>
                      <a:pt x="295" y="1506"/>
                    </a:cubicBezTo>
                    <a:cubicBezTo>
                      <a:pt x="180" y="1506"/>
                      <a:pt x="1" y="1648"/>
                      <a:pt x="152" y="1690"/>
                    </a:cubicBezTo>
                    <a:cubicBezTo>
                      <a:pt x="1127" y="1955"/>
                      <a:pt x="2147" y="2081"/>
                      <a:pt x="3174" y="2081"/>
                    </a:cubicBezTo>
                    <a:cubicBezTo>
                      <a:pt x="5555" y="2081"/>
                      <a:pt x="7975" y="1408"/>
                      <a:pt x="9977" y="250"/>
                    </a:cubicBezTo>
                    <a:lnTo>
                      <a:pt x="9977" y="250"/>
                    </a:lnTo>
                    <a:cubicBezTo>
                      <a:pt x="11887" y="2843"/>
                      <a:pt x="15298" y="4422"/>
                      <a:pt x="18319" y="5158"/>
                    </a:cubicBezTo>
                    <a:cubicBezTo>
                      <a:pt x="18327" y="5159"/>
                      <a:pt x="18335" y="5160"/>
                      <a:pt x="18344" y="5160"/>
                    </a:cubicBezTo>
                    <a:cubicBezTo>
                      <a:pt x="18464" y="5160"/>
                      <a:pt x="18653" y="5014"/>
                      <a:pt x="18493" y="4978"/>
                    </a:cubicBezTo>
                    <a:cubicBezTo>
                      <a:pt x="15467" y="4241"/>
                      <a:pt x="12057" y="2658"/>
                      <a:pt x="10173" y="36"/>
                    </a:cubicBezTo>
                    <a:cubicBezTo>
                      <a:pt x="10152" y="10"/>
                      <a:pt x="10121" y="1"/>
                      <a:pt x="10088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5"/>
              <p:cNvSpPr/>
              <p:nvPr/>
            </p:nvSpPr>
            <p:spPr>
              <a:xfrm>
                <a:off x="3098986" y="4025887"/>
                <a:ext cx="344839" cy="91630"/>
              </a:xfrm>
              <a:custGeom>
                <a:avLst/>
                <a:gdLst/>
                <a:ahLst/>
                <a:cxnLst/>
                <a:rect l="l" t="t" r="r" b="b"/>
                <a:pathLst>
                  <a:path w="17067" h="4535" extrusionOk="0">
                    <a:moveTo>
                      <a:pt x="9348" y="0"/>
                    </a:moveTo>
                    <a:cubicBezTo>
                      <a:pt x="9291" y="0"/>
                      <a:pt x="9224" y="25"/>
                      <a:pt x="9199" y="42"/>
                    </a:cubicBezTo>
                    <a:cubicBezTo>
                      <a:pt x="6806" y="1463"/>
                      <a:pt x="3755" y="1980"/>
                      <a:pt x="950" y="1980"/>
                    </a:cubicBezTo>
                    <a:cubicBezTo>
                      <a:pt x="735" y="1980"/>
                      <a:pt x="521" y="1977"/>
                      <a:pt x="308" y="1971"/>
                    </a:cubicBezTo>
                    <a:cubicBezTo>
                      <a:pt x="199" y="1971"/>
                      <a:pt x="1" y="2131"/>
                      <a:pt x="199" y="2137"/>
                    </a:cubicBezTo>
                    <a:cubicBezTo>
                      <a:pt x="410" y="2143"/>
                      <a:pt x="622" y="2146"/>
                      <a:pt x="835" y="2146"/>
                    </a:cubicBezTo>
                    <a:cubicBezTo>
                      <a:pt x="3673" y="2146"/>
                      <a:pt x="6749" y="1629"/>
                      <a:pt x="9211" y="228"/>
                    </a:cubicBezTo>
                    <a:lnTo>
                      <a:pt x="9211" y="228"/>
                    </a:lnTo>
                    <a:cubicBezTo>
                      <a:pt x="10847" y="2672"/>
                      <a:pt x="13892" y="4174"/>
                      <a:pt x="16732" y="4534"/>
                    </a:cubicBezTo>
                    <a:cubicBezTo>
                      <a:pt x="16734" y="4534"/>
                      <a:pt x="16737" y="4534"/>
                      <a:pt x="16739" y="4534"/>
                    </a:cubicBezTo>
                    <a:cubicBezTo>
                      <a:pt x="16834" y="4534"/>
                      <a:pt x="17066" y="4394"/>
                      <a:pt x="16910" y="4374"/>
                    </a:cubicBezTo>
                    <a:cubicBezTo>
                      <a:pt x="14064" y="4016"/>
                      <a:pt x="11032" y="2503"/>
                      <a:pt x="9424" y="28"/>
                    </a:cubicBezTo>
                    <a:cubicBezTo>
                      <a:pt x="9408" y="8"/>
                      <a:pt x="9380" y="0"/>
                      <a:pt x="9348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5"/>
              <p:cNvSpPr/>
              <p:nvPr/>
            </p:nvSpPr>
            <p:spPr>
              <a:xfrm>
                <a:off x="3164693" y="4182274"/>
                <a:ext cx="128241" cy="50593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2504" extrusionOk="0">
                    <a:moveTo>
                      <a:pt x="1687" y="1"/>
                    </a:moveTo>
                    <a:cubicBezTo>
                      <a:pt x="1133" y="1"/>
                      <a:pt x="604" y="100"/>
                      <a:pt x="146" y="320"/>
                    </a:cubicBezTo>
                    <a:cubicBezTo>
                      <a:pt x="0" y="385"/>
                      <a:pt x="70" y="462"/>
                      <a:pt x="171" y="462"/>
                    </a:cubicBezTo>
                    <a:cubicBezTo>
                      <a:pt x="200" y="462"/>
                      <a:pt x="231" y="456"/>
                      <a:pt x="261" y="442"/>
                    </a:cubicBezTo>
                    <a:cubicBezTo>
                      <a:pt x="661" y="250"/>
                      <a:pt x="1121" y="165"/>
                      <a:pt x="1604" y="165"/>
                    </a:cubicBezTo>
                    <a:cubicBezTo>
                      <a:pt x="3287" y="165"/>
                      <a:pt x="5258" y="1208"/>
                      <a:pt x="6031" y="2468"/>
                    </a:cubicBezTo>
                    <a:cubicBezTo>
                      <a:pt x="6045" y="2493"/>
                      <a:pt x="6077" y="2503"/>
                      <a:pt x="6114" y="2503"/>
                    </a:cubicBezTo>
                    <a:cubicBezTo>
                      <a:pt x="6212" y="2503"/>
                      <a:pt x="6346" y="2432"/>
                      <a:pt x="6300" y="2353"/>
                    </a:cubicBezTo>
                    <a:cubicBezTo>
                      <a:pt x="5480" y="1015"/>
                      <a:pt x="3455" y="1"/>
                      <a:pt x="1687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5"/>
              <p:cNvSpPr/>
              <p:nvPr/>
            </p:nvSpPr>
            <p:spPr>
              <a:xfrm>
                <a:off x="3195990" y="4162857"/>
                <a:ext cx="92256" cy="42249"/>
              </a:xfrm>
              <a:custGeom>
                <a:avLst/>
                <a:gdLst/>
                <a:ahLst/>
                <a:cxnLst/>
                <a:rect l="l" t="t" r="r" b="b"/>
                <a:pathLst>
                  <a:path w="4566" h="2091" extrusionOk="0">
                    <a:moveTo>
                      <a:pt x="956" y="0"/>
                    </a:moveTo>
                    <a:cubicBezTo>
                      <a:pt x="676" y="0"/>
                      <a:pt x="407" y="33"/>
                      <a:pt x="161" y="101"/>
                    </a:cubicBezTo>
                    <a:cubicBezTo>
                      <a:pt x="1" y="148"/>
                      <a:pt x="24" y="315"/>
                      <a:pt x="158" y="315"/>
                    </a:cubicBezTo>
                    <a:cubicBezTo>
                      <a:pt x="174" y="315"/>
                      <a:pt x="193" y="313"/>
                      <a:pt x="212" y="307"/>
                    </a:cubicBezTo>
                    <a:cubicBezTo>
                      <a:pt x="430" y="247"/>
                      <a:pt x="667" y="219"/>
                      <a:pt x="914" y="219"/>
                    </a:cubicBezTo>
                    <a:cubicBezTo>
                      <a:pt x="2190" y="219"/>
                      <a:pt x="3725" y="980"/>
                      <a:pt x="4251" y="2038"/>
                    </a:cubicBezTo>
                    <a:cubicBezTo>
                      <a:pt x="4270" y="2075"/>
                      <a:pt x="4309" y="2091"/>
                      <a:pt x="4351" y="2091"/>
                    </a:cubicBezTo>
                    <a:cubicBezTo>
                      <a:pt x="4448" y="2091"/>
                      <a:pt x="4565" y="2008"/>
                      <a:pt x="4520" y="1909"/>
                    </a:cubicBezTo>
                    <a:cubicBezTo>
                      <a:pt x="3951" y="772"/>
                      <a:pt x="2319" y="0"/>
                      <a:pt x="956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5"/>
              <p:cNvSpPr/>
              <p:nvPr/>
            </p:nvSpPr>
            <p:spPr>
              <a:xfrm>
                <a:off x="3354135" y="4557743"/>
                <a:ext cx="22044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900" extrusionOk="0">
                    <a:moveTo>
                      <a:pt x="675" y="0"/>
                    </a:moveTo>
                    <a:cubicBezTo>
                      <a:pt x="585" y="0"/>
                      <a:pt x="435" y="57"/>
                      <a:pt x="450" y="104"/>
                    </a:cubicBezTo>
                    <a:cubicBezTo>
                      <a:pt x="802" y="1315"/>
                      <a:pt x="430" y="2738"/>
                      <a:pt x="7" y="3873"/>
                    </a:cubicBezTo>
                    <a:cubicBezTo>
                      <a:pt x="0" y="3891"/>
                      <a:pt x="30" y="3900"/>
                      <a:pt x="73" y="3900"/>
                    </a:cubicBezTo>
                    <a:cubicBezTo>
                      <a:pt x="152" y="3900"/>
                      <a:pt x="275" y="3871"/>
                      <a:pt x="296" y="3821"/>
                    </a:cubicBezTo>
                    <a:cubicBezTo>
                      <a:pt x="712" y="2687"/>
                      <a:pt x="1090" y="1238"/>
                      <a:pt x="738" y="27"/>
                    </a:cubicBezTo>
                    <a:cubicBezTo>
                      <a:pt x="733" y="8"/>
                      <a:pt x="708" y="0"/>
                      <a:pt x="675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5"/>
              <p:cNvSpPr/>
              <p:nvPr/>
            </p:nvSpPr>
            <p:spPr>
              <a:xfrm>
                <a:off x="3333203" y="4542509"/>
                <a:ext cx="145153" cy="119513"/>
              </a:xfrm>
              <a:custGeom>
                <a:avLst/>
                <a:gdLst/>
                <a:ahLst/>
                <a:cxnLst/>
                <a:rect l="l" t="t" r="r" b="b"/>
                <a:pathLst>
                  <a:path w="7184" h="5915" extrusionOk="0">
                    <a:moveTo>
                      <a:pt x="4799" y="0"/>
                    </a:moveTo>
                    <a:cubicBezTo>
                      <a:pt x="4007" y="0"/>
                      <a:pt x="3332" y="364"/>
                      <a:pt x="3101" y="1435"/>
                    </a:cubicBezTo>
                    <a:cubicBezTo>
                      <a:pt x="2868" y="2496"/>
                      <a:pt x="3064" y="3716"/>
                      <a:pt x="3358" y="4778"/>
                    </a:cubicBezTo>
                    <a:lnTo>
                      <a:pt x="3358" y="4778"/>
                    </a:lnTo>
                    <a:cubicBezTo>
                      <a:pt x="2899" y="4542"/>
                      <a:pt x="2412" y="4375"/>
                      <a:pt x="1924" y="4375"/>
                    </a:cubicBezTo>
                    <a:cubicBezTo>
                      <a:pt x="1591" y="4375"/>
                      <a:pt x="1258" y="4453"/>
                      <a:pt x="934" y="4640"/>
                    </a:cubicBezTo>
                    <a:cubicBezTo>
                      <a:pt x="498" y="4883"/>
                      <a:pt x="158" y="5371"/>
                      <a:pt x="17" y="5844"/>
                    </a:cubicBezTo>
                    <a:cubicBezTo>
                      <a:pt x="0" y="5893"/>
                      <a:pt x="44" y="5915"/>
                      <a:pt x="102" y="5915"/>
                    </a:cubicBezTo>
                    <a:cubicBezTo>
                      <a:pt x="181" y="5915"/>
                      <a:pt x="287" y="5875"/>
                      <a:pt x="306" y="5812"/>
                    </a:cubicBezTo>
                    <a:cubicBezTo>
                      <a:pt x="395" y="5518"/>
                      <a:pt x="575" y="5243"/>
                      <a:pt x="780" y="5018"/>
                    </a:cubicBezTo>
                    <a:cubicBezTo>
                      <a:pt x="1084" y="4683"/>
                      <a:pt x="1450" y="4556"/>
                      <a:pt x="1831" y="4556"/>
                    </a:cubicBezTo>
                    <a:cubicBezTo>
                      <a:pt x="2396" y="4556"/>
                      <a:pt x="2996" y="4836"/>
                      <a:pt x="3478" y="5127"/>
                    </a:cubicBezTo>
                    <a:cubicBezTo>
                      <a:pt x="3494" y="5137"/>
                      <a:pt x="3518" y="5141"/>
                      <a:pt x="3546" y="5141"/>
                    </a:cubicBezTo>
                    <a:cubicBezTo>
                      <a:pt x="3637" y="5141"/>
                      <a:pt x="3766" y="5094"/>
                      <a:pt x="3741" y="5012"/>
                    </a:cubicBezTo>
                    <a:cubicBezTo>
                      <a:pt x="3466" y="4095"/>
                      <a:pt x="3300" y="3114"/>
                      <a:pt x="3312" y="2158"/>
                    </a:cubicBezTo>
                    <a:cubicBezTo>
                      <a:pt x="3318" y="1543"/>
                      <a:pt x="3428" y="844"/>
                      <a:pt x="3889" y="409"/>
                    </a:cubicBezTo>
                    <a:cubicBezTo>
                      <a:pt x="4121" y="188"/>
                      <a:pt x="4416" y="104"/>
                      <a:pt x="4734" y="104"/>
                    </a:cubicBezTo>
                    <a:cubicBezTo>
                      <a:pt x="5470" y="104"/>
                      <a:pt x="6334" y="557"/>
                      <a:pt x="6845" y="826"/>
                    </a:cubicBezTo>
                    <a:cubicBezTo>
                      <a:pt x="6859" y="834"/>
                      <a:pt x="6878" y="837"/>
                      <a:pt x="6898" y="837"/>
                    </a:cubicBezTo>
                    <a:cubicBezTo>
                      <a:pt x="7012" y="837"/>
                      <a:pt x="7183" y="733"/>
                      <a:pt x="7075" y="678"/>
                    </a:cubicBezTo>
                    <a:cubicBezTo>
                      <a:pt x="6392" y="321"/>
                      <a:pt x="5544" y="0"/>
                      <a:pt x="4799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5"/>
              <p:cNvSpPr/>
              <p:nvPr/>
            </p:nvSpPr>
            <p:spPr>
              <a:xfrm>
                <a:off x="3265677" y="4637391"/>
                <a:ext cx="18003" cy="28529"/>
              </a:xfrm>
              <a:custGeom>
                <a:avLst/>
                <a:gdLst/>
                <a:ahLst/>
                <a:cxnLst/>
                <a:rect l="l" t="t" r="r" b="b"/>
                <a:pathLst>
                  <a:path w="891" h="1412" extrusionOk="0">
                    <a:moveTo>
                      <a:pt x="834" y="1"/>
                    </a:moveTo>
                    <a:cubicBezTo>
                      <a:pt x="539" y="78"/>
                      <a:pt x="328" y="239"/>
                      <a:pt x="212" y="462"/>
                    </a:cubicBezTo>
                    <a:cubicBezTo>
                      <a:pt x="0" y="885"/>
                      <a:pt x="199" y="1393"/>
                      <a:pt x="205" y="1412"/>
                    </a:cubicBezTo>
                    <a:lnTo>
                      <a:pt x="417" y="1328"/>
                    </a:lnTo>
                    <a:cubicBezTo>
                      <a:pt x="417" y="1322"/>
                      <a:pt x="251" y="893"/>
                      <a:pt x="417" y="565"/>
                    </a:cubicBezTo>
                    <a:cubicBezTo>
                      <a:pt x="500" y="399"/>
                      <a:pt x="660" y="284"/>
                      <a:pt x="891" y="219"/>
                    </a:cubicBezTo>
                    <a:lnTo>
                      <a:pt x="834" y="1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5"/>
              <p:cNvSpPr/>
              <p:nvPr/>
            </p:nvSpPr>
            <p:spPr>
              <a:xfrm>
                <a:off x="3278104" y="4642463"/>
                <a:ext cx="16083" cy="22549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116" extrusionOk="0">
                    <a:moveTo>
                      <a:pt x="751" y="0"/>
                    </a:moveTo>
                    <a:cubicBezTo>
                      <a:pt x="482" y="57"/>
                      <a:pt x="296" y="187"/>
                      <a:pt x="187" y="373"/>
                    </a:cubicBezTo>
                    <a:cubicBezTo>
                      <a:pt x="1" y="705"/>
                      <a:pt x="136" y="1096"/>
                      <a:pt x="142" y="1116"/>
                    </a:cubicBezTo>
                    <a:lnTo>
                      <a:pt x="353" y="1039"/>
                    </a:lnTo>
                    <a:cubicBezTo>
                      <a:pt x="353" y="1039"/>
                      <a:pt x="251" y="725"/>
                      <a:pt x="385" y="488"/>
                    </a:cubicBezTo>
                    <a:cubicBezTo>
                      <a:pt x="462" y="353"/>
                      <a:pt x="598" y="270"/>
                      <a:pt x="796" y="225"/>
                    </a:cubicBezTo>
                    <a:lnTo>
                      <a:pt x="751" y="0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5"/>
              <p:cNvSpPr/>
              <p:nvPr/>
            </p:nvSpPr>
            <p:spPr>
              <a:xfrm>
                <a:off x="3288731" y="4650100"/>
                <a:ext cx="16346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809" h="783" extrusionOk="0">
                    <a:moveTo>
                      <a:pt x="764" y="1"/>
                    </a:moveTo>
                    <a:cubicBezTo>
                      <a:pt x="347" y="78"/>
                      <a:pt x="110" y="206"/>
                      <a:pt x="52" y="404"/>
                    </a:cubicBezTo>
                    <a:cubicBezTo>
                      <a:pt x="1" y="564"/>
                      <a:pt x="102" y="718"/>
                      <a:pt x="167" y="783"/>
                    </a:cubicBezTo>
                    <a:lnTo>
                      <a:pt x="327" y="616"/>
                    </a:lnTo>
                    <a:cubicBezTo>
                      <a:pt x="327" y="616"/>
                      <a:pt x="250" y="539"/>
                      <a:pt x="270" y="469"/>
                    </a:cubicBezTo>
                    <a:cubicBezTo>
                      <a:pt x="282" y="430"/>
                      <a:pt x="353" y="302"/>
                      <a:pt x="808" y="226"/>
                    </a:cubicBezTo>
                    <a:lnTo>
                      <a:pt x="764" y="1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5"/>
              <p:cNvSpPr/>
              <p:nvPr/>
            </p:nvSpPr>
            <p:spPr>
              <a:xfrm>
                <a:off x="3344295" y="4641351"/>
                <a:ext cx="36167" cy="21862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082" extrusionOk="0">
                    <a:moveTo>
                      <a:pt x="1425" y="0"/>
                    </a:moveTo>
                    <a:cubicBezTo>
                      <a:pt x="607" y="0"/>
                      <a:pt x="28" y="914"/>
                      <a:pt x="0" y="959"/>
                    </a:cubicBezTo>
                    <a:lnTo>
                      <a:pt x="199" y="1082"/>
                    </a:lnTo>
                    <a:cubicBezTo>
                      <a:pt x="205" y="1069"/>
                      <a:pt x="731" y="232"/>
                      <a:pt x="1432" y="232"/>
                    </a:cubicBezTo>
                    <a:cubicBezTo>
                      <a:pt x="1525" y="232"/>
                      <a:pt x="1621" y="247"/>
                      <a:pt x="1719" y="280"/>
                    </a:cubicBezTo>
                    <a:lnTo>
                      <a:pt x="1789" y="62"/>
                    </a:lnTo>
                    <a:cubicBezTo>
                      <a:pt x="1664" y="19"/>
                      <a:pt x="1542" y="0"/>
                      <a:pt x="1425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5"/>
              <p:cNvSpPr/>
              <p:nvPr/>
            </p:nvSpPr>
            <p:spPr>
              <a:xfrm>
                <a:off x="3356721" y="4650040"/>
                <a:ext cx="37723" cy="15356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760" extrusionOk="0">
                    <a:moveTo>
                      <a:pt x="1311" y="1"/>
                    </a:moveTo>
                    <a:cubicBezTo>
                      <a:pt x="555" y="1"/>
                      <a:pt x="5" y="601"/>
                      <a:pt x="0" y="606"/>
                    </a:cubicBezTo>
                    <a:lnTo>
                      <a:pt x="168" y="759"/>
                    </a:lnTo>
                    <a:cubicBezTo>
                      <a:pt x="193" y="734"/>
                      <a:pt x="658" y="228"/>
                      <a:pt x="1300" y="228"/>
                    </a:cubicBezTo>
                    <a:cubicBezTo>
                      <a:pt x="1450" y="228"/>
                      <a:pt x="1610" y="256"/>
                      <a:pt x="1776" y="324"/>
                    </a:cubicBezTo>
                    <a:lnTo>
                      <a:pt x="1867" y="113"/>
                    </a:lnTo>
                    <a:cubicBezTo>
                      <a:pt x="1673" y="33"/>
                      <a:pt x="1486" y="1"/>
                      <a:pt x="1311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5"/>
              <p:cNvSpPr/>
              <p:nvPr/>
            </p:nvSpPr>
            <p:spPr>
              <a:xfrm>
                <a:off x="3370824" y="4657960"/>
                <a:ext cx="38632" cy="9759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483" extrusionOk="0">
                    <a:moveTo>
                      <a:pt x="1174" y="0"/>
                    </a:moveTo>
                    <a:cubicBezTo>
                      <a:pt x="592" y="0"/>
                      <a:pt x="37" y="265"/>
                      <a:pt x="1" y="278"/>
                    </a:cubicBezTo>
                    <a:lnTo>
                      <a:pt x="104" y="483"/>
                    </a:lnTo>
                    <a:cubicBezTo>
                      <a:pt x="108" y="478"/>
                      <a:pt x="639" y="226"/>
                      <a:pt x="1171" y="226"/>
                    </a:cubicBezTo>
                    <a:cubicBezTo>
                      <a:pt x="1389" y="226"/>
                      <a:pt x="1608" y="268"/>
                      <a:pt x="1790" y="387"/>
                    </a:cubicBezTo>
                    <a:lnTo>
                      <a:pt x="1912" y="195"/>
                    </a:lnTo>
                    <a:cubicBezTo>
                      <a:pt x="1688" y="51"/>
                      <a:pt x="1428" y="0"/>
                      <a:pt x="1174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5"/>
              <p:cNvSpPr/>
              <p:nvPr/>
            </p:nvSpPr>
            <p:spPr>
              <a:xfrm>
                <a:off x="2910756" y="3966363"/>
                <a:ext cx="185401" cy="188573"/>
              </a:xfrm>
              <a:custGeom>
                <a:avLst/>
                <a:gdLst/>
                <a:ahLst/>
                <a:cxnLst/>
                <a:rect l="l" t="t" r="r" b="b"/>
                <a:pathLst>
                  <a:path w="9176" h="9333" extrusionOk="0">
                    <a:moveTo>
                      <a:pt x="3848" y="0"/>
                    </a:moveTo>
                    <a:cubicBezTo>
                      <a:pt x="0" y="0"/>
                      <a:pt x="510" y="6063"/>
                      <a:pt x="1406" y="9326"/>
                    </a:cubicBezTo>
                    <a:cubicBezTo>
                      <a:pt x="1480" y="9330"/>
                      <a:pt x="1554" y="9332"/>
                      <a:pt x="1628" y="9332"/>
                    </a:cubicBezTo>
                    <a:cubicBezTo>
                      <a:pt x="2389" y="9332"/>
                      <a:pt x="3159" y="9117"/>
                      <a:pt x="4047" y="8672"/>
                    </a:cubicBezTo>
                    <a:cubicBezTo>
                      <a:pt x="6790" y="7326"/>
                      <a:pt x="8380" y="4788"/>
                      <a:pt x="9175" y="1935"/>
                    </a:cubicBezTo>
                    <a:cubicBezTo>
                      <a:pt x="9009" y="1840"/>
                      <a:pt x="8835" y="1749"/>
                      <a:pt x="8669" y="1698"/>
                    </a:cubicBezTo>
                    <a:cubicBezTo>
                      <a:pt x="7240" y="1109"/>
                      <a:pt x="5855" y="211"/>
                      <a:pt x="4297" y="26"/>
                    </a:cubicBezTo>
                    <a:cubicBezTo>
                      <a:pt x="4141" y="9"/>
                      <a:pt x="3991" y="0"/>
                      <a:pt x="3848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5"/>
              <p:cNvSpPr/>
              <p:nvPr/>
            </p:nvSpPr>
            <p:spPr>
              <a:xfrm>
                <a:off x="3463060" y="4100080"/>
                <a:ext cx="198595" cy="201242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9960" extrusionOk="0">
                    <a:moveTo>
                      <a:pt x="3323" y="0"/>
                    </a:moveTo>
                    <a:cubicBezTo>
                      <a:pt x="2705" y="0"/>
                      <a:pt x="2085" y="31"/>
                      <a:pt x="1473" y="31"/>
                    </a:cubicBezTo>
                    <a:cubicBezTo>
                      <a:pt x="1315" y="31"/>
                      <a:pt x="1158" y="29"/>
                      <a:pt x="1001" y="24"/>
                    </a:cubicBezTo>
                    <a:cubicBezTo>
                      <a:pt x="936" y="16"/>
                      <a:pt x="868" y="13"/>
                      <a:pt x="798" y="13"/>
                    </a:cubicBezTo>
                    <a:cubicBezTo>
                      <a:pt x="683" y="13"/>
                      <a:pt x="564" y="21"/>
                      <a:pt x="444" y="30"/>
                    </a:cubicBezTo>
                    <a:cubicBezTo>
                      <a:pt x="1" y="2965"/>
                      <a:pt x="405" y="5927"/>
                      <a:pt x="2353" y="8279"/>
                    </a:cubicBezTo>
                    <a:cubicBezTo>
                      <a:pt x="3052" y="9119"/>
                      <a:pt x="3719" y="9658"/>
                      <a:pt x="4501" y="9959"/>
                    </a:cubicBezTo>
                    <a:cubicBezTo>
                      <a:pt x="6732" y="7255"/>
                      <a:pt x="9829" y="1631"/>
                      <a:pt x="5675" y="285"/>
                    </a:cubicBezTo>
                    <a:cubicBezTo>
                      <a:pt x="4915" y="51"/>
                      <a:pt x="4122" y="0"/>
                      <a:pt x="3323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5"/>
              <p:cNvSpPr/>
              <p:nvPr/>
            </p:nvSpPr>
            <p:spPr>
              <a:xfrm>
                <a:off x="3134870" y="4206176"/>
                <a:ext cx="185219" cy="74819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3703" extrusionOk="0">
                    <a:moveTo>
                      <a:pt x="2619" y="1"/>
                    </a:moveTo>
                    <a:cubicBezTo>
                      <a:pt x="1553" y="1"/>
                      <a:pt x="653" y="218"/>
                      <a:pt x="71" y="407"/>
                    </a:cubicBezTo>
                    <a:cubicBezTo>
                      <a:pt x="39" y="419"/>
                      <a:pt x="12" y="427"/>
                      <a:pt x="0" y="433"/>
                    </a:cubicBezTo>
                    <a:lnTo>
                      <a:pt x="12" y="496"/>
                    </a:lnTo>
                    <a:lnTo>
                      <a:pt x="12" y="560"/>
                    </a:lnTo>
                    <a:cubicBezTo>
                      <a:pt x="25" y="560"/>
                      <a:pt x="45" y="560"/>
                      <a:pt x="116" y="534"/>
                    </a:cubicBezTo>
                    <a:cubicBezTo>
                      <a:pt x="686" y="348"/>
                      <a:pt x="1568" y="136"/>
                      <a:pt x="2613" y="136"/>
                    </a:cubicBezTo>
                    <a:cubicBezTo>
                      <a:pt x="4519" y="136"/>
                      <a:pt x="6967" y="842"/>
                      <a:pt x="9057" y="3702"/>
                    </a:cubicBezTo>
                    <a:lnTo>
                      <a:pt x="9167" y="3625"/>
                    </a:lnTo>
                    <a:cubicBezTo>
                      <a:pt x="7045" y="718"/>
                      <a:pt x="4558" y="1"/>
                      <a:pt x="2619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5"/>
              <p:cNvSpPr/>
              <p:nvPr/>
            </p:nvSpPr>
            <p:spPr>
              <a:xfrm>
                <a:off x="3170492" y="4207691"/>
                <a:ext cx="95206" cy="41663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2062" extrusionOk="0">
                    <a:moveTo>
                      <a:pt x="833" y="0"/>
                    </a:moveTo>
                    <a:cubicBezTo>
                      <a:pt x="537" y="0"/>
                      <a:pt x="257" y="17"/>
                      <a:pt x="0" y="44"/>
                    </a:cubicBezTo>
                    <a:cubicBezTo>
                      <a:pt x="122" y="672"/>
                      <a:pt x="519" y="1652"/>
                      <a:pt x="1833" y="1986"/>
                    </a:cubicBezTo>
                    <a:cubicBezTo>
                      <a:pt x="2034" y="2038"/>
                      <a:pt x="2234" y="2062"/>
                      <a:pt x="2429" y="2062"/>
                    </a:cubicBezTo>
                    <a:cubicBezTo>
                      <a:pt x="3330" y="2062"/>
                      <a:pt x="4142" y="1558"/>
                      <a:pt x="4711" y="1089"/>
                    </a:cubicBezTo>
                    <a:cubicBezTo>
                      <a:pt x="3327" y="242"/>
                      <a:pt x="1955" y="0"/>
                      <a:pt x="833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5"/>
              <p:cNvSpPr/>
              <p:nvPr/>
            </p:nvSpPr>
            <p:spPr>
              <a:xfrm>
                <a:off x="3020874" y="4241131"/>
                <a:ext cx="387754" cy="144102"/>
              </a:xfrm>
              <a:custGeom>
                <a:avLst/>
                <a:gdLst/>
                <a:ahLst/>
                <a:cxnLst/>
                <a:rect l="l" t="t" r="r" b="b"/>
                <a:pathLst>
                  <a:path w="19191" h="7132" extrusionOk="0">
                    <a:moveTo>
                      <a:pt x="9362" y="1"/>
                    </a:moveTo>
                    <a:cubicBezTo>
                      <a:pt x="9262" y="1"/>
                      <a:pt x="9123" y="71"/>
                      <a:pt x="9090" y="120"/>
                    </a:cubicBezTo>
                    <a:cubicBezTo>
                      <a:pt x="7841" y="2059"/>
                      <a:pt x="5769" y="4194"/>
                      <a:pt x="3289" y="4194"/>
                    </a:cubicBezTo>
                    <a:cubicBezTo>
                      <a:pt x="3187" y="4194"/>
                      <a:pt x="3085" y="4190"/>
                      <a:pt x="2982" y="4183"/>
                    </a:cubicBezTo>
                    <a:cubicBezTo>
                      <a:pt x="1507" y="4074"/>
                      <a:pt x="436" y="2857"/>
                      <a:pt x="814" y="1381"/>
                    </a:cubicBezTo>
                    <a:cubicBezTo>
                      <a:pt x="834" y="1306"/>
                      <a:pt x="770" y="1274"/>
                      <a:pt x="688" y="1274"/>
                    </a:cubicBezTo>
                    <a:cubicBezTo>
                      <a:pt x="582" y="1274"/>
                      <a:pt x="445" y="1329"/>
                      <a:pt x="423" y="1420"/>
                    </a:cubicBezTo>
                    <a:cubicBezTo>
                      <a:pt x="0" y="3094"/>
                      <a:pt x="1270" y="4260"/>
                      <a:pt x="2847" y="4446"/>
                    </a:cubicBezTo>
                    <a:cubicBezTo>
                      <a:pt x="3013" y="4466"/>
                      <a:pt x="3178" y="4475"/>
                      <a:pt x="3341" y="4475"/>
                    </a:cubicBezTo>
                    <a:cubicBezTo>
                      <a:pt x="5708" y="4475"/>
                      <a:pt x="7808" y="2498"/>
                      <a:pt x="9129" y="633"/>
                    </a:cubicBezTo>
                    <a:lnTo>
                      <a:pt x="9129" y="633"/>
                    </a:lnTo>
                    <a:cubicBezTo>
                      <a:pt x="9369" y="2530"/>
                      <a:pt x="10194" y="4508"/>
                      <a:pt x="11604" y="5792"/>
                    </a:cubicBezTo>
                    <a:cubicBezTo>
                      <a:pt x="12555" y="6656"/>
                      <a:pt x="13885" y="7132"/>
                      <a:pt x="15188" y="7132"/>
                    </a:cubicBezTo>
                    <a:cubicBezTo>
                      <a:pt x="15510" y="7132"/>
                      <a:pt x="15830" y="7102"/>
                      <a:pt x="16142" y="7043"/>
                    </a:cubicBezTo>
                    <a:cubicBezTo>
                      <a:pt x="17642" y="6754"/>
                      <a:pt x="18675" y="5748"/>
                      <a:pt x="19167" y="4324"/>
                    </a:cubicBezTo>
                    <a:cubicBezTo>
                      <a:pt x="19190" y="4251"/>
                      <a:pt x="19127" y="4219"/>
                      <a:pt x="19045" y="4219"/>
                    </a:cubicBezTo>
                    <a:cubicBezTo>
                      <a:pt x="18941" y="4219"/>
                      <a:pt x="18806" y="4271"/>
                      <a:pt x="18776" y="4357"/>
                    </a:cubicBezTo>
                    <a:cubicBezTo>
                      <a:pt x="18182" y="6084"/>
                      <a:pt x="16786" y="6825"/>
                      <a:pt x="15293" y="6825"/>
                    </a:cubicBezTo>
                    <a:cubicBezTo>
                      <a:pt x="13804" y="6825"/>
                      <a:pt x="12220" y="6089"/>
                      <a:pt x="11238" y="4857"/>
                    </a:cubicBezTo>
                    <a:cubicBezTo>
                      <a:pt x="10199" y="3555"/>
                      <a:pt x="9604" y="1741"/>
                      <a:pt x="9468" y="87"/>
                    </a:cubicBezTo>
                    <a:cubicBezTo>
                      <a:pt x="9464" y="24"/>
                      <a:pt x="9419" y="1"/>
                      <a:pt x="9362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5"/>
              <p:cNvSpPr/>
              <p:nvPr/>
            </p:nvSpPr>
            <p:spPr>
              <a:xfrm>
                <a:off x="3390261" y="4323304"/>
                <a:ext cx="59362" cy="30328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1501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2938" y="1501"/>
                    </a:lnTo>
                    <a:cubicBezTo>
                      <a:pt x="2938" y="1501"/>
                      <a:pt x="1905" y="97"/>
                      <a:pt x="1" y="1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5"/>
              <p:cNvSpPr/>
              <p:nvPr/>
            </p:nvSpPr>
            <p:spPr>
              <a:xfrm>
                <a:off x="2978787" y="4266205"/>
                <a:ext cx="72819" cy="22428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110" extrusionOk="0">
                    <a:moveTo>
                      <a:pt x="3284" y="0"/>
                    </a:moveTo>
                    <a:cubicBezTo>
                      <a:pt x="861" y="0"/>
                      <a:pt x="0" y="1110"/>
                      <a:pt x="0" y="1110"/>
                    </a:cubicBezTo>
                    <a:lnTo>
                      <a:pt x="3436" y="500"/>
                    </a:lnTo>
                    <a:lnTo>
                      <a:pt x="3603" y="6"/>
                    </a:lnTo>
                    <a:cubicBezTo>
                      <a:pt x="3494" y="2"/>
                      <a:pt x="3388" y="0"/>
                      <a:pt x="3284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5"/>
              <p:cNvSpPr/>
              <p:nvPr/>
            </p:nvSpPr>
            <p:spPr>
              <a:xfrm>
                <a:off x="3126970" y="4227068"/>
                <a:ext cx="124604" cy="169277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8378" extrusionOk="0">
                    <a:moveTo>
                      <a:pt x="4270" y="0"/>
                    </a:moveTo>
                    <a:lnTo>
                      <a:pt x="3859" y="1162"/>
                    </a:lnTo>
                    <a:lnTo>
                      <a:pt x="2608" y="2668"/>
                    </a:lnTo>
                    <a:lnTo>
                      <a:pt x="776" y="4264"/>
                    </a:lnTo>
                    <a:lnTo>
                      <a:pt x="0" y="4571"/>
                    </a:lnTo>
                    <a:cubicBezTo>
                      <a:pt x="0" y="4571"/>
                      <a:pt x="223" y="7847"/>
                      <a:pt x="2250" y="8322"/>
                    </a:cubicBezTo>
                    <a:cubicBezTo>
                      <a:pt x="2411" y="8360"/>
                      <a:pt x="2572" y="8377"/>
                      <a:pt x="2731" y="8377"/>
                    </a:cubicBezTo>
                    <a:cubicBezTo>
                      <a:pt x="4566" y="8377"/>
                      <a:pt x="6167" y="6065"/>
                      <a:pt x="6167" y="6065"/>
                    </a:cubicBezTo>
                    <a:lnTo>
                      <a:pt x="5507" y="5142"/>
                    </a:lnTo>
                    <a:lnTo>
                      <a:pt x="4750" y="4077"/>
                    </a:lnTo>
                    <a:lnTo>
                      <a:pt x="4371" y="2585"/>
                    </a:lnTo>
                    <a:lnTo>
                      <a:pt x="4140" y="1334"/>
                    </a:lnTo>
                    <a:lnTo>
                      <a:pt x="4270" y="0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5"/>
              <p:cNvSpPr/>
              <p:nvPr/>
            </p:nvSpPr>
            <p:spPr>
              <a:xfrm>
                <a:off x="3199284" y="4353935"/>
                <a:ext cx="132868" cy="120624"/>
              </a:xfrm>
              <a:custGeom>
                <a:avLst/>
                <a:gdLst/>
                <a:ahLst/>
                <a:cxnLst/>
                <a:rect l="l" t="t" r="r" b="b"/>
                <a:pathLst>
                  <a:path w="6576" h="5970" extrusionOk="0">
                    <a:moveTo>
                      <a:pt x="1757" y="0"/>
                    </a:moveTo>
                    <a:cubicBezTo>
                      <a:pt x="617" y="0"/>
                      <a:pt x="229" y="1549"/>
                      <a:pt x="229" y="1549"/>
                    </a:cubicBezTo>
                    <a:cubicBezTo>
                      <a:pt x="229" y="1549"/>
                      <a:pt x="0" y="5970"/>
                      <a:pt x="2550" y="5970"/>
                    </a:cubicBezTo>
                    <a:cubicBezTo>
                      <a:pt x="2834" y="5970"/>
                      <a:pt x="3153" y="5915"/>
                      <a:pt x="3511" y="5792"/>
                    </a:cubicBezTo>
                    <a:cubicBezTo>
                      <a:pt x="6575" y="4742"/>
                      <a:pt x="2229" y="82"/>
                      <a:pt x="2229" y="82"/>
                    </a:cubicBezTo>
                    <a:cubicBezTo>
                      <a:pt x="2059" y="25"/>
                      <a:pt x="1902" y="0"/>
                      <a:pt x="1757" y="0"/>
                    </a:cubicBezTo>
                    <a:close/>
                  </a:path>
                </a:pathLst>
              </a:custGeom>
              <a:solidFill>
                <a:srgbClr val="FF6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5"/>
              <p:cNvSpPr/>
              <p:nvPr/>
            </p:nvSpPr>
            <p:spPr>
              <a:xfrm>
                <a:off x="3213225" y="4343509"/>
                <a:ext cx="29035" cy="68293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3380" extrusionOk="0">
                    <a:moveTo>
                      <a:pt x="436" y="1"/>
                    </a:moveTo>
                    <a:lnTo>
                      <a:pt x="1" y="584"/>
                    </a:lnTo>
                    <a:lnTo>
                      <a:pt x="1436" y="3379"/>
                    </a:lnTo>
                    <a:lnTo>
                      <a:pt x="436" y="1"/>
                    </a:ln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>
                <a:off x="3308411" y="4146430"/>
                <a:ext cx="127716" cy="142263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7041" extrusionOk="0">
                    <a:moveTo>
                      <a:pt x="2990" y="0"/>
                    </a:moveTo>
                    <a:cubicBezTo>
                      <a:pt x="2866" y="0"/>
                      <a:pt x="2741" y="10"/>
                      <a:pt x="2616" y="30"/>
                    </a:cubicBezTo>
                    <a:cubicBezTo>
                      <a:pt x="1039" y="280"/>
                      <a:pt x="1" y="2044"/>
                      <a:pt x="308" y="3973"/>
                    </a:cubicBezTo>
                    <a:cubicBezTo>
                      <a:pt x="586" y="5744"/>
                      <a:pt x="1902" y="7041"/>
                      <a:pt x="3340" y="7041"/>
                    </a:cubicBezTo>
                    <a:cubicBezTo>
                      <a:pt x="3463" y="7041"/>
                      <a:pt x="3588" y="7031"/>
                      <a:pt x="3713" y="7011"/>
                    </a:cubicBezTo>
                    <a:cubicBezTo>
                      <a:pt x="5290" y="6761"/>
                      <a:pt x="6321" y="4999"/>
                      <a:pt x="6021" y="3068"/>
                    </a:cubicBezTo>
                    <a:cubicBezTo>
                      <a:pt x="5743" y="1298"/>
                      <a:pt x="4427" y="0"/>
                      <a:pt x="2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5"/>
              <p:cNvSpPr/>
              <p:nvPr/>
            </p:nvSpPr>
            <p:spPr>
              <a:xfrm>
                <a:off x="3376158" y="4195366"/>
                <a:ext cx="50270" cy="54008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2673" extrusionOk="0">
                    <a:moveTo>
                      <a:pt x="1245" y="0"/>
                    </a:moveTo>
                    <a:cubicBezTo>
                      <a:pt x="559" y="0"/>
                      <a:pt x="0" y="595"/>
                      <a:pt x="0" y="1332"/>
                    </a:cubicBezTo>
                    <a:cubicBezTo>
                      <a:pt x="0" y="2077"/>
                      <a:pt x="559" y="2672"/>
                      <a:pt x="1245" y="2672"/>
                    </a:cubicBezTo>
                    <a:cubicBezTo>
                      <a:pt x="1929" y="2672"/>
                      <a:pt x="2488" y="2077"/>
                      <a:pt x="2488" y="1332"/>
                    </a:cubicBezTo>
                    <a:cubicBezTo>
                      <a:pt x="2488" y="595"/>
                      <a:pt x="1929" y="0"/>
                      <a:pt x="1245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3002467" y="4106000"/>
                <a:ext cx="156750" cy="121068"/>
              </a:xfrm>
              <a:custGeom>
                <a:avLst/>
                <a:gdLst/>
                <a:ahLst/>
                <a:cxnLst/>
                <a:rect l="l" t="t" r="r" b="b"/>
                <a:pathLst>
                  <a:path w="7758" h="5992" extrusionOk="0">
                    <a:moveTo>
                      <a:pt x="4370" y="0"/>
                    </a:moveTo>
                    <a:cubicBezTo>
                      <a:pt x="3845" y="0"/>
                      <a:pt x="3294" y="107"/>
                      <a:pt x="2758" y="332"/>
                    </a:cubicBezTo>
                    <a:cubicBezTo>
                      <a:pt x="956" y="1089"/>
                      <a:pt x="1" y="2897"/>
                      <a:pt x="624" y="4365"/>
                    </a:cubicBezTo>
                    <a:cubicBezTo>
                      <a:pt x="1056" y="5399"/>
                      <a:pt x="2151" y="5992"/>
                      <a:pt x="3388" y="5992"/>
                    </a:cubicBezTo>
                    <a:cubicBezTo>
                      <a:pt x="3914" y="5992"/>
                      <a:pt x="4464" y="5885"/>
                      <a:pt x="5001" y="5660"/>
                    </a:cubicBezTo>
                    <a:cubicBezTo>
                      <a:pt x="6796" y="4903"/>
                      <a:pt x="7758" y="3101"/>
                      <a:pt x="7136" y="1628"/>
                    </a:cubicBezTo>
                    <a:cubicBezTo>
                      <a:pt x="6700" y="593"/>
                      <a:pt x="5606" y="0"/>
                      <a:pt x="43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3026430" y="4129922"/>
                <a:ext cx="50290" cy="54048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675" extrusionOk="0">
                    <a:moveTo>
                      <a:pt x="1245" y="0"/>
                    </a:moveTo>
                    <a:cubicBezTo>
                      <a:pt x="559" y="0"/>
                      <a:pt x="1" y="597"/>
                      <a:pt x="1" y="1341"/>
                    </a:cubicBezTo>
                    <a:cubicBezTo>
                      <a:pt x="1" y="2077"/>
                      <a:pt x="559" y="2674"/>
                      <a:pt x="1245" y="2674"/>
                    </a:cubicBezTo>
                    <a:cubicBezTo>
                      <a:pt x="1930" y="2674"/>
                      <a:pt x="2489" y="2077"/>
                      <a:pt x="2489" y="1341"/>
                    </a:cubicBezTo>
                    <a:cubicBezTo>
                      <a:pt x="2489" y="597"/>
                      <a:pt x="1930" y="0"/>
                      <a:pt x="1245" y="0"/>
                    </a:cubicBezTo>
                    <a:close/>
                  </a:path>
                </a:pathLst>
              </a:custGeom>
              <a:solidFill>
                <a:srgbClr val="003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08" name="Google Shape;908;p25"/>
          <p:cNvGrpSpPr/>
          <p:nvPr/>
        </p:nvGrpSpPr>
        <p:grpSpPr>
          <a:xfrm>
            <a:off x="6782214" y="2543875"/>
            <a:ext cx="2481890" cy="1182900"/>
            <a:chOff x="6782214" y="2543875"/>
            <a:chExt cx="2481890" cy="1182900"/>
          </a:xfrm>
        </p:grpSpPr>
        <p:grpSp>
          <p:nvGrpSpPr>
            <p:cNvPr id="909" name="Google Shape;909;p25"/>
            <p:cNvGrpSpPr/>
            <p:nvPr/>
          </p:nvGrpSpPr>
          <p:grpSpPr>
            <a:xfrm>
              <a:off x="6782214" y="2665385"/>
              <a:ext cx="2481890" cy="836353"/>
              <a:chOff x="3876829" y="4076284"/>
              <a:chExt cx="3324257" cy="1206859"/>
            </a:xfrm>
          </p:grpSpPr>
          <p:sp>
            <p:nvSpPr>
              <p:cNvPr id="910" name="Google Shape;910;p25"/>
              <p:cNvSpPr/>
              <p:nvPr/>
            </p:nvSpPr>
            <p:spPr>
              <a:xfrm flipH="1">
                <a:off x="7189515" y="5237748"/>
                <a:ext cx="11142" cy="4539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2966" extrusionOk="0">
                    <a:moveTo>
                      <a:pt x="223" y="1"/>
                    </a:moveTo>
                    <a:cubicBezTo>
                      <a:pt x="216" y="1"/>
                      <a:pt x="208" y="1"/>
                      <a:pt x="200" y="2"/>
                    </a:cubicBezTo>
                    <a:cubicBezTo>
                      <a:pt x="87" y="9"/>
                      <a:pt x="0" y="108"/>
                      <a:pt x="7" y="228"/>
                    </a:cubicBezTo>
                    <a:cubicBezTo>
                      <a:pt x="114" y="1811"/>
                      <a:pt x="281" y="2751"/>
                      <a:pt x="287" y="2785"/>
                    </a:cubicBezTo>
                    <a:cubicBezTo>
                      <a:pt x="308" y="2892"/>
                      <a:pt x="394" y="2966"/>
                      <a:pt x="494" y="2966"/>
                    </a:cubicBezTo>
                    <a:cubicBezTo>
                      <a:pt x="508" y="2966"/>
                      <a:pt x="521" y="2966"/>
                      <a:pt x="534" y="2958"/>
                    </a:cubicBezTo>
                    <a:cubicBezTo>
                      <a:pt x="647" y="2938"/>
                      <a:pt x="727" y="2831"/>
                      <a:pt x="708" y="2711"/>
                    </a:cubicBezTo>
                    <a:cubicBezTo>
                      <a:pt x="700" y="2704"/>
                      <a:pt x="534" y="1756"/>
                      <a:pt x="428" y="202"/>
                    </a:cubicBezTo>
                    <a:cubicBezTo>
                      <a:pt x="420" y="90"/>
                      <a:pt x="328" y="1"/>
                      <a:pt x="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 flipH="1">
                <a:off x="4443476" y="4411676"/>
                <a:ext cx="2757609" cy="754184"/>
              </a:xfrm>
              <a:custGeom>
                <a:avLst/>
                <a:gdLst/>
                <a:ahLst/>
                <a:cxnLst/>
                <a:rect l="l" t="t" r="r" b="b"/>
                <a:pathLst>
                  <a:path w="180177" h="49277" extrusionOk="0">
                    <a:moveTo>
                      <a:pt x="179943" y="0"/>
                    </a:moveTo>
                    <a:cubicBezTo>
                      <a:pt x="179844" y="0"/>
                      <a:pt x="179759" y="63"/>
                      <a:pt x="179735" y="160"/>
                    </a:cubicBezTo>
                    <a:cubicBezTo>
                      <a:pt x="179303" y="1828"/>
                      <a:pt x="178762" y="3457"/>
                      <a:pt x="178142" y="4999"/>
                    </a:cubicBezTo>
                    <a:cubicBezTo>
                      <a:pt x="178102" y="5105"/>
                      <a:pt x="178154" y="5232"/>
                      <a:pt x="178262" y="5280"/>
                    </a:cubicBezTo>
                    <a:cubicBezTo>
                      <a:pt x="178287" y="5286"/>
                      <a:pt x="178315" y="5293"/>
                      <a:pt x="178342" y="5293"/>
                    </a:cubicBezTo>
                    <a:cubicBezTo>
                      <a:pt x="178428" y="5293"/>
                      <a:pt x="178508" y="5240"/>
                      <a:pt x="178542" y="5160"/>
                    </a:cubicBezTo>
                    <a:cubicBezTo>
                      <a:pt x="179168" y="3598"/>
                      <a:pt x="179710" y="1956"/>
                      <a:pt x="180144" y="266"/>
                    </a:cubicBezTo>
                    <a:cubicBezTo>
                      <a:pt x="180176" y="154"/>
                      <a:pt x="180110" y="40"/>
                      <a:pt x="179997" y="6"/>
                    </a:cubicBezTo>
                    <a:cubicBezTo>
                      <a:pt x="179979" y="2"/>
                      <a:pt x="179961" y="0"/>
                      <a:pt x="179943" y="0"/>
                    </a:cubicBezTo>
                    <a:close/>
                    <a:moveTo>
                      <a:pt x="176107" y="9474"/>
                    </a:moveTo>
                    <a:cubicBezTo>
                      <a:pt x="176034" y="9474"/>
                      <a:pt x="175965" y="9511"/>
                      <a:pt x="175925" y="9577"/>
                    </a:cubicBezTo>
                    <a:cubicBezTo>
                      <a:pt x="175084" y="11053"/>
                      <a:pt x="174123" y="12467"/>
                      <a:pt x="173081" y="13802"/>
                    </a:cubicBezTo>
                    <a:cubicBezTo>
                      <a:pt x="173008" y="13896"/>
                      <a:pt x="173029" y="14029"/>
                      <a:pt x="173115" y="14103"/>
                    </a:cubicBezTo>
                    <a:cubicBezTo>
                      <a:pt x="173155" y="14130"/>
                      <a:pt x="173202" y="14143"/>
                      <a:pt x="173248" y="14143"/>
                    </a:cubicBezTo>
                    <a:cubicBezTo>
                      <a:pt x="173315" y="14143"/>
                      <a:pt x="173376" y="14116"/>
                      <a:pt x="173416" y="14063"/>
                    </a:cubicBezTo>
                    <a:cubicBezTo>
                      <a:pt x="174470" y="12714"/>
                      <a:pt x="175438" y="11279"/>
                      <a:pt x="176292" y="9791"/>
                    </a:cubicBezTo>
                    <a:cubicBezTo>
                      <a:pt x="176352" y="9691"/>
                      <a:pt x="176319" y="9557"/>
                      <a:pt x="176219" y="9504"/>
                    </a:cubicBezTo>
                    <a:cubicBezTo>
                      <a:pt x="176183" y="9484"/>
                      <a:pt x="176145" y="9474"/>
                      <a:pt x="176107" y="9474"/>
                    </a:cubicBezTo>
                    <a:close/>
                    <a:moveTo>
                      <a:pt x="169810" y="17517"/>
                    </a:moveTo>
                    <a:cubicBezTo>
                      <a:pt x="169758" y="17517"/>
                      <a:pt x="169706" y="17535"/>
                      <a:pt x="169665" y="17574"/>
                    </a:cubicBezTo>
                    <a:cubicBezTo>
                      <a:pt x="168470" y="18727"/>
                      <a:pt x="167155" y="19836"/>
                      <a:pt x="165767" y="20858"/>
                    </a:cubicBezTo>
                    <a:cubicBezTo>
                      <a:pt x="165673" y="20930"/>
                      <a:pt x="165654" y="21064"/>
                      <a:pt x="165727" y="21157"/>
                    </a:cubicBezTo>
                    <a:cubicBezTo>
                      <a:pt x="165767" y="21210"/>
                      <a:pt x="165833" y="21244"/>
                      <a:pt x="165894" y="21244"/>
                    </a:cubicBezTo>
                    <a:cubicBezTo>
                      <a:pt x="165940" y="21244"/>
                      <a:pt x="165987" y="21231"/>
                      <a:pt x="166020" y="21197"/>
                    </a:cubicBezTo>
                    <a:cubicBezTo>
                      <a:pt x="167422" y="20163"/>
                      <a:pt x="168750" y="19048"/>
                      <a:pt x="169964" y="17880"/>
                    </a:cubicBezTo>
                    <a:cubicBezTo>
                      <a:pt x="170044" y="17800"/>
                      <a:pt x="170052" y="17667"/>
                      <a:pt x="169964" y="17580"/>
                    </a:cubicBezTo>
                    <a:cubicBezTo>
                      <a:pt x="169923" y="17539"/>
                      <a:pt x="169867" y="17517"/>
                      <a:pt x="169810" y="17517"/>
                    </a:cubicBezTo>
                    <a:close/>
                    <a:moveTo>
                      <a:pt x="35784" y="20703"/>
                    </a:moveTo>
                    <a:cubicBezTo>
                      <a:pt x="35665" y="20703"/>
                      <a:pt x="35589" y="20798"/>
                      <a:pt x="35589" y="20911"/>
                    </a:cubicBezTo>
                    <a:cubicBezTo>
                      <a:pt x="35583" y="21024"/>
                      <a:pt x="35676" y="21124"/>
                      <a:pt x="35796" y="21124"/>
                    </a:cubicBezTo>
                    <a:cubicBezTo>
                      <a:pt x="37438" y="21170"/>
                      <a:pt x="39153" y="21271"/>
                      <a:pt x="40903" y="21431"/>
                    </a:cubicBezTo>
                    <a:lnTo>
                      <a:pt x="40922" y="21431"/>
                    </a:lnTo>
                    <a:cubicBezTo>
                      <a:pt x="41029" y="21431"/>
                      <a:pt x="41122" y="21345"/>
                      <a:pt x="41129" y="21237"/>
                    </a:cubicBezTo>
                    <a:cubicBezTo>
                      <a:pt x="41143" y="21117"/>
                      <a:pt x="41055" y="21018"/>
                      <a:pt x="40943" y="21004"/>
                    </a:cubicBezTo>
                    <a:cubicBezTo>
                      <a:pt x="39187" y="20843"/>
                      <a:pt x="37459" y="20744"/>
                      <a:pt x="35809" y="20704"/>
                    </a:cubicBezTo>
                    <a:cubicBezTo>
                      <a:pt x="35800" y="20703"/>
                      <a:pt x="35792" y="20703"/>
                      <a:pt x="35784" y="20703"/>
                    </a:cubicBezTo>
                    <a:close/>
                    <a:moveTo>
                      <a:pt x="30687" y="20768"/>
                    </a:moveTo>
                    <a:cubicBezTo>
                      <a:pt x="30679" y="20768"/>
                      <a:pt x="30672" y="20769"/>
                      <a:pt x="30664" y="20770"/>
                    </a:cubicBezTo>
                    <a:cubicBezTo>
                      <a:pt x="28895" y="20864"/>
                      <a:pt x="27173" y="21044"/>
                      <a:pt x="25544" y="21290"/>
                    </a:cubicBezTo>
                    <a:cubicBezTo>
                      <a:pt x="25430" y="21311"/>
                      <a:pt x="25350" y="21418"/>
                      <a:pt x="25371" y="21539"/>
                    </a:cubicBezTo>
                    <a:cubicBezTo>
                      <a:pt x="25384" y="21638"/>
                      <a:pt x="25477" y="21718"/>
                      <a:pt x="25578" y="21718"/>
                    </a:cubicBezTo>
                    <a:cubicBezTo>
                      <a:pt x="25591" y="21718"/>
                      <a:pt x="25597" y="21718"/>
                      <a:pt x="25611" y="21712"/>
                    </a:cubicBezTo>
                    <a:cubicBezTo>
                      <a:pt x="27226" y="21465"/>
                      <a:pt x="28935" y="21290"/>
                      <a:pt x="30683" y="21191"/>
                    </a:cubicBezTo>
                    <a:cubicBezTo>
                      <a:pt x="30803" y="21185"/>
                      <a:pt x="30891" y="21084"/>
                      <a:pt x="30883" y="20970"/>
                    </a:cubicBezTo>
                    <a:cubicBezTo>
                      <a:pt x="30877" y="20857"/>
                      <a:pt x="30801" y="20768"/>
                      <a:pt x="30687" y="20768"/>
                    </a:cubicBezTo>
                    <a:close/>
                    <a:moveTo>
                      <a:pt x="46017" y="21609"/>
                    </a:moveTo>
                    <a:cubicBezTo>
                      <a:pt x="45918" y="21609"/>
                      <a:pt x="45819" y="21681"/>
                      <a:pt x="45801" y="21792"/>
                    </a:cubicBezTo>
                    <a:cubicBezTo>
                      <a:pt x="45788" y="21905"/>
                      <a:pt x="45868" y="22011"/>
                      <a:pt x="45981" y="22032"/>
                    </a:cubicBezTo>
                    <a:cubicBezTo>
                      <a:pt x="47616" y="22266"/>
                      <a:pt x="49312" y="22553"/>
                      <a:pt x="51034" y="22879"/>
                    </a:cubicBezTo>
                    <a:cubicBezTo>
                      <a:pt x="51047" y="22886"/>
                      <a:pt x="51060" y="22886"/>
                      <a:pt x="51074" y="22886"/>
                    </a:cubicBezTo>
                    <a:cubicBezTo>
                      <a:pt x="51174" y="22886"/>
                      <a:pt x="51260" y="22812"/>
                      <a:pt x="51281" y="22713"/>
                    </a:cubicBezTo>
                    <a:cubicBezTo>
                      <a:pt x="51300" y="22599"/>
                      <a:pt x="51227" y="22485"/>
                      <a:pt x="51115" y="22466"/>
                    </a:cubicBezTo>
                    <a:cubicBezTo>
                      <a:pt x="49385" y="22131"/>
                      <a:pt x="47683" y="21844"/>
                      <a:pt x="46041" y="21611"/>
                    </a:cubicBezTo>
                    <a:cubicBezTo>
                      <a:pt x="46033" y="21610"/>
                      <a:pt x="46025" y="21609"/>
                      <a:pt x="46017" y="21609"/>
                    </a:cubicBezTo>
                    <a:close/>
                    <a:moveTo>
                      <a:pt x="20578" y="22377"/>
                    </a:moveTo>
                    <a:cubicBezTo>
                      <a:pt x="20558" y="22377"/>
                      <a:pt x="20539" y="22380"/>
                      <a:pt x="20519" y="22386"/>
                    </a:cubicBezTo>
                    <a:cubicBezTo>
                      <a:pt x="18810" y="22873"/>
                      <a:pt x="17187" y="23474"/>
                      <a:pt x="15686" y="24174"/>
                    </a:cubicBezTo>
                    <a:cubicBezTo>
                      <a:pt x="15579" y="24222"/>
                      <a:pt x="15533" y="24348"/>
                      <a:pt x="15579" y="24454"/>
                    </a:cubicBezTo>
                    <a:cubicBezTo>
                      <a:pt x="15619" y="24534"/>
                      <a:pt x="15693" y="24582"/>
                      <a:pt x="15773" y="24582"/>
                    </a:cubicBezTo>
                    <a:cubicBezTo>
                      <a:pt x="15806" y="24582"/>
                      <a:pt x="15834" y="24574"/>
                      <a:pt x="15866" y="24561"/>
                    </a:cubicBezTo>
                    <a:cubicBezTo>
                      <a:pt x="17341" y="23874"/>
                      <a:pt x="18949" y="23280"/>
                      <a:pt x="20631" y="22793"/>
                    </a:cubicBezTo>
                    <a:cubicBezTo>
                      <a:pt x="20745" y="22766"/>
                      <a:pt x="20812" y="22645"/>
                      <a:pt x="20779" y="22532"/>
                    </a:cubicBezTo>
                    <a:cubicBezTo>
                      <a:pt x="20751" y="22439"/>
                      <a:pt x="20669" y="22377"/>
                      <a:pt x="20578" y="22377"/>
                    </a:cubicBezTo>
                    <a:close/>
                    <a:moveTo>
                      <a:pt x="56093" y="23521"/>
                    </a:moveTo>
                    <a:cubicBezTo>
                      <a:pt x="55995" y="23521"/>
                      <a:pt x="55902" y="23588"/>
                      <a:pt x="55880" y="23687"/>
                    </a:cubicBezTo>
                    <a:cubicBezTo>
                      <a:pt x="55853" y="23800"/>
                      <a:pt x="55927" y="23914"/>
                      <a:pt x="56040" y="23941"/>
                    </a:cubicBezTo>
                    <a:cubicBezTo>
                      <a:pt x="56993" y="24161"/>
                      <a:pt x="57969" y="24401"/>
                      <a:pt x="58943" y="24641"/>
                    </a:cubicBezTo>
                    <a:cubicBezTo>
                      <a:pt x="59636" y="24814"/>
                      <a:pt x="60325" y="24989"/>
                      <a:pt x="61019" y="25162"/>
                    </a:cubicBezTo>
                    <a:cubicBezTo>
                      <a:pt x="61038" y="25162"/>
                      <a:pt x="61052" y="25168"/>
                      <a:pt x="61072" y="25168"/>
                    </a:cubicBezTo>
                    <a:cubicBezTo>
                      <a:pt x="61166" y="25168"/>
                      <a:pt x="61253" y="25103"/>
                      <a:pt x="61278" y="25002"/>
                    </a:cubicBezTo>
                    <a:cubicBezTo>
                      <a:pt x="61306" y="24888"/>
                      <a:pt x="61232" y="24774"/>
                      <a:pt x="61118" y="24749"/>
                    </a:cubicBezTo>
                    <a:cubicBezTo>
                      <a:pt x="60431" y="24574"/>
                      <a:pt x="59737" y="24407"/>
                      <a:pt x="59050" y="24234"/>
                    </a:cubicBezTo>
                    <a:cubicBezTo>
                      <a:pt x="58075" y="23988"/>
                      <a:pt x="57094" y="23747"/>
                      <a:pt x="56140" y="23526"/>
                    </a:cubicBezTo>
                    <a:cubicBezTo>
                      <a:pt x="56124" y="23523"/>
                      <a:pt x="56108" y="23521"/>
                      <a:pt x="56093" y="23521"/>
                    </a:cubicBezTo>
                    <a:close/>
                    <a:moveTo>
                      <a:pt x="161602" y="23611"/>
                    </a:moveTo>
                    <a:cubicBezTo>
                      <a:pt x="161566" y="23611"/>
                      <a:pt x="161528" y="23620"/>
                      <a:pt x="161495" y="23640"/>
                    </a:cubicBezTo>
                    <a:cubicBezTo>
                      <a:pt x="160060" y="24462"/>
                      <a:pt x="158532" y="25236"/>
                      <a:pt x="156943" y="25950"/>
                    </a:cubicBezTo>
                    <a:cubicBezTo>
                      <a:pt x="156837" y="25997"/>
                      <a:pt x="156789" y="26123"/>
                      <a:pt x="156837" y="26230"/>
                    </a:cubicBezTo>
                    <a:cubicBezTo>
                      <a:pt x="156869" y="26310"/>
                      <a:pt x="156949" y="26357"/>
                      <a:pt x="157029" y="26357"/>
                    </a:cubicBezTo>
                    <a:cubicBezTo>
                      <a:pt x="157056" y="26357"/>
                      <a:pt x="157090" y="26351"/>
                      <a:pt x="157117" y="26336"/>
                    </a:cubicBezTo>
                    <a:cubicBezTo>
                      <a:pt x="158719" y="25623"/>
                      <a:pt x="160260" y="24835"/>
                      <a:pt x="161708" y="24007"/>
                    </a:cubicBezTo>
                    <a:cubicBezTo>
                      <a:pt x="161809" y="23948"/>
                      <a:pt x="161843" y="23821"/>
                      <a:pt x="161788" y="23720"/>
                    </a:cubicBezTo>
                    <a:cubicBezTo>
                      <a:pt x="161749" y="23649"/>
                      <a:pt x="161676" y="23611"/>
                      <a:pt x="161602" y="23611"/>
                    </a:cubicBezTo>
                    <a:close/>
                    <a:moveTo>
                      <a:pt x="66062" y="25924"/>
                    </a:moveTo>
                    <a:cubicBezTo>
                      <a:pt x="65962" y="25924"/>
                      <a:pt x="65874" y="25991"/>
                      <a:pt x="65852" y="26089"/>
                    </a:cubicBezTo>
                    <a:cubicBezTo>
                      <a:pt x="65824" y="26203"/>
                      <a:pt x="65898" y="26317"/>
                      <a:pt x="66012" y="26344"/>
                    </a:cubicBezTo>
                    <a:cubicBezTo>
                      <a:pt x="67694" y="26730"/>
                      <a:pt x="69382" y="27097"/>
                      <a:pt x="71024" y="27451"/>
                    </a:cubicBezTo>
                    <a:lnTo>
                      <a:pt x="71070" y="27451"/>
                    </a:lnTo>
                    <a:cubicBezTo>
                      <a:pt x="71170" y="27451"/>
                      <a:pt x="71258" y="27385"/>
                      <a:pt x="71277" y="27284"/>
                    </a:cubicBezTo>
                    <a:cubicBezTo>
                      <a:pt x="71304" y="27171"/>
                      <a:pt x="71231" y="27057"/>
                      <a:pt x="71117" y="27031"/>
                    </a:cubicBezTo>
                    <a:cubicBezTo>
                      <a:pt x="69475" y="26684"/>
                      <a:pt x="67787" y="26317"/>
                      <a:pt x="66111" y="25929"/>
                    </a:cubicBezTo>
                    <a:cubicBezTo>
                      <a:pt x="66095" y="25926"/>
                      <a:pt x="66078" y="25924"/>
                      <a:pt x="66062" y="25924"/>
                    </a:cubicBezTo>
                    <a:close/>
                    <a:moveTo>
                      <a:pt x="76100" y="28049"/>
                    </a:moveTo>
                    <a:cubicBezTo>
                      <a:pt x="76000" y="28049"/>
                      <a:pt x="75907" y="28118"/>
                      <a:pt x="75889" y="28218"/>
                    </a:cubicBezTo>
                    <a:cubicBezTo>
                      <a:pt x="75870" y="28338"/>
                      <a:pt x="75943" y="28446"/>
                      <a:pt x="76055" y="28473"/>
                    </a:cubicBezTo>
                    <a:cubicBezTo>
                      <a:pt x="77752" y="28800"/>
                      <a:pt x="79453" y="29114"/>
                      <a:pt x="81109" y="29407"/>
                    </a:cubicBezTo>
                    <a:lnTo>
                      <a:pt x="81141" y="29407"/>
                    </a:lnTo>
                    <a:cubicBezTo>
                      <a:pt x="81242" y="29407"/>
                      <a:pt x="81335" y="29333"/>
                      <a:pt x="81350" y="29234"/>
                    </a:cubicBezTo>
                    <a:cubicBezTo>
                      <a:pt x="81375" y="29120"/>
                      <a:pt x="81295" y="29006"/>
                      <a:pt x="81181" y="28987"/>
                    </a:cubicBezTo>
                    <a:cubicBezTo>
                      <a:pt x="79527" y="28692"/>
                      <a:pt x="77832" y="28378"/>
                      <a:pt x="76136" y="28052"/>
                    </a:cubicBezTo>
                    <a:cubicBezTo>
                      <a:pt x="76124" y="28050"/>
                      <a:pt x="76112" y="28049"/>
                      <a:pt x="76100" y="28049"/>
                    </a:cubicBezTo>
                    <a:close/>
                    <a:moveTo>
                      <a:pt x="152264" y="27820"/>
                    </a:moveTo>
                    <a:cubicBezTo>
                      <a:pt x="152240" y="27820"/>
                      <a:pt x="152216" y="27824"/>
                      <a:pt x="152192" y="27832"/>
                    </a:cubicBezTo>
                    <a:cubicBezTo>
                      <a:pt x="150636" y="28372"/>
                      <a:pt x="148988" y="28873"/>
                      <a:pt x="147306" y="29327"/>
                    </a:cubicBezTo>
                    <a:cubicBezTo>
                      <a:pt x="147192" y="29360"/>
                      <a:pt x="147125" y="29474"/>
                      <a:pt x="147152" y="29588"/>
                    </a:cubicBezTo>
                    <a:cubicBezTo>
                      <a:pt x="147178" y="29681"/>
                      <a:pt x="147266" y="29748"/>
                      <a:pt x="147359" y="29748"/>
                    </a:cubicBezTo>
                    <a:cubicBezTo>
                      <a:pt x="147378" y="29748"/>
                      <a:pt x="147399" y="29740"/>
                      <a:pt x="147412" y="29740"/>
                    </a:cubicBezTo>
                    <a:cubicBezTo>
                      <a:pt x="149108" y="29287"/>
                      <a:pt x="150763" y="28779"/>
                      <a:pt x="152331" y="28233"/>
                    </a:cubicBezTo>
                    <a:cubicBezTo>
                      <a:pt x="152445" y="28193"/>
                      <a:pt x="152504" y="28073"/>
                      <a:pt x="152464" y="27959"/>
                    </a:cubicBezTo>
                    <a:cubicBezTo>
                      <a:pt x="152432" y="27874"/>
                      <a:pt x="152351" y="27820"/>
                      <a:pt x="152264" y="27820"/>
                    </a:cubicBezTo>
                    <a:close/>
                    <a:moveTo>
                      <a:pt x="11349" y="26718"/>
                    </a:moveTo>
                    <a:cubicBezTo>
                      <a:pt x="11305" y="26718"/>
                      <a:pt x="11260" y="26731"/>
                      <a:pt x="11220" y="26757"/>
                    </a:cubicBezTo>
                    <a:cubicBezTo>
                      <a:pt x="9812" y="27765"/>
                      <a:pt x="8512" y="28913"/>
                      <a:pt x="7350" y="30168"/>
                    </a:cubicBezTo>
                    <a:cubicBezTo>
                      <a:pt x="7277" y="30254"/>
                      <a:pt x="7277" y="30389"/>
                      <a:pt x="7363" y="30469"/>
                    </a:cubicBezTo>
                    <a:cubicBezTo>
                      <a:pt x="7403" y="30501"/>
                      <a:pt x="7456" y="30522"/>
                      <a:pt x="7510" y="30522"/>
                    </a:cubicBezTo>
                    <a:cubicBezTo>
                      <a:pt x="7563" y="30522"/>
                      <a:pt x="7624" y="30501"/>
                      <a:pt x="7664" y="30454"/>
                    </a:cubicBezTo>
                    <a:cubicBezTo>
                      <a:pt x="8805" y="29219"/>
                      <a:pt x="10080" y="28092"/>
                      <a:pt x="11469" y="27105"/>
                    </a:cubicBezTo>
                    <a:cubicBezTo>
                      <a:pt x="11568" y="27038"/>
                      <a:pt x="11589" y="26905"/>
                      <a:pt x="11521" y="26804"/>
                    </a:cubicBezTo>
                    <a:cubicBezTo>
                      <a:pt x="11481" y="26748"/>
                      <a:pt x="11416" y="26718"/>
                      <a:pt x="11349" y="26718"/>
                    </a:cubicBezTo>
                    <a:close/>
                    <a:moveTo>
                      <a:pt x="86209" y="29826"/>
                    </a:moveTo>
                    <a:cubicBezTo>
                      <a:pt x="86105" y="29826"/>
                      <a:pt x="86013" y="29903"/>
                      <a:pt x="85995" y="30008"/>
                    </a:cubicBezTo>
                    <a:cubicBezTo>
                      <a:pt x="85974" y="30121"/>
                      <a:pt x="86054" y="30235"/>
                      <a:pt x="86168" y="30254"/>
                    </a:cubicBezTo>
                    <a:cubicBezTo>
                      <a:pt x="87884" y="30522"/>
                      <a:pt x="89591" y="30775"/>
                      <a:pt x="91254" y="31002"/>
                    </a:cubicBezTo>
                    <a:lnTo>
                      <a:pt x="91281" y="31002"/>
                    </a:lnTo>
                    <a:cubicBezTo>
                      <a:pt x="91387" y="31002"/>
                      <a:pt x="91481" y="30922"/>
                      <a:pt x="91494" y="30815"/>
                    </a:cubicBezTo>
                    <a:cubicBezTo>
                      <a:pt x="91507" y="30701"/>
                      <a:pt x="91427" y="30595"/>
                      <a:pt x="91307" y="30575"/>
                    </a:cubicBezTo>
                    <a:cubicBezTo>
                      <a:pt x="89652" y="30349"/>
                      <a:pt x="87943" y="30100"/>
                      <a:pt x="86235" y="29828"/>
                    </a:cubicBezTo>
                    <a:cubicBezTo>
                      <a:pt x="86226" y="29827"/>
                      <a:pt x="86217" y="29826"/>
                      <a:pt x="86209" y="29826"/>
                    </a:cubicBezTo>
                    <a:close/>
                    <a:moveTo>
                      <a:pt x="142372" y="30489"/>
                    </a:moveTo>
                    <a:cubicBezTo>
                      <a:pt x="142357" y="30489"/>
                      <a:pt x="142341" y="30491"/>
                      <a:pt x="142326" y="30495"/>
                    </a:cubicBezTo>
                    <a:cubicBezTo>
                      <a:pt x="140690" y="30821"/>
                      <a:pt x="138996" y="31116"/>
                      <a:pt x="137280" y="31363"/>
                    </a:cubicBezTo>
                    <a:cubicBezTo>
                      <a:pt x="137166" y="31382"/>
                      <a:pt x="137086" y="31489"/>
                      <a:pt x="137101" y="31609"/>
                    </a:cubicBezTo>
                    <a:cubicBezTo>
                      <a:pt x="137113" y="31710"/>
                      <a:pt x="137206" y="31790"/>
                      <a:pt x="137314" y="31790"/>
                    </a:cubicBezTo>
                    <a:lnTo>
                      <a:pt x="137341" y="31790"/>
                    </a:lnTo>
                    <a:cubicBezTo>
                      <a:pt x="139063" y="31536"/>
                      <a:pt x="140770" y="31243"/>
                      <a:pt x="142406" y="30909"/>
                    </a:cubicBezTo>
                    <a:cubicBezTo>
                      <a:pt x="142520" y="30889"/>
                      <a:pt x="142600" y="30775"/>
                      <a:pt x="142572" y="30661"/>
                    </a:cubicBezTo>
                    <a:cubicBezTo>
                      <a:pt x="142556" y="30557"/>
                      <a:pt x="142469" y="30489"/>
                      <a:pt x="142372" y="30489"/>
                    </a:cubicBezTo>
                    <a:close/>
                    <a:moveTo>
                      <a:pt x="96375" y="31220"/>
                    </a:moveTo>
                    <a:cubicBezTo>
                      <a:pt x="96271" y="31220"/>
                      <a:pt x="96172" y="31297"/>
                      <a:pt x="96159" y="31409"/>
                    </a:cubicBezTo>
                    <a:cubicBezTo>
                      <a:pt x="96146" y="31529"/>
                      <a:pt x="96232" y="31630"/>
                      <a:pt x="96346" y="31643"/>
                    </a:cubicBezTo>
                    <a:cubicBezTo>
                      <a:pt x="98062" y="31843"/>
                      <a:pt x="99777" y="32023"/>
                      <a:pt x="101459" y="32183"/>
                    </a:cubicBezTo>
                    <a:lnTo>
                      <a:pt x="101478" y="32183"/>
                    </a:lnTo>
                    <a:cubicBezTo>
                      <a:pt x="101586" y="32183"/>
                      <a:pt x="101679" y="32096"/>
                      <a:pt x="101693" y="31991"/>
                    </a:cubicBezTo>
                    <a:cubicBezTo>
                      <a:pt x="101700" y="31871"/>
                      <a:pt x="101619" y="31770"/>
                      <a:pt x="101499" y="31757"/>
                    </a:cubicBezTo>
                    <a:cubicBezTo>
                      <a:pt x="99824" y="31603"/>
                      <a:pt x="98108" y="31422"/>
                      <a:pt x="96399" y="31222"/>
                    </a:cubicBezTo>
                    <a:cubicBezTo>
                      <a:pt x="96391" y="31221"/>
                      <a:pt x="96383" y="31220"/>
                      <a:pt x="96375" y="31220"/>
                    </a:cubicBezTo>
                    <a:close/>
                    <a:moveTo>
                      <a:pt x="132213" y="31982"/>
                    </a:moveTo>
                    <a:cubicBezTo>
                      <a:pt x="132209" y="31982"/>
                      <a:pt x="132205" y="31982"/>
                      <a:pt x="132200" y="31983"/>
                    </a:cubicBezTo>
                    <a:cubicBezTo>
                      <a:pt x="130539" y="32151"/>
                      <a:pt x="128817" y="32277"/>
                      <a:pt x="127089" y="32377"/>
                    </a:cubicBezTo>
                    <a:cubicBezTo>
                      <a:pt x="126975" y="32383"/>
                      <a:pt x="126882" y="32484"/>
                      <a:pt x="126889" y="32604"/>
                    </a:cubicBezTo>
                    <a:cubicBezTo>
                      <a:pt x="126895" y="32718"/>
                      <a:pt x="126988" y="32804"/>
                      <a:pt x="127102" y="32804"/>
                    </a:cubicBezTo>
                    <a:lnTo>
                      <a:pt x="127115" y="32804"/>
                    </a:lnTo>
                    <a:cubicBezTo>
                      <a:pt x="128851" y="32703"/>
                      <a:pt x="130573" y="32571"/>
                      <a:pt x="132240" y="32410"/>
                    </a:cubicBezTo>
                    <a:cubicBezTo>
                      <a:pt x="132354" y="32398"/>
                      <a:pt x="132441" y="32290"/>
                      <a:pt x="132428" y="32176"/>
                    </a:cubicBezTo>
                    <a:cubicBezTo>
                      <a:pt x="132422" y="32061"/>
                      <a:pt x="132322" y="31982"/>
                      <a:pt x="132213" y="31982"/>
                    </a:cubicBezTo>
                    <a:close/>
                    <a:moveTo>
                      <a:pt x="106589" y="32169"/>
                    </a:moveTo>
                    <a:cubicBezTo>
                      <a:pt x="106479" y="32169"/>
                      <a:pt x="106391" y="32258"/>
                      <a:pt x="106385" y="32370"/>
                    </a:cubicBezTo>
                    <a:cubicBezTo>
                      <a:pt x="106379" y="32484"/>
                      <a:pt x="106465" y="32591"/>
                      <a:pt x="106585" y="32598"/>
                    </a:cubicBezTo>
                    <a:cubicBezTo>
                      <a:pt x="108307" y="32711"/>
                      <a:pt x="110036" y="32811"/>
                      <a:pt x="111711" y="32878"/>
                    </a:cubicBezTo>
                    <a:lnTo>
                      <a:pt x="111718" y="32878"/>
                    </a:lnTo>
                    <a:cubicBezTo>
                      <a:pt x="111831" y="32878"/>
                      <a:pt x="111924" y="32792"/>
                      <a:pt x="111931" y="32678"/>
                    </a:cubicBezTo>
                    <a:cubicBezTo>
                      <a:pt x="111937" y="32558"/>
                      <a:pt x="111844" y="32457"/>
                      <a:pt x="111730" y="32457"/>
                    </a:cubicBezTo>
                    <a:cubicBezTo>
                      <a:pt x="110055" y="32383"/>
                      <a:pt x="108333" y="32290"/>
                      <a:pt x="106611" y="32170"/>
                    </a:cubicBezTo>
                    <a:cubicBezTo>
                      <a:pt x="106603" y="32169"/>
                      <a:pt x="106596" y="32169"/>
                      <a:pt x="106589" y="32169"/>
                    </a:cubicBezTo>
                    <a:close/>
                    <a:moveTo>
                      <a:pt x="121976" y="32577"/>
                    </a:moveTo>
                    <a:cubicBezTo>
                      <a:pt x="120947" y="32598"/>
                      <a:pt x="119893" y="32604"/>
                      <a:pt x="118846" y="32604"/>
                    </a:cubicBezTo>
                    <a:cubicBezTo>
                      <a:pt x="118178" y="32604"/>
                      <a:pt x="117518" y="32604"/>
                      <a:pt x="116850" y="32591"/>
                    </a:cubicBezTo>
                    <a:cubicBezTo>
                      <a:pt x="116751" y="32598"/>
                      <a:pt x="116637" y="32684"/>
                      <a:pt x="116637" y="32804"/>
                    </a:cubicBezTo>
                    <a:cubicBezTo>
                      <a:pt x="116637" y="32925"/>
                      <a:pt x="116730" y="33017"/>
                      <a:pt x="116843" y="33017"/>
                    </a:cubicBezTo>
                    <a:cubicBezTo>
                      <a:pt x="117484" y="33024"/>
                      <a:pt x="118119" y="33032"/>
                      <a:pt x="118753" y="33032"/>
                    </a:cubicBezTo>
                    <a:cubicBezTo>
                      <a:pt x="119847" y="33032"/>
                      <a:pt x="120928" y="33017"/>
                      <a:pt x="121982" y="32998"/>
                    </a:cubicBezTo>
                    <a:cubicBezTo>
                      <a:pt x="122096" y="32998"/>
                      <a:pt x="122197" y="32897"/>
                      <a:pt x="122189" y="32784"/>
                    </a:cubicBezTo>
                    <a:cubicBezTo>
                      <a:pt x="122189" y="32663"/>
                      <a:pt x="122096" y="32577"/>
                      <a:pt x="121976" y="32577"/>
                    </a:cubicBezTo>
                    <a:close/>
                    <a:moveTo>
                      <a:pt x="4452" y="34196"/>
                    </a:moveTo>
                    <a:cubicBezTo>
                      <a:pt x="4379" y="34196"/>
                      <a:pt x="4306" y="34233"/>
                      <a:pt x="4267" y="34299"/>
                    </a:cubicBezTo>
                    <a:cubicBezTo>
                      <a:pt x="3398" y="35741"/>
                      <a:pt x="2650" y="37309"/>
                      <a:pt x="2043" y="38959"/>
                    </a:cubicBezTo>
                    <a:cubicBezTo>
                      <a:pt x="2003" y="39071"/>
                      <a:pt x="2058" y="39191"/>
                      <a:pt x="2170" y="39231"/>
                    </a:cubicBezTo>
                    <a:cubicBezTo>
                      <a:pt x="2197" y="39245"/>
                      <a:pt x="2218" y="39245"/>
                      <a:pt x="2244" y="39245"/>
                    </a:cubicBezTo>
                    <a:cubicBezTo>
                      <a:pt x="2330" y="39245"/>
                      <a:pt x="2410" y="39191"/>
                      <a:pt x="2444" y="39104"/>
                    </a:cubicBezTo>
                    <a:cubicBezTo>
                      <a:pt x="3044" y="37483"/>
                      <a:pt x="3780" y="35941"/>
                      <a:pt x="4634" y="34520"/>
                    </a:cubicBezTo>
                    <a:cubicBezTo>
                      <a:pt x="4693" y="34419"/>
                      <a:pt x="4661" y="34286"/>
                      <a:pt x="4560" y="34225"/>
                    </a:cubicBezTo>
                    <a:cubicBezTo>
                      <a:pt x="4527" y="34205"/>
                      <a:pt x="4489" y="34196"/>
                      <a:pt x="4452" y="34196"/>
                    </a:cubicBezTo>
                    <a:close/>
                    <a:moveTo>
                      <a:pt x="864" y="43759"/>
                    </a:moveTo>
                    <a:cubicBezTo>
                      <a:pt x="765" y="43759"/>
                      <a:pt x="673" y="43832"/>
                      <a:pt x="656" y="43931"/>
                    </a:cubicBezTo>
                    <a:cubicBezTo>
                      <a:pt x="328" y="45579"/>
                      <a:pt x="115" y="47301"/>
                      <a:pt x="7" y="49050"/>
                    </a:cubicBezTo>
                    <a:cubicBezTo>
                      <a:pt x="1" y="49171"/>
                      <a:pt x="95" y="49270"/>
                      <a:pt x="208" y="49276"/>
                    </a:cubicBezTo>
                    <a:lnTo>
                      <a:pt x="222" y="49276"/>
                    </a:lnTo>
                    <a:cubicBezTo>
                      <a:pt x="336" y="49276"/>
                      <a:pt x="429" y="49190"/>
                      <a:pt x="435" y="49076"/>
                    </a:cubicBezTo>
                    <a:cubicBezTo>
                      <a:pt x="536" y="47341"/>
                      <a:pt x="749" y="45638"/>
                      <a:pt x="1076" y="44011"/>
                    </a:cubicBezTo>
                    <a:cubicBezTo>
                      <a:pt x="1097" y="43897"/>
                      <a:pt x="1023" y="43784"/>
                      <a:pt x="909" y="43764"/>
                    </a:cubicBezTo>
                    <a:cubicBezTo>
                      <a:pt x="894" y="43761"/>
                      <a:pt x="879" y="43759"/>
                      <a:pt x="864" y="43759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 flipH="1">
                <a:off x="4423656" y="4294883"/>
                <a:ext cx="11356" cy="45287"/>
              </a:xfrm>
              <a:custGeom>
                <a:avLst/>
                <a:gdLst/>
                <a:ahLst/>
                <a:cxnLst/>
                <a:rect l="l" t="t" r="r" b="b"/>
                <a:pathLst>
                  <a:path w="742" h="2959" extrusionOk="0">
                    <a:moveTo>
                      <a:pt x="528" y="1"/>
                    </a:moveTo>
                    <a:cubicBezTo>
                      <a:pt x="414" y="1"/>
                      <a:pt x="320" y="79"/>
                      <a:pt x="308" y="189"/>
                    </a:cubicBezTo>
                    <a:cubicBezTo>
                      <a:pt x="234" y="1036"/>
                      <a:pt x="135" y="1890"/>
                      <a:pt x="15" y="2718"/>
                    </a:cubicBezTo>
                    <a:cubicBezTo>
                      <a:pt x="0" y="2832"/>
                      <a:pt x="80" y="2939"/>
                      <a:pt x="194" y="2958"/>
                    </a:cubicBezTo>
                    <a:lnTo>
                      <a:pt x="228" y="2958"/>
                    </a:lnTo>
                    <a:cubicBezTo>
                      <a:pt x="335" y="2958"/>
                      <a:pt x="422" y="2885"/>
                      <a:pt x="434" y="2779"/>
                    </a:cubicBezTo>
                    <a:cubicBezTo>
                      <a:pt x="554" y="1944"/>
                      <a:pt x="655" y="1083"/>
                      <a:pt x="736" y="229"/>
                    </a:cubicBezTo>
                    <a:cubicBezTo>
                      <a:pt x="742" y="115"/>
                      <a:pt x="655" y="8"/>
                      <a:pt x="542" y="1"/>
                    </a:cubicBezTo>
                    <a:cubicBezTo>
                      <a:pt x="537" y="1"/>
                      <a:pt x="533" y="1"/>
                      <a:pt x="528" y="1"/>
                    </a:cubicBezTo>
                    <a:close/>
                  </a:path>
                </a:pathLst>
              </a:custGeom>
              <a:solidFill>
                <a:srgbClr val="FEFB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5"/>
              <p:cNvSpPr/>
              <p:nvPr/>
            </p:nvSpPr>
            <p:spPr>
              <a:xfrm>
                <a:off x="3876829" y="4159513"/>
                <a:ext cx="933161" cy="399246"/>
              </a:xfrm>
              <a:custGeom>
                <a:avLst/>
                <a:gdLst/>
                <a:ahLst/>
                <a:cxnLst/>
                <a:rect l="l" t="t" r="r" b="b"/>
                <a:pathLst>
                  <a:path w="60971" h="26086" extrusionOk="0">
                    <a:moveTo>
                      <a:pt x="1" y="1"/>
                    </a:moveTo>
                    <a:lnTo>
                      <a:pt x="60970" y="26085"/>
                    </a:lnTo>
                    <a:lnTo>
                      <a:pt x="51559" y="5015"/>
                    </a:lnTo>
                    <a:cubicBezTo>
                      <a:pt x="51551" y="5016"/>
                      <a:pt x="51537" y="5016"/>
                      <a:pt x="51520" y="5016"/>
                    </a:cubicBezTo>
                    <a:cubicBezTo>
                      <a:pt x="49682" y="5016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5"/>
              <p:cNvSpPr/>
              <p:nvPr/>
            </p:nvSpPr>
            <p:spPr>
              <a:xfrm>
                <a:off x="3876829" y="4076284"/>
                <a:ext cx="747772" cy="152116"/>
              </a:xfrm>
              <a:custGeom>
                <a:avLst/>
                <a:gdLst/>
                <a:ahLst/>
                <a:cxnLst/>
                <a:rect l="l" t="t" r="r" b="b"/>
                <a:pathLst>
                  <a:path w="48858" h="9939" extrusionOk="0">
                    <a:moveTo>
                      <a:pt x="48857" y="1"/>
                    </a:moveTo>
                    <a:lnTo>
                      <a:pt x="1" y="5439"/>
                    </a:lnTo>
                    <a:lnTo>
                      <a:pt x="45546" y="9938"/>
                    </a:lnTo>
                    <a:lnTo>
                      <a:pt x="488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5" name="Google Shape;915;p25"/>
            <p:cNvSpPr/>
            <p:nvPr/>
          </p:nvSpPr>
          <p:spPr>
            <a:xfrm>
              <a:off x="8870075" y="2543875"/>
              <a:ext cx="273900" cy="118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6" name="Google Shape;916;p25"/>
          <p:cNvSpPr/>
          <p:nvPr/>
        </p:nvSpPr>
        <p:spPr>
          <a:xfrm rot="900013">
            <a:off x="6806666" y="4146336"/>
            <a:ext cx="333649" cy="232812"/>
          </a:xfrm>
          <a:custGeom>
            <a:avLst/>
            <a:gdLst/>
            <a:ahLst/>
            <a:cxnLst/>
            <a:rect l="l" t="t" r="r" b="b"/>
            <a:pathLst>
              <a:path w="11572" h="8076" extrusionOk="0">
                <a:moveTo>
                  <a:pt x="7689" y="1"/>
                </a:moveTo>
                <a:cubicBezTo>
                  <a:pt x="6479" y="1"/>
                  <a:pt x="5183" y="821"/>
                  <a:pt x="4636" y="1826"/>
                </a:cubicBezTo>
                <a:cubicBezTo>
                  <a:pt x="4335" y="1288"/>
                  <a:pt x="3975" y="832"/>
                  <a:pt x="3738" y="665"/>
                </a:cubicBezTo>
                <a:cubicBezTo>
                  <a:pt x="3338" y="379"/>
                  <a:pt x="2873" y="243"/>
                  <a:pt x="2419" y="243"/>
                </a:cubicBezTo>
                <a:cubicBezTo>
                  <a:pt x="1489" y="243"/>
                  <a:pt x="607" y="813"/>
                  <a:pt x="430" y="1838"/>
                </a:cubicBezTo>
                <a:cubicBezTo>
                  <a:pt x="1" y="3928"/>
                  <a:pt x="1738" y="5883"/>
                  <a:pt x="3175" y="7185"/>
                </a:cubicBezTo>
                <a:cubicBezTo>
                  <a:pt x="3430" y="7422"/>
                  <a:pt x="3790" y="7819"/>
                  <a:pt x="4181" y="8076"/>
                </a:cubicBezTo>
                <a:cubicBezTo>
                  <a:pt x="6373" y="6102"/>
                  <a:pt x="11572" y="762"/>
                  <a:pt x="8219" y="57"/>
                </a:cubicBezTo>
                <a:cubicBezTo>
                  <a:pt x="8046" y="19"/>
                  <a:pt x="7869" y="1"/>
                  <a:pt x="7689" y="1"/>
                </a:cubicBezTo>
                <a:close/>
              </a:path>
            </a:pathLst>
          </a:custGeom>
          <a:solidFill>
            <a:srgbClr val="FF6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rsonal Organizer With Caricatures For Pre-K by Slidesgo">
  <a:themeElements>
    <a:clrScheme name="Simple Light">
      <a:dk1>
        <a:srgbClr val="001927"/>
      </a:dk1>
      <a:lt1>
        <a:srgbClr val="FFFFFF"/>
      </a:lt1>
      <a:dk2>
        <a:srgbClr val="003756"/>
      </a:dk2>
      <a:lt2>
        <a:srgbClr val="FFC033"/>
      </a:lt2>
      <a:accent1>
        <a:srgbClr val="57B5B5"/>
      </a:accent1>
      <a:accent2>
        <a:srgbClr val="9A4EB7"/>
      </a:accent2>
      <a:accent3>
        <a:srgbClr val="BF81D3"/>
      </a:accent3>
      <a:accent4>
        <a:srgbClr val="FF6196"/>
      </a:accent4>
      <a:accent5>
        <a:srgbClr val="FFA6BF"/>
      </a:accent5>
      <a:accent6>
        <a:srgbClr val="E7D0FD"/>
      </a:accent6>
      <a:hlink>
        <a:srgbClr val="0019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879</Words>
  <Application>Microsoft Office PowerPoint</Application>
  <PresentationFormat>On-screen Show (16:9)</PresentationFormat>
  <Paragraphs>161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Times New Roman</vt:lpstr>
      <vt:lpstr>Raleway</vt:lpstr>
      <vt:lpstr>Calibri Light</vt:lpstr>
      <vt:lpstr>Cambria</vt:lpstr>
      <vt:lpstr>Bebas Neue</vt:lpstr>
      <vt:lpstr>Luckiest Guy</vt:lpstr>
      <vt:lpstr>Calibri</vt:lpstr>
      <vt:lpstr>Arial</vt:lpstr>
      <vt:lpstr>Personal Organizer With Caricatures For Pre-K by Slidesgo</vt:lpstr>
      <vt:lpstr>Tema de Office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LÀM THƠ BỐN CHỮ, NĂM CHỮ</vt:lpstr>
      <vt:lpstr>Hs nhắc lại</vt:lpstr>
      <vt:lpstr>TRƯỚC KHI VIẾT</vt:lpstr>
      <vt:lpstr>PowerPoint Presentation</vt:lpstr>
      <vt:lpstr>Một số gợi ý</vt:lpstr>
      <vt:lpstr>a. Xác định đề tài và cảm xúc</vt:lpstr>
      <vt:lpstr>b. Tìm hình ảnh để biểu đạt cảm xúc</vt:lpstr>
      <vt:lpstr>c. Tập gieo vần</vt:lpstr>
      <vt:lpstr>c. Tập gieo vần</vt:lpstr>
      <vt:lpstr>c. Tập gieo vần</vt:lpstr>
      <vt:lpstr>c. Tập gieo vần</vt:lpstr>
      <vt:lpstr>02. VIẾT BÀI</vt:lpstr>
      <vt:lpstr>Đề bài</vt:lpstr>
      <vt:lpstr>Chuẩn bị</vt:lpstr>
      <vt:lpstr>Đề số:…………………………………………………………………………………………………..</vt:lpstr>
      <vt:lpstr>PowerPoint Presentation</vt:lpstr>
      <vt:lpstr>Một số lưu ý</vt:lpstr>
      <vt:lpstr>PowerPoint Presentation</vt:lpstr>
      <vt:lpstr>3. KIỂM TRA VÀ CHỈNH SỬA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cp:lastModifiedBy>Dương Uyên</cp:lastModifiedBy>
  <cp:revision>8</cp:revision>
  <dcterms:modified xsi:type="dcterms:W3CDTF">2022-07-09T08:45:47Z</dcterms:modified>
</cp:coreProperties>
</file>