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70" r:id="rId3"/>
    <p:sldId id="261" r:id="rId4"/>
    <p:sldId id="259" r:id="rId5"/>
    <p:sldId id="268" r:id="rId6"/>
    <p:sldId id="279" r:id="rId7"/>
    <p:sldId id="267" r:id="rId8"/>
    <p:sldId id="260" r:id="rId9"/>
    <p:sldId id="280" r:id="rId10"/>
    <p:sldId id="281" r:id="rId11"/>
    <p:sldId id="264" r:id="rId12"/>
    <p:sldId id="282" r:id="rId13"/>
    <p:sldId id="283" r:id="rId14"/>
    <p:sldId id="284" r:id="rId15"/>
    <p:sldId id="285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udea" panose="020B0604020202020204" charset="0"/>
      <p:regular r:id="rId22"/>
      <p:bold r:id="rId23"/>
      <p:italic r:id="rId24"/>
    </p:embeddedFont>
    <p:embeddedFont>
      <p:font typeface="Josefi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507900-F422-4E78-98D2-0576AFE282C0}">
  <a:tblStyle styleId="{AA507900-F422-4E78-98D2-0576AFE282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16eed8d6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16eed8d6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18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916eed8d62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916eed8d62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916eed8d62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916eed8d62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47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52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8b2f86248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8b2f86248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b17b3b75f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b17b3b75f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916eed8d62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916eed8d62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47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16eed8d6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16eed8d6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16eed8d6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16eed8d6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16eed8d6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16eed8d6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55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29400" y="1065725"/>
            <a:ext cx="4601700" cy="15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4275" y="2537450"/>
            <a:ext cx="30264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5"/>
          <p:cNvGrpSpPr/>
          <p:nvPr/>
        </p:nvGrpSpPr>
        <p:grpSpPr>
          <a:xfrm rot="10800000">
            <a:off x="8046000" y="672215"/>
            <a:ext cx="133175" cy="133200"/>
            <a:chOff x="1811800" y="3511500"/>
            <a:chExt cx="133175" cy="133200"/>
          </a:xfrm>
        </p:grpSpPr>
        <p:sp>
          <p:nvSpPr>
            <p:cNvPr id="628" name="Google Shape;628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5"/>
          <p:cNvGrpSpPr/>
          <p:nvPr/>
        </p:nvGrpSpPr>
        <p:grpSpPr>
          <a:xfrm rot="10800000">
            <a:off x="7823372" y="4766853"/>
            <a:ext cx="222629" cy="215744"/>
            <a:chOff x="1811800" y="3511500"/>
            <a:chExt cx="133175" cy="133200"/>
          </a:xfrm>
        </p:grpSpPr>
        <p:sp>
          <p:nvSpPr>
            <p:cNvPr id="631" name="Google Shape;631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25"/>
          <p:cNvGrpSpPr/>
          <p:nvPr/>
        </p:nvGrpSpPr>
        <p:grpSpPr>
          <a:xfrm rot="10800000">
            <a:off x="8185600" y="3343140"/>
            <a:ext cx="133175" cy="133200"/>
            <a:chOff x="1811800" y="3511500"/>
            <a:chExt cx="133175" cy="133200"/>
          </a:xfrm>
        </p:grpSpPr>
        <p:sp>
          <p:nvSpPr>
            <p:cNvPr id="634" name="Google Shape;634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25"/>
          <p:cNvGrpSpPr/>
          <p:nvPr/>
        </p:nvGrpSpPr>
        <p:grpSpPr>
          <a:xfrm rot="10800000">
            <a:off x="1158300" y="4349365"/>
            <a:ext cx="133175" cy="133200"/>
            <a:chOff x="1811800" y="3511500"/>
            <a:chExt cx="133175" cy="133200"/>
          </a:xfrm>
        </p:grpSpPr>
        <p:sp>
          <p:nvSpPr>
            <p:cNvPr id="637" name="Google Shape;637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5"/>
          <p:cNvGrpSpPr/>
          <p:nvPr/>
        </p:nvGrpSpPr>
        <p:grpSpPr>
          <a:xfrm rot="10800000">
            <a:off x="646638" y="3075040"/>
            <a:ext cx="133175" cy="133200"/>
            <a:chOff x="1811800" y="3511500"/>
            <a:chExt cx="133175" cy="133200"/>
          </a:xfrm>
        </p:grpSpPr>
        <p:sp>
          <p:nvSpPr>
            <p:cNvPr id="640" name="Google Shape;640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5"/>
          <p:cNvGrpSpPr/>
          <p:nvPr/>
        </p:nvGrpSpPr>
        <p:grpSpPr>
          <a:xfrm rot="10800000">
            <a:off x="3423125" y="4723577"/>
            <a:ext cx="133175" cy="133200"/>
            <a:chOff x="1811800" y="3511500"/>
            <a:chExt cx="133175" cy="133200"/>
          </a:xfrm>
        </p:grpSpPr>
        <p:sp>
          <p:nvSpPr>
            <p:cNvPr id="643" name="Google Shape;643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25"/>
          <p:cNvGrpSpPr/>
          <p:nvPr/>
        </p:nvGrpSpPr>
        <p:grpSpPr>
          <a:xfrm rot="10800000">
            <a:off x="7206281" y="4107209"/>
            <a:ext cx="73925" cy="73939"/>
            <a:chOff x="1811800" y="3511500"/>
            <a:chExt cx="133175" cy="133200"/>
          </a:xfrm>
        </p:grpSpPr>
        <p:sp>
          <p:nvSpPr>
            <p:cNvPr id="646" name="Google Shape;646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25"/>
          <p:cNvGrpSpPr/>
          <p:nvPr/>
        </p:nvGrpSpPr>
        <p:grpSpPr>
          <a:xfrm rot="10800000">
            <a:off x="283369" y="862747"/>
            <a:ext cx="73925" cy="73939"/>
            <a:chOff x="1811800" y="3511500"/>
            <a:chExt cx="133175" cy="133200"/>
          </a:xfrm>
        </p:grpSpPr>
        <p:sp>
          <p:nvSpPr>
            <p:cNvPr id="649" name="Google Shape;649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5"/>
          <p:cNvGrpSpPr/>
          <p:nvPr/>
        </p:nvGrpSpPr>
        <p:grpSpPr>
          <a:xfrm rot="10800000">
            <a:off x="2512950" y="193640"/>
            <a:ext cx="133175" cy="133200"/>
            <a:chOff x="1811800" y="3511500"/>
            <a:chExt cx="133175" cy="133200"/>
          </a:xfrm>
        </p:grpSpPr>
        <p:sp>
          <p:nvSpPr>
            <p:cNvPr id="652" name="Google Shape;652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5"/>
          <p:cNvGrpSpPr/>
          <p:nvPr/>
        </p:nvGrpSpPr>
        <p:grpSpPr>
          <a:xfrm rot="10800000">
            <a:off x="4976731" y="119709"/>
            <a:ext cx="73925" cy="73939"/>
            <a:chOff x="1811800" y="3511500"/>
            <a:chExt cx="133175" cy="133200"/>
          </a:xfrm>
        </p:grpSpPr>
        <p:sp>
          <p:nvSpPr>
            <p:cNvPr id="655" name="Google Shape;655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26"/>
          <p:cNvGrpSpPr/>
          <p:nvPr/>
        </p:nvGrpSpPr>
        <p:grpSpPr>
          <a:xfrm>
            <a:off x="1156494" y="3781455"/>
            <a:ext cx="105395" cy="105414"/>
            <a:chOff x="1811800" y="3511500"/>
            <a:chExt cx="133175" cy="133200"/>
          </a:xfrm>
        </p:grpSpPr>
        <p:sp>
          <p:nvSpPr>
            <p:cNvPr id="659" name="Google Shape;659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26"/>
          <p:cNvGrpSpPr/>
          <p:nvPr/>
        </p:nvGrpSpPr>
        <p:grpSpPr>
          <a:xfrm>
            <a:off x="309281" y="4456539"/>
            <a:ext cx="264872" cy="255398"/>
            <a:chOff x="1811800" y="3511500"/>
            <a:chExt cx="133175" cy="133200"/>
          </a:xfrm>
        </p:grpSpPr>
        <p:sp>
          <p:nvSpPr>
            <p:cNvPr id="662" name="Google Shape;662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6"/>
          <p:cNvGrpSpPr/>
          <p:nvPr/>
        </p:nvGrpSpPr>
        <p:grpSpPr>
          <a:xfrm>
            <a:off x="1154720" y="73489"/>
            <a:ext cx="176191" cy="170749"/>
            <a:chOff x="1811800" y="3511500"/>
            <a:chExt cx="133175" cy="133200"/>
          </a:xfrm>
        </p:grpSpPr>
        <p:sp>
          <p:nvSpPr>
            <p:cNvPr id="665" name="Google Shape;665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6"/>
          <p:cNvGrpSpPr/>
          <p:nvPr/>
        </p:nvGrpSpPr>
        <p:grpSpPr>
          <a:xfrm>
            <a:off x="761828" y="1257264"/>
            <a:ext cx="105395" cy="105414"/>
            <a:chOff x="1811800" y="3511500"/>
            <a:chExt cx="133175" cy="133200"/>
          </a:xfrm>
        </p:grpSpPr>
        <p:sp>
          <p:nvSpPr>
            <p:cNvPr id="668" name="Google Shape;668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26"/>
          <p:cNvGrpSpPr/>
          <p:nvPr/>
        </p:nvGrpSpPr>
        <p:grpSpPr>
          <a:xfrm>
            <a:off x="2186800" y="654338"/>
            <a:ext cx="58504" cy="58515"/>
            <a:chOff x="1811800" y="3511500"/>
            <a:chExt cx="133175" cy="133200"/>
          </a:xfrm>
        </p:grpSpPr>
        <p:sp>
          <p:nvSpPr>
            <p:cNvPr id="671" name="Google Shape;671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6"/>
          <p:cNvGrpSpPr/>
          <p:nvPr/>
        </p:nvGrpSpPr>
        <p:grpSpPr>
          <a:xfrm>
            <a:off x="2171368" y="4846091"/>
            <a:ext cx="73925" cy="73939"/>
            <a:chOff x="1811800" y="3511500"/>
            <a:chExt cx="133175" cy="133200"/>
          </a:xfrm>
        </p:grpSpPr>
        <p:sp>
          <p:nvSpPr>
            <p:cNvPr id="674" name="Google Shape;674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7"/>
          <p:cNvGrpSpPr/>
          <p:nvPr/>
        </p:nvGrpSpPr>
        <p:grpSpPr>
          <a:xfrm flipH="1">
            <a:off x="7636315" y="153194"/>
            <a:ext cx="96885" cy="96903"/>
            <a:chOff x="1811800" y="3511500"/>
            <a:chExt cx="133175" cy="133200"/>
          </a:xfrm>
        </p:grpSpPr>
        <p:sp>
          <p:nvSpPr>
            <p:cNvPr id="678" name="Google Shape;678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27"/>
          <p:cNvGrpSpPr/>
          <p:nvPr/>
        </p:nvGrpSpPr>
        <p:grpSpPr>
          <a:xfrm flipH="1">
            <a:off x="1083293" y="3530006"/>
            <a:ext cx="192704" cy="185801"/>
            <a:chOff x="1811800" y="3511500"/>
            <a:chExt cx="133175" cy="133200"/>
          </a:xfrm>
        </p:grpSpPr>
        <p:sp>
          <p:nvSpPr>
            <p:cNvPr id="681" name="Google Shape;681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7"/>
          <p:cNvGrpSpPr/>
          <p:nvPr/>
        </p:nvGrpSpPr>
        <p:grpSpPr>
          <a:xfrm flipH="1">
            <a:off x="6591461" y="250102"/>
            <a:ext cx="161967" cy="156963"/>
            <a:chOff x="1811800" y="3511500"/>
            <a:chExt cx="133175" cy="133200"/>
          </a:xfrm>
        </p:grpSpPr>
        <p:sp>
          <p:nvSpPr>
            <p:cNvPr id="684" name="Google Shape;684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7"/>
          <p:cNvGrpSpPr/>
          <p:nvPr/>
        </p:nvGrpSpPr>
        <p:grpSpPr>
          <a:xfrm flipH="1">
            <a:off x="375172" y="2828308"/>
            <a:ext cx="96885" cy="96903"/>
            <a:chOff x="1811800" y="3511500"/>
            <a:chExt cx="133175" cy="133200"/>
          </a:xfrm>
        </p:grpSpPr>
        <p:sp>
          <p:nvSpPr>
            <p:cNvPr id="687" name="Google Shape;687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7"/>
          <p:cNvGrpSpPr/>
          <p:nvPr/>
        </p:nvGrpSpPr>
        <p:grpSpPr>
          <a:xfrm flipH="1">
            <a:off x="5863808" y="656176"/>
            <a:ext cx="53776" cy="53786"/>
            <a:chOff x="1811800" y="3511500"/>
            <a:chExt cx="133175" cy="133200"/>
          </a:xfrm>
        </p:grpSpPr>
        <p:sp>
          <p:nvSpPr>
            <p:cNvPr id="690" name="Google Shape;690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7"/>
          <p:cNvGrpSpPr/>
          <p:nvPr/>
        </p:nvGrpSpPr>
        <p:grpSpPr>
          <a:xfrm flipH="1">
            <a:off x="110946" y="4480789"/>
            <a:ext cx="53776" cy="53786"/>
            <a:chOff x="1811800" y="3511500"/>
            <a:chExt cx="133175" cy="133200"/>
          </a:xfrm>
        </p:grpSpPr>
        <p:sp>
          <p:nvSpPr>
            <p:cNvPr id="693" name="Google Shape;693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7"/>
          <p:cNvGrpSpPr/>
          <p:nvPr/>
        </p:nvGrpSpPr>
        <p:grpSpPr>
          <a:xfrm flipH="1">
            <a:off x="1732940" y="4924563"/>
            <a:ext cx="96885" cy="96903"/>
            <a:chOff x="1811800" y="3511500"/>
            <a:chExt cx="133175" cy="133200"/>
          </a:xfrm>
        </p:grpSpPr>
        <p:sp>
          <p:nvSpPr>
            <p:cNvPr id="696" name="Google Shape;696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27"/>
          <p:cNvGrpSpPr/>
          <p:nvPr/>
        </p:nvGrpSpPr>
        <p:grpSpPr>
          <a:xfrm flipH="1">
            <a:off x="8430731" y="1206994"/>
            <a:ext cx="204863" cy="204955"/>
            <a:chOff x="1811800" y="3511500"/>
            <a:chExt cx="133175" cy="133200"/>
          </a:xfrm>
        </p:grpSpPr>
        <p:sp>
          <p:nvSpPr>
            <p:cNvPr id="699" name="Google Shape;699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13000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13000" y="2695348"/>
            <a:ext cx="52377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 flipH="1">
            <a:off x="8056861" y="2957668"/>
            <a:ext cx="222629" cy="215744"/>
            <a:chOff x="1811800" y="3511500"/>
            <a:chExt cx="133175" cy="133200"/>
          </a:xfrm>
        </p:grpSpPr>
        <p:sp>
          <p:nvSpPr>
            <p:cNvPr id="16" name="Google Shape;16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6165075" y="119550"/>
            <a:ext cx="133175" cy="133200"/>
            <a:chOff x="1811800" y="3511500"/>
            <a:chExt cx="133175" cy="133200"/>
          </a:xfrm>
        </p:grpSpPr>
        <p:sp>
          <p:nvSpPr>
            <p:cNvPr id="19" name="Google Shape;19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8585800" y="1624525"/>
            <a:ext cx="133175" cy="133200"/>
            <a:chOff x="1811800" y="3511500"/>
            <a:chExt cx="133175" cy="133200"/>
          </a:xfrm>
        </p:grpSpPr>
        <p:sp>
          <p:nvSpPr>
            <p:cNvPr id="22" name="Google Shape;22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flipH="1">
            <a:off x="6844852" y="1343188"/>
            <a:ext cx="133175" cy="133200"/>
            <a:chOff x="1811800" y="3511500"/>
            <a:chExt cx="133175" cy="133200"/>
          </a:xfrm>
        </p:grpSpPr>
        <p:sp>
          <p:nvSpPr>
            <p:cNvPr id="25" name="Google Shape;25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 flipH="1">
            <a:off x="8350070" y="502529"/>
            <a:ext cx="73925" cy="73939"/>
            <a:chOff x="1811800" y="3511500"/>
            <a:chExt cx="133175" cy="133200"/>
          </a:xfrm>
        </p:grpSpPr>
        <p:sp>
          <p:nvSpPr>
            <p:cNvPr id="28" name="Google Shape;28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8583944" y="4242304"/>
            <a:ext cx="73925" cy="73939"/>
            <a:chOff x="1811800" y="3511500"/>
            <a:chExt cx="133175" cy="133200"/>
          </a:xfrm>
        </p:grpSpPr>
        <p:sp>
          <p:nvSpPr>
            <p:cNvPr id="31" name="Google Shape;31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 flipH="1">
            <a:off x="4081837" y="1087814"/>
            <a:ext cx="264872" cy="255398"/>
            <a:chOff x="1811800" y="3511500"/>
            <a:chExt cx="133175" cy="133200"/>
          </a:xfrm>
        </p:grpSpPr>
        <p:sp>
          <p:nvSpPr>
            <p:cNvPr id="34" name="Google Shape;34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 rot="10800000" flipH="1">
            <a:off x="1485122" y="669294"/>
            <a:ext cx="222629" cy="215744"/>
            <a:chOff x="1811800" y="3511500"/>
            <a:chExt cx="133175" cy="133200"/>
          </a:xfrm>
        </p:grpSpPr>
        <p:sp>
          <p:nvSpPr>
            <p:cNvPr id="37" name="Google Shape;37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 rot="10800000">
            <a:off x="2518612" y="4936768"/>
            <a:ext cx="133175" cy="133200"/>
            <a:chOff x="1811800" y="3511500"/>
            <a:chExt cx="133175" cy="133200"/>
          </a:xfrm>
        </p:grpSpPr>
        <p:sp>
          <p:nvSpPr>
            <p:cNvPr id="40" name="Google Shape;40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800000">
            <a:off x="97887" y="3584193"/>
            <a:ext cx="133175" cy="133200"/>
            <a:chOff x="1811800" y="3511500"/>
            <a:chExt cx="133175" cy="133200"/>
          </a:xfrm>
        </p:grpSpPr>
        <p:sp>
          <p:nvSpPr>
            <p:cNvPr id="43" name="Google Shape;43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rot="10800000" flipH="1">
            <a:off x="3242148" y="3724343"/>
            <a:ext cx="133175" cy="133200"/>
            <a:chOff x="1811800" y="3511500"/>
            <a:chExt cx="133175" cy="133200"/>
          </a:xfrm>
        </p:grpSpPr>
        <p:sp>
          <p:nvSpPr>
            <p:cNvPr id="46" name="Google Shape;46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 rot="10800000" flipH="1">
            <a:off x="1065791" y="4242300"/>
            <a:ext cx="73925" cy="73939"/>
            <a:chOff x="1811800" y="3511500"/>
            <a:chExt cx="133175" cy="133200"/>
          </a:xfrm>
        </p:grpSpPr>
        <p:sp>
          <p:nvSpPr>
            <p:cNvPr id="49" name="Google Shape;49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158993" y="1025675"/>
            <a:ext cx="73925" cy="73939"/>
            <a:chOff x="1811800" y="3511500"/>
            <a:chExt cx="133175" cy="133200"/>
          </a:xfrm>
        </p:grpSpPr>
        <p:sp>
          <p:nvSpPr>
            <p:cNvPr id="52" name="Google Shape;52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 rot="10800000" flipH="1">
            <a:off x="5499779" y="3724357"/>
            <a:ext cx="264872" cy="255398"/>
            <a:chOff x="1811800" y="3511500"/>
            <a:chExt cx="133175" cy="133200"/>
          </a:xfrm>
        </p:grpSpPr>
        <p:sp>
          <p:nvSpPr>
            <p:cNvPr id="55" name="Google Shape;55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724175" y="2319600"/>
            <a:ext cx="34605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951500" y="2849975"/>
            <a:ext cx="3005700" cy="1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 idx="2"/>
          </p:nvPr>
        </p:nvSpPr>
        <p:spPr>
          <a:xfrm>
            <a:off x="4959475" y="2319600"/>
            <a:ext cx="34605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5186850" y="2849975"/>
            <a:ext cx="3005700" cy="1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5"/>
          <p:cNvGrpSpPr/>
          <p:nvPr/>
        </p:nvGrpSpPr>
        <p:grpSpPr>
          <a:xfrm>
            <a:off x="3254450" y="4672818"/>
            <a:ext cx="222629" cy="215744"/>
            <a:chOff x="1811800" y="3511500"/>
            <a:chExt cx="133175" cy="133200"/>
          </a:xfrm>
        </p:grpSpPr>
        <p:sp>
          <p:nvSpPr>
            <p:cNvPr id="87" name="Google Shape;87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5"/>
          <p:cNvGrpSpPr/>
          <p:nvPr/>
        </p:nvGrpSpPr>
        <p:grpSpPr>
          <a:xfrm flipH="1">
            <a:off x="1875164" y="618175"/>
            <a:ext cx="133175" cy="133200"/>
            <a:chOff x="1811800" y="3511500"/>
            <a:chExt cx="133175" cy="133200"/>
          </a:xfrm>
        </p:grpSpPr>
        <p:sp>
          <p:nvSpPr>
            <p:cNvPr id="90" name="Google Shape;90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5"/>
          <p:cNvGrpSpPr/>
          <p:nvPr/>
        </p:nvGrpSpPr>
        <p:grpSpPr>
          <a:xfrm flipH="1">
            <a:off x="5887814" y="213450"/>
            <a:ext cx="133175" cy="133200"/>
            <a:chOff x="1811800" y="3511500"/>
            <a:chExt cx="133175" cy="133200"/>
          </a:xfrm>
        </p:grpSpPr>
        <p:sp>
          <p:nvSpPr>
            <p:cNvPr id="93" name="Google Shape;93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5"/>
          <p:cNvGrpSpPr/>
          <p:nvPr/>
        </p:nvGrpSpPr>
        <p:grpSpPr>
          <a:xfrm>
            <a:off x="365025" y="943200"/>
            <a:ext cx="133175" cy="133200"/>
            <a:chOff x="1811800" y="3511500"/>
            <a:chExt cx="133175" cy="133200"/>
          </a:xfrm>
        </p:grpSpPr>
        <p:sp>
          <p:nvSpPr>
            <p:cNvPr id="96" name="Google Shape;96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7726894" y="751366"/>
            <a:ext cx="73925" cy="73939"/>
            <a:chOff x="1811800" y="3511500"/>
            <a:chExt cx="133175" cy="133200"/>
          </a:xfrm>
        </p:grpSpPr>
        <p:sp>
          <p:nvSpPr>
            <p:cNvPr id="99" name="Google Shape;99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5"/>
          <p:cNvGrpSpPr/>
          <p:nvPr/>
        </p:nvGrpSpPr>
        <p:grpSpPr>
          <a:xfrm flipH="1">
            <a:off x="394645" y="3329329"/>
            <a:ext cx="73925" cy="73939"/>
            <a:chOff x="1811800" y="3511500"/>
            <a:chExt cx="133175" cy="133200"/>
          </a:xfrm>
        </p:grpSpPr>
        <p:sp>
          <p:nvSpPr>
            <p:cNvPr id="102" name="Google Shape;102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5"/>
          <p:cNvGrpSpPr/>
          <p:nvPr/>
        </p:nvGrpSpPr>
        <p:grpSpPr>
          <a:xfrm>
            <a:off x="6784506" y="4568014"/>
            <a:ext cx="264872" cy="255398"/>
            <a:chOff x="1811800" y="3511500"/>
            <a:chExt cx="133175" cy="133200"/>
          </a:xfrm>
        </p:grpSpPr>
        <p:sp>
          <p:nvSpPr>
            <p:cNvPr id="105" name="Google Shape;105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1034503" y="777388"/>
            <a:ext cx="150847" cy="146174"/>
            <a:chOff x="1811800" y="3511500"/>
            <a:chExt cx="133175" cy="133200"/>
          </a:xfrm>
        </p:grpSpPr>
        <p:sp>
          <p:nvSpPr>
            <p:cNvPr id="110" name="Google Shape;110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7982923" y="729246"/>
            <a:ext cx="90239" cy="90256"/>
            <a:chOff x="1811800" y="3511500"/>
            <a:chExt cx="133175" cy="133200"/>
          </a:xfrm>
        </p:grpSpPr>
        <p:sp>
          <p:nvSpPr>
            <p:cNvPr id="113" name="Google Shape;113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6"/>
          <p:cNvGrpSpPr/>
          <p:nvPr/>
        </p:nvGrpSpPr>
        <p:grpSpPr>
          <a:xfrm>
            <a:off x="6466604" y="111626"/>
            <a:ext cx="90239" cy="90256"/>
            <a:chOff x="1811800" y="3511500"/>
            <a:chExt cx="133175" cy="133200"/>
          </a:xfrm>
        </p:grpSpPr>
        <p:sp>
          <p:nvSpPr>
            <p:cNvPr id="116" name="Google Shape;116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3534103" y="207942"/>
            <a:ext cx="50087" cy="50097"/>
            <a:chOff x="1811800" y="3511500"/>
            <a:chExt cx="133175" cy="133200"/>
          </a:xfrm>
        </p:grpSpPr>
        <p:sp>
          <p:nvSpPr>
            <p:cNvPr id="119" name="Google Shape;119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5341973" y="4787662"/>
            <a:ext cx="90239" cy="90256"/>
            <a:chOff x="1811800" y="3511500"/>
            <a:chExt cx="133175" cy="133200"/>
          </a:xfrm>
        </p:grpSpPr>
        <p:sp>
          <p:nvSpPr>
            <p:cNvPr id="122" name="Google Shape;122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909976" y="4737549"/>
            <a:ext cx="50087" cy="50097"/>
            <a:chOff x="1811800" y="3511500"/>
            <a:chExt cx="133175" cy="133200"/>
          </a:xfrm>
        </p:grpSpPr>
        <p:sp>
          <p:nvSpPr>
            <p:cNvPr id="125" name="Google Shape;125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6"/>
          <p:cNvGrpSpPr/>
          <p:nvPr/>
        </p:nvGrpSpPr>
        <p:grpSpPr>
          <a:xfrm>
            <a:off x="8591526" y="181799"/>
            <a:ext cx="90239" cy="90256"/>
            <a:chOff x="1811800" y="3511500"/>
            <a:chExt cx="133175" cy="133200"/>
          </a:xfrm>
        </p:grpSpPr>
        <p:sp>
          <p:nvSpPr>
            <p:cNvPr id="128" name="Google Shape;128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6"/>
          <p:cNvGrpSpPr/>
          <p:nvPr/>
        </p:nvGrpSpPr>
        <p:grpSpPr>
          <a:xfrm>
            <a:off x="8184997" y="4591365"/>
            <a:ext cx="150847" cy="146174"/>
            <a:chOff x="1811800" y="3511500"/>
            <a:chExt cx="133175" cy="133200"/>
          </a:xfrm>
        </p:grpSpPr>
        <p:sp>
          <p:nvSpPr>
            <p:cNvPr id="131" name="Google Shape;131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529400" y="1722422"/>
            <a:ext cx="415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529400" y="2257500"/>
            <a:ext cx="4152000" cy="12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983925" y="2709193"/>
            <a:ext cx="222629" cy="215744"/>
            <a:chOff x="1811800" y="3511500"/>
            <a:chExt cx="133175" cy="133200"/>
          </a:xfrm>
        </p:grpSpPr>
        <p:sp>
          <p:nvSpPr>
            <p:cNvPr id="137" name="Google Shape;137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7"/>
          <p:cNvGrpSpPr/>
          <p:nvPr/>
        </p:nvGrpSpPr>
        <p:grpSpPr>
          <a:xfrm flipH="1">
            <a:off x="1875164" y="694375"/>
            <a:ext cx="133175" cy="133200"/>
            <a:chOff x="1811800" y="3511500"/>
            <a:chExt cx="133175" cy="133200"/>
          </a:xfrm>
        </p:grpSpPr>
        <p:sp>
          <p:nvSpPr>
            <p:cNvPr id="140" name="Google Shape;140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7"/>
          <p:cNvGrpSpPr/>
          <p:nvPr/>
        </p:nvGrpSpPr>
        <p:grpSpPr>
          <a:xfrm flipH="1">
            <a:off x="315839" y="1376050"/>
            <a:ext cx="133175" cy="133200"/>
            <a:chOff x="1811800" y="3511500"/>
            <a:chExt cx="133175" cy="133200"/>
          </a:xfrm>
        </p:grpSpPr>
        <p:sp>
          <p:nvSpPr>
            <p:cNvPr id="143" name="Google Shape;143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7"/>
          <p:cNvGrpSpPr/>
          <p:nvPr/>
        </p:nvGrpSpPr>
        <p:grpSpPr>
          <a:xfrm>
            <a:off x="3401875" y="1022400"/>
            <a:ext cx="133175" cy="133200"/>
            <a:chOff x="1811800" y="3511500"/>
            <a:chExt cx="133175" cy="133200"/>
          </a:xfrm>
        </p:grpSpPr>
        <p:sp>
          <p:nvSpPr>
            <p:cNvPr id="146" name="Google Shape;146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7"/>
          <p:cNvGrpSpPr/>
          <p:nvPr/>
        </p:nvGrpSpPr>
        <p:grpSpPr>
          <a:xfrm>
            <a:off x="1287694" y="1509241"/>
            <a:ext cx="73925" cy="73939"/>
            <a:chOff x="1811800" y="3511500"/>
            <a:chExt cx="133175" cy="133200"/>
          </a:xfrm>
        </p:grpSpPr>
        <p:sp>
          <p:nvSpPr>
            <p:cNvPr id="149" name="Google Shape;149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7"/>
          <p:cNvGrpSpPr/>
          <p:nvPr/>
        </p:nvGrpSpPr>
        <p:grpSpPr>
          <a:xfrm flipH="1">
            <a:off x="376945" y="3993829"/>
            <a:ext cx="73925" cy="73939"/>
            <a:chOff x="1811800" y="3511500"/>
            <a:chExt cx="133175" cy="133200"/>
          </a:xfrm>
        </p:grpSpPr>
        <p:sp>
          <p:nvSpPr>
            <p:cNvPr id="152" name="Google Shape;152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4688106" y="534539"/>
            <a:ext cx="264872" cy="255398"/>
            <a:chOff x="1811800" y="3511500"/>
            <a:chExt cx="133175" cy="133200"/>
          </a:xfrm>
        </p:grpSpPr>
        <p:sp>
          <p:nvSpPr>
            <p:cNvPr id="155" name="Google Shape;155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20"/>
          <p:cNvGrpSpPr/>
          <p:nvPr/>
        </p:nvGrpSpPr>
        <p:grpSpPr>
          <a:xfrm flipH="1">
            <a:off x="7339063" y="4877913"/>
            <a:ext cx="150847" cy="146174"/>
            <a:chOff x="1811800" y="3511500"/>
            <a:chExt cx="133175" cy="133200"/>
          </a:xfrm>
        </p:grpSpPr>
        <p:sp>
          <p:nvSpPr>
            <p:cNvPr id="509" name="Google Shape;509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0"/>
          <p:cNvGrpSpPr/>
          <p:nvPr/>
        </p:nvGrpSpPr>
        <p:grpSpPr>
          <a:xfrm flipH="1">
            <a:off x="430013" y="4381771"/>
            <a:ext cx="90239" cy="90256"/>
            <a:chOff x="1811800" y="3511500"/>
            <a:chExt cx="133175" cy="133200"/>
          </a:xfrm>
        </p:grpSpPr>
        <p:sp>
          <p:nvSpPr>
            <p:cNvPr id="512" name="Google Shape;512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0"/>
          <p:cNvGrpSpPr/>
          <p:nvPr/>
        </p:nvGrpSpPr>
        <p:grpSpPr>
          <a:xfrm flipH="1">
            <a:off x="2607882" y="111626"/>
            <a:ext cx="90239" cy="90256"/>
            <a:chOff x="1811800" y="3511500"/>
            <a:chExt cx="133175" cy="133200"/>
          </a:xfrm>
        </p:grpSpPr>
        <p:sp>
          <p:nvSpPr>
            <p:cNvPr id="515" name="Google Shape;515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0"/>
          <p:cNvGrpSpPr/>
          <p:nvPr/>
        </p:nvGrpSpPr>
        <p:grpSpPr>
          <a:xfrm flipH="1">
            <a:off x="5580536" y="207942"/>
            <a:ext cx="50087" cy="50097"/>
            <a:chOff x="1811800" y="3511500"/>
            <a:chExt cx="133175" cy="133200"/>
          </a:xfrm>
        </p:grpSpPr>
        <p:sp>
          <p:nvSpPr>
            <p:cNvPr id="518" name="Google Shape;518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0"/>
          <p:cNvGrpSpPr/>
          <p:nvPr/>
        </p:nvGrpSpPr>
        <p:grpSpPr>
          <a:xfrm flipH="1">
            <a:off x="3732513" y="4787662"/>
            <a:ext cx="90239" cy="90256"/>
            <a:chOff x="1811800" y="3511500"/>
            <a:chExt cx="133175" cy="133200"/>
          </a:xfrm>
        </p:grpSpPr>
        <p:sp>
          <p:nvSpPr>
            <p:cNvPr id="521" name="Google Shape;521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0"/>
          <p:cNvGrpSpPr/>
          <p:nvPr/>
        </p:nvGrpSpPr>
        <p:grpSpPr>
          <a:xfrm flipH="1">
            <a:off x="8567563" y="4127961"/>
            <a:ext cx="50087" cy="50097"/>
            <a:chOff x="1811800" y="3511500"/>
            <a:chExt cx="133175" cy="133200"/>
          </a:xfrm>
        </p:grpSpPr>
        <p:sp>
          <p:nvSpPr>
            <p:cNvPr id="524" name="Google Shape;524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0"/>
          <p:cNvGrpSpPr/>
          <p:nvPr/>
        </p:nvGrpSpPr>
        <p:grpSpPr>
          <a:xfrm flipH="1">
            <a:off x="284782" y="1626468"/>
            <a:ext cx="235480" cy="235484"/>
            <a:chOff x="1811800" y="3511500"/>
            <a:chExt cx="133175" cy="133200"/>
          </a:xfrm>
        </p:grpSpPr>
        <p:sp>
          <p:nvSpPr>
            <p:cNvPr id="527" name="Google Shape;527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flipH="1">
            <a:off x="828881" y="4819965"/>
            <a:ext cx="150847" cy="146174"/>
            <a:chOff x="1811800" y="3511500"/>
            <a:chExt cx="133175" cy="133200"/>
          </a:xfrm>
        </p:grpSpPr>
        <p:sp>
          <p:nvSpPr>
            <p:cNvPr id="530" name="Google Shape;530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0"/>
          <p:cNvGrpSpPr/>
          <p:nvPr/>
        </p:nvGrpSpPr>
        <p:grpSpPr>
          <a:xfrm flipH="1">
            <a:off x="8753406" y="2815152"/>
            <a:ext cx="150847" cy="146174"/>
            <a:chOff x="1811800" y="3511500"/>
            <a:chExt cx="133175" cy="133200"/>
          </a:xfrm>
        </p:grpSpPr>
        <p:sp>
          <p:nvSpPr>
            <p:cNvPr id="533" name="Google Shape;533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52050" y="2020553"/>
            <a:ext cx="1839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2" name="Google Shape;562;p22"/>
          <p:cNvSpPr txBox="1">
            <a:spLocks noGrp="1"/>
          </p:cNvSpPr>
          <p:nvPr>
            <p:ph type="subTitle" idx="1"/>
          </p:nvPr>
        </p:nvSpPr>
        <p:spPr>
          <a:xfrm>
            <a:off x="3709950" y="2565675"/>
            <a:ext cx="17241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246275" y="2770653"/>
            <a:ext cx="1839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4"/>
          </p:nvPr>
        </p:nvSpPr>
        <p:spPr>
          <a:xfrm>
            <a:off x="6246275" y="3303650"/>
            <a:ext cx="18399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975500" y="2758525"/>
            <a:ext cx="1839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6"/>
          </p:nvPr>
        </p:nvSpPr>
        <p:spPr>
          <a:xfrm>
            <a:off x="975500" y="3303650"/>
            <a:ext cx="18399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22"/>
          <p:cNvGrpSpPr/>
          <p:nvPr/>
        </p:nvGrpSpPr>
        <p:grpSpPr>
          <a:xfrm>
            <a:off x="4672300" y="4603993"/>
            <a:ext cx="222629" cy="215744"/>
            <a:chOff x="1811800" y="3511500"/>
            <a:chExt cx="133175" cy="133200"/>
          </a:xfrm>
        </p:grpSpPr>
        <p:sp>
          <p:nvSpPr>
            <p:cNvPr id="568" name="Google Shape;568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2"/>
          <p:cNvGrpSpPr/>
          <p:nvPr/>
        </p:nvGrpSpPr>
        <p:grpSpPr>
          <a:xfrm flipH="1">
            <a:off x="1936789" y="333450"/>
            <a:ext cx="133175" cy="133200"/>
            <a:chOff x="1811800" y="3511500"/>
            <a:chExt cx="133175" cy="133200"/>
          </a:xfrm>
        </p:grpSpPr>
        <p:sp>
          <p:nvSpPr>
            <p:cNvPr id="571" name="Google Shape;571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22"/>
          <p:cNvGrpSpPr/>
          <p:nvPr/>
        </p:nvGrpSpPr>
        <p:grpSpPr>
          <a:xfrm flipH="1">
            <a:off x="362214" y="1470225"/>
            <a:ext cx="133175" cy="133200"/>
            <a:chOff x="1811800" y="3511500"/>
            <a:chExt cx="133175" cy="133200"/>
          </a:xfrm>
        </p:grpSpPr>
        <p:sp>
          <p:nvSpPr>
            <p:cNvPr id="574" name="Google Shape;574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22"/>
          <p:cNvGrpSpPr/>
          <p:nvPr/>
        </p:nvGrpSpPr>
        <p:grpSpPr>
          <a:xfrm>
            <a:off x="2840450" y="2125775"/>
            <a:ext cx="133175" cy="133200"/>
            <a:chOff x="1811800" y="3511500"/>
            <a:chExt cx="133175" cy="133200"/>
          </a:xfrm>
        </p:grpSpPr>
        <p:sp>
          <p:nvSpPr>
            <p:cNvPr id="577" name="Google Shape;577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2"/>
          <p:cNvGrpSpPr/>
          <p:nvPr/>
        </p:nvGrpSpPr>
        <p:grpSpPr>
          <a:xfrm>
            <a:off x="6419969" y="2155404"/>
            <a:ext cx="73925" cy="73939"/>
            <a:chOff x="1811800" y="3511500"/>
            <a:chExt cx="133175" cy="133200"/>
          </a:xfrm>
        </p:grpSpPr>
        <p:sp>
          <p:nvSpPr>
            <p:cNvPr id="580" name="Google Shape;580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22"/>
          <p:cNvGrpSpPr/>
          <p:nvPr/>
        </p:nvGrpSpPr>
        <p:grpSpPr>
          <a:xfrm flipH="1">
            <a:off x="453145" y="4070029"/>
            <a:ext cx="73925" cy="73939"/>
            <a:chOff x="1811800" y="3511500"/>
            <a:chExt cx="133175" cy="133200"/>
          </a:xfrm>
        </p:grpSpPr>
        <p:sp>
          <p:nvSpPr>
            <p:cNvPr id="583" name="Google Shape;583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2"/>
          <p:cNvGrpSpPr/>
          <p:nvPr/>
        </p:nvGrpSpPr>
        <p:grpSpPr>
          <a:xfrm>
            <a:off x="8675856" y="1900014"/>
            <a:ext cx="264872" cy="255398"/>
            <a:chOff x="1811800" y="3511500"/>
            <a:chExt cx="133175" cy="133200"/>
          </a:xfrm>
        </p:grpSpPr>
        <p:sp>
          <p:nvSpPr>
            <p:cNvPr id="586" name="Google Shape;586;p22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dea"/>
              <a:buChar char="●"/>
              <a:defRPr sz="1800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66" r:id="rId7"/>
    <p:sldLayoutId id="2147483668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0"/>
          <p:cNvGrpSpPr/>
          <p:nvPr/>
        </p:nvGrpSpPr>
        <p:grpSpPr>
          <a:xfrm>
            <a:off x="901650" y="1696600"/>
            <a:ext cx="133175" cy="133200"/>
            <a:chOff x="1811800" y="3511500"/>
            <a:chExt cx="133175" cy="133200"/>
          </a:xfrm>
        </p:grpSpPr>
        <p:sp>
          <p:nvSpPr>
            <p:cNvPr id="716" name="Google Shape;716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0"/>
          <p:cNvGrpSpPr/>
          <p:nvPr/>
        </p:nvGrpSpPr>
        <p:grpSpPr>
          <a:xfrm>
            <a:off x="1940219" y="991791"/>
            <a:ext cx="73925" cy="73939"/>
            <a:chOff x="1811800" y="3511500"/>
            <a:chExt cx="133175" cy="133200"/>
          </a:xfrm>
        </p:grpSpPr>
        <p:sp>
          <p:nvSpPr>
            <p:cNvPr id="725" name="Google Shape;725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0"/>
          <p:cNvGrpSpPr/>
          <p:nvPr/>
        </p:nvGrpSpPr>
        <p:grpSpPr>
          <a:xfrm>
            <a:off x="6499369" y="925204"/>
            <a:ext cx="73925" cy="73939"/>
            <a:chOff x="1811800" y="3511500"/>
            <a:chExt cx="133175" cy="133200"/>
          </a:xfrm>
        </p:grpSpPr>
        <p:sp>
          <p:nvSpPr>
            <p:cNvPr id="728" name="Google Shape;728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0"/>
          <p:cNvGrpSpPr/>
          <p:nvPr/>
        </p:nvGrpSpPr>
        <p:grpSpPr>
          <a:xfrm flipH="1">
            <a:off x="5305385" y="3270639"/>
            <a:ext cx="98896" cy="95784"/>
            <a:chOff x="1811800" y="3511500"/>
            <a:chExt cx="133175" cy="133200"/>
          </a:xfrm>
        </p:grpSpPr>
        <p:sp>
          <p:nvSpPr>
            <p:cNvPr id="731" name="Google Shape;731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0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41" y="925204"/>
            <a:ext cx="5154314" cy="427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367" y="580310"/>
            <a:ext cx="4517528" cy="2786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11" y="767625"/>
            <a:ext cx="4012708" cy="431454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062035" y="1279391"/>
            <a:ext cx="2040561" cy="97728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Mẹ già và đất nước</a:t>
            </a:r>
          </a:p>
        </p:txBody>
      </p:sp>
      <p:sp>
        <p:nvSpPr>
          <p:cNvPr id="37" name="Google Shape;1084;p41"/>
          <p:cNvSpPr txBox="1">
            <a:spLocks noGrp="1"/>
          </p:cNvSpPr>
          <p:nvPr>
            <p:ph type="title"/>
          </p:nvPr>
        </p:nvSpPr>
        <p:spPr>
          <a:xfrm>
            <a:off x="429370" y="194925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3. Tình cảm của người con.</a:t>
            </a:r>
            <a:endParaRPr sz="2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1320" y="1279391"/>
            <a:ext cx="2077630" cy="102175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Mùi vị quê hương</a:t>
            </a:r>
          </a:p>
          <a:p>
            <a:pPr algn="ctr"/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Mùi xôi</a:t>
            </a:r>
          </a:p>
          <a:p>
            <a:pPr algn="ctr"/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Mùi khói bếp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6043" y="3983419"/>
            <a:ext cx="4652702" cy="98018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Nỗi nhớ gia đình, làng quê và tình yêu đất nước hòa quyện, thống nhất với nhau.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6970" y="4163454"/>
            <a:ext cx="304800" cy="62011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324449" y="2344510"/>
            <a:ext cx="484632" cy="40990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2034" y="2404850"/>
            <a:ext cx="484632" cy="40990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62035" y="2838790"/>
            <a:ext cx="2040561" cy="93626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Gia đình và quê hương.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1320" y="2797776"/>
            <a:ext cx="2040561" cy="97728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Những mùi vị giản dị, quen thuộc.</a:t>
            </a:r>
          </a:p>
        </p:txBody>
      </p:sp>
    </p:spTree>
    <p:extLst>
      <p:ext uri="{BB962C8B-B14F-4D97-AF65-F5344CB8AC3E}">
        <p14:creationId xmlns:p14="http://schemas.microsoft.com/office/powerpoint/2010/main" val="28002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/>
      <p:bldP spid="2" grpId="0" animBg="1"/>
      <p:bldP spid="17" grpId="0"/>
      <p:bldP spid="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8"/>
          <p:cNvSpPr/>
          <p:nvPr/>
        </p:nvSpPr>
        <p:spPr>
          <a:xfrm>
            <a:off x="1803818" y="1063500"/>
            <a:ext cx="3819215" cy="2039946"/>
          </a:xfrm>
          <a:prstGeom prst="ellipse">
            <a:avLst/>
          </a:prstGeom>
          <a:noFill/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Con quên làm sao được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Chia đều nỗi nhớ thương</a:t>
            </a:r>
            <a:endParaRPr sz="1800" i="1" dirty="0"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031" name="Google Shape;1031;p38"/>
          <p:cNvSpPr/>
          <p:nvPr/>
        </p:nvSpPr>
        <p:spPr>
          <a:xfrm>
            <a:off x="4018136" y="2659677"/>
            <a:ext cx="5125864" cy="222775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Tình cảm chân thành, tha thiết.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Nỗi nhớ, tình yêu mẹ, yêu gia đình hóa thành tình yêu với quê hương, đất nước.  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3" name="Google Shape;1084;p41"/>
          <p:cNvSpPr txBox="1">
            <a:spLocks/>
          </p:cNvSpPr>
          <p:nvPr/>
        </p:nvSpPr>
        <p:spPr>
          <a:xfrm>
            <a:off x="702475" y="1949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3. Tình cảm của người con.</a:t>
            </a:r>
          </a:p>
        </p:txBody>
      </p:sp>
      <p:pic>
        <p:nvPicPr>
          <p:cNvPr id="9220" name="Picture 4" descr="vietnam vietnamese song childhood children ILLUSTRATION  hanoi hanoiviv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8" b="63290" l="53000" r="98167">
                        <a14:foregroundMark x1="68750" y1="36224" x2="86167" y2="44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64" t="13262" r="245" b="45271"/>
          <a:stretch/>
        </p:blipFill>
        <p:spPr bwMode="auto">
          <a:xfrm flipH="1">
            <a:off x="-135011" y="1154143"/>
            <a:ext cx="3540778" cy="271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405767" y="3399321"/>
            <a:ext cx="504496" cy="74846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8"/>
          <p:cNvSpPr/>
          <p:nvPr/>
        </p:nvSpPr>
        <p:spPr>
          <a:xfrm>
            <a:off x="1820267" y="1398972"/>
            <a:ext cx="3949912" cy="1560405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Cây nhỏ rừng Trường Sơn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Hiểu lòng nên thơm mãi</a:t>
            </a:r>
            <a:endParaRPr sz="1800" i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3" name="Google Shape;1084;p41"/>
          <p:cNvSpPr txBox="1">
            <a:spLocks/>
          </p:cNvSpPr>
          <p:nvPr/>
        </p:nvSpPr>
        <p:spPr>
          <a:xfrm>
            <a:off x="702475" y="1949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3. Tình cảm của người con.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98785" l="2013" r="76846">
                        <a14:foregroundMark x1="43177" y1="96896" x2="35235" y2="98111"/>
                        <a14:foregroundMark x1="9060" y1="67611" x2="20358" y2="88529"/>
                        <a14:foregroundMark x1="26846" y1="39676" x2="26846" y2="39676"/>
                        <a14:backgroundMark x1="45973" y1="17409" x2="62304" y2="46424"/>
                        <a14:backgroundMark x1="67785" y1="18219" x2="52349" y2="60324"/>
                        <a14:backgroundMark x1="51342" y1="52362" x2="46980" y2="66127"/>
                        <a14:backgroundMark x1="48881" y1="31984" x2="50671" y2="41026"/>
                        <a14:backgroundMark x1="30089" y1="11336" x2="17673" y2="26046"/>
                        <a14:backgroundMark x1="12528" y1="32928" x2="10962" y2="37652"/>
                        <a14:backgroundMark x1="19239" y1="42510" x2="21588" y2="46964"/>
                        <a14:backgroundMark x1="10738" y1="41026" x2="9060" y2="47908"/>
                        <a14:backgroundMark x1="23378" y1="52362" x2="23378" y2="53576"/>
                        <a14:backgroundMark x1="10515" y1="56275" x2="10515" y2="56275"/>
                        <a14:backgroundMark x1="8725" y1="51957" x2="9955" y2="56815"/>
                        <a14:backgroundMark x1="41163" y1="56275" x2="46980" y2="63698"/>
                        <a14:backgroundMark x1="69239" y1="89069" x2="62081" y2="99865"/>
                        <a14:backgroundMark x1="67450" y1="88259" x2="65213" y2="92443"/>
                        <a14:backgroundMark x1="10515" y1="58300" x2="10738" y2="60054"/>
                        <a14:backgroundMark x1="11745" y1="60999" x2="12304" y2="61808"/>
                      </a14:backgroundRemoval>
                    </a14:imgEffect>
                  </a14:imgLayer>
                </a14:imgProps>
              </a:ext>
            </a:extLst>
          </a:blip>
          <a:srcRect r="29324"/>
          <a:stretch/>
        </p:blipFill>
        <p:spPr>
          <a:xfrm>
            <a:off x="-100900" y="871299"/>
            <a:ext cx="3642886" cy="42722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89221" y="1832354"/>
            <a:ext cx="2645179" cy="8162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Nghệ thuật </a:t>
            </a:r>
          </a:p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Nhân hóa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98267" y="3426521"/>
            <a:ext cx="4554520" cy="69363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Nhấn mạnh tình cảm của con đối với mẹ, với quê hương, đất nước.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846786" y="3487050"/>
            <a:ext cx="336331" cy="6855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3" grpId="0"/>
      <p:bldP spid="7" grpId="0" animBg="1"/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5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5"/>
          <p:cNvSpPr txBox="1">
            <a:spLocks noGrp="1"/>
          </p:cNvSpPr>
          <p:nvPr>
            <p:ph type="title"/>
          </p:nvPr>
        </p:nvSpPr>
        <p:spPr>
          <a:xfrm>
            <a:off x="2913000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TỔNG KẾT</a:t>
            </a:r>
            <a:endParaRPr dirty="0"/>
          </a:p>
        </p:txBody>
      </p:sp>
      <p:sp>
        <p:nvSpPr>
          <p:cNvPr id="941" name="Google Shape;941;p35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III. </a:t>
            </a:r>
            <a:endParaRPr dirty="0"/>
          </a:p>
        </p:txBody>
      </p:sp>
      <p:pic>
        <p:nvPicPr>
          <p:cNvPr id="1028" name="Picture 4" descr="Rice PNG, Cooked Rice, Fried, Single Rice Clipart images Download - Free  Transparent PNG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0" y="2552195"/>
            <a:ext cx="4030513" cy="24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1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0414" y="1734207"/>
            <a:ext cx="3573517" cy="80929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Nghệ thuật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87159" y="1734207"/>
            <a:ext cx="3573517" cy="80929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Nội dung</a:t>
            </a:r>
          </a:p>
        </p:txBody>
      </p:sp>
      <p:pic>
        <p:nvPicPr>
          <p:cNvPr id="14338" name="Picture 2" descr="family kid illustration Picture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3" y="-128587"/>
            <a:ext cx="22479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mily kid illustration Pictur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92" y="256035"/>
            <a:ext cx="1957005" cy="18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20413" y="2543502"/>
            <a:ext cx="3764785" cy="2343809"/>
          </a:xfrm>
          <a:prstGeom prst="roundRect">
            <a:avLst/>
          </a:prstGeom>
          <a:noFill/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Thể thơ 5 chữ.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Hình ảnh giản dị, gần gũi.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Giọng thơ tâm tình.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BPTT nhân hóa, ẩn dụ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26967" y="2543501"/>
            <a:ext cx="3764785" cy="2343809"/>
          </a:xfrm>
          <a:prstGeom prst="roundRect">
            <a:avLst/>
          </a:prstGeom>
          <a:noFill/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Tình yêu, nỗi nhớ của người con khi đang làm nhiệm vụ chiến đấu xa nhà.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Tình yêu mẹ, yêu quê cũng chính là tình yêu với đất nước</a:t>
            </a:r>
          </a:p>
        </p:txBody>
      </p:sp>
    </p:spTree>
    <p:extLst>
      <p:ext uri="{BB962C8B-B14F-4D97-AF65-F5344CB8AC3E}">
        <p14:creationId xmlns:p14="http://schemas.microsoft.com/office/powerpoint/2010/main" val="27784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68761C-FDEF-4BA9-9D2E-6672FCB69675}"/>
              </a:ext>
            </a:extLst>
          </p:cNvPr>
          <p:cNvSpPr/>
          <p:nvPr/>
        </p:nvSpPr>
        <p:spPr>
          <a:xfrm>
            <a:off x="1090613" y="1438131"/>
            <a:ext cx="2282283" cy="5798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ECFE6F-6FFB-4B5C-9651-8453CAF2ED2B}"/>
              </a:ext>
            </a:extLst>
          </p:cNvPr>
          <p:cNvSpPr/>
          <p:nvPr/>
        </p:nvSpPr>
        <p:spPr>
          <a:xfrm>
            <a:off x="3677696" y="1438131"/>
            <a:ext cx="2282283" cy="5798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985C7F-5624-453D-B606-94618D27020C}"/>
              </a:ext>
            </a:extLst>
          </p:cNvPr>
          <p:cNvSpPr/>
          <p:nvPr/>
        </p:nvSpPr>
        <p:spPr>
          <a:xfrm>
            <a:off x="6264779" y="1438131"/>
            <a:ext cx="2282283" cy="5798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F31179-7A43-4EA0-B33D-A3C2A6B5E948}"/>
              </a:ext>
            </a:extLst>
          </p:cNvPr>
          <p:cNvSpPr/>
          <p:nvPr/>
        </p:nvSpPr>
        <p:spPr>
          <a:xfrm>
            <a:off x="1090613" y="2203849"/>
            <a:ext cx="2282283" cy="237892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(5-7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75CD15-D72E-46C5-9E82-A9F6CB1ED645}"/>
              </a:ext>
            </a:extLst>
          </p:cNvPr>
          <p:cNvSpPr/>
          <p:nvPr/>
        </p:nvSpPr>
        <p:spPr>
          <a:xfrm>
            <a:off x="3677696" y="2203849"/>
            <a:ext cx="2282283" cy="237892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5-7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172263-B4DE-4499-9D4C-C55ECDE18C19}"/>
              </a:ext>
            </a:extLst>
          </p:cNvPr>
          <p:cNvSpPr/>
          <p:nvPr/>
        </p:nvSpPr>
        <p:spPr>
          <a:xfrm>
            <a:off x="6264779" y="2203849"/>
            <a:ext cx="2282283" cy="237892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rap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(7-10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B5F0A8-88D5-42C9-A78A-CFCFAFF2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6" y="253116"/>
            <a:ext cx="7151228" cy="13900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045EA4-6CC6-410E-B996-3DC0DF09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195"/>
            <a:ext cx="1478930" cy="14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D885D8-4102-4A6F-A4A6-9B0E841D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18" y="988597"/>
            <a:ext cx="1478930" cy="14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8C1B05-17AA-47B0-97A9-64A1A9AF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28" y="3664570"/>
            <a:ext cx="1478930" cy="14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5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4"/>
          <p:cNvSpPr txBox="1">
            <a:spLocks noGrp="1"/>
          </p:cNvSpPr>
          <p:nvPr>
            <p:ph type="title"/>
          </p:nvPr>
        </p:nvSpPr>
        <p:spPr>
          <a:xfrm>
            <a:off x="713225" y="50232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Lá cơm nếp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48765" y="1393778"/>
            <a:ext cx="3483947" cy="2974500"/>
            <a:chOff x="2443888" y="1643482"/>
            <a:chExt cx="3483947" cy="2974500"/>
          </a:xfrm>
        </p:grpSpPr>
        <p:sp>
          <p:nvSpPr>
            <p:cNvPr id="1197" name="Google Shape;1197;p44"/>
            <p:cNvSpPr/>
            <p:nvPr/>
          </p:nvSpPr>
          <p:spPr>
            <a:xfrm>
              <a:off x="2811456" y="1643482"/>
              <a:ext cx="2974500" cy="2974500"/>
            </a:xfrm>
            <a:prstGeom prst="ellipse">
              <a:avLst/>
            </a:prstGeom>
            <a:solidFill>
              <a:srgbClr val="FFFFFF">
                <a:alpha val="4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1" name="Picture 4" descr="Lá dứa tươi (100gr) - Siêu Thị Ăn Dặm Đà Nẵ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29" b="89793" l="5455" r="932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888" y="1643482"/>
              <a:ext cx="3483947" cy="283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Google Shape;1208;p44"/>
          <p:cNvSpPr txBox="1">
            <a:spLocks/>
          </p:cNvSpPr>
          <p:nvPr/>
        </p:nvSpPr>
        <p:spPr>
          <a:xfrm>
            <a:off x="137570" y="1728777"/>
            <a:ext cx="30442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Tên gọi khác</a:t>
            </a:r>
          </a:p>
        </p:txBody>
      </p:sp>
      <p:sp>
        <p:nvSpPr>
          <p:cNvPr id="33" name="Google Shape;1208;p44"/>
          <p:cNvSpPr txBox="1">
            <a:spLocks/>
          </p:cNvSpPr>
          <p:nvPr/>
        </p:nvSpPr>
        <p:spPr>
          <a:xfrm>
            <a:off x="5309471" y="1643482"/>
            <a:ext cx="35522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Công dụng</a:t>
            </a:r>
          </a:p>
        </p:txBody>
      </p:sp>
      <p:sp>
        <p:nvSpPr>
          <p:cNvPr id="34" name="Google Shape;1208;p44"/>
          <p:cNvSpPr txBox="1">
            <a:spLocks/>
          </p:cNvSpPr>
          <p:nvPr/>
        </p:nvSpPr>
        <p:spPr>
          <a:xfrm>
            <a:off x="137570" y="2382525"/>
            <a:ext cx="30442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Lá dứa</a:t>
            </a:r>
          </a:p>
        </p:txBody>
      </p:sp>
      <p:sp>
        <p:nvSpPr>
          <p:cNvPr id="35" name="Google Shape;1208;p44"/>
          <p:cNvSpPr txBox="1">
            <a:spLocks/>
          </p:cNvSpPr>
          <p:nvPr/>
        </p:nvSpPr>
        <p:spPr>
          <a:xfrm>
            <a:off x="5607281" y="2230162"/>
            <a:ext cx="3254462" cy="203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Có mùi thơm đặc trưng giống với mùi gạo, xôi nếp.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000" b="0" dirty="0">
                <a:latin typeface="Cambria" panose="02040503050406030204" pitchFamily="18" charset="0"/>
                <a:ea typeface="Cambria" panose="02040503050406030204" pitchFamily="18" charset="0"/>
              </a:rPr>
              <a:t>Dùng trong nấu ăn, làm bánh, chữa bệnh...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ticky Rice, Thai Sticky Rice In A Bamboo Wooden Old Style Box, Hand Draw  Sketch Vector. Royalty Free Cliparts, Vectors, And Stock Illustration.  Image 115201869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69" l="9919" r="89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37806" r="9596" b="5545"/>
          <a:stretch/>
        </p:blipFill>
        <p:spPr bwMode="auto">
          <a:xfrm>
            <a:off x="5701175" y="1197785"/>
            <a:ext cx="3526908" cy="35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8" name="Google Shape;938;p35"/>
          <p:cNvSpPr/>
          <p:nvPr/>
        </p:nvSpPr>
        <p:spPr>
          <a:xfrm>
            <a:off x="195010" y="425508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5"/>
          <p:cNvSpPr txBox="1">
            <a:spLocks noGrp="1"/>
          </p:cNvSpPr>
          <p:nvPr>
            <p:ph type="title"/>
          </p:nvPr>
        </p:nvSpPr>
        <p:spPr>
          <a:xfrm>
            <a:off x="779400" y="2336193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ĐỌC VĂN BẢN</a:t>
            </a:r>
            <a:endParaRPr dirty="0"/>
          </a:p>
        </p:txBody>
      </p:sp>
      <p:sp>
        <p:nvSpPr>
          <p:cNvPr id="941" name="Google Shape;941;p35"/>
          <p:cNvSpPr txBox="1">
            <a:spLocks noGrp="1"/>
          </p:cNvSpPr>
          <p:nvPr>
            <p:ph type="title" idx="2"/>
          </p:nvPr>
        </p:nvSpPr>
        <p:spPr>
          <a:xfrm>
            <a:off x="404935" y="973412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6150675" y="545225"/>
            <a:ext cx="1971900" cy="1971900"/>
          </a:xfrm>
          <a:prstGeom prst="ellipse">
            <a:avLst/>
          </a:prstGeom>
          <a:solidFill>
            <a:srgbClr val="FFFFFF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841" name="Google Shape;841;p33"/>
          <p:cNvSpPr txBox="1">
            <a:spLocks noGrp="1"/>
          </p:cNvSpPr>
          <p:nvPr>
            <p:ph type="title"/>
          </p:nvPr>
        </p:nvSpPr>
        <p:spPr>
          <a:xfrm>
            <a:off x="420000" y="335057"/>
            <a:ext cx="415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1. Nhà thơ Thanh Thảo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64" name="Picture 63" descr="Nhà thơ Thanh Thảo - Nhà thơ nổi tiếng quê Quảng Ngãi - Top Quảng Ng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" b="5127"/>
          <a:stretch>
            <a:fillRect/>
          </a:stretch>
        </p:blipFill>
        <p:spPr bwMode="auto">
          <a:xfrm flipH="1">
            <a:off x="5682495" y="528470"/>
            <a:ext cx="3461505" cy="4662559"/>
          </a:xfrm>
          <a:custGeom>
            <a:avLst/>
            <a:gdLst>
              <a:gd name="connsiteX0" fmla="*/ 1491257 w 3461505"/>
              <a:gd name="connsiteY0" fmla="*/ 4647017 h 4662559"/>
              <a:gd name="connsiteX1" fmla="*/ 1489792 w 3461505"/>
              <a:gd name="connsiteY1" fmla="*/ 4651112 h 4662559"/>
              <a:gd name="connsiteX2" fmla="*/ 1487590 w 3461505"/>
              <a:gd name="connsiteY2" fmla="*/ 4648174 h 4662559"/>
              <a:gd name="connsiteX3" fmla="*/ 1491902 w 3461505"/>
              <a:gd name="connsiteY3" fmla="*/ 4655441 h 4662559"/>
              <a:gd name="connsiteX4" fmla="*/ 1493831 w 3461505"/>
              <a:gd name="connsiteY4" fmla="*/ 4662552 h 4662559"/>
              <a:gd name="connsiteX5" fmla="*/ 1494013 w 3461505"/>
              <a:gd name="connsiteY5" fmla="*/ 4659770 h 4662559"/>
              <a:gd name="connsiteX6" fmla="*/ 1494195 w 3461505"/>
              <a:gd name="connsiteY6" fmla="*/ 4656988 h 4662559"/>
              <a:gd name="connsiteX7" fmla="*/ 1491257 w 3461505"/>
              <a:gd name="connsiteY7" fmla="*/ 4647017 h 4662559"/>
              <a:gd name="connsiteX8" fmla="*/ 1336091 w 3461505"/>
              <a:gd name="connsiteY8" fmla="*/ 4636852 h 4662559"/>
              <a:gd name="connsiteX9" fmla="*/ 1334626 w 3461505"/>
              <a:gd name="connsiteY9" fmla="*/ 4640947 h 4662559"/>
              <a:gd name="connsiteX10" fmla="*/ 1332424 w 3461505"/>
              <a:gd name="connsiteY10" fmla="*/ 4638009 h 4662559"/>
              <a:gd name="connsiteX11" fmla="*/ 1336736 w 3461505"/>
              <a:gd name="connsiteY11" fmla="*/ 4645276 h 4662559"/>
              <a:gd name="connsiteX12" fmla="*/ 1338665 w 3461505"/>
              <a:gd name="connsiteY12" fmla="*/ 4652387 h 4662559"/>
              <a:gd name="connsiteX13" fmla="*/ 1338847 w 3461505"/>
              <a:gd name="connsiteY13" fmla="*/ 4649606 h 4662559"/>
              <a:gd name="connsiteX14" fmla="*/ 1339029 w 3461505"/>
              <a:gd name="connsiteY14" fmla="*/ 4646824 h 4662559"/>
              <a:gd name="connsiteX15" fmla="*/ 1336091 w 3461505"/>
              <a:gd name="connsiteY15" fmla="*/ 4636852 h 4662559"/>
              <a:gd name="connsiteX16" fmla="*/ 1180925 w 3461505"/>
              <a:gd name="connsiteY16" fmla="*/ 4626687 h 4662559"/>
              <a:gd name="connsiteX17" fmla="*/ 1179459 w 3461505"/>
              <a:gd name="connsiteY17" fmla="*/ 4630782 h 4662559"/>
              <a:gd name="connsiteX18" fmla="*/ 1177258 w 3461505"/>
              <a:gd name="connsiteY18" fmla="*/ 4627844 h 4662559"/>
              <a:gd name="connsiteX19" fmla="*/ 1181570 w 3461505"/>
              <a:gd name="connsiteY19" fmla="*/ 4635111 h 4662559"/>
              <a:gd name="connsiteX20" fmla="*/ 1183499 w 3461505"/>
              <a:gd name="connsiteY20" fmla="*/ 4642222 h 4662559"/>
              <a:gd name="connsiteX21" fmla="*/ 1183681 w 3461505"/>
              <a:gd name="connsiteY21" fmla="*/ 4639440 h 4662559"/>
              <a:gd name="connsiteX22" fmla="*/ 1183863 w 3461505"/>
              <a:gd name="connsiteY22" fmla="*/ 4636658 h 4662559"/>
              <a:gd name="connsiteX23" fmla="*/ 1180925 w 3461505"/>
              <a:gd name="connsiteY23" fmla="*/ 4626687 h 4662559"/>
              <a:gd name="connsiteX24" fmla="*/ 1391079 w 3461505"/>
              <a:gd name="connsiteY24" fmla="*/ 4622294 h 4662559"/>
              <a:gd name="connsiteX25" fmla="*/ 1390717 w 3461505"/>
              <a:gd name="connsiteY25" fmla="*/ 4627821 h 4662559"/>
              <a:gd name="connsiteX26" fmla="*/ 1390030 w 3461505"/>
              <a:gd name="connsiteY26" fmla="*/ 4624670 h 4662559"/>
              <a:gd name="connsiteX27" fmla="*/ 1391079 w 3461505"/>
              <a:gd name="connsiteY27" fmla="*/ 4622294 h 4662559"/>
              <a:gd name="connsiteX28" fmla="*/ 1494545 w 3461505"/>
              <a:gd name="connsiteY28" fmla="*/ 4615102 h 4662559"/>
              <a:gd name="connsiteX29" fmla="*/ 1493998 w 3461505"/>
              <a:gd name="connsiteY29" fmla="*/ 4623448 h 4662559"/>
              <a:gd name="connsiteX30" fmla="*/ 1489503 w 3461505"/>
              <a:gd name="connsiteY30" fmla="*/ 4618963 h 4662559"/>
              <a:gd name="connsiteX31" fmla="*/ 1484644 w 3461505"/>
              <a:gd name="connsiteY31" fmla="*/ 4620042 h 4662559"/>
              <a:gd name="connsiteX32" fmla="*/ 1492819 w 3461505"/>
              <a:gd name="connsiteY32" fmla="*/ 4639174 h 4662559"/>
              <a:gd name="connsiteX33" fmla="*/ 1495380 w 3461505"/>
              <a:gd name="connsiteY33" fmla="*/ 4638906 h 4662559"/>
              <a:gd name="connsiteX34" fmla="*/ 1494545 w 3461505"/>
              <a:gd name="connsiteY34" fmla="*/ 4615102 h 4662559"/>
              <a:gd name="connsiteX35" fmla="*/ 1235913 w 3461505"/>
              <a:gd name="connsiteY35" fmla="*/ 4612130 h 4662559"/>
              <a:gd name="connsiteX36" fmla="*/ 1235551 w 3461505"/>
              <a:gd name="connsiteY36" fmla="*/ 4617655 h 4662559"/>
              <a:gd name="connsiteX37" fmla="*/ 1234864 w 3461505"/>
              <a:gd name="connsiteY37" fmla="*/ 4614505 h 4662559"/>
              <a:gd name="connsiteX38" fmla="*/ 1235913 w 3461505"/>
              <a:gd name="connsiteY38" fmla="*/ 4612130 h 4662559"/>
              <a:gd name="connsiteX39" fmla="*/ 1339379 w 3461505"/>
              <a:gd name="connsiteY39" fmla="*/ 4604937 h 4662559"/>
              <a:gd name="connsiteX40" fmla="*/ 1338832 w 3461505"/>
              <a:gd name="connsiteY40" fmla="*/ 4613283 h 4662559"/>
              <a:gd name="connsiteX41" fmla="*/ 1334337 w 3461505"/>
              <a:gd name="connsiteY41" fmla="*/ 4608798 h 4662559"/>
              <a:gd name="connsiteX42" fmla="*/ 1329478 w 3461505"/>
              <a:gd name="connsiteY42" fmla="*/ 4609876 h 4662559"/>
              <a:gd name="connsiteX43" fmla="*/ 1337653 w 3461505"/>
              <a:gd name="connsiteY43" fmla="*/ 4629009 h 4662559"/>
              <a:gd name="connsiteX44" fmla="*/ 1340214 w 3461505"/>
              <a:gd name="connsiteY44" fmla="*/ 4628741 h 4662559"/>
              <a:gd name="connsiteX45" fmla="*/ 1339379 w 3461505"/>
              <a:gd name="connsiteY45" fmla="*/ 4604937 h 4662559"/>
              <a:gd name="connsiteX46" fmla="*/ 1080747 w 3461505"/>
              <a:gd name="connsiteY46" fmla="*/ 4601964 h 4662559"/>
              <a:gd name="connsiteX47" fmla="*/ 1080385 w 3461505"/>
              <a:gd name="connsiteY47" fmla="*/ 4607491 h 4662559"/>
              <a:gd name="connsiteX48" fmla="*/ 1079698 w 3461505"/>
              <a:gd name="connsiteY48" fmla="*/ 4604340 h 4662559"/>
              <a:gd name="connsiteX49" fmla="*/ 1080747 w 3461505"/>
              <a:gd name="connsiteY49" fmla="*/ 4601964 h 4662559"/>
              <a:gd name="connsiteX50" fmla="*/ 1184213 w 3461505"/>
              <a:gd name="connsiteY50" fmla="*/ 4594772 h 4662559"/>
              <a:gd name="connsiteX51" fmla="*/ 1183666 w 3461505"/>
              <a:gd name="connsiteY51" fmla="*/ 4603118 h 4662559"/>
              <a:gd name="connsiteX52" fmla="*/ 1179171 w 3461505"/>
              <a:gd name="connsiteY52" fmla="*/ 4598633 h 4662559"/>
              <a:gd name="connsiteX53" fmla="*/ 1174312 w 3461505"/>
              <a:gd name="connsiteY53" fmla="*/ 4599712 h 4662559"/>
              <a:gd name="connsiteX54" fmla="*/ 1182487 w 3461505"/>
              <a:gd name="connsiteY54" fmla="*/ 4618844 h 4662559"/>
              <a:gd name="connsiteX55" fmla="*/ 1185048 w 3461505"/>
              <a:gd name="connsiteY55" fmla="*/ 4618575 h 4662559"/>
              <a:gd name="connsiteX56" fmla="*/ 1184213 w 3461505"/>
              <a:gd name="connsiteY56" fmla="*/ 4594772 h 4662559"/>
              <a:gd name="connsiteX57" fmla="*/ 1348534 w 3461505"/>
              <a:gd name="connsiteY57" fmla="*/ 4577861 h 4662559"/>
              <a:gd name="connsiteX58" fmla="*/ 1349415 w 3461505"/>
              <a:gd name="connsiteY58" fmla="*/ 4582677 h 4662559"/>
              <a:gd name="connsiteX59" fmla="*/ 1350115 w 3461505"/>
              <a:gd name="connsiteY59" fmla="*/ 4590275 h 4662559"/>
              <a:gd name="connsiteX60" fmla="*/ 1348427 w 3461505"/>
              <a:gd name="connsiteY60" fmla="*/ 4587766 h 4662559"/>
              <a:gd name="connsiteX61" fmla="*/ 1351720 w 3461505"/>
              <a:gd name="connsiteY61" fmla="*/ 4602319 h 4662559"/>
              <a:gd name="connsiteX62" fmla="*/ 1352970 w 3461505"/>
              <a:gd name="connsiteY62" fmla="*/ 4619798 h 4662559"/>
              <a:gd name="connsiteX63" fmla="*/ 1356265 w 3461505"/>
              <a:gd name="connsiteY63" fmla="*/ 4606044 h 4662559"/>
              <a:gd name="connsiteX64" fmla="*/ 1351898 w 3461505"/>
              <a:gd name="connsiteY64" fmla="*/ 4599603 h 4662559"/>
              <a:gd name="connsiteX65" fmla="*/ 1352097 w 3461505"/>
              <a:gd name="connsiteY65" fmla="*/ 4596560 h 4662559"/>
              <a:gd name="connsiteX66" fmla="*/ 1354482 w 3461505"/>
              <a:gd name="connsiteY66" fmla="*/ 4596716 h 4662559"/>
              <a:gd name="connsiteX67" fmla="*/ 1346150 w 3461505"/>
              <a:gd name="connsiteY67" fmla="*/ 4577704 h 4662559"/>
              <a:gd name="connsiteX68" fmla="*/ 1347041 w 3461505"/>
              <a:gd name="connsiteY68" fmla="*/ 4582368 h 4662559"/>
              <a:gd name="connsiteX69" fmla="*/ 1347933 w 3461505"/>
              <a:gd name="connsiteY69" fmla="*/ 4587033 h 4662559"/>
              <a:gd name="connsiteX70" fmla="*/ 1348427 w 3461505"/>
              <a:gd name="connsiteY70" fmla="*/ 4587766 h 4662559"/>
              <a:gd name="connsiteX71" fmla="*/ 1193367 w 3461505"/>
              <a:gd name="connsiteY71" fmla="*/ 4567696 h 4662559"/>
              <a:gd name="connsiteX72" fmla="*/ 1194249 w 3461505"/>
              <a:gd name="connsiteY72" fmla="*/ 4572512 h 4662559"/>
              <a:gd name="connsiteX73" fmla="*/ 1194949 w 3461505"/>
              <a:gd name="connsiteY73" fmla="*/ 4580110 h 4662559"/>
              <a:gd name="connsiteX74" fmla="*/ 1193261 w 3461505"/>
              <a:gd name="connsiteY74" fmla="*/ 4577601 h 4662559"/>
              <a:gd name="connsiteX75" fmla="*/ 1196554 w 3461505"/>
              <a:gd name="connsiteY75" fmla="*/ 4592154 h 4662559"/>
              <a:gd name="connsiteX76" fmla="*/ 1197803 w 3461505"/>
              <a:gd name="connsiteY76" fmla="*/ 4609632 h 4662559"/>
              <a:gd name="connsiteX77" fmla="*/ 1201099 w 3461505"/>
              <a:gd name="connsiteY77" fmla="*/ 4595879 h 4662559"/>
              <a:gd name="connsiteX78" fmla="*/ 1196732 w 3461505"/>
              <a:gd name="connsiteY78" fmla="*/ 4589437 h 4662559"/>
              <a:gd name="connsiteX79" fmla="*/ 1196931 w 3461505"/>
              <a:gd name="connsiteY79" fmla="*/ 4586394 h 4662559"/>
              <a:gd name="connsiteX80" fmla="*/ 1199315 w 3461505"/>
              <a:gd name="connsiteY80" fmla="*/ 4586551 h 4662559"/>
              <a:gd name="connsiteX81" fmla="*/ 1190983 w 3461505"/>
              <a:gd name="connsiteY81" fmla="*/ 4567539 h 4662559"/>
              <a:gd name="connsiteX82" fmla="*/ 1191875 w 3461505"/>
              <a:gd name="connsiteY82" fmla="*/ 4572203 h 4662559"/>
              <a:gd name="connsiteX83" fmla="*/ 1192767 w 3461505"/>
              <a:gd name="connsiteY83" fmla="*/ 4576867 h 4662559"/>
              <a:gd name="connsiteX84" fmla="*/ 1193261 w 3461505"/>
              <a:gd name="connsiteY84" fmla="*/ 4577601 h 4662559"/>
              <a:gd name="connsiteX85" fmla="*/ 1445374 w 3461505"/>
              <a:gd name="connsiteY85" fmla="*/ 4561591 h 4662559"/>
              <a:gd name="connsiteX86" fmla="*/ 1445010 w 3461505"/>
              <a:gd name="connsiteY86" fmla="*/ 4567155 h 4662559"/>
              <a:gd name="connsiteX87" fmla="*/ 1447394 w 3461505"/>
              <a:gd name="connsiteY87" fmla="*/ 4567311 h 4662559"/>
              <a:gd name="connsiteX88" fmla="*/ 1447576 w 3461505"/>
              <a:gd name="connsiteY88" fmla="*/ 4564529 h 4662559"/>
              <a:gd name="connsiteX89" fmla="*/ 1445374 w 3461505"/>
              <a:gd name="connsiteY89" fmla="*/ 4561591 h 4662559"/>
              <a:gd name="connsiteX90" fmla="*/ 1548235 w 3461505"/>
              <a:gd name="connsiteY90" fmla="*/ 4559016 h 4662559"/>
              <a:gd name="connsiteX91" fmla="*/ 1548257 w 3461505"/>
              <a:gd name="connsiteY91" fmla="*/ 4562743 h 4662559"/>
              <a:gd name="connsiteX92" fmla="*/ 1549403 w 3461505"/>
              <a:gd name="connsiteY92" fmla="*/ 4563516 h 4662559"/>
              <a:gd name="connsiteX93" fmla="*/ 1548439 w 3461505"/>
              <a:gd name="connsiteY93" fmla="*/ 4559961 h 4662559"/>
              <a:gd name="connsiteX94" fmla="*/ 1492358 w 3461505"/>
              <a:gd name="connsiteY94" fmla="*/ 4558336 h 4662559"/>
              <a:gd name="connsiteX95" fmla="*/ 1491037 w 3461505"/>
              <a:gd name="connsiteY95" fmla="*/ 4558994 h 4662559"/>
              <a:gd name="connsiteX96" fmla="*/ 1492459 w 3461505"/>
              <a:gd name="connsiteY96" fmla="*/ 4560135 h 4662559"/>
              <a:gd name="connsiteX97" fmla="*/ 1038201 w 3461505"/>
              <a:gd name="connsiteY97" fmla="*/ 4557530 h 4662559"/>
              <a:gd name="connsiteX98" fmla="*/ 1039083 w 3461505"/>
              <a:gd name="connsiteY98" fmla="*/ 4562346 h 4662559"/>
              <a:gd name="connsiteX99" fmla="*/ 1039783 w 3461505"/>
              <a:gd name="connsiteY99" fmla="*/ 4569945 h 4662559"/>
              <a:gd name="connsiteX100" fmla="*/ 1038095 w 3461505"/>
              <a:gd name="connsiteY100" fmla="*/ 4567436 h 4662559"/>
              <a:gd name="connsiteX101" fmla="*/ 1041388 w 3461505"/>
              <a:gd name="connsiteY101" fmla="*/ 4581989 h 4662559"/>
              <a:gd name="connsiteX102" fmla="*/ 1042637 w 3461505"/>
              <a:gd name="connsiteY102" fmla="*/ 4599468 h 4662559"/>
              <a:gd name="connsiteX103" fmla="*/ 1045933 w 3461505"/>
              <a:gd name="connsiteY103" fmla="*/ 4585714 h 4662559"/>
              <a:gd name="connsiteX104" fmla="*/ 1041566 w 3461505"/>
              <a:gd name="connsiteY104" fmla="*/ 4579273 h 4662559"/>
              <a:gd name="connsiteX105" fmla="*/ 1041765 w 3461505"/>
              <a:gd name="connsiteY105" fmla="*/ 4576230 h 4662559"/>
              <a:gd name="connsiteX106" fmla="*/ 1044149 w 3461505"/>
              <a:gd name="connsiteY106" fmla="*/ 4576386 h 4662559"/>
              <a:gd name="connsiteX107" fmla="*/ 1035817 w 3461505"/>
              <a:gd name="connsiteY107" fmla="*/ 4557374 h 4662559"/>
              <a:gd name="connsiteX108" fmla="*/ 1036709 w 3461505"/>
              <a:gd name="connsiteY108" fmla="*/ 4562038 h 4662559"/>
              <a:gd name="connsiteX109" fmla="*/ 1037601 w 3461505"/>
              <a:gd name="connsiteY109" fmla="*/ 4566702 h 4662559"/>
              <a:gd name="connsiteX110" fmla="*/ 1038095 w 3461505"/>
              <a:gd name="connsiteY110" fmla="*/ 4567436 h 4662559"/>
              <a:gd name="connsiteX111" fmla="*/ 1495988 w 3461505"/>
              <a:gd name="connsiteY111" fmla="*/ 4556525 h 4662559"/>
              <a:gd name="connsiteX112" fmla="*/ 1492321 w 3461505"/>
              <a:gd name="connsiteY112" fmla="*/ 4557681 h 4662559"/>
              <a:gd name="connsiteX113" fmla="*/ 1492358 w 3461505"/>
              <a:gd name="connsiteY113" fmla="*/ 4558336 h 4662559"/>
              <a:gd name="connsiteX114" fmla="*/ 1520194 w 3461505"/>
              <a:gd name="connsiteY114" fmla="*/ 4552523 h 4662559"/>
              <a:gd name="connsiteX115" fmla="*/ 1521112 w 3461505"/>
              <a:gd name="connsiteY115" fmla="*/ 4556774 h 4662559"/>
              <a:gd name="connsiteX116" fmla="*/ 1526253 w 3461505"/>
              <a:gd name="connsiteY116" fmla="*/ 4569683 h 4662559"/>
              <a:gd name="connsiteX117" fmla="*/ 1525607 w 3461505"/>
              <a:gd name="connsiteY117" fmla="*/ 4561259 h 4662559"/>
              <a:gd name="connsiteX118" fmla="*/ 1520194 w 3461505"/>
              <a:gd name="connsiteY118" fmla="*/ 4552523 h 4662559"/>
              <a:gd name="connsiteX119" fmla="*/ 1546602 w 3461505"/>
              <a:gd name="connsiteY119" fmla="*/ 4551459 h 4662559"/>
              <a:gd name="connsiteX120" fmla="*/ 1548235 w 3461505"/>
              <a:gd name="connsiteY120" fmla="*/ 4559016 h 4662559"/>
              <a:gd name="connsiteX121" fmla="*/ 1548207 w 3461505"/>
              <a:gd name="connsiteY121" fmla="*/ 4554358 h 4662559"/>
              <a:gd name="connsiteX122" fmla="*/ 1546602 w 3461505"/>
              <a:gd name="connsiteY122" fmla="*/ 4551459 h 4662559"/>
              <a:gd name="connsiteX123" fmla="*/ 1290208 w 3461505"/>
              <a:gd name="connsiteY123" fmla="*/ 4551425 h 4662559"/>
              <a:gd name="connsiteX124" fmla="*/ 1289844 w 3461505"/>
              <a:gd name="connsiteY124" fmla="*/ 4556990 h 4662559"/>
              <a:gd name="connsiteX125" fmla="*/ 1292228 w 3461505"/>
              <a:gd name="connsiteY125" fmla="*/ 4557146 h 4662559"/>
              <a:gd name="connsiteX126" fmla="*/ 1292410 w 3461505"/>
              <a:gd name="connsiteY126" fmla="*/ 4554364 h 4662559"/>
              <a:gd name="connsiteX127" fmla="*/ 1290208 w 3461505"/>
              <a:gd name="connsiteY127" fmla="*/ 4551425 h 4662559"/>
              <a:gd name="connsiteX128" fmla="*/ 1393069 w 3461505"/>
              <a:gd name="connsiteY128" fmla="*/ 4548850 h 4662559"/>
              <a:gd name="connsiteX129" fmla="*/ 1393091 w 3461505"/>
              <a:gd name="connsiteY129" fmla="*/ 4552577 h 4662559"/>
              <a:gd name="connsiteX130" fmla="*/ 1394237 w 3461505"/>
              <a:gd name="connsiteY130" fmla="*/ 4553351 h 4662559"/>
              <a:gd name="connsiteX131" fmla="*/ 1393273 w 3461505"/>
              <a:gd name="connsiteY131" fmla="*/ 4549795 h 4662559"/>
              <a:gd name="connsiteX132" fmla="*/ 1337192 w 3461505"/>
              <a:gd name="connsiteY132" fmla="*/ 4548170 h 4662559"/>
              <a:gd name="connsiteX133" fmla="*/ 1335871 w 3461505"/>
              <a:gd name="connsiteY133" fmla="*/ 4548830 h 4662559"/>
              <a:gd name="connsiteX134" fmla="*/ 1337293 w 3461505"/>
              <a:gd name="connsiteY134" fmla="*/ 4549971 h 4662559"/>
              <a:gd name="connsiteX135" fmla="*/ 1340822 w 3461505"/>
              <a:gd name="connsiteY135" fmla="*/ 4546359 h 4662559"/>
              <a:gd name="connsiteX136" fmla="*/ 1337154 w 3461505"/>
              <a:gd name="connsiteY136" fmla="*/ 4547517 h 4662559"/>
              <a:gd name="connsiteX137" fmla="*/ 1337192 w 3461505"/>
              <a:gd name="connsiteY137" fmla="*/ 4548170 h 4662559"/>
              <a:gd name="connsiteX138" fmla="*/ 1391435 w 3461505"/>
              <a:gd name="connsiteY138" fmla="*/ 4541294 h 4662559"/>
              <a:gd name="connsiteX139" fmla="*/ 1393069 w 3461505"/>
              <a:gd name="connsiteY139" fmla="*/ 4548850 h 4662559"/>
              <a:gd name="connsiteX140" fmla="*/ 1393041 w 3461505"/>
              <a:gd name="connsiteY140" fmla="*/ 4544192 h 4662559"/>
              <a:gd name="connsiteX141" fmla="*/ 1391435 w 3461505"/>
              <a:gd name="connsiteY141" fmla="*/ 4541294 h 4662559"/>
              <a:gd name="connsiteX142" fmla="*/ 1135042 w 3461505"/>
              <a:gd name="connsiteY142" fmla="*/ 4541261 h 4662559"/>
              <a:gd name="connsiteX143" fmla="*/ 1134678 w 3461505"/>
              <a:gd name="connsiteY143" fmla="*/ 4546825 h 4662559"/>
              <a:gd name="connsiteX144" fmla="*/ 1137062 w 3461505"/>
              <a:gd name="connsiteY144" fmla="*/ 4546981 h 4662559"/>
              <a:gd name="connsiteX145" fmla="*/ 1137244 w 3461505"/>
              <a:gd name="connsiteY145" fmla="*/ 4544199 h 4662559"/>
              <a:gd name="connsiteX146" fmla="*/ 1135042 w 3461505"/>
              <a:gd name="connsiteY146" fmla="*/ 4541261 h 4662559"/>
              <a:gd name="connsiteX147" fmla="*/ 1418972 w 3461505"/>
              <a:gd name="connsiteY147" fmla="*/ 4540304 h 4662559"/>
              <a:gd name="connsiteX148" fmla="*/ 1423942 w 3461505"/>
              <a:gd name="connsiteY148" fmla="*/ 4551805 h 4662559"/>
              <a:gd name="connsiteX149" fmla="*/ 1423946 w 3461505"/>
              <a:gd name="connsiteY149" fmla="*/ 4551750 h 4662559"/>
              <a:gd name="connsiteX150" fmla="*/ 1237903 w 3461505"/>
              <a:gd name="connsiteY150" fmla="*/ 4538686 h 4662559"/>
              <a:gd name="connsiteX151" fmla="*/ 1237924 w 3461505"/>
              <a:gd name="connsiteY151" fmla="*/ 4542412 h 4662559"/>
              <a:gd name="connsiteX152" fmla="*/ 1239071 w 3461505"/>
              <a:gd name="connsiteY152" fmla="*/ 4543186 h 4662559"/>
              <a:gd name="connsiteX153" fmla="*/ 1238107 w 3461505"/>
              <a:gd name="connsiteY153" fmla="*/ 4539631 h 4662559"/>
              <a:gd name="connsiteX154" fmla="*/ 1182026 w 3461505"/>
              <a:gd name="connsiteY154" fmla="*/ 4538005 h 4662559"/>
              <a:gd name="connsiteX155" fmla="*/ 1180705 w 3461505"/>
              <a:gd name="connsiteY155" fmla="*/ 4538664 h 4662559"/>
              <a:gd name="connsiteX156" fmla="*/ 1182127 w 3461505"/>
              <a:gd name="connsiteY156" fmla="*/ 4539805 h 4662559"/>
              <a:gd name="connsiteX157" fmla="*/ 1185656 w 3461505"/>
              <a:gd name="connsiteY157" fmla="*/ 4536195 h 4662559"/>
              <a:gd name="connsiteX158" fmla="*/ 1181988 w 3461505"/>
              <a:gd name="connsiteY158" fmla="*/ 4537351 h 4662559"/>
              <a:gd name="connsiteX159" fmla="*/ 1182026 w 3461505"/>
              <a:gd name="connsiteY159" fmla="*/ 4538005 h 4662559"/>
              <a:gd name="connsiteX160" fmla="*/ 1236269 w 3461505"/>
              <a:gd name="connsiteY160" fmla="*/ 4531128 h 4662559"/>
              <a:gd name="connsiteX161" fmla="*/ 1237903 w 3461505"/>
              <a:gd name="connsiteY161" fmla="*/ 4538686 h 4662559"/>
              <a:gd name="connsiteX162" fmla="*/ 1237875 w 3461505"/>
              <a:gd name="connsiteY162" fmla="*/ 4534028 h 4662559"/>
              <a:gd name="connsiteX163" fmla="*/ 1236269 w 3461505"/>
              <a:gd name="connsiteY163" fmla="*/ 4531128 h 4662559"/>
              <a:gd name="connsiteX164" fmla="*/ 1263806 w 3461505"/>
              <a:gd name="connsiteY164" fmla="*/ 4530138 h 4662559"/>
              <a:gd name="connsiteX165" fmla="*/ 1268776 w 3461505"/>
              <a:gd name="connsiteY165" fmla="*/ 4541640 h 4662559"/>
              <a:gd name="connsiteX166" fmla="*/ 1268779 w 3461505"/>
              <a:gd name="connsiteY166" fmla="*/ 4541585 h 4662559"/>
              <a:gd name="connsiteX167" fmla="*/ 1392544 w 3461505"/>
              <a:gd name="connsiteY167" fmla="*/ 4527397 h 4662559"/>
              <a:gd name="connsiteX168" fmla="*/ 1392730 w 3461505"/>
              <a:gd name="connsiteY168" fmla="*/ 4533695 h 4662559"/>
              <a:gd name="connsiteX169" fmla="*/ 1394381 w 3461505"/>
              <a:gd name="connsiteY169" fmla="*/ 4535899 h 4662559"/>
              <a:gd name="connsiteX170" fmla="*/ 2228568 w 3461505"/>
              <a:gd name="connsiteY170" fmla="*/ 4523913 h 4662559"/>
              <a:gd name="connsiteX171" fmla="*/ 2227103 w 3461505"/>
              <a:gd name="connsiteY171" fmla="*/ 4528009 h 4662559"/>
              <a:gd name="connsiteX172" fmla="*/ 2224900 w 3461505"/>
              <a:gd name="connsiteY172" fmla="*/ 4525071 h 4662559"/>
              <a:gd name="connsiteX173" fmla="*/ 2229213 w 3461505"/>
              <a:gd name="connsiteY173" fmla="*/ 4532337 h 4662559"/>
              <a:gd name="connsiteX174" fmla="*/ 2231141 w 3461505"/>
              <a:gd name="connsiteY174" fmla="*/ 4539448 h 4662559"/>
              <a:gd name="connsiteX175" fmla="*/ 2231323 w 3461505"/>
              <a:gd name="connsiteY175" fmla="*/ 4536666 h 4662559"/>
              <a:gd name="connsiteX176" fmla="*/ 2231506 w 3461505"/>
              <a:gd name="connsiteY176" fmla="*/ 4533885 h 4662559"/>
              <a:gd name="connsiteX177" fmla="*/ 2228568 w 3461505"/>
              <a:gd name="connsiteY177" fmla="*/ 4523913 h 4662559"/>
              <a:gd name="connsiteX178" fmla="*/ 1108640 w 3461505"/>
              <a:gd name="connsiteY178" fmla="*/ 4519974 h 4662559"/>
              <a:gd name="connsiteX179" fmla="*/ 1113610 w 3461505"/>
              <a:gd name="connsiteY179" fmla="*/ 4531475 h 4662559"/>
              <a:gd name="connsiteX180" fmla="*/ 1113613 w 3461505"/>
              <a:gd name="connsiteY180" fmla="*/ 4531420 h 4662559"/>
              <a:gd name="connsiteX181" fmla="*/ 1237378 w 3461505"/>
              <a:gd name="connsiteY181" fmla="*/ 4517232 h 4662559"/>
              <a:gd name="connsiteX182" fmla="*/ 1237564 w 3461505"/>
              <a:gd name="connsiteY182" fmla="*/ 4523530 h 4662559"/>
              <a:gd name="connsiteX183" fmla="*/ 1239215 w 3461505"/>
              <a:gd name="connsiteY183" fmla="*/ 4525734 h 4662559"/>
              <a:gd name="connsiteX184" fmla="*/ 1520179 w 3461505"/>
              <a:gd name="connsiteY184" fmla="*/ 4516201 h 4662559"/>
              <a:gd name="connsiteX185" fmla="*/ 1524947 w 3461505"/>
              <a:gd name="connsiteY185" fmla="*/ 4516513 h 4662559"/>
              <a:gd name="connsiteX186" fmla="*/ 1525684 w 3461505"/>
              <a:gd name="connsiteY186" fmla="*/ 4523546 h 4662559"/>
              <a:gd name="connsiteX187" fmla="*/ 1524218 w 3461505"/>
              <a:gd name="connsiteY187" fmla="*/ 4527641 h 4662559"/>
              <a:gd name="connsiteX188" fmla="*/ 2073401 w 3461505"/>
              <a:gd name="connsiteY188" fmla="*/ 4513748 h 4662559"/>
              <a:gd name="connsiteX189" fmla="*/ 2071936 w 3461505"/>
              <a:gd name="connsiteY189" fmla="*/ 4517843 h 4662559"/>
              <a:gd name="connsiteX190" fmla="*/ 2069735 w 3461505"/>
              <a:gd name="connsiteY190" fmla="*/ 4514905 h 4662559"/>
              <a:gd name="connsiteX191" fmla="*/ 2074047 w 3461505"/>
              <a:gd name="connsiteY191" fmla="*/ 4522172 h 4662559"/>
              <a:gd name="connsiteX192" fmla="*/ 2075976 w 3461505"/>
              <a:gd name="connsiteY192" fmla="*/ 4529283 h 4662559"/>
              <a:gd name="connsiteX193" fmla="*/ 2076157 w 3461505"/>
              <a:gd name="connsiteY193" fmla="*/ 4526503 h 4662559"/>
              <a:gd name="connsiteX194" fmla="*/ 2076340 w 3461505"/>
              <a:gd name="connsiteY194" fmla="*/ 4523720 h 4662559"/>
              <a:gd name="connsiteX195" fmla="*/ 2073401 w 3461505"/>
              <a:gd name="connsiteY195" fmla="*/ 4513748 h 4662559"/>
              <a:gd name="connsiteX196" fmla="*/ 1407291 w 3461505"/>
              <a:gd name="connsiteY196" fmla="*/ 4511317 h 4662559"/>
              <a:gd name="connsiteX197" fmla="*/ 1409779 w 3461505"/>
              <a:gd name="connsiteY197" fmla="*/ 4520144 h 4662559"/>
              <a:gd name="connsiteX198" fmla="*/ 1410053 w 3461505"/>
              <a:gd name="connsiteY198" fmla="*/ 4515971 h 4662559"/>
              <a:gd name="connsiteX199" fmla="*/ 1427531 w 3461505"/>
              <a:gd name="connsiteY199" fmla="*/ 4508188 h 4662559"/>
              <a:gd name="connsiteX200" fmla="*/ 1427816 w 3461505"/>
              <a:gd name="connsiteY200" fmla="*/ 4509801 h 4662559"/>
              <a:gd name="connsiteX201" fmla="*/ 1428248 w 3461505"/>
              <a:gd name="connsiteY201" fmla="*/ 4510686 h 4662559"/>
              <a:gd name="connsiteX202" fmla="*/ 1427653 w 3461505"/>
              <a:gd name="connsiteY202" fmla="*/ 4508383 h 4662559"/>
              <a:gd name="connsiteX203" fmla="*/ 1393987 w 3461505"/>
              <a:gd name="connsiteY203" fmla="*/ 4507224 h 4662559"/>
              <a:gd name="connsiteX204" fmla="*/ 1395839 w 3461505"/>
              <a:gd name="connsiteY204" fmla="*/ 4513643 h 4662559"/>
              <a:gd name="connsiteX205" fmla="*/ 1394152 w 3461505"/>
              <a:gd name="connsiteY205" fmla="*/ 4507420 h 4662559"/>
              <a:gd name="connsiteX206" fmla="*/ 1082211 w 3461505"/>
              <a:gd name="connsiteY206" fmla="*/ 4507067 h 4662559"/>
              <a:gd name="connsiteX207" fmla="*/ 1082397 w 3461505"/>
              <a:gd name="connsiteY207" fmla="*/ 4513365 h 4662559"/>
              <a:gd name="connsiteX208" fmla="*/ 1084049 w 3461505"/>
              <a:gd name="connsiteY208" fmla="*/ 4515569 h 4662559"/>
              <a:gd name="connsiteX209" fmla="*/ 1365013 w 3461505"/>
              <a:gd name="connsiteY209" fmla="*/ 4506036 h 4662559"/>
              <a:gd name="connsiteX210" fmla="*/ 1365210 w 3461505"/>
              <a:gd name="connsiteY210" fmla="*/ 4506048 h 4662559"/>
              <a:gd name="connsiteX211" fmla="*/ 1367412 w 3461505"/>
              <a:gd name="connsiteY211" fmla="*/ 4508987 h 4662559"/>
              <a:gd name="connsiteX212" fmla="*/ 1366440 w 3461505"/>
              <a:gd name="connsiteY212" fmla="*/ 4506129 h 4662559"/>
              <a:gd name="connsiteX213" fmla="*/ 1369781 w 3461505"/>
              <a:gd name="connsiteY213" fmla="*/ 4506347 h 4662559"/>
              <a:gd name="connsiteX214" fmla="*/ 1370517 w 3461505"/>
              <a:gd name="connsiteY214" fmla="*/ 4513380 h 4662559"/>
              <a:gd name="connsiteX215" fmla="*/ 1369052 w 3461505"/>
              <a:gd name="connsiteY215" fmla="*/ 4517475 h 4662559"/>
              <a:gd name="connsiteX216" fmla="*/ 1425178 w 3461505"/>
              <a:gd name="connsiteY216" fmla="*/ 4504389 h 4662559"/>
              <a:gd name="connsiteX217" fmla="*/ 1427531 w 3461505"/>
              <a:gd name="connsiteY217" fmla="*/ 4508188 h 4662559"/>
              <a:gd name="connsiteX218" fmla="*/ 1427380 w 3461505"/>
              <a:gd name="connsiteY218" fmla="*/ 4507328 h 4662559"/>
              <a:gd name="connsiteX219" fmla="*/ 1427653 w 3461505"/>
              <a:gd name="connsiteY219" fmla="*/ 4508383 h 4662559"/>
              <a:gd name="connsiteX220" fmla="*/ 1430591 w 3461505"/>
              <a:gd name="connsiteY220" fmla="*/ 4513126 h 4662559"/>
              <a:gd name="connsiteX221" fmla="*/ 1433621 w 3461505"/>
              <a:gd name="connsiteY221" fmla="*/ 4521706 h 4662559"/>
              <a:gd name="connsiteX222" fmla="*/ 1429399 w 3461505"/>
              <a:gd name="connsiteY222" fmla="*/ 4513048 h 4662559"/>
              <a:gd name="connsiteX223" fmla="*/ 1428248 w 3461505"/>
              <a:gd name="connsiteY223" fmla="*/ 4510686 h 4662559"/>
              <a:gd name="connsiteX224" fmla="*/ 1428574 w 3461505"/>
              <a:gd name="connsiteY224" fmla="*/ 4511946 h 4662559"/>
              <a:gd name="connsiteX225" fmla="*/ 1432520 w 3461505"/>
              <a:gd name="connsiteY225" fmla="*/ 4520237 h 4662559"/>
              <a:gd name="connsiteX226" fmla="*/ 1435458 w 3461505"/>
              <a:gd name="connsiteY226" fmla="*/ 4530208 h 4662559"/>
              <a:gd name="connsiteX227" fmla="*/ 1429126 w 3461505"/>
              <a:gd name="connsiteY227" fmla="*/ 4517221 h 4662559"/>
              <a:gd name="connsiteX228" fmla="*/ 1427816 w 3461505"/>
              <a:gd name="connsiteY228" fmla="*/ 4509801 h 4662559"/>
              <a:gd name="connsiteX229" fmla="*/ 1918236 w 3461505"/>
              <a:gd name="connsiteY229" fmla="*/ 4503584 h 4662559"/>
              <a:gd name="connsiteX230" fmla="*/ 1916770 w 3461505"/>
              <a:gd name="connsiteY230" fmla="*/ 4507678 h 4662559"/>
              <a:gd name="connsiteX231" fmla="*/ 1914568 w 3461505"/>
              <a:gd name="connsiteY231" fmla="*/ 4504740 h 4662559"/>
              <a:gd name="connsiteX232" fmla="*/ 1918880 w 3461505"/>
              <a:gd name="connsiteY232" fmla="*/ 4512008 h 4662559"/>
              <a:gd name="connsiteX233" fmla="*/ 1920810 w 3461505"/>
              <a:gd name="connsiteY233" fmla="*/ 4519119 h 4662559"/>
              <a:gd name="connsiteX234" fmla="*/ 1920991 w 3461505"/>
              <a:gd name="connsiteY234" fmla="*/ 4516336 h 4662559"/>
              <a:gd name="connsiteX235" fmla="*/ 1921173 w 3461505"/>
              <a:gd name="connsiteY235" fmla="*/ 4513554 h 4662559"/>
              <a:gd name="connsiteX236" fmla="*/ 1918236 w 3461505"/>
              <a:gd name="connsiteY236" fmla="*/ 4503584 h 4662559"/>
              <a:gd name="connsiteX237" fmla="*/ 1252125 w 3461505"/>
              <a:gd name="connsiteY237" fmla="*/ 4501153 h 4662559"/>
              <a:gd name="connsiteX238" fmla="*/ 1254613 w 3461505"/>
              <a:gd name="connsiteY238" fmla="*/ 4509979 h 4662559"/>
              <a:gd name="connsiteX239" fmla="*/ 1254887 w 3461505"/>
              <a:gd name="connsiteY239" fmla="*/ 4505806 h 4662559"/>
              <a:gd name="connsiteX240" fmla="*/ 2128389 w 3461505"/>
              <a:gd name="connsiteY240" fmla="*/ 4499190 h 4662559"/>
              <a:gd name="connsiteX241" fmla="*/ 2128027 w 3461505"/>
              <a:gd name="connsiteY241" fmla="*/ 4504717 h 4662559"/>
              <a:gd name="connsiteX242" fmla="*/ 2127341 w 3461505"/>
              <a:gd name="connsiteY242" fmla="*/ 4501566 h 4662559"/>
              <a:gd name="connsiteX243" fmla="*/ 2128389 w 3461505"/>
              <a:gd name="connsiteY243" fmla="*/ 4499190 h 4662559"/>
              <a:gd name="connsiteX244" fmla="*/ 1511736 w 3461505"/>
              <a:gd name="connsiteY244" fmla="*/ 4498884 h 4662559"/>
              <a:gd name="connsiteX245" fmla="*/ 1512563 w 3461505"/>
              <a:gd name="connsiteY245" fmla="*/ 4504526 h 4662559"/>
              <a:gd name="connsiteX246" fmla="*/ 1511028 w 3461505"/>
              <a:gd name="connsiteY246" fmla="*/ 4505124 h 4662559"/>
              <a:gd name="connsiteX247" fmla="*/ 1509169 w 3461505"/>
              <a:gd name="connsiteY247" fmla="*/ 4501510 h 4662559"/>
              <a:gd name="connsiteX248" fmla="*/ 1510452 w 3461505"/>
              <a:gd name="connsiteY248" fmla="*/ 4500197 h 4662559"/>
              <a:gd name="connsiteX249" fmla="*/ 1511736 w 3461505"/>
              <a:gd name="connsiteY249" fmla="*/ 4498884 h 4662559"/>
              <a:gd name="connsiteX250" fmla="*/ 1272365 w 3461505"/>
              <a:gd name="connsiteY250" fmla="*/ 4498023 h 4662559"/>
              <a:gd name="connsiteX251" fmla="*/ 1272650 w 3461505"/>
              <a:gd name="connsiteY251" fmla="*/ 4499635 h 4662559"/>
              <a:gd name="connsiteX252" fmla="*/ 1273082 w 3461505"/>
              <a:gd name="connsiteY252" fmla="*/ 4500522 h 4662559"/>
              <a:gd name="connsiteX253" fmla="*/ 1272487 w 3461505"/>
              <a:gd name="connsiteY253" fmla="*/ 4498218 h 4662559"/>
              <a:gd name="connsiteX254" fmla="*/ 1238821 w 3461505"/>
              <a:gd name="connsiteY254" fmla="*/ 4497058 h 4662559"/>
              <a:gd name="connsiteX255" fmla="*/ 1240673 w 3461505"/>
              <a:gd name="connsiteY255" fmla="*/ 4503478 h 4662559"/>
              <a:gd name="connsiteX256" fmla="*/ 1238985 w 3461505"/>
              <a:gd name="connsiteY256" fmla="*/ 4497255 h 4662559"/>
              <a:gd name="connsiteX257" fmla="*/ 1310739 w 3461505"/>
              <a:gd name="connsiteY257" fmla="*/ 4496893 h 4662559"/>
              <a:gd name="connsiteX258" fmla="*/ 1313586 w 3461505"/>
              <a:gd name="connsiteY258" fmla="*/ 4508255 h 4662559"/>
              <a:gd name="connsiteX259" fmla="*/ 1318635 w 3461505"/>
              <a:gd name="connsiteY259" fmla="*/ 4522555 h 4662559"/>
              <a:gd name="connsiteX260" fmla="*/ 1316251 w 3461505"/>
              <a:gd name="connsiteY260" fmla="*/ 4522399 h 4662559"/>
              <a:gd name="connsiteX261" fmla="*/ 1314049 w 3461505"/>
              <a:gd name="connsiteY261" fmla="*/ 4519461 h 4662559"/>
              <a:gd name="connsiteX262" fmla="*/ 1313685 w 3461505"/>
              <a:gd name="connsiteY262" fmla="*/ 4525025 h 4662559"/>
              <a:gd name="connsiteX263" fmla="*/ 1311020 w 3461505"/>
              <a:gd name="connsiteY263" fmla="*/ 4510881 h 4662559"/>
              <a:gd name="connsiteX264" fmla="*/ 1310739 w 3461505"/>
              <a:gd name="connsiteY264" fmla="*/ 4496893 h 4662559"/>
              <a:gd name="connsiteX265" fmla="*/ 1209847 w 3461505"/>
              <a:gd name="connsiteY265" fmla="*/ 4495870 h 4662559"/>
              <a:gd name="connsiteX266" fmla="*/ 1210044 w 3461505"/>
              <a:gd name="connsiteY266" fmla="*/ 4495883 h 4662559"/>
              <a:gd name="connsiteX267" fmla="*/ 1212246 w 3461505"/>
              <a:gd name="connsiteY267" fmla="*/ 4498822 h 4662559"/>
              <a:gd name="connsiteX268" fmla="*/ 1211274 w 3461505"/>
              <a:gd name="connsiteY268" fmla="*/ 4495964 h 4662559"/>
              <a:gd name="connsiteX269" fmla="*/ 1214615 w 3461505"/>
              <a:gd name="connsiteY269" fmla="*/ 4496183 h 4662559"/>
              <a:gd name="connsiteX270" fmla="*/ 1215351 w 3461505"/>
              <a:gd name="connsiteY270" fmla="*/ 4503216 h 4662559"/>
              <a:gd name="connsiteX271" fmla="*/ 1213886 w 3461505"/>
              <a:gd name="connsiteY271" fmla="*/ 4507311 h 4662559"/>
              <a:gd name="connsiteX272" fmla="*/ 1270012 w 3461505"/>
              <a:gd name="connsiteY272" fmla="*/ 4494224 h 4662559"/>
              <a:gd name="connsiteX273" fmla="*/ 1272365 w 3461505"/>
              <a:gd name="connsiteY273" fmla="*/ 4498023 h 4662559"/>
              <a:gd name="connsiteX274" fmla="*/ 1272213 w 3461505"/>
              <a:gd name="connsiteY274" fmla="*/ 4497162 h 4662559"/>
              <a:gd name="connsiteX275" fmla="*/ 1272487 w 3461505"/>
              <a:gd name="connsiteY275" fmla="*/ 4498218 h 4662559"/>
              <a:gd name="connsiteX276" fmla="*/ 1275425 w 3461505"/>
              <a:gd name="connsiteY276" fmla="*/ 4502960 h 4662559"/>
              <a:gd name="connsiteX277" fmla="*/ 1278455 w 3461505"/>
              <a:gd name="connsiteY277" fmla="*/ 4511541 h 4662559"/>
              <a:gd name="connsiteX278" fmla="*/ 1274233 w 3461505"/>
              <a:gd name="connsiteY278" fmla="*/ 4502882 h 4662559"/>
              <a:gd name="connsiteX279" fmla="*/ 1273082 w 3461505"/>
              <a:gd name="connsiteY279" fmla="*/ 4500522 h 4662559"/>
              <a:gd name="connsiteX280" fmla="*/ 1273407 w 3461505"/>
              <a:gd name="connsiteY280" fmla="*/ 4501781 h 4662559"/>
              <a:gd name="connsiteX281" fmla="*/ 1277354 w 3461505"/>
              <a:gd name="connsiteY281" fmla="*/ 4510071 h 4662559"/>
              <a:gd name="connsiteX282" fmla="*/ 1280292 w 3461505"/>
              <a:gd name="connsiteY282" fmla="*/ 4520044 h 4662559"/>
              <a:gd name="connsiteX283" fmla="*/ 1273960 w 3461505"/>
              <a:gd name="connsiteY283" fmla="*/ 4507056 h 4662559"/>
              <a:gd name="connsiteX284" fmla="*/ 1272650 w 3461505"/>
              <a:gd name="connsiteY284" fmla="*/ 4499635 h 4662559"/>
              <a:gd name="connsiteX285" fmla="*/ 2231856 w 3461505"/>
              <a:gd name="connsiteY285" fmla="*/ 4491999 h 4662559"/>
              <a:gd name="connsiteX286" fmla="*/ 2231309 w 3461505"/>
              <a:gd name="connsiteY286" fmla="*/ 4500345 h 4662559"/>
              <a:gd name="connsiteX287" fmla="*/ 2226814 w 3461505"/>
              <a:gd name="connsiteY287" fmla="*/ 4495859 h 4662559"/>
              <a:gd name="connsiteX288" fmla="*/ 2221954 w 3461505"/>
              <a:gd name="connsiteY288" fmla="*/ 4496939 h 4662559"/>
              <a:gd name="connsiteX289" fmla="*/ 2230130 w 3461505"/>
              <a:gd name="connsiteY289" fmla="*/ 4516071 h 4662559"/>
              <a:gd name="connsiteX290" fmla="*/ 2232690 w 3461505"/>
              <a:gd name="connsiteY290" fmla="*/ 4515802 h 4662559"/>
              <a:gd name="connsiteX291" fmla="*/ 2231856 w 3461505"/>
              <a:gd name="connsiteY291" fmla="*/ 4491999 h 4662559"/>
              <a:gd name="connsiteX292" fmla="*/ 1096959 w 3461505"/>
              <a:gd name="connsiteY292" fmla="*/ 4490987 h 4662559"/>
              <a:gd name="connsiteX293" fmla="*/ 1099447 w 3461505"/>
              <a:gd name="connsiteY293" fmla="*/ 4499814 h 4662559"/>
              <a:gd name="connsiteX294" fmla="*/ 1099720 w 3461505"/>
              <a:gd name="connsiteY294" fmla="*/ 4495641 h 4662559"/>
              <a:gd name="connsiteX295" fmla="*/ 1973223 w 3461505"/>
              <a:gd name="connsiteY295" fmla="*/ 4489027 h 4662559"/>
              <a:gd name="connsiteX296" fmla="*/ 1972861 w 3461505"/>
              <a:gd name="connsiteY296" fmla="*/ 4494552 h 4662559"/>
              <a:gd name="connsiteX297" fmla="*/ 1972174 w 3461505"/>
              <a:gd name="connsiteY297" fmla="*/ 4491401 h 4662559"/>
              <a:gd name="connsiteX298" fmla="*/ 1973223 w 3461505"/>
              <a:gd name="connsiteY298" fmla="*/ 4489027 h 4662559"/>
              <a:gd name="connsiteX299" fmla="*/ 1369971 w 3461505"/>
              <a:gd name="connsiteY299" fmla="*/ 4488200 h 4662559"/>
              <a:gd name="connsiteX300" fmla="*/ 1370751 w 3461505"/>
              <a:gd name="connsiteY300" fmla="*/ 4489998 h 4662559"/>
              <a:gd name="connsiteX301" fmla="*/ 1373205 w 3461505"/>
              <a:gd name="connsiteY301" fmla="*/ 4494498 h 4662559"/>
              <a:gd name="connsiteX302" fmla="*/ 1373108 w 3461505"/>
              <a:gd name="connsiteY302" fmla="*/ 4493972 h 4662559"/>
              <a:gd name="connsiteX303" fmla="*/ 1371852 w 3461505"/>
              <a:gd name="connsiteY303" fmla="*/ 4491467 h 4662559"/>
              <a:gd name="connsiteX304" fmla="*/ 1369971 w 3461505"/>
              <a:gd name="connsiteY304" fmla="*/ 4488200 h 4662559"/>
              <a:gd name="connsiteX305" fmla="*/ 1117199 w 3461505"/>
              <a:gd name="connsiteY305" fmla="*/ 4487858 h 4662559"/>
              <a:gd name="connsiteX306" fmla="*/ 1117484 w 3461505"/>
              <a:gd name="connsiteY306" fmla="*/ 4489471 h 4662559"/>
              <a:gd name="connsiteX307" fmla="*/ 1117916 w 3461505"/>
              <a:gd name="connsiteY307" fmla="*/ 4490356 h 4662559"/>
              <a:gd name="connsiteX308" fmla="*/ 1117321 w 3461505"/>
              <a:gd name="connsiteY308" fmla="*/ 4488053 h 4662559"/>
              <a:gd name="connsiteX309" fmla="*/ 1083655 w 3461505"/>
              <a:gd name="connsiteY309" fmla="*/ 4486894 h 4662559"/>
              <a:gd name="connsiteX310" fmla="*/ 1085507 w 3461505"/>
              <a:gd name="connsiteY310" fmla="*/ 4493313 h 4662559"/>
              <a:gd name="connsiteX311" fmla="*/ 1083819 w 3461505"/>
              <a:gd name="connsiteY311" fmla="*/ 4487090 h 4662559"/>
              <a:gd name="connsiteX312" fmla="*/ 1155573 w 3461505"/>
              <a:gd name="connsiteY312" fmla="*/ 4486727 h 4662559"/>
              <a:gd name="connsiteX313" fmla="*/ 1158420 w 3461505"/>
              <a:gd name="connsiteY313" fmla="*/ 4498089 h 4662559"/>
              <a:gd name="connsiteX314" fmla="*/ 1163469 w 3461505"/>
              <a:gd name="connsiteY314" fmla="*/ 4512390 h 4662559"/>
              <a:gd name="connsiteX315" fmla="*/ 1161085 w 3461505"/>
              <a:gd name="connsiteY315" fmla="*/ 4512234 h 4662559"/>
              <a:gd name="connsiteX316" fmla="*/ 1158883 w 3461505"/>
              <a:gd name="connsiteY316" fmla="*/ 4509296 h 4662559"/>
              <a:gd name="connsiteX317" fmla="*/ 1158519 w 3461505"/>
              <a:gd name="connsiteY317" fmla="*/ 4514860 h 4662559"/>
              <a:gd name="connsiteX318" fmla="*/ 1155854 w 3461505"/>
              <a:gd name="connsiteY318" fmla="*/ 4500715 h 4662559"/>
              <a:gd name="connsiteX319" fmla="*/ 1155573 w 3461505"/>
              <a:gd name="connsiteY319" fmla="*/ 4486727 h 4662559"/>
              <a:gd name="connsiteX320" fmla="*/ 1522183 w 3461505"/>
              <a:gd name="connsiteY320" fmla="*/ 4485599 h 4662559"/>
              <a:gd name="connsiteX321" fmla="*/ 1523375 w 3461505"/>
              <a:gd name="connsiteY321" fmla="*/ 4485677 h 4662559"/>
              <a:gd name="connsiteX322" fmla="*/ 1526952 w 3461505"/>
              <a:gd name="connsiteY322" fmla="*/ 4485911 h 4662559"/>
              <a:gd name="connsiteX323" fmla="*/ 1531090 w 3461505"/>
              <a:gd name="connsiteY323" fmla="*/ 4514121 h 4662559"/>
              <a:gd name="connsiteX324" fmla="*/ 1531006 w 3461505"/>
              <a:gd name="connsiteY324" fmla="*/ 4533673 h 4662559"/>
              <a:gd name="connsiteX325" fmla="*/ 1528523 w 3461505"/>
              <a:gd name="connsiteY325" fmla="*/ 4516747 h 4662559"/>
              <a:gd name="connsiteX326" fmla="*/ 1523656 w 3461505"/>
              <a:gd name="connsiteY326" fmla="*/ 4499665 h 4662559"/>
              <a:gd name="connsiteX327" fmla="*/ 1523292 w 3461505"/>
              <a:gd name="connsiteY327" fmla="*/ 4505229 h 4662559"/>
              <a:gd name="connsiteX328" fmla="*/ 1522745 w 3461505"/>
              <a:gd name="connsiteY328" fmla="*/ 4513575 h 4662559"/>
              <a:gd name="connsiteX329" fmla="*/ 1521272 w 3461505"/>
              <a:gd name="connsiteY329" fmla="*/ 4499509 h 4662559"/>
              <a:gd name="connsiteX330" fmla="*/ 1522183 w 3461505"/>
              <a:gd name="connsiteY330" fmla="*/ 4485599 h 4662559"/>
              <a:gd name="connsiteX331" fmla="*/ 1114845 w 3461505"/>
              <a:gd name="connsiteY331" fmla="*/ 4484059 h 4662559"/>
              <a:gd name="connsiteX332" fmla="*/ 1117199 w 3461505"/>
              <a:gd name="connsiteY332" fmla="*/ 4487858 h 4662559"/>
              <a:gd name="connsiteX333" fmla="*/ 1117047 w 3461505"/>
              <a:gd name="connsiteY333" fmla="*/ 4486997 h 4662559"/>
              <a:gd name="connsiteX334" fmla="*/ 1117321 w 3461505"/>
              <a:gd name="connsiteY334" fmla="*/ 4488053 h 4662559"/>
              <a:gd name="connsiteX335" fmla="*/ 1120259 w 3461505"/>
              <a:gd name="connsiteY335" fmla="*/ 4492796 h 4662559"/>
              <a:gd name="connsiteX336" fmla="*/ 1123289 w 3461505"/>
              <a:gd name="connsiteY336" fmla="*/ 4501376 h 4662559"/>
              <a:gd name="connsiteX337" fmla="*/ 1119067 w 3461505"/>
              <a:gd name="connsiteY337" fmla="*/ 4492718 h 4662559"/>
              <a:gd name="connsiteX338" fmla="*/ 1117916 w 3461505"/>
              <a:gd name="connsiteY338" fmla="*/ 4490356 h 4662559"/>
              <a:gd name="connsiteX339" fmla="*/ 1118241 w 3461505"/>
              <a:gd name="connsiteY339" fmla="*/ 4491616 h 4662559"/>
              <a:gd name="connsiteX340" fmla="*/ 1122188 w 3461505"/>
              <a:gd name="connsiteY340" fmla="*/ 4499907 h 4662559"/>
              <a:gd name="connsiteX341" fmla="*/ 1125126 w 3461505"/>
              <a:gd name="connsiteY341" fmla="*/ 4509878 h 4662559"/>
              <a:gd name="connsiteX342" fmla="*/ 1118794 w 3461505"/>
              <a:gd name="connsiteY342" fmla="*/ 4496891 h 4662559"/>
              <a:gd name="connsiteX343" fmla="*/ 1117484 w 3461505"/>
              <a:gd name="connsiteY343" fmla="*/ 4489471 h 4662559"/>
              <a:gd name="connsiteX344" fmla="*/ 1399036 w 3461505"/>
              <a:gd name="connsiteY344" fmla="*/ 4483119 h 4662559"/>
              <a:gd name="connsiteX345" fmla="*/ 1405740 w 3461505"/>
              <a:gd name="connsiteY345" fmla="*/ 4508704 h 4662559"/>
              <a:gd name="connsiteX346" fmla="*/ 1407291 w 3461505"/>
              <a:gd name="connsiteY346" fmla="*/ 4511317 h 4662559"/>
              <a:gd name="connsiteX347" fmla="*/ 1405165 w 3461505"/>
              <a:gd name="connsiteY347" fmla="*/ 4503777 h 4662559"/>
              <a:gd name="connsiteX348" fmla="*/ 1399036 w 3461505"/>
              <a:gd name="connsiteY348" fmla="*/ 4483119 h 4662559"/>
              <a:gd name="connsiteX349" fmla="*/ 2076689 w 3461505"/>
              <a:gd name="connsiteY349" fmla="*/ 4481833 h 4662559"/>
              <a:gd name="connsiteX350" fmla="*/ 2076142 w 3461505"/>
              <a:gd name="connsiteY350" fmla="*/ 4490179 h 4662559"/>
              <a:gd name="connsiteX351" fmla="*/ 2071647 w 3461505"/>
              <a:gd name="connsiteY351" fmla="*/ 4485695 h 4662559"/>
              <a:gd name="connsiteX352" fmla="*/ 2066788 w 3461505"/>
              <a:gd name="connsiteY352" fmla="*/ 4486772 h 4662559"/>
              <a:gd name="connsiteX353" fmla="*/ 2074963 w 3461505"/>
              <a:gd name="connsiteY353" fmla="*/ 4505906 h 4662559"/>
              <a:gd name="connsiteX354" fmla="*/ 2077524 w 3461505"/>
              <a:gd name="connsiteY354" fmla="*/ 4505637 h 4662559"/>
              <a:gd name="connsiteX355" fmla="*/ 2076689 w 3461505"/>
              <a:gd name="connsiteY355" fmla="*/ 4481833 h 4662559"/>
              <a:gd name="connsiteX356" fmla="*/ 1375757 w 3461505"/>
              <a:gd name="connsiteY356" fmla="*/ 4480849 h 4662559"/>
              <a:gd name="connsiteX357" fmla="*/ 1376059 w 3461505"/>
              <a:gd name="connsiteY357" fmla="*/ 4481414 h 4662559"/>
              <a:gd name="connsiteX358" fmla="*/ 1376386 w 3461505"/>
              <a:gd name="connsiteY358" fmla="*/ 4481636 h 4662559"/>
              <a:gd name="connsiteX359" fmla="*/ 1381709 w 3461505"/>
              <a:gd name="connsiteY359" fmla="*/ 4491763 h 4662559"/>
              <a:gd name="connsiteX360" fmla="*/ 1387031 w 3461505"/>
              <a:gd name="connsiteY360" fmla="*/ 4501891 h 4662559"/>
              <a:gd name="connsiteX361" fmla="*/ 1376059 w 3461505"/>
              <a:gd name="connsiteY361" fmla="*/ 4481414 h 4662559"/>
              <a:gd name="connsiteX362" fmla="*/ 1375800 w 3461505"/>
              <a:gd name="connsiteY362" fmla="*/ 4481239 h 4662559"/>
              <a:gd name="connsiteX363" fmla="*/ 1367585 w 3461505"/>
              <a:gd name="connsiteY363" fmla="*/ 4478970 h 4662559"/>
              <a:gd name="connsiteX364" fmla="*/ 1372723 w 3461505"/>
              <a:gd name="connsiteY364" fmla="*/ 4491873 h 4662559"/>
              <a:gd name="connsiteX365" fmla="*/ 1373108 w 3461505"/>
              <a:gd name="connsiteY365" fmla="*/ 4493972 h 4662559"/>
              <a:gd name="connsiteX366" fmla="*/ 1375017 w 3461505"/>
              <a:gd name="connsiteY366" fmla="*/ 4497778 h 4662559"/>
              <a:gd name="connsiteX367" fmla="*/ 1375027 w 3461505"/>
              <a:gd name="connsiteY367" fmla="*/ 4497838 h 4662559"/>
              <a:gd name="connsiteX368" fmla="*/ 1373205 w 3461505"/>
              <a:gd name="connsiteY368" fmla="*/ 4494498 h 4662559"/>
              <a:gd name="connsiteX369" fmla="*/ 1374378 w 3461505"/>
              <a:gd name="connsiteY369" fmla="*/ 4500887 h 4662559"/>
              <a:gd name="connsiteX370" fmla="*/ 1374564 w 3461505"/>
              <a:gd name="connsiteY370" fmla="*/ 4509456 h 4662559"/>
              <a:gd name="connsiteX371" fmla="*/ 1375900 w 3461505"/>
              <a:gd name="connsiteY371" fmla="*/ 4509543 h 4662559"/>
              <a:gd name="connsiteX372" fmla="*/ 1375840 w 3461505"/>
              <a:gd name="connsiteY372" fmla="*/ 4523508 h 4662559"/>
              <a:gd name="connsiteX373" fmla="*/ 1373357 w 3461505"/>
              <a:gd name="connsiteY373" fmla="*/ 4506583 h 4662559"/>
              <a:gd name="connsiteX374" fmla="*/ 1368490 w 3461505"/>
              <a:gd name="connsiteY374" fmla="*/ 4489499 h 4662559"/>
              <a:gd name="connsiteX375" fmla="*/ 1368126 w 3461505"/>
              <a:gd name="connsiteY375" fmla="*/ 4495063 h 4662559"/>
              <a:gd name="connsiteX376" fmla="*/ 1367579 w 3461505"/>
              <a:gd name="connsiteY376" fmla="*/ 4503409 h 4662559"/>
              <a:gd name="connsiteX377" fmla="*/ 1366106 w 3461505"/>
              <a:gd name="connsiteY377" fmla="*/ 4489344 h 4662559"/>
              <a:gd name="connsiteX378" fmla="*/ 1368718 w 3461505"/>
              <a:gd name="connsiteY378" fmla="*/ 4486022 h 4662559"/>
              <a:gd name="connsiteX379" fmla="*/ 1818057 w 3461505"/>
              <a:gd name="connsiteY379" fmla="*/ 4478860 h 4662559"/>
              <a:gd name="connsiteX380" fmla="*/ 1817695 w 3461505"/>
              <a:gd name="connsiteY380" fmla="*/ 4484387 h 4662559"/>
              <a:gd name="connsiteX381" fmla="*/ 1817008 w 3461505"/>
              <a:gd name="connsiteY381" fmla="*/ 4481237 h 4662559"/>
              <a:gd name="connsiteX382" fmla="*/ 1818057 w 3461505"/>
              <a:gd name="connsiteY382" fmla="*/ 4478860 h 4662559"/>
              <a:gd name="connsiteX383" fmla="*/ 1214804 w 3461505"/>
              <a:gd name="connsiteY383" fmla="*/ 4478035 h 4662559"/>
              <a:gd name="connsiteX384" fmla="*/ 1215585 w 3461505"/>
              <a:gd name="connsiteY384" fmla="*/ 4479832 h 4662559"/>
              <a:gd name="connsiteX385" fmla="*/ 1218038 w 3461505"/>
              <a:gd name="connsiteY385" fmla="*/ 4484332 h 4662559"/>
              <a:gd name="connsiteX386" fmla="*/ 1217942 w 3461505"/>
              <a:gd name="connsiteY386" fmla="*/ 4483807 h 4662559"/>
              <a:gd name="connsiteX387" fmla="*/ 1216686 w 3461505"/>
              <a:gd name="connsiteY387" fmla="*/ 4481301 h 4662559"/>
              <a:gd name="connsiteX388" fmla="*/ 1214804 w 3461505"/>
              <a:gd name="connsiteY388" fmla="*/ 4478035 h 4662559"/>
              <a:gd name="connsiteX389" fmla="*/ 1000407 w 3461505"/>
              <a:gd name="connsiteY389" fmla="*/ 4476563 h 4662559"/>
              <a:gd name="connsiteX390" fmla="*/ 1003254 w 3461505"/>
              <a:gd name="connsiteY390" fmla="*/ 4487925 h 4662559"/>
              <a:gd name="connsiteX391" fmla="*/ 1008303 w 3461505"/>
              <a:gd name="connsiteY391" fmla="*/ 4502225 h 4662559"/>
              <a:gd name="connsiteX392" fmla="*/ 1005919 w 3461505"/>
              <a:gd name="connsiteY392" fmla="*/ 4502069 h 4662559"/>
              <a:gd name="connsiteX393" fmla="*/ 1003717 w 3461505"/>
              <a:gd name="connsiteY393" fmla="*/ 4499131 h 4662559"/>
              <a:gd name="connsiteX394" fmla="*/ 1003353 w 3461505"/>
              <a:gd name="connsiteY394" fmla="*/ 4504695 h 4662559"/>
              <a:gd name="connsiteX395" fmla="*/ 1000688 w 3461505"/>
              <a:gd name="connsiteY395" fmla="*/ 4490551 h 4662559"/>
              <a:gd name="connsiteX396" fmla="*/ 1000407 w 3461505"/>
              <a:gd name="connsiteY396" fmla="*/ 4476563 h 4662559"/>
              <a:gd name="connsiteX397" fmla="*/ 1531072 w 3461505"/>
              <a:gd name="connsiteY397" fmla="*/ 4475720 h 4662559"/>
              <a:gd name="connsiteX398" fmla="*/ 1530754 w 3461505"/>
              <a:gd name="connsiteY398" fmla="*/ 4478128 h 4662559"/>
              <a:gd name="connsiteX399" fmla="*/ 1531902 w 3461505"/>
              <a:gd name="connsiteY399" fmla="*/ 4483441 h 4662559"/>
              <a:gd name="connsiteX400" fmla="*/ 1367214 w 3461505"/>
              <a:gd name="connsiteY400" fmla="*/ 4475446 h 4662559"/>
              <a:gd name="connsiteX401" fmla="*/ 1368109 w 3461505"/>
              <a:gd name="connsiteY401" fmla="*/ 4475505 h 4662559"/>
              <a:gd name="connsiteX402" fmla="*/ 1369416 w 3461505"/>
              <a:gd name="connsiteY402" fmla="*/ 4478385 h 4662559"/>
              <a:gd name="connsiteX403" fmla="*/ 1367214 w 3461505"/>
              <a:gd name="connsiteY403" fmla="*/ 4475447 h 4662559"/>
              <a:gd name="connsiteX404" fmla="*/ 1243870 w 3461505"/>
              <a:gd name="connsiteY404" fmla="*/ 4472955 h 4662559"/>
              <a:gd name="connsiteX405" fmla="*/ 1250574 w 3461505"/>
              <a:gd name="connsiteY405" fmla="*/ 4498539 h 4662559"/>
              <a:gd name="connsiteX406" fmla="*/ 1252125 w 3461505"/>
              <a:gd name="connsiteY406" fmla="*/ 4501153 h 4662559"/>
              <a:gd name="connsiteX407" fmla="*/ 1249999 w 3461505"/>
              <a:gd name="connsiteY407" fmla="*/ 4493611 h 4662559"/>
              <a:gd name="connsiteX408" fmla="*/ 1243870 w 3461505"/>
              <a:gd name="connsiteY408" fmla="*/ 4472955 h 4662559"/>
              <a:gd name="connsiteX409" fmla="*/ 1921523 w 3461505"/>
              <a:gd name="connsiteY409" fmla="*/ 4471669 h 4662559"/>
              <a:gd name="connsiteX410" fmla="*/ 1920977 w 3461505"/>
              <a:gd name="connsiteY410" fmla="*/ 4480015 h 4662559"/>
              <a:gd name="connsiteX411" fmla="*/ 1916482 w 3461505"/>
              <a:gd name="connsiteY411" fmla="*/ 4475530 h 4662559"/>
              <a:gd name="connsiteX412" fmla="*/ 1911622 w 3461505"/>
              <a:gd name="connsiteY412" fmla="*/ 4476608 h 4662559"/>
              <a:gd name="connsiteX413" fmla="*/ 1919797 w 3461505"/>
              <a:gd name="connsiteY413" fmla="*/ 4495740 h 4662559"/>
              <a:gd name="connsiteX414" fmla="*/ 1922358 w 3461505"/>
              <a:gd name="connsiteY414" fmla="*/ 4495471 h 4662559"/>
              <a:gd name="connsiteX415" fmla="*/ 1921523 w 3461505"/>
              <a:gd name="connsiteY415" fmla="*/ 4471669 h 4662559"/>
              <a:gd name="connsiteX416" fmla="*/ 1220591 w 3461505"/>
              <a:gd name="connsiteY416" fmla="*/ 4470685 h 4662559"/>
              <a:gd name="connsiteX417" fmla="*/ 1220893 w 3461505"/>
              <a:gd name="connsiteY417" fmla="*/ 4471249 h 4662559"/>
              <a:gd name="connsiteX418" fmla="*/ 1221220 w 3461505"/>
              <a:gd name="connsiteY418" fmla="*/ 4471470 h 4662559"/>
              <a:gd name="connsiteX419" fmla="*/ 1226543 w 3461505"/>
              <a:gd name="connsiteY419" fmla="*/ 4481598 h 4662559"/>
              <a:gd name="connsiteX420" fmla="*/ 1231865 w 3461505"/>
              <a:gd name="connsiteY420" fmla="*/ 4491726 h 4662559"/>
              <a:gd name="connsiteX421" fmla="*/ 1220893 w 3461505"/>
              <a:gd name="connsiteY421" fmla="*/ 4471249 h 4662559"/>
              <a:gd name="connsiteX422" fmla="*/ 1220633 w 3461505"/>
              <a:gd name="connsiteY422" fmla="*/ 4471074 h 4662559"/>
              <a:gd name="connsiteX423" fmla="*/ 1212419 w 3461505"/>
              <a:gd name="connsiteY423" fmla="*/ 4468805 h 4662559"/>
              <a:gd name="connsiteX424" fmla="*/ 1217557 w 3461505"/>
              <a:gd name="connsiteY424" fmla="*/ 4481708 h 4662559"/>
              <a:gd name="connsiteX425" fmla="*/ 1217942 w 3461505"/>
              <a:gd name="connsiteY425" fmla="*/ 4483807 h 4662559"/>
              <a:gd name="connsiteX426" fmla="*/ 1219851 w 3461505"/>
              <a:gd name="connsiteY426" fmla="*/ 4487612 h 4662559"/>
              <a:gd name="connsiteX427" fmla="*/ 1219860 w 3461505"/>
              <a:gd name="connsiteY427" fmla="*/ 4487673 h 4662559"/>
              <a:gd name="connsiteX428" fmla="*/ 1218038 w 3461505"/>
              <a:gd name="connsiteY428" fmla="*/ 4484332 h 4662559"/>
              <a:gd name="connsiteX429" fmla="*/ 1219211 w 3461505"/>
              <a:gd name="connsiteY429" fmla="*/ 4490721 h 4662559"/>
              <a:gd name="connsiteX430" fmla="*/ 1219398 w 3461505"/>
              <a:gd name="connsiteY430" fmla="*/ 4499290 h 4662559"/>
              <a:gd name="connsiteX431" fmla="*/ 1220733 w 3461505"/>
              <a:gd name="connsiteY431" fmla="*/ 4499378 h 4662559"/>
              <a:gd name="connsiteX432" fmla="*/ 1220674 w 3461505"/>
              <a:gd name="connsiteY432" fmla="*/ 4513343 h 4662559"/>
              <a:gd name="connsiteX433" fmla="*/ 1218191 w 3461505"/>
              <a:gd name="connsiteY433" fmla="*/ 4496417 h 4662559"/>
              <a:gd name="connsiteX434" fmla="*/ 1213324 w 3461505"/>
              <a:gd name="connsiteY434" fmla="*/ 4479335 h 4662559"/>
              <a:gd name="connsiteX435" fmla="*/ 1212960 w 3461505"/>
              <a:gd name="connsiteY435" fmla="*/ 4484899 h 4662559"/>
              <a:gd name="connsiteX436" fmla="*/ 1212413 w 3461505"/>
              <a:gd name="connsiteY436" fmla="*/ 4493245 h 4662559"/>
              <a:gd name="connsiteX437" fmla="*/ 1210940 w 3461505"/>
              <a:gd name="connsiteY437" fmla="*/ 4479179 h 4662559"/>
              <a:gd name="connsiteX438" fmla="*/ 1213552 w 3461505"/>
              <a:gd name="connsiteY438" fmla="*/ 4475857 h 4662559"/>
              <a:gd name="connsiteX439" fmla="*/ 1530318 w 3461505"/>
              <a:gd name="connsiteY439" fmla="*/ 4468712 h 4662559"/>
              <a:gd name="connsiteX440" fmla="*/ 1531072 w 3461505"/>
              <a:gd name="connsiteY440" fmla="*/ 4475720 h 4662559"/>
              <a:gd name="connsiteX441" fmla="*/ 1531348 w 3461505"/>
              <a:gd name="connsiteY441" fmla="*/ 4473626 h 4662559"/>
              <a:gd name="connsiteX442" fmla="*/ 1531300 w 3461505"/>
              <a:gd name="connsiteY442" fmla="*/ 4469782 h 4662559"/>
              <a:gd name="connsiteX443" fmla="*/ 1059638 w 3461505"/>
              <a:gd name="connsiteY443" fmla="*/ 4467870 h 4662559"/>
              <a:gd name="connsiteX444" fmla="*/ 1060418 w 3461505"/>
              <a:gd name="connsiteY444" fmla="*/ 4469667 h 4662559"/>
              <a:gd name="connsiteX445" fmla="*/ 1062872 w 3461505"/>
              <a:gd name="connsiteY445" fmla="*/ 4474168 h 4662559"/>
              <a:gd name="connsiteX446" fmla="*/ 1062775 w 3461505"/>
              <a:gd name="connsiteY446" fmla="*/ 4473641 h 4662559"/>
              <a:gd name="connsiteX447" fmla="*/ 1061519 w 3461505"/>
              <a:gd name="connsiteY447" fmla="*/ 4471137 h 4662559"/>
              <a:gd name="connsiteX448" fmla="*/ 1059638 w 3461505"/>
              <a:gd name="connsiteY448" fmla="*/ 4467870 h 4662559"/>
              <a:gd name="connsiteX449" fmla="*/ 1494667 w 3461505"/>
              <a:gd name="connsiteY449" fmla="*/ 4467033 h 4662559"/>
              <a:gd name="connsiteX450" fmla="*/ 1497051 w 3461505"/>
              <a:gd name="connsiteY450" fmla="*/ 4467189 h 4662559"/>
              <a:gd name="connsiteX451" fmla="*/ 1497970 w 3461505"/>
              <a:gd name="connsiteY451" fmla="*/ 4471440 h 4662559"/>
              <a:gd name="connsiteX452" fmla="*/ 1498889 w 3461505"/>
              <a:gd name="connsiteY452" fmla="*/ 4475691 h 4662559"/>
              <a:gd name="connsiteX453" fmla="*/ 1501091 w 3461505"/>
              <a:gd name="connsiteY453" fmla="*/ 4478629 h 4662559"/>
              <a:gd name="connsiteX454" fmla="*/ 1500908 w 3461505"/>
              <a:gd name="connsiteY454" fmla="*/ 4481411 h 4662559"/>
              <a:gd name="connsiteX455" fmla="*/ 1502928 w 3461505"/>
              <a:gd name="connsiteY455" fmla="*/ 4487131 h 4662559"/>
              <a:gd name="connsiteX456" fmla="*/ 1500635 w 3461505"/>
              <a:gd name="connsiteY456" fmla="*/ 4485584 h 4662559"/>
              <a:gd name="connsiteX457" fmla="*/ 1506967 w 3461505"/>
              <a:gd name="connsiteY457" fmla="*/ 4498572 h 4662559"/>
              <a:gd name="connsiteX458" fmla="*/ 1501652 w 3461505"/>
              <a:gd name="connsiteY458" fmla="*/ 4506605 h 4662559"/>
              <a:gd name="connsiteX459" fmla="*/ 1494667 w 3461505"/>
              <a:gd name="connsiteY459" fmla="*/ 4467033 h 4662559"/>
              <a:gd name="connsiteX460" fmla="*/ 1414996 w 3461505"/>
              <a:gd name="connsiteY460" fmla="*/ 4466436 h 4662559"/>
              <a:gd name="connsiteX461" fmla="*/ 1415076 w 3461505"/>
              <a:gd name="connsiteY461" fmla="*/ 4466708 h 4662559"/>
              <a:gd name="connsiteX462" fmla="*/ 1414790 w 3461505"/>
              <a:gd name="connsiteY462" fmla="*/ 4469283 h 4662559"/>
              <a:gd name="connsiteX463" fmla="*/ 1414411 w 3461505"/>
              <a:gd name="connsiteY463" fmla="*/ 4467712 h 4662559"/>
              <a:gd name="connsiteX464" fmla="*/ 1212048 w 3461505"/>
              <a:gd name="connsiteY464" fmla="*/ 4465282 h 4662559"/>
              <a:gd name="connsiteX465" fmla="*/ 1212942 w 3461505"/>
              <a:gd name="connsiteY465" fmla="*/ 4465340 h 4662559"/>
              <a:gd name="connsiteX466" fmla="*/ 1214250 w 3461505"/>
              <a:gd name="connsiteY466" fmla="*/ 4468221 h 4662559"/>
              <a:gd name="connsiteX467" fmla="*/ 1212048 w 3461505"/>
              <a:gd name="connsiteY467" fmla="*/ 4465282 h 4662559"/>
              <a:gd name="connsiteX468" fmla="*/ 1088704 w 3461505"/>
              <a:gd name="connsiteY468" fmla="*/ 4462789 h 4662559"/>
              <a:gd name="connsiteX469" fmla="*/ 1095408 w 3461505"/>
              <a:gd name="connsiteY469" fmla="*/ 4488374 h 4662559"/>
              <a:gd name="connsiteX470" fmla="*/ 1096959 w 3461505"/>
              <a:gd name="connsiteY470" fmla="*/ 4490987 h 4662559"/>
              <a:gd name="connsiteX471" fmla="*/ 1094833 w 3461505"/>
              <a:gd name="connsiteY471" fmla="*/ 4483447 h 4662559"/>
              <a:gd name="connsiteX472" fmla="*/ 1088704 w 3461505"/>
              <a:gd name="connsiteY472" fmla="*/ 4462789 h 4662559"/>
              <a:gd name="connsiteX473" fmla="*/ 1418557 w 3461505"/>
              <a:gd name="connsiteY473" fmla="*/ 4459253 h 4662559"/>
              <a:gd name="connsiteX474" fmla="*/ 1425948 w 3461505"/>
              <a:gd name="connsiteY474" fmla="*/ 4483485 h 4662559"/>
              <a:gd name="connsiteX475" fmla="*/ 1431795 w 3461505"/>
              <a:gd name="connsiteY475" fmla="*/ 4497186 h 4662559"/>
              <a:gd name="connsiteX476" fmla="*/ 1432099 w 3461505"/>
              <a:gd name="connsiteY476" fmla="*/ 4499255 h 4662559"/>
              <a:gd name="connsiteX477" fmla="*/ 1432512 w 3461505"/>
              <a:gd name="connsiteY477" fmla="*/ 4502076 h 4662559"/>
              <a:gd name="connsiteX478" fmla="*/ 1426089 w 3461505"/>
              <a:gd name="connsiteY478" fmla="*/ 4490479 h 4662559"/>
              <a:gd name="connsiteX479" fmla="*/ 1425816 w 3461505"/>
              <a:gd name="connsiteY479" fmla="*/ 4494652 h 4662559"/>
              <a:gd name="connsiteX480" fmla="*/ 1423705 w 3461505"/>
              <a:gd name="connsiteY480" fmla="*/ 4490323 h 4662559"/>
              <a:gd name="connsiteX481" fmla="*/ 1421867 w 3461505"/>
              <a:gd name="connsiteY481" fmla="*/ 4481821 h 4662559"/>
              <a:gd name="connsiteX482" fmla="*/ 1418937 w 3461505"/>
              <a:gd name="connsiteY482" fmla="*/ 4490011 h 4662559"/>
              <a:gd name="connsiteX483" fmla="*/ 1418291 w 3461505"/>
              <a:gd name="connsiteY483" fmla="*/ 4481587 h 4662559"/>
              <a:gd name="connsiteX484" fmla="*/ 1417464 w 3461505"/>
              <a:gd name="connsiteY484" fmla="*/ 4475945 h 4662559"/>
              <a:gd name="connsiteX485" fmla="*/ 1419665 w 3461505"/>
              <a:gd name="connsiteY485" fmla="*/ 4478883 h 4662559"/>
              <a:gd name="connsiteX486" fmla="*/ 1417919 w 3461505"/>
              <a:gd name="connsiteY486" fmla="*/ 4468990 h 4662559"/>
              <a:gd name="connsiteX487" fmla="*/ 1418557 w 3461505"/>
              <a:gd name="connsiteY487" fmla="*/ 4459253 h 4662559"/>
              <a:gd name="connsiteX488" fmla="*/ 1406636 w 3461505"/>
              <a:gd name="connsiteY488" fmla="*/ 4458472 h 4662559"/>
              <a:gd name="connsiteX489" fmla="*/ 1411405 w 3461505"/>
              <a:gd name="connsiteY489" fmla="*/ 4458784 h 4662559"/>
              <a:gd name="connsiteX490" fmla="*/ 1413974 w 3461505"/>
              <a:gd name="connsiteY490" fmla="*/ 4462969 h 4662559"/>
              <a:gd name="connsiteX491" fmla="*/ 1414963 w 3461505"/>
              <a:gd name="connsiteY491" fmla="*/ 4466324 h 4662559"/>
              <a:gd name="connsiteX492" fmla="*/ 1413060 w 3461505"/>
              <a:gd name="connsiteY492" fmla="*/ 4470069 h 4662559"/>
              <a:gd name="connsiteX493" fmla="*/ 1413406 w 3461505"/>
              <a:gd name="connsiteY493" fmla="*/ 4472029 h 4662559"/>
              <a:gd name="connsiteX494" fmla="*/ 1412878 w 3461505"/>
              <a:gd name="connsiteY494" fmla="*/ 4472851 h 4662559"/>
              <a:gd name="connsiteX495" fmla="*/ 1401868 w 3461505"/>
              <a:gd name="connsiteY495" fmla="*/ 4458160 h 4662559"/>
              <a:gd name="connsiteX496" fmla="*/ 1413804 w 3461505"/>
              <a:gd name="connsiteY496" fmla="*/ 4495263 h 4662559"/>
              <a:gd name="connsiteX497" fmla="*/ 1406462 w 3461505"/>
              <a:gd name="connsiteY497" fmla="*/ 4479415 h 4662559"/>
              <a:gd name="connsiteX498" fmla="*/ 1399302 w 3461505"/>
              <a:gd name="connsiteY498" fmla="*/ 4460786 h 4662559"/>
              <a:gd name="connsiteX499" fmla="*/ 1339501 w 3461505"/>
              <a:gd name="connsiteY499" fmla="*/ 4456868 h 4662559"/>
              <a:gd name="connsiteX500" fmla="*/ 1341885 w 3461505"/>
              <a:gd name="connsiteY500" fmla="*/ 4457023 h 4662559"/>
              <a:gd name="connsiteX501" fmla="*/ 1342804 w 3461505"/>
              <a:gd name="connsiteY501" fmla="*/ 4461275 h 4662559"/>
              <a:gd name="connsiteX502" fmla="*/ 1343723 w 3461505"/>
              <a:gd name="connsiteY502" fmla="*/ 4465525 h 4662559"/>
              <a:gd name="connsiteX503" fmla="*/ 1345925 w 3461505"/>
              <a:gd name="connsiteY503" fmla="*/ 4468465 h 4662559"/>
              <a:gd name="connsiteX504" fmla="*/ 1345742 w 3461505"/>
              <a:gd name="connsiteY504" fmla="*/ 4471246 h 4662559"/>
              <a:gd name="connsiteX505" fmla="*/ 1347762 w 3461505"/>
              <a:gd name="connsiteY505" fmla="*/ 4476966 h 4662559"/>
              <a:gd name="connsiteX506" fmla="*/ 1345469 w 3461505"/>
              <a:gd name="connsiteY506" fmla="*/ 4475420 h 4662559"/>
              <a:gd name="connsiteX507" fmla="*/ 1351801 w 3461505"/>
              <a:gd name="connsiteY507" fmla="*/ 4488407 h 4662559"/>
              <a:gd name="connsiteX508" fmla="*/ 1346486 w 3461505"/>
              <a:gd name="connsiteY508" fmla="*/ 4496440 h 4662559"/>
              <a:gd name="connsiteX509" fmla="*/ 1339782 w 3461505"/>
              <a:gd name="connsiteY509" fmla="*/ 4470855 h 4662559"/>
              <a:gd name="connsiteX510" fmla="*/ 1339624 w 3461505"/>
              <a:gd name="connsiteY510" fmla="*/ 4462960 h 4662559"/>
              <a:gd name="connsiteX511" fmla="*/ 1341353 w 3461505"/>
              <a:gd name="connsiteY511" fmla="*/ 4468165 h 4662559"/>
              <a:gd name="connsiteX512" fmla="*/ 1339616 w 3461505"/>
              <a:gd name="connsiteY512" fmla="*/ 4462602 h 4662559"/>
              <a:gd name="connsiteX513" fmla="*/ 1259830 w 3461505"/>
              <a:gd name="connsiteY513" fmla="*/ 4456272 h 4662559"/>
              <a:gd name="connsiteX514" fmla="*/ 1259910 w 3461505"/>
              <a:gd name="connsiteY514" fmla="*/ 4456543 h 4662559"/>
              <a:gd name="connsiteX515" fmla="*/ 1259624 w 3461505"/>
              <a:gd name="connsiteY515" fmla="*/ 4459117 h 4662559"/>
              <a:gd name="connsiteX516" fmla="*/ 1259245 w 3461505"/>
              <a:gd name="connsiteY516" fmla="*/ 4457548 h 4662559"/>
              <a:gd name="connsiteX517" fmla="*/ 2085844 w 3461505"/>
              <a:gd name="connsiteY517" fmla="*/ 4454758 h 4662559"/>
              <a:gd name="connsiteX518" fmla="*/ 2086726 w 3461505"/>
              <a:gd name="connsiteY518" fmla="*/ 4459573 h 4662559"/>
              <a:gd name="connsiteX519" fmla="*/ 2087425 w 3461505"/>
              <a:gd name="connsiteY519" fmla="*/ 4467172 h 4662559"/>
              <a:gd name="connsiteX520" fmla="*/ 2085737 w 3461505"/>
              <a:gd name="connsiteY520" fmla="*/ 4464662 h 4662559"/>
              <a:gd name="connsiteX521" fmla="*/ 2089030 w 3461505"/>
              <a:gd name="connsiteY521" fmla="*/ 4479216 h 4662559"/>
              <a:gd name="connsiteX522" fmla="*/ 2090280 w 3461505"/>
              <a:gd name="connsiteY522" fmla="*/ 4496694 h 4662559"/>
              <a:gd name="connsiteX523" fmla="*/ 2093575 w 3461505"/>
              <a:gd name="connsiteY523" fmla="*/ 4482940 h 4662559"/>
              <a:gd name="connsiteX524" fmla="*/ 2089208 w 3461505"/>
              <a:gd name="connsiteY524" fmla="*/ 4476499 h 4662559"/>
              <a:gd name="connsiteX525" fmla="*/ 2089408 w 3461505"/>
              <a:gd name="connsiteY525" fmla="*/ 4473456 h 4662559"/>
              <a:gd name="connsiteX526" fmla="*/ 2091792 w 3461505"/>
              <a:gd name="connsiteY526" fmla="*/ 4473612 h 4662559"/>
              <a:gd name="connsiteX527" fmla="*/ 2083460 w 3461505"/>
              <a:gd name="connsiteY527" fmla="*/ 4454600 h 4662559"/>
              <a:gd name="connsiteX528" fmla="*/ 2084351 w 3461505"/>
              <a:gd name="connsiteY528" fmla="*/ 4459264 h 4662559"/>
              <a:gd name="connsiteX529" fmla="*/ 2085244 w 3461505"/>
              <a:gd name="connsiteY529" fmla="*/ 4463929 h 4662559"/>
              <a:gd name="connsiteX530" fmla="*/ 2085737 w 3461505"/>
              <a:gd name="connsiteY530" fmla="*/ 4464662 h 4662559"/>
              <a:gd name="connsiteX531" fmla="*/ 1059631 w 3461505"/>
              <a:gd name="connsiteY531" fmla="*/ 4449709 h 4662559"/>
              <a:gd name="connsiteX532" fmla="*/ 1065727 w 3461505"/>
              <a:gd name="connsiteY532" fmla="*/ 4461084 h 4662559"/>
              <a:gd name="connsiteX533" fmla="*/ 1066054 w 3461505"/>
              <a:gd name="connsiteY533" fmla="*/ 4461306 h 4662559"/>
              <a:gd name="connsiteX534" fmla="*/ 1071377 w 3461505"/>
              <a:gd name="connsiteY534" fmla="*/ 4471433 h 4662559"/>
              <a:gd name="connsiteX535" fmla="*/ 1076699 w 3461505"/>
              <a:gd name="connsiteY535" fmla="*/ 4481560 h 4662559"/>
              <a:gd name="connsiteX536" fmla="*/ 1065727 w 3461505"/>
              <a:gd name="connsiteY536" fmla="*/ 4461084 h 4662559"/>
              <a:gd name="connsiteX537" fmla="*/ 1063761 w 3461505"/>
              <a:gd name="connsiteY537" fmla="*/ 4459758 h 4662559"/>
              <a:gd name="connsiteX538" fmla="*/ 1059631 w 3461505"/>
              <a:gd name="connsiteY538" fmla="*/ 4449709 h 4662559"/>
              <a:gd name="connsiteX539" fmla="*/ 1443127 w 3461505"/>
              <a:gd name="connsiteY539" fmla="*/ 4449687 h 4662559"/>
              <a:gd name="connsiteX540" fmla="*/ 1457265 w 3461505"/>
              <a:gd name="connsiteY540" fmla="*/ 4489728 h 4662559"/>
              <a:gd name="connsiteX541" fmla="*/ 1452808 w 3461505"/>
              <a:gd name="connsiteY541" fmla="*/ 4472672 h 4662559"/>
              <a:gd name="connsiteX542" fmla="*/ 1447968 w 3461505"/>
              <a:gd name="connsiteY542" fmla="*/ 4461180 h 4662559"/>
              <a:gd name="connsiteX543" fmla="*/ 1443127 w 3461505"/>
              <a:gd name="connsiteY543" fmla="*/ 4449687 h 4662559"/>
              <a:gd name="connsiteX544" fmla="*/ 1459912 w 3461505"/>
              <a:gd name="connsiteY544" fmla="*/ 4449668 h 4662559"/>
              <a:gd name="connsiteX545" fmla="*/ 1461352 w 3461505"/>
              <a:gd name="connsiteY545" fmla="*/ 4456469 h 4662559"/>
              <a:gd name="connsiteX546" fmla="*/ 1460543 w 3461505"/>
              <a:gd name="connsiteY546" fmla="*/ 4450828 h 4662559"/>
              <a:gd name="connsiteX547" fmla="*/ 1263391 w 3461505"/>
              <a:gd name="connsiteY547" fmla="*/ 4449087 h 4662559"/>
              <a:gd name="connsiteX548" fmla="*/ 1270782 w 3461505"/>
              <a:gd name="connsiteY548" fmla="*/ 4473321 h 4662559"/>
              <a:gd name="connsiteX549" fmla="*/ 1276629 w 3461505"/>
              <a:gd name="connsiteY549" fmla="*/ 4487022 h 4662559"/>
              <a:gd name="connsiteX550" fmla="*/ 1276932 w 3461505"/>
              <a:gd name="connsiteY550" fmla="*/ 4489089 h 4662559"/>
              <a:gd name="connsiteX551" fmla="*/ 1277346 w 3461505"/>
              <a:gd name="connsiteY551" fmla="*/ 4491910 h 4662559"/>
              <a:gd name="connsiteX552" fmla="*/ 1270923 w 3461505"/>
              <a:gd name="connsiteY552" fmla="*/ 4480315 h 4662559"/>
              <a:gd name="connsiteX553" fmla="*/ 1270649 w 3461505"/>
              <a:gd name="connsiteY553" fmla="*/ 4484487 h 4662559"/>
              <a:gd name="connsiteX554" fmla="*/ 1268539 w 3461505"/>
              <a:gd name="connsiteY554" fmla="*/ 4480159 h 4662559"/>
              <a:gd name="connsiteX555" fmla="*/ 1266701 w 3461505"/>
              <a:gd name="connsiteY555" fmla="*/ 4471656 h 4662559"/>
              <a:gd name="connsiteX556" fmla="*/ 1263770 w 3461505"/>
              <a:gd name="connsiteY556" fmla="*/ 4479845 h 4662559"/>
              <a:gd name="connsiteX557" fmla="*/ 1263125 w 3461505"/>
              <a:gd name="connsiteY557" fmla="*/ 4471421 h 4662559"/>
              <a:gd name="connsiteX558" fmla="*/ 1262297 w 3461505"/>
              <a:gd name="connsiteY558" fmla="*/ 4465779 h 4662559"/>
              <a:gd name="connsiteX559" fmla="*/ 1264499 w 3461505"/>
              <a:gd name="connsiteY559" fmla="*/ 4468718 h 4662559"/>
              <a:gd name="connsiteX560" fmla="*/ 1262753 w 3461505"/>
              <a:gd name="connsiteY560" fmla="*/ 4458824 h 4662559"/>
              <a:gd name="connsiteX561" fmla="*/ 1263391 w 3461505"/>
              <a:gd name="connsiteY561" fmla="*/ 4449087 h 4662559"/>
              <a:gd name="connsiteX562" fmla="*/ 1251470 w 3461505"/>
              <a:gd name="connsiteY562" fmla="*/ 4448307 h 4662559"/>
              <a:gd name="connsiteX563" fmla="*/ 1256238 w 3461505"/>
              <a:gd name="connsiteY563" fmla="*/ 4448619 h 4662559"/>
              <a:gd name="connsiteX564" fmla="*/ 1258808 w 3461505"/>
              <a:gd name="connsiteY564" fmla="*/ 4452803 h 4662559"/>
              <a:gd name="connsiteX565" fmla="*/ 1259796 w 3461505"/>
              <a:gd name="connsiteY565" fmla="*/ 4456159 h 4662559"/>
              <a:gd name="connsiteX566" fmla="*/ 1257894 w 3461505"/>
              <a:gd name="connsiteY566" fmla="*/ 4459903 h 4662559"/>
              <a:gd name="connsiteX567" fmla="*/ 1258240 w 3461505"/>
              <a:gd name="connsiteY567" fmla="*/ 4461864 h 4662559"/>
              <a:gd name="connsiteX568" fmla="*/ 1257711 w 3461505"/>
              <a:gd name="connsiteY568" fmla="*/ 4462685 h 4662559"/>
              <a:gd name="connsiteX569" fmla="*/ 1246702 w 3461505"/>
              <a:gd name="connsiteY569" fmla="*/ 4447995 h 4662559"/>
              <a:gd name="connsiteX570" fmla="*/ 1258638 w 3461505"/>
              <a:gd name="connsiteY570" fmla="*/ 4485098 h 4662559"/>
              <a:gd name="connsiteX571" fmla="*/ 1251295 w 3461505"/>
              <a:gd name="connsiteY571" fmla="*/ 4469250 h 4662559"/>
              <a:gd name="connsiteX572" fmla="*/ 1244136 w 3461505"/>
              <a:gd name="connsiteY572" fmla="*/ 4450620 h 4662559"/>
              <a:gd name="connsiteX573" fmla="*/ 1459552 w 3461505"/>
              <a:gd name="connsiteY573" fmla="*/ 4447969 h 4662559"/>
              <a:gd name="connsiteX574" fmla="*/ 1459336 w 3461505"/>
              <a:gd name="connsiteY574" fmla="*/ 4448612 h 4662559"/>
              <a:gd name="connsiteX575" fmla="*/ 1459912 w 3461505"/>
              <a:gd name="connsiteY575" fmla="*/ 4449668 h 4662559"/>
              <a:gd name="connsiteX576" fmla="*/ 1184335 w 3461505"/>
              <a:gd name="connsiteY576" fmla="*/ 4446703 h 4662559"/>
              <a:gd name="connsiteX577" fmla="*/ 1186719 w 3461505"/>
              <a:gd name="connsiteY577" fmla="*/ 4446859 h 4662559"/>
              <a:gd name="connsiteX578" fmla="*/ 1187638 w 3461505"/>
              <a:gd name="connsiteY578" fmla="*/ 4451110 h 4662559"/>
              <a:gd name="connsiteX579" fmla="*/ 1188557 w 3461505"/>
              <a:gd name="connsiteY579" fmla="*/ 4455361 h 4662559"/>
              <a:gd name="connsiteX580" fmla="*/ 1190758 w 3461505"/>
              <a:gd name="connsiteY580" fmla="*/ 4458299 h 4662559"/>
              <a:gd name="connsiteX581" fmla="*/ 1190576 w 3461505"/>
              <a:gd name="connsiteY581" fmla="*/ 4461081 h 4662559"/>
              <a:gd name="connsiteX582" fmla="*/ 1192596 w 3461505"/>
              <a:gd name="connsiteY582" fmla="*/ 4466801 h 4662559"/>
              <a:gd name="connsiteX583" fmla="*/ 1190303 w 3461505"/>
              <a:gd name="connsiteY583" fmla="*/ 4465254 h 4662559"/>
              <a:gd name="connsiteX584" fmla="*/ 1196635 w 3461505"/>
              <a:gd name="connsiteY584" fmla="*/ 4478241 h 4662559"/>
              <a:gd name="connsiteX585" fmla="*/ 1191320 w 3461505"/>
              <a:gd name="connsiteY585" fmla="*/ 4486275 h 4662559"/>
              <a:gd name="connsiteX586" fmla="*/ 1184616 w 3461505"/>
              <a:gd name="connsiteY586" fmla="*/ 4460691 h 4662559"/>
              <a:gd name="connsiteX587" fmla="*/ 1184458 w 3461505"/>
              <a:gd name="connsiteY587" fmla="*/ 4452794 h 4662559"/>
              <a:gd name="connsiteX588" fmla="*/ 1186187 w 3461505"/>
              <a:gd name="connsiteY588" fmla="*/ 4458000 h 4662559"/>
              <a:gd name="connsiteX589" fmla="*/ 1184450 w 3461505"/>
              <a:gd name="connsiteY589" fmla="*/ 4452436 h 4662559"/>
              <a:gd name="connsiteX590" fmla="*/ 1104664 w 3461505"/>
              <a:gd name="connsiteY590" fmla="*/ 4446106 h 4662559"/>
              <a:gd name="connsiteX591" fmla="*/ 1104743 w 3461505"/>
              <a:gd name="connsiteY591" fmla="*/ 4446378 h 4662559"/>
              <a:gd name="connsiteX592" fmla="*/ 1104458 w 3461505"/>
              <a:gd name="connsiteY592" fmla="*/ 4448953 h 4662559"/>
              <a:gd name="connsiteX593" fmla="*/ 1104079 w 3461505"/>
              <a:gd name="connsiteY593" fmla="*/ 4447382 h 4662559"/>
              <a:gd name="connsiteX594" fmla="*/ 1930678 w 3461505"/>
              <a:gd name="connsiteY594" fmla="*/ 4444592 h 4662559"/>
              <a:gd name="connsiteX595" fmla="*/ 1931559 w 3461505"/>
              <a:gd name="connsiteY595" fmla="*/ 4449408 h 4662559"/>
              <a:gd name="connsiteX596" fmla="*/ 1932259 w 3461505"/>
              <a:gd name="connsiteY596" fmla="*/ 4457006 h 4662559"/>
              <a:gd name="connsiteX597" fmla="*/ 1930571 w 3461505"/>
              <a:gd name="connsiteY597" fmla="*/ 4454498 h 4662559"/>
              <a:gd name="connsiteX598" fmla="*/ 1933864 w 3461505"/>
              <a:gd name="connsiteY598" fmla="*/ 4469050 h 4662559"/>
              <a:gd name="connsiteX599" fmla="*/ 1935114 w 3461505"/>
              <a:gd name="connsiteY599" fmla="*/ 4486528 h 4662559"/>
              <a:gd name="connsiteX600" fmla="*/ 1938409 w 3461505"/>
              <a:gd name="connsiteY600" fmla="*/ 4472776 h 4662559"/>
              <a:gd name="connsiteX601" fmla="*/ 1934043 w 3461505"/>
              <a:gd name="connsiteY601" fmla="*/ 4466334 h 4662559"/>
              <a:gd name="connsiteX602" fmla="*/ 1934242 w 3461505"/>
              <a:gd name="connsiteY602" fmla="*/ 4463291 h 4662559"/>
              <a:gd name="connsiteX603" fmla="*/ 1936626 w 3461505"/>
              <a:gd name="connsiteY603" fmla="*/ 4463447 h 4662559"/>
              <a:gd name="connsiteX604" fmla="*/ 1928293 w 3461505"/>
              <a:gd name="connsiteY604" fmla="*/ 4444436 h 4662559"/>
              <a:gd name="connsiteX605" fmla="*/ 1929185 w 3461505"/>
              <a:gd name="connsiteY605" fmla="*/ 4449099 h 4662559"/>
              <a:gd name="connsiteX606" fmla="*/ 1930077 w 3461505"/>
              <a:gd name="connsiteY606" fmla="*/ 4453763 h 4662559"/>
              <a:gd name="connsiteX607" fmla="*/ 1930571 w 3461505"/>
              <a:gd name="connsiteY607" fmla="*/ 4454498 h 4662559"/>
              <a:gd name="connsiteX608" fmla="*/ 1460099 w 3461505"/>
              <a:gd name="connsiteY608" fmla="*/ 4439623 h 4662559"/>
              <a:gd name="connsiteX609" fmla="*/ 1460999 w 3461505"/>
              <a:gd name="connsiteY609" fmla="*/ 4443873 h 4662559"/>
              <a:gd name="connsiteX610" fmla="*/ 1461899 w 3461505"/>
              <a:gd name="connsiteY610" fmla="*/ 4448123 h 4662559"/>
              <a:gd name="connsiteX611" fmla="*/ 1460099 w 3461505"/>
              <a:gd name="connsiteY611" fmla="*/ 4439623 h 4662559"/>
              <a:gd name="connsiteX612" fmla="*/ 1287961 w 3461505"/>
              <a:gd name="connsiteY612" fmla="*/ 4439522 h 4662559"/>
              <a:gd name="connsiteX613" fmla="*/ 1302099 w 3461505"/>
              <a:gd name="connsiteY613" fmla="*/ 4479563 h 4662559"/>
              <a:gd name="connsiteX614" fmla="*/ 1297642 w 3461505"/>
              <a:gd name="connsiteY614" fmla="*/ 4462508 h 4662559"/>
              <a:gd name="connsiteX615" fmla="*/ 1292801 w 3461505"/>
              <a:gd name="connsiteY615" fmla="*/ 4451015 h 4662559"/>
              <a:gd name="connsiteX616" fmla="*/ 1287961 w 3461505"/>
              <a:gd name="connsiteY616" fmla="*/ 4439522 h 4662559"/>
              <a:gd name="connsiteX617" fmla="*/ 1304746 w 3461505"/>
              <a:gd name="connsiteY617" fmla="*/ 4439503 h 4662559"/>
              <a:gd name="connsiteX618" fmla="*/ 1306186 w 3461505"/>
              <a:gd name="connsiteY618" fmla="*/ 4446303 h 4662559"/>
              <a:gd name="connsiteX619" fmla="*/ 1305377 w 3461505"/>
              <a:gd name="connsiteY619" fmla="*/ 4440662 h 4662559"/>
              <a:gd name="connsiteX620" fmla="*/ 1108225 w 3461505"/>
              <a:gd name="connsiteY620" fmla="*/ 4438923 h 4662559"/>
              <a:gd name="connsiteX621" fmla="*/ 1115616 w 3461505"/>
              <a:gd name="connsiteY621" fmla="*/ 4463155 h 4662559"/>
              <a:gd name="connsiteX622" fmla="*/ 1121463 w 3461505"/>
              <a:gd name="connsiteY622" fmla="*/ 4476856 h 4662559"/>
              <a:gd name="connsiteX623" fmla="*/ 1121766 w 3461505"/>
              <a:gd name="connsiteY623" fmla="*/ 4478925 h 4662559"/>
              <a:gd name="connsiteX624" fmla="*/ 1122180 w 3461505"/>
              <a:gd name="connsiteY624" fmla="*/ 4481746 h 4662559"/>
              <a:gd name="connsiteX625" fmla="*/ 1115757 w 3461505"/>
              <a:gd name="connsiteY625" fmla="*/ 4470149 h 4662559"/>
              <a:gd name="connsiteX626" fmla="*/ 1115483 w 3461505"/>
              <a:gd name="connsiteY626" fmla="*/ 4474322 h 4662559"/>
              <a:gd name="connsiteX627" fmla="*/ 1113372 w 3461505"/>
              <a:gd name="connsiteY627" fmla="*/ 4469993 h 4662559"/>
              <a:gd name="connsiteX628" fmla="*/ 1111535 w 3461505"/>
              <a:gd name="connsiteY628" fmla="*/ 4461491 h 4662559"/>
              <a:gd name="connsiteX629" fmla="*/ 1108604 w 3461505"/>
              <a:gd name="connsiteY629" fmla="*/ 4469681 h 4662559"/>
              <a:gd name="connsiteX630" fmla="*/ 1107959 w 3461505"/>
              <a:gd name="connsiteY630" fmla="*/ 4461257 h 4662559"/>
              <a:gd name="connsiteX631" fmla="*/ 1107131 w 3461505"/>
              <a:gd name="connsiteY631" fmla="*/ 4455615 h 4662559"/>
              <a:gd name="connsiteX632" fmla="*/ 1109333 w 3461505"/>
              <a:gd name="connsiteY632" fmla="*/ 4458553 h 4662559"/>
              <a:gd name="connsiteX633" fmla="*/ 1107587 w 3461505"/>
              <a:gd name="connsiteY633" fmla="*/ 4448660 h 4662559"/>
              <a:gd name="connsiteX634" fmla="*/ 1108225 w 3461505"/>
              <a:gd name="connsiteY634" fmla="*/ 4438923 h 4662559"/>
              <a:gd name="connsiteX635" fmla="*/ 2182685 w 3461505"/>
              <a:gd name="connsiteY635" fmla="*/ 4438487 h 4662559"/>
              <a:gd name="connsiteX636" fmla="*/ 2182320 w 3461505"/>
              <a:gd name="connsiteY636" fmla="*/ 4444051 h 4662559"/>
              <a:gd name="connsiteX637" fmla="*/ 2184704 w 3461505"/>
              <a:gd name="connsiteY637" fmla="*/ 4444208 h 4662559"/>
              <a:gd name="connsiteX638" fmla="*/ 2184886 w 3461505"/>
              <a:gd name="connsiteY638" fmla="*/ 4441425 h 4662559"/>
              <a:gd name="connsiteX639" fmla="*/ 2182685 w 3461505"/>
              <a:gd name="connsiteY639" fmla="*/ 4438487 h 4662559"/>
              <a:gd name="connsiteX640" fmla="*/ 1096304 w 3461505"/>
              <a:gd name="connsiteY640" fmla="*/ 4438142 h 4662559"/>
              <a:gd name="connsiteX641" fmla="*/ 1101072 w 3461505"/>
              <a:gd name="connsiteY641" fmla="*/ 4438454 h 4662559"/>
              <a:gd name="connsiteX642" fmla="*/ 1103642 w 3461505"/>
              <a:gd name="connsiteY642" fmla="*/ 4442638 h 4662559"/>
              <a:gd name="connsiteX643" fmla="*/ 1104630 w 3461505"/>
              <a:gd name="connsiteY643" fmla="*/ 4445994 h 4662559"/>
              <a:gd name="connsiteX644" fmla="*/ 1102727 w 3461505"/>
              <a:gd name="connsiteY644" fmla="*/ 4449738 h 4662559"/>
              <a:gd name="connsiteX645" fmla="*/ 1103073 w 3461505"/>
              <a:gd name="connsiteY645" fmla="*/ 4451699 h 4662559"/>
              <a:gd name="connsiteX646" fmla="*/ 1102545 w 3461505"/>
              <a:gd name="connsiteY646" fmla="*/ 4452520 h 4662559"/>
              <a:gd name="connsiteX647" fmla="*/ 1091536 w 3461505"/>
              <a:gd name="connsiteY647" fmla="*/ 4437830 h 4662559"/>
              <a:gd name="connsiteX648" fmla="*/ 1103471 w 3461505"/>
              <a:gd name="connsiteY648" fmla="*/ 4474932 h 4662559"/>
              <a:gd name="connsiteX649" fmla="*/ 1096129 w 3461505"/>
              <a:gd name="connsiteY649" fmla="*/ 4459085 h 4662559"/>
              <a:gd name="connsiteX650" fmla="*/ 1088969 w 3461505"/>
              <a:gd name="connsiteY650" fmla="*/ 4440455 h 4662559"/>
              <a:gd name="connsiteX651" fmla="*/ 1304386 w 3461505"/>
              <a:gd name="connsiteY651" fmla="*/ 4437803 h 4662559"/>
              <a:gd name="connsiteX652" fmla="*/ 1304170 w 3461505"/>
              <a:gd name="connsiteY652" fmla="*/ 4438446 h 4662559"/>
              <a:gd name="connsiteX653" fmla="*/ 1304746 w 3461505"/>
              <a:gd name="connsiteY653" fmla="*/ 4439503 h 4662559"/>
              <a:gd name="connsiteX654" fmla="*/ 2285546 w 3461505"/>
              <a:gd name="connsiteY654" fmla="*/ 4435913 h 4662559"/>
              <a:gd name="connsiteX655" fmla="*/ 2285567 w 3461505"/>
              <a:gd name="connsiteY655" fmla="*/ 4439639 h 4662559"/>
              <a:gd name="connsiteX656" fmla="*/ 2286713 w 3461505"/>
              <a:gd name="connsiteY656" fmla="*/ 4440413 h 4662559"/>
              <a:gd name="connsiteX657" fmla="*/ 2285749 w 3461505"/>
              <a:gd name="connsiteY657" fmla="*/ 4436858 h 4662559"/>
              <a:gd name="connsiteX658" fmla="*/ 2229668 w 3461505"/>
              <a:gd name="connsiteY658" fmla="*/ 4435232 h 4662559"/>
              <a:gd name="connsiteX659" fmla="*/ 2228348 w 3461505"/>
              <a:gd name="connsiteY659" fmla="*/ 4435891 h 4662559"/>
              <a:gd name="connsiteX660" fmla="*/ 2229770 w 3461505"/>
              <a:gd name="connsiteY660" fmla="*/ 4437032 h 4662559"/>
              <a:gd name="connsiteX661" fmla="*/ 1775512 w 3461505"/>
              <a:gd name="connsiteY661" fmla="*/ 4434426 h 4662559"/>
              <a:gd name="connsiteX662" fmla="*/ 1776393 w 3461505"/>
              <a:gd name="connsiteY662" fmla="*/ 4439243 h 4662559"/>
              <a:gd name="connsiteX663" fmla="*/ 1777093 w 3461505"/>
              <a:gd name="connsiteY663" fmla="*/ 4446841 h 4662559"/>
              <a:gd name="connsiteX664" fmla="*/ 1775406 w 3461505"/>
              <a:gd name="connsiteY664" fmla="*/ 4444332 h 4662559"/>
              <a:gd name="connsiteX665" fmla="*/ 1778698 w 3461505"/>
              <a:gd name="connsiteY665" fmla="*/ 4458885 h 4662559"/>
              <a:gd name="connsiteX666" fmla="*/ 1779947 w 3461505"/>
              <a:gd name="connsiteY666" fmla="*/ 4476365 h 4662559"/>
              <a:gd name="connsiteX667" fmla="*/ 1783243 w 3461505"/>
              <a:gd name="connsiteY667" fmla="*/ 4462610 h 4662559"/>
              <a:gd name="connsiteX668" fmla="*/ 1778877 w 3461505"/>
              <a:gd name="connsiteY668" fmla="*/ 4456169 h 4662559"/>
              <a:gd name="connsiteX669" fmla="*/ 1779075 w 3461505"/>
              <a:gd name="connsiteY669" fmla="*/ 4453126 h 4662559"/>
              <a:gd name="connsiteX670" fmla="*/ 1781460 w 3461505"/>
              <a:gd name="connsiteY670" fmla="*/ 4453282 h 4662559"/>
              <a:gd name="connsiteX671" fmla="*/ 1773128 w 3461505"/>
              <a:gd name="connsiteY671" fmla="*/ 4434270 h 4662559"/>
              <a:gd name="connsiteX672" fmla="*/ 1774019 w 3461505"/>
              <a:gd name="connsiteY672" fmla="*/ 4438935 h 4662559"/>
              <a:gd name="connsiteX673" fmla="*/ 1774911 w 3461505"/>
              <a:gd name="connsiteY673" fmla="*/ 4443598 h 4662559"/>
              <a:gd name="connsiteX674" fmla="*/ 1775406 w 3461505"/>
              <a:gd name="connsiteY674" fmla="*/ 4444332 h 4662559"/>
              <a:gd name="connsiteX675" fmla="*/ 2233298 w 3461505"/>
              <a:gd name="connsiteY675" fmla="*/ 4433422 h 4662559"/>
              <a:gd name="connsiteX676" fmla="*/ 2229632 w 3461505"/>
              <a:gd name="connsiteY676" fmla="*/ 4434578 h 4662559"/>
              <a:gd name="connsiteX677" fmla="*/ 2229668 w 3461505"/>
              <a:gd name="connsiteY677" fmla="*/ 4435232 h 4662559"/>
              <a:gd name="connsiteX678" fmla="*/ 1304933 w 3461505"/>
              <a:gd name="connsiteY678" fmla="*/ 4429457 h 4662559"/>
              <a:gd name="connsiteX679" fmla="*/ 1305832 w 3461505"/>
              <a:gd name="connsiteY679" fmla="*/ 4433707 h 4662559"/>
              <a:gd name="connsiteX680" fmla="*/ 1306732 w 3461505"/>
              <a:gd name="connsiteY680" fmla="*/ 4437957 h 4662559"/>
              <a:gd name="connsiteX681" fmla="*/ 1304933 w 3461505"/>
              <a:gd name="connsiteY681" fmla="*/ 4429457 h 4662559"/>
              <a:gd name="connsiteX682" fmla="*/ 2257504 w 3461505"/>
              <a:gd name="connsiteY682" fmla="*/ 4429419 h 4662559"/>
              <a:gd name="connsiteX683" fmla="*/ 2258424 w 3461505"/>
              <a:gd name="connsiteY683" fmla="*/ 4433671 h 4662559"/>
              <a:gd name="connsiteX684" fmla="*/ 2263563 w 3461505"/>
              <a:gd name="connsiteY684" fmla="*/ 4446580 h 4662559"/>
              <a:gd name="connsiteX685" fmla="*/ 2262918 w 3461505"/>
              <a:gd name="connsiteY685" fmla="*/ 4438156 h 4662559"/>
              <a:gd name="connsiteX686" fmla="*/ 2257504 w 3461505"/>
              <a:gd name="connsiteY686" fmla="*/ 4429419 h 4662559"/>
              <a:gd name="connsiteX687" fmla="*/ 1132795 w 3461505"/>
              <a:gd name="connsiteY687" fmla="*/ 4429357 h 4662559"/>
              <a:gd name="connsiteX688" fmla="*/ 1146933 w 3461505"/>
              <a:gd name="connsiteY688" fmla="*/ 4469398 h 4662559"/>
              <a:gd name="connsiteX689" fmla="*/ 1142476 w 3461505"/>
              <a:gd name="connsiteY689" fmla="*/ 4452342 h 4662559"/>
              <a:gd name="connsiteX690" fmla="*/ 1137635 w 3461505"/>
              <a:gd name="connsiteY690" fmla="*/ 4440849 h 4662559"/>
              <a:gd name="connsiteX691" fmla="*/ 1132795 w 3461505"/>
              <a:gd name="connsiteY691" fmla="*/ 4429357 h 4662559"/>
              <a:gd name="connsiteX692" fmla="*/ 1149580 w 3461505"/>
              <a:gd name="connsiteY692" fmla="*/ 4429338 h 4662559"/>
              <a:gd name="connsiteX693" fmla="*/ 1151020 w 3461505"/>
              <a:gd name="connsiteY693" fmla="*/ 4436138 h 4662559"/>
              <a:gd name="connsiteX694" fmla="*/ 1150211 w 3461505"/>
              <a:gd name="connsiteY694" fmla="*/ 4430498 h 4662559"/>
              <a:gd name="connsiteX695" fmla="*/ 1513908 w 3461505"/>
              <a:gd name="connsiteY695" fmla="*/ 4429178 h 4662559"/>
              <a:gd name="connsiteX696" fmla="*/ 1520885 w 3461505"/>
              <a:gd name="connsiteY696" fmla="*/ 4450590 h 4662559"/>
              <a:gd name="connsiteX697" fmla="*/ 1521257 w 3461505"/>
              <a:gd name="connsiteY697" fmla="*/ 4463187 h 4662559"/>
              <a:gd name="connsiteX698" fmla="*/ 1516481 w 3461505"/>
              <a:gd name="connsiteY698" fmla="*/ 4444713 h 4662559"/>
              <a:gd name="connsiteX699" fmla="*/ 1513908 w 3461505"/>
              <a:gd name="connsiteY699" fmla="*/ 4429178 h 4662559"/>
              <a:gd name="connsiteX700" fmla="*/ 1506892 w 3461505"/>
              <a:gd name="connsiteY700" fmla="*/ 4428976 h 4662559"/>
              <a:gd name="connsiteX701" fmla="*/ 1510999 w 3461505"/>
              <a:gd name="connsiteY701" fmla="*/ 4437020 h 4662559"/>
              <a:gd name="connsiteX702" fmla="*/ 1514925 w 3461505"/>
              <a:gd name="connsiteY702" fmla="*/ 4450199 h 4662559"/>
              <a:gd name="connsiteX703" fmla="*/ 1520346 w 3461505"/>
              <a:gd name="connsiteY703" fmla="*/ 4477097 h 4662559"/>
              <a:gd name="connsiteX704" fmla="*/ 1516307 w 3461505"/>
              <a:gd name="connsiteY704" fmla="*/ 4465656 h 4662559"/>
              <a:gd name="connsiteX705" fmla="*/ 1512450 w 3461505"/>
              <a:gd name="connsiteY705" fmla="*/ 4451434 h 4662559"/>
              <a:gd name="connsiteX706" fmla="*/ 1508046 w 3461505"/>
              <a:gd name="connsiteY706" fmla="*/ 4445558 h 4662559"/>
              <a:gd name="connsiteX707" fmla="*/ 1506759 w 3461505"/>
              <a:gd name="connsiteY707" fmla="*/ 4437790 h 4662559"/>
              <a:gd name="connsiteX708" fmla="*/ 2283912 w 3461505"/>
              <a:gd name="connsiteY708" fmla="*/ 4428355 h 4662559"/>
              <a:gd name="connsiteX709" fmla="*/ 2285546 w 3461505"/>
              <a:gd name="connsiteY709" fmla="*/ 4435913 h 4662559"/>
              <a:gd name="connsiteX710" fmla="*/ 2285518 w 3461505"/>
              <a:gd name="connsiteY710" fmla="*/ 4431254 h 4662559"/>
              <a:gd name="connsiteX711" fmla="*/ 2283912 w 3461505"/>
              <a:gd name="connsiteY711" fmla="*/ 4428355 h 4662559"/>
              <a:gd name="connsiteX712" fmla="*/ 2027518 w 3461505"/>
              <a:gd name="connsiteY712" fmla="*/ 4428321 h 4662559"/>
              <a:gd name="connsiteX713" fmla="*/ 2027154 w 3461505"/>
              <a:gd name="connsiteY713" fmla="*/ 4433887 h 4662559"/>
              <a:gd name="connsiteX714" fmla="*/ 2029538 w 3461505"/>
              <a:gd name="connsiteY714" fmla="*/ 4434042 h 4662559"/>
              <a:gd name="connsiteX715" fmla="*/ 2029720 w 3461505"/>
              <a:gd name="connsiteY715" fmla="*/ 4431260 h 4662559"/>
              <a:gd name="connsiteX716" fmla="*/ 2027518 w 3461505"/>
              <a:gd name="connsiteY716" fmla="*/ 4428321 h 4662559"/>
              <a:gd name="connsiteX717" fmla="*/ 1149220 w 3461505"/>
              <a:gd name="connsiteY717" fmla="*/ 4427639 h 4662559"/>
              <a:gd name="connsiteX718" fmla="*/ 1149004 w 3461505"/>
              <a:gd name="connsiteY718" fmla="*/ 4428282 h 4662559"/>
              <a:gd name="connsiteX719" fmla="*/ 1149580 w 3461505"/>
              <a:gd name="connsiteY719" fmla="*/ 4429338 h 4662559"/>
              <a:gd name="connsiteX720" fmla="*/ 2130379 w 3461505"/>
              <a:gd name="connsiteY720" fmla="*/ 4425747 h 4662559"/>
              <a:gd name="connsiteX721" fmla="*/ 2130402 w 3461505"/>
              <a:gd name="connsiteY721" fmla="*/ 4429474 h 4662559"/>
              <a:gd name="connsiteX722" fmla="*/ 2131548 w 3461505"/>
              <a:gd name="connsiteY722" fmla="*/ 4430247 h 4662559"/>
              <a:gd name="connsiteX723" fmla="*/ 2130584 w 3461505"/>
              <a:gd name="connsiteY723" fmla="*/ 4426691 h 4662559"/>
              <a:gd name="connsiteX724" fmla="*/ 2074502 w 3461505"/>
              <a:gd name="connsiteY724" fmla="*/ 4425066 h 4662559"/>
              <a:gd name="connsiteX725" fmla="*/ 2073181 w 3461505"/>
              <a:gd name="connsiteY725" fmla="*/ 4425727 h 4662559"/>
              <a:gd name="connsiteX726" fmla="*/ 2074603 w 3461505"/>
              <a:gd name="connsiteY726" fmla="*/ 4426868 h 4662559"/>
              <a:gd name="connsiteX727" fmla="*/ 1382598 w 3461505"/>
              <a:gd name="connsiteY727" fmla="*/ 4423370 h 4662559"/>
              <a:gd name="connsiteX728" fmla="*/ 1386086 w 3461505"/>
              <a:gd name="connsiteY728" fmla="*/ 4434076 h 4662559"/>
              <a:gd name="connsiteX729" fmla="*/ 1386698 w 3461505"/>
              <a:gd name="connsiteY729" fmla="*/ 4434893 h 4662559"/>
              <a:gd name="connsiteX730" fmla="*/ 2078132 w 3461505"/>
              <a:gd name="connsiteY730" fmla="*/ 4423255 h 4662559"/>
              <a:gd name="connsiteX731" fmla="*/ 2074465 w 3461505"/>
              <a:gd name="connsiteY731" fmla="*/ 4424414 h 4662559"/>
              <a:gd name="connsiteX732" fmla="*/ 2074502 w 3461505"/>
              <a:gd name="connsiteY732" fmla="*/ 4425066 h 4662559"/>
              <a:gd name="connsiteX733" fmla="*/ 1444838 w 3461505"/>
              <a:gd name="connsiteY733" fmla="*/ 4421860 h 4662559"/>
              <a:gd name="connsiteX734" fmla="*/ 1447584 w 3461505"/>
              <a:gd name="connsiteY734" fmla="*/ 4433914 h 4662559"/>
              <a:gd name="connsiteX735" fmla="*/ 1448473 w 3461505"/>
              <a:gd name="connsiteY735" fmla="*/ 4435769 h 4662559"/>
              <a:gd name="connsiteX736" fmla="*/ 1447964 w 3461505"/>
              <a:gd name="connsiteY736" fmla="*/ 4432542 h 4662559"/>
              <a:gd name="connsiteX737" fmla="*/ 1444838 w 3461505"/>
              <a:gd name="connsiteY737" fmla="*/ 4421860 h 4662559"/>
              <a:gd name="connsiteX738" fmla="*/ 1149766 w 3461505"/>
              <a:gd name="connsiteY738" fmla="*/ 4419293 h 4662559"/>
              <a:gd name="connsiteX739" fmla="*/ 1150666 w 3461505"/>
              <a:gd name="connsiteY739" fmla="*/ 4423543 h 4662559"/>
              <a:gd name="connsiteX740" fmla="*/ 1151566 w 3461505"/>
              <a:gd name="connsiteY740" fmla="*/ 4427792 h 4662559"/>
              <a:gd name="connsiteX741" fmla="*/ 1149766 w 3461505"/>
              <a:gd name="connsiteY741" fmla="*/ 4419293 h 4662559"/>
              <a:gd name="connsiteX742" fmla="*/ 2128746 w 3461505"/>
              <a:gd name="connsiteY742" fmla="*/ 4418191 h 4662559"/>
              <a:gd name="connsiteX743" fmla="*/ 2130379 w 3461505"/>
              <a:gd name="connsiteY743" fmla="*/ 4425747 h 4662559"/>
              <a:gd name="connsiteX744" fmla="*/ 2130352 w 3461505"/>
              <a:gd name="connsiteY744" fmla="*/ 4421089 h 4662559"/>
              <a:gd name="connsiteX745" fmla="*/ 2128746 w 3461505"/>
              <a:gd name="connsiteY745" fmla="*/ 4418191 h 4662559"/>
              <a:gd name="connsiteX746" fmla="*/ 1872352 w 3461505"/>
              <a:gd name="connsiteY746" fmla="*/ 4418158 h 4662559"/>
              <a:gd name="connsiteX747" fmla="*/ 1871988 w 3461505"/>
              <a:gd name="connsiteY747" fmla="*/ 4423722 h 4662559"/>
              <a:gd name="connsiteX748" fmla="*/ 1874372 w 3461505"/>
              <a:gd name="connsiteY748" fmla="*/ 4423877 h 4662559"/>
              <a:gd name="connsiteX749" fmla="*/ 1874554 w 3461505"/>
              <a:gd name="connsiteY749" fmla="*/ 4421096 h 4662559"/>
              <a:gd name="connsiteX750" fmla="*/ 1872352 w 3461505"/>
              <a:gd name="connsiteY750" fmla="*/ 4418158 h 4662559"/>
              <a:gd name="connsiteX751" fmla="*/ 2156283 w 3461505"/>
              <a:gd name="connsiteY751" fmla="*/ 4417201 h 4662559"/>
              <a:gd name="connsiteX752" fmla="*/ 2161252 w 3461505"/>
              <a:gd name="connsiteY752" fmla="*/ 4428701 h 4662559"/>
              <a:gd name="connsiteX753" fmla="*/ 2161256 w 3461505"/>
              <a:gd name="connsiteY753" fmla="*/ 4428647 h 4662559"/>
              <a:gd name="connsiteX754" fmla="*/ 1514533 w 3461505"/>
              <a:gd name="connsiteY754" fmla="*/ 4416548 h 4662559"/>
              <a:gd name="connsiteX755" fmla="*/ 1517195 w 3461505"/>
              <a:gd name="connsiteY755" fmla="*/ 4422409 h 4662559"/>
              <a:gd name="connsiteX756" fmla="*/ 1521986 w 3461505"/>
              <a:gd name="connsiteY756" fmla="*/ 4452059 h 4662559"/>
              <a:gd name="connsiteX757" fmla="*/ 1517393 w 3461505"/>
              <a:gd name="connsiteY757" fmla="*/ 4430803 h 4662559"/>
              <a:gd name="connsiteX758" fmla="*/ 1515876 w 3461505"/>
              <a:gd name="connsiteY758" fmla="*/ 4421973 h 4662559"/>
              <a:gd name="connsiteX759" fmla="*/ 1975213 w 3461505"/>
              <a:gd name="connsiteY759" fmla="*/ 4415582 h 4662559"/>
              <a:gd name="connsiteX760" fmla="*/ 1975235 w 3461505"/>
              <a:gd name="connsiteY760" fmla="*/ 4419309 h 4662559"/>
              <a:gd name="connsiteX761" fmla="*/ 1976382 w 3461505"/>
              <a:gd name="connsiteY761" fmla="*/ 4420082 h 4662559"/>
              <a:gd name="connsiteX762" fmla="*/ 1975417 w 3461505"/>
              <a:gd name="connsiteY762" fmla="*/ 4416527 h 4662559"/>
              <a:gd name="connsiteX763" fmla="*/ 1919336 w 3461505"/>
              <a:gd name="connsiteY763" fmla="*/ 4414902 h 4662559"/>
              <a:gd name="connsiteX764" fmla="*/ 1918015 w 3461505"/>
              <a:gd name="connsiteY764" fmla="*/ 4415560 h 4662559"/>
              <a:gd name="connsiteX765" fmla="*/ 1919437 w 3461505"/>
              <a:gd name="connsiteY765" fmla="*/ 4416701 h 4662559"/>
              <a:gd name="connsiteX766" fmla="*/ 1227432 w 3461505"/>
              <a:gd name="connsiteY766" fmla="*/ 4413206 h 4662559"/>
              <a:gd name="connsiteX767" fmla="*/ 1230920 w 3461505"/>
              <a:gd name="connsiteY767" fmla="*/ 4423911 h 4662559"/>
              <a:gd name="connsiteX768" fmla="*/ 1231532 w 3461505"/>
              <a:gd name="connsiteY768" fmla="*/ 4424728 h 4662559"/>
              <a:gd name="connsiteX769" fmla="*/ 1922966 w 3461505"/>
              <a:gd name="connsiteY769" fmla="*/ 4413091 h 4662559"/>
              <a:gd name="connsiteX770" fmla="*/ 1919298 w 3461505"/>
              <a:gd name="connsiteY770" fmla="*/ 4414247 h 4662559"/>
              <a:gd name="connsiteX771" fmla="*/ 1919336 w 3461505"/>
              <a:gd name="connsiteY771" fmla="*/ 4414902 h 4662559"/>
              <a:gd name="connsiteX772" fmla="*/ 1973580 w 3461505"/>
              <a:gd name="connsiteY772" fmla="*/ 4408025 h 4662559"/>
              <a:gd name="connsiteX773" fmla="*/ 1975213 w 3461505"/>
              <a:gd name="connsiteY773" fmla="*/ 4415582 h 4662559"/>
              <a:gd name="connsiteX774" fmla="*/ 1975186 w 3461505"/>
              <a:gd name="connsiteY774" fmla="*/ 4410924 h 4662559"/>
              <a:gd name="connsiteX775" fmla="*/ 1973580 w 3461505"/>
              <a:gd name="connsiteY775" fmla="*/ 4408025 h 4662559"/>
              <a:gd name="connsiteX776" fmla="*/ 2001116 w 3461505"/>
              <a:gd name="connsiteY776" fmla="*/ 4407035 h 4662559"/>
              <a:gd name="connsiteX777" fmla="*/ 2006087 w 3461505"/>
              <a:gd name="connsiteY777" fmla="*/ 4418537 h 4662559"/>
              <a:gd name="connsiteX778" fmla="*/ 2006090 w 3461505"/>
              <a:gd name="connsiteY778" fmla="*/ 4418481 h 4662559"/>
              <a:gd name="connsiteX779" fmla="*/ 1359367 w 3461505"/>
              <a:gd name="connsiteY779" fmla="*/ 4406382 h 4662559"/>
              <a:gd name="connsiteX780" fmla="*/ 1362029 w 3461505"/>
              <a:gd name="connsiteY780" fmla="*/ 4412243 h 4662559"/>
              <a:gd name="connsiteX781" fmla="*/ 1362891 w 3461505"/>
              <a:gd name="connsiteY781" fmla="*/ 4417577 h 4662559"/>
              <a:gd name="connsiteX782" fmla="*/ 1361000 w 3461505"/>
              <a:gd name="connsiteY782" fmla="*/ 4413496 h 4662559"/>
              <a:gd name="connsiteX783" fmla="*/ 1360710 w 3461505"/>
              <a:gd name="connsiteY783" fmla="*/ 4411808 h 4662559"/>
              <a:gd name="connsiteX784" fmla="*/ 2129854 w 3461505"/>
              <a:gd name="connsiteY784" fmla="*/ 4404294 h 4662559"/>
              <a:gd name="connsiteX785" fmla="*/ 2130040 w 3461505"/>
              <a:gd name="connsiteY785" fmla="*/ 4410591 h 4662559"/>
              <a:gd name="connsiteX786" fmla="*/ 2131691 w 3461505"/>
              <a:gd name="connsiteY786" fmla="*/ 4412795 h 4662559"/>
              <a:gd name="connsiteX787" fmla="*/ 1072265 w 3461505"/>
              <a:gd name="connsiteY787" fmla="*/ 4403040 h 4662559"/>
              <a:gd name="connsiteX788" fmla="*/ 1075754 w 3461505"/>
              <a:gd name="connsiteY788" fmla="*/ 4413746 h 4662559"/>
              <a:gd name="connsiteX789" fmla="*/ 1076366 w 3461505"/>
              <a:gd name="connsiteY789" fmla="*/ 4414562 h 4662559"/>
              <a:gd name="connsiteX790" fmla="*/ 1021426 w 3461505"/>
              <a:gd name="connsiteY790" fmla="*/ 4402018 h 4662559"/>
              <a:gd name="connsiteX791" fmla="*/ 1021834 w 3461505"/>
              <a:gd name="connsiteY791" fmla="*/ 4405324 h 4662559"/>
              <a:gd name="connsiteX792" fmla="*/ 1025691 w 3461505"/>
              <a:gd name="connsiteY792" fmla="*/ 4419547 h 4662559"/>
              <a:gd name="connsiteX793" fmla="*/ 1022935 w 3461505"/>
              <a:gd name="connsiteY793" fmla="*/ 4406793 h 4662559"/>
              <a:gd name="connsiteX794" fmla="*/ 1268984 w 3461505"/>
              <a:gd name="connsiteY794" fmla="*/ 4397422 h 4662559"/>
              <a:gd name="connsiteX795" fmla="*/ 1282643 w 3461505"/>
              <a:gd name="connsiteY795" fmla="*/ 4440353 h 4662559"/>
              <a:gd name="connsiteX796" fmla="*/ 1295553 w 3461505"/>
              <a:gd name="connsiteY796" fmla="*/ 4487744 h 4662559"/>
              <a:gd name="connsiteX797" fmla="*/ 1286321 w 3461505"/>
              <a:gd name="connsiteY797" fmla="*/ 4464559 h 4662559"/>
              <a:gd name="connsiteX798" fmla="*/ 1276223 w 3461505"/>
              <a:gd name="connsiteY798" fmla="*/ 4435959 h 4662559"/>
              <a:gd name="connsiteX799" fmla="*/ 1275486 w 3461505"/>
              <a:gd name="connsiteY799" fmla="*/ 4428925 h 4662559"/>
              <a:gd name="connsiteX800" fmla="*/ 1276952 w 3461505"/>
              <a:gd name="connsiteY800" fmla="*/ 4424831 h 4662559"/>
              <a:gd name="connsiteX801" fmla="*/ 1269055 w 3461505"/>
              <a:gd name="connsiteY801" fmla="*/ 4399169 h 4662559"/>
              <a:gd name="connsiteX802" fmla="*/ 1845950 w 3461505"/>
              <a:gd name="connsiteY802" fmla="*/ 4396870 h 4662559"/>
              <a:gd name="connsiteX803" fmla="*/ 1850920 w 3461505"/>
              <a:gd name="connsiteY803" fmla="*/ 4408372 h 4662559"/>
              <a:gd name="connsiteX804" fmla="*/ 1850924 w 3461505"/>
              <a:gd name="connsiteY804" fmla="*/ 4408317 h 4662559"/>
              <a:gd name="connsiteX805" fmla="*/ 1204201 w 3461505"/>
              <a:gd name="connsiteY805" fmla="*/ 4396217 h 4662559"/>
              <a:gd name="connsiteX806" fmla="*/ 1206862 w 3461505"/>
              <a:gd name="connsiteY806" fmla="*/ 4402079 h 4662559"/>
              <a:gd name="connsiteX807" fmla="*/ 1207724 w 3461505"/>
              <a:gd name="connsiteY807" fmla="*/ 4407411 h 4662559"/>
              <a:gd name="connsiteX808" fmla="*/ 1205834 w 3461505"/>
              <a:gd name="connsiteY808" fmla="*/ 4403331 h 4662559"/>
              <a:gd name="connsiteX809" fmla="*/ 1205544 w 3461505"/>
              <a:gd name="connsiteY809" fmla="*/ 4401643 h 4662559"/>
              <a:gd name="connsiteX810" fmla="*/ 1974689 w 3461505"/>
              <a:gd name="connsiteY810" fmla="*/ 4394128 h 4662559"/>
              <a:gd name="connsiteX811" fmla="*/ 1974874 w 3461505"/>
              <a:gd name="connsiteY811" fmla="*/ 4400427 h 4662559"/>
              <a:gd name="connsiteX812" fmla="*/ 1976526 w 3461505"/>
              <a:gd name="connsiteY812" fmla="*/ 4402630 h 4662559"/>
              <a:gd name="connsiteX813" fmla="*/ 2257489 w 3461505"/>
              <a:gd name="connsiteY813" fmla="*/ 4393097 h 4662559"/>
              <a:gd name="connsiteX814" fmla="*/ 2262257 w 3461505"/>
              <a:gd name="connsiteY814" fmla="*/ 4393409 h 4662559"/>
              <a:gd name="connsiteX815" fmla="*/ 2262994 w 3461505"/>
              <a:gd name="connsiteY815" fmla="*/ 4400443 h 4662559"/>
              <a:gd name="connsiteX816" fmla="*/ 2261528 w 3461505"/>
              <a:gd name="connsiteY816" fmla="*/ 4404537 h 4662559"/>
              <a:gd name="connsiteX817" fmla="*/ 1017977 w 3461505"/>
              <a:gd name="connsiteY817" fmla="*/ 4391102 h 4662559"/>
              <a:gd name="connsiteX818" fmla="*/ 1021426 w 3461505"/>
              <a:gd name="connsiteY818" fmla="*/ 4402018 h 4662559"/>
              <a:gd name="connsiteX819" fmla="*/ 1021052 w 3461505"/>
              <a:gd name="connsiteY819" fmla="*/ 4398987 h 4662559"/>
              <a:gd name="connsiteX820" fmla="*/ 1017977 w 3461505"/>
              <a:gd name="connsiteY820" fmla="*/ 4391102 h 4662559"/>
              <a:gd name="connsiteX821" fmla="*/ 2144601 w 3461505"/>
              <a:gd name="connsiteY821" fmla="*/ 4388214 h 4662559"/>
              <a:gd name="connsiteX822" fmla="*/ 2147090 w 3461505"/>
              <a:gd name="connsiteY822" fmla="*/ 4397041 h 4662559"/>
              <a:gd name="connsiteX823" fmla="*/ 2147363 w 3461505"/>
              <a:gd name="connsiteY823" fmla="*/ 4392868 h 4662559"/>
              <a:gd name="connsiteX824" fmla="*/ 1113817 w 3461505"/>
              <a:gd name="connsiteY824" fmla="*/ 4387257 h 4662559"/>
              <a:gd name="connsiteX825" fmla="*/ 1127477 w 3461505"/>
              <a:gd name="connsiteY825" fmla="*/ 4430187 h 4662559"/>
              <a:gd name="connsiteX826" fmla="*/ 1140387 w 3461505"/>
              <a:gd name="connsiteY826" fmla="*/ 4477580 h 4662559"/>
              <a:gd name="connsiteX827" fmla="*/ 1131155 w 3461505"/>
              <a:gd name="connsiteY827" fmla="*/ 4454395 h 4662559"/>
              <a:gd name="connsiteX828" fmla="*/ 1121057 w 3461505"/>
              <a:gd name="connsiteY828" fmla="*/ 4425794 h 4662559"/>
              <a:gd name="connsiteX829" fmla="*/ 1120320 w 3461505"/>
              <a:gd name="connsiteY829" fmla="*/ 4418761 h 4662559"/>
              <a:gd name="connsiteX830" fmla="*/ 1121786 w 3461505"/>
              <a:gd name="connsiteY830" fmla="*/ 4414666 h 4662559"/>
              <a:gd name="connsiteX831" fmla="*/ 1113889 w 3461505"/>
              <a:gd name="connsiteY831" fmla="*/ 4389003 h 4662559"/>
              <a:gd name="connsiteX832" fmla="*/ 2164842 w 3461505"/>
              <a:gd name="connsiteY832" fmla="*/ 4385084 h 4662559"/>
              <a:gd name="connsiteX833" fmla="*/ 2165126 w 3461505"/>
              <a:gd name="connsiteY833" fmla="*/ 4386698 h 4662559"/>
              <a:gd name="connsiteX834" fmla="*/ 2165559 w 3461505"/>
              <a:gd name="connsiteY834" fmla="*/ 4387582 h 4662559"/>
              <a:gd name="connsiteX835" fmla="*/ 2164963 w 3461505"/>
              <a:gd name="connsiteY835" fmla="*/ 4385280 h 4662559"/>
              <a:gd name="connsiteX836" fmla="*/ 2131298 w 3461505"/>
              <a:gd name="connsiteY836" fmla="*/ 4384121 h 4662559"/>
              <a:gd name="connsiteX837" fmla="*/ 2133149 w 3461505"/>
              <a:gd name="connsiteY837" fmla="*/ 4390539 h 4662559"/>
              <a:gd name="connsiteX838" fmla="*/ 2131462 w 3461505"/>
              <a:gd name="connsiteY838" fmla="*/ 4384317 h 4662559"/>
              <a:gd name="connsiteX839" fmla="*/ 1819522 w 3461505"/>
              <a:gd name="connsiteY839" fmla="*/ 4383963 h 4662559"/>
              <a:gd name="connsiteX840" fmla="*/ 1819708 w 3461505"/>
              <a:gd name="connsiteY840" fmla="*/ 4390262 h 4662559"/>
              <a:gd name="connsiteX841" fmla="*/ 1821359 w 3461505"/>
              <a:gd name="connsiteY841" fmla="*/ 4392466 h 4662559"/>
              <a:gd name="connsiteX842" fmla="*/ 2102323 w 3461505"/>
              <a:gd name="connsiteY842" fmla="*/ 4382932 h 4662559"/>
              <a:gd name="connsiteX843" fmla="*/ 2102520 w 3461505"/>
              <a:gd name="connsiteY843" fmla="*/ 4382944 h 4662559"/>
              <a:gd name="connsiteX844" fmla="*/ 2104722 w 3461505"/>
              <a:gd name="connsiteY844" fmla="*/ 4385884 h 4662559"/>
              <a:gd name="connsiteX845" fmla="*/ 2103750 w 3461505"/>
              <a:gd name="connsiteY845" fmla="*/ 4383026 h 4662559"/>
              <a:gd name="connsiteX846" fmla="*/ 2107091 w 3461505"/>
              <a:gd name="connsiteY846" fmla="*/ 4383243 h 4662559"/>
              <a:gd name="connsiteX847" fmla="*/ 2107828 w 3461505"/>
              <a:gd name="connsiteY847" fmla="*/ 4390276 h 4662559"/>
              <a:gd name="connsiteX848" fmla="*/ 2106362 w 3461505"/>
              <a:gd name="connsiteY848" fmla="*/ 4394372 h 4662559"/>
              <a:gd name="connsiteX849" fmla="*/ 1429620 w 3461505"/>
              <a:gd name="connsiteY849" fmla="*/ 4381748 h 4662559"/>
              <a:gd name="connsiteX850" fmla="*/ 1436689 w 3461505"/>
              <a:gd name="connsiteY850" fmla="*/ 4401768 h 4662559"/>
              <a:gd name="connsiteX851" fmla="*/ 1432993 w 3461505"/>
              <a:gd name="connsiteY851" fmla="*/ 4389652 h 4662559"/>
              <a:gd name="connsiteX852" fmla="*/ 2162488 w 3461505"/>
              <a:gd name="connsiteY852" fmla="*/ 4381286 h 4662559"/>
              <a:gd name="connsiteX853" fmla="*/ 2164842 w 3461505"/>
              <a:gd name="connsiteY853" fmla="*/ 4385084 h 4662559"/>
              <a:gd name="connsiteX854" fmla="*/ 2164690 w 3461505"/>
              <a:gd name="connsiteY854" fmla="*/ 4384225 h 4662559"/>
              <a:gd name="connsiteX855" fmla="*/ 2164963 w 3461505"/>
              <a:gd name="connsiteY855" fmla="*/ 4385280 h 4662559"/>
              <a:gd name="connsiteX856" fmla="*/ 2167902 w 3461505"/>
              <a:gd name="connsiteY856" fmla="*/ 4390023 h 4662559"/>
              <a:gd name="connsiteX857" fmla="*/ 2170931 w 3461505"/>
              <a:gd name="connsiteY857" fmla="*/ 4398603 h 4662559"/>
              <a:gd name="connsiteX858" fmla="*/ 2166710 w 3461505"/>
              <a:gd name="connsiteY858" fmla="*/ 4389944 h 4662559"/>
              <a:gd name="connsiteX859" fmla="*/ 2165559 w 3461505"/>
              <a:gd name="connsiteY859" fmla="*/ 4387582 h 4662559"/>
              <a:gd name="connsiteX860" fmla="*/ 2165884 w 3461505"/>
              <a:gd name="connsiteY860" fmla="*/ 4388842 h 4662559"/>
              <a:gd name="connsiteX861" fmla="*/ 2169830 w 3461505"/>
              <a:gd name="connsiteY861" fmla="*/ 4397133 h 4662559"/>
              <a:gd name="connsiteX862" fmla="*/ 2172769 w 3461505"/>
              <a:gd name="connsiteY862" fmla="*/ 4407104 h 4662559"/>
              <a:gd name="connsiteX863" fmla="*/ 2166436 w 3461505"/>
              <a:gd name="connsiteY863" fmla="*/ 4394117 h 4662559"/>
              <a:gd name="connsiteX864" fmla="*/ 2165126 w 3461505"/>
              <a:gd name="connsiteY864" fmla="*/ 4386698 h 4662559"/>
              <a:gd name="connsiteX865" fmla="*/ 1989435 w 3461505"/>
              <a:gd name="connsiteY865" fmla="*/ 4378049 h 4662559"/>
              <a:gd name="connsiteX866" fmla="*/ 1991923 w 3461505"/>
              <a:gd name="connsiteY866" fmla="*/ 4386875 h 4662559"/>
              <a:gd name="connsiteX867" fmla="*/ 1992197 w 3461505"/>
              <a:gd name="connsiteY867" fmla="*/ 4382702 h 4662559"/>
              <a:gd name="connsiteX868" fmla="*/ 2249046 w 3461505"/>
              <a:gd name="connsiteY868" fmla="*/ 4375781 h 4662559"/>
              <a:gd name="connsiteX869" fmla="*/ 2249874 w 3461505"/>
              <a:gd name="connsiteY869" fmla="*/ 4381422 h 4662559"/>
              <a:gd name="connsiteX870" fmla="*/ 2248338 w 3461505"/>
              <a:gd name="connsiteY870" fmla="*/ 4382020 h 4662559"/>
              <a:gd name="connsiteX871" fmla="*/ 2246480 w 3461505"/>
              <a:gd name="connsiteY871" fmla="*/ 4378406 h 4662559"/>
              <a:gd name="connsiteX872" fmla="*/ 2247763 w 3461505"/>
              <a:gd name="connsiteY872" fmla="*/ 4377094 h 4662559"/>
              <a:gd name="connsiteX873" fmla="*/ 2249046 w 3461505"/>
              <a:gd name="connsiteY873" fmla="*/ 4375781 h 4662559"/>
              <a:gd name="connsiteX874" fmla="*/ 2009676 w 3461505"/>
              <a:gd name="connsiteY874" fmla="*/ 4374920 h 4662559"/>
              <a:gd name="connsiteX875" fmla="*/ 2009960 w 3461505"/>
              <a:gd name="connsiteY875" fmla="*/ 4376531 h 4662559"/>
              <a:gd name="connsiteX876" fmla="*/ 2010392 w 3461505"/>
              <a:gd name="connsiteY876" fmla="*/ 4377419 h 4662559"/>
              <a:gd name="connsiteX877" fmla="*/ 2009798 w 3461505"/>
              <a:gd name="connsiteY877" fmla="*/ 4375114 h 4662559"/>
              <a:gd name="connsiteX878" fmla="*/ 1976131 w 3461505"/>
              <a:gd name="connsiteY878" fmla="*/ 4373954 h 4662559"/>
              <a:gd name="connsiteX879" fmla="*/ 1977983 w 3461505"/>
              <a:gd name="connsiteY879" fmla="*/ 4380374 h 4662559"/>
              <a:gd name="connsiteX880" fmla="*/ 1976296 w 3461505"/>
              <a:gd name="connsiteY880" fmla="*/ 4374151 h 4662559"/>
              <a:gd name="connsiteX881" fmla="*/ 2048049 w 3461505"/>
              <a:gd name="connsiteY881" fmla="*/ 4373789 h 4662559"/>
              <a:gd name="connsiteX882" fmla="*/ 2050897 w 3461505"/>
              <a:gd name="connsiteY882" fmla="*/ 4385151 h 4662559"/>
              <a:gd name="connsiteX883" fmla="*/ 2055946 w 3461505"/>
              <a:gd name="connsiteY883" fmla="*/ 4399451 h 4662559"/>
              <a:gd name="connsiteX884" fmla="*/ 2053561 w 3461505"/>
              <a:gd name="connsiteY884" fmla="*/ 4399296 h 4662559"/>
              <a:gd name="connsiteX885" fmla="*/ 2051360 w 3461505"/>
              <a:gd name="connsiteY885" fmla="*/ 4396358 h 4662559"/>
              <a:gd name="connsiteX886" fmla="*/ 2050995 w 3461505"/>
              <a:gd name="connsiteY886" fmla="*/ 4401921 h 4662559"/>
              <a:gd name="connsiteX887" fmla="*/ 2048331 w 3461505"/>
              <a:gd name="connsiteY887" fmla="*/ 4387777 h 4662559"/>
              <a:gd name="connsiteX888" fmla="*/ 2048049 w 3461505"/>
              <a:gd name="connsiteY888" fmla="*/ 4373789 h 4662559"/>
              <a:gd name="connsiteX889" fmla="*/ 1947157 w 3461505"/>
              <a:gd name="connsiteY889" fmla="*/ 4372767 h 4662559"/>
              <a:gd name="connsiteX890" fmla="*/ 1947354 w 3461505"/>
              <a:gd name="connsiteY890" fmla="*/ 4372780 h 4662559"/>
              <a:gd name="connsiteX891" fmla="*/ 1949556 w 3461505"/>
              <a:gd name="connsiteY891" fmla="*/ 4375719 h 4662559"/>
              <a:gd name="connsiteX892" fmla="*/ 1948584 w 3461505"/>
              <a:gd name="connsiteY892" fmla="*/ 4372860 h 4662559"/>
              <a:gd name="connsiteX893" fmla="*/ 1951925 w 3461505"/>
              <a:gd name="connsiteY893" fmla="*/ 4373080 h 4662559"/>
              <a:gd name="connsiteX894" fmla="*/ 1952662 w 3461505"/>
              <a:gd name="connsiteY894" fmla="*/ 4380112 h 4662559"/>
              <a:gd name="connsiteX895" fmla="*/ 1951197 w 3461505"/>
              <a:gd name="connsiteY895" fmla="*/ 4384207 h 4662559"/>
              <a:gd name="connsiteX896" fmla="*/ 1425477 w 3461505"/>
              <a:gd name="connsiteY896" fmla="*/ 4371897 h 4662559"/>
              <a:gd name="connsiteX897" fmla="*/ 1429620 w 3461505"/>
              <a:gd name="connsiteY897" fmla="*/ 4381746 h 4662559"/>
              <a:gd name="connsiteX898" fmla="*/ 1427600 w 3461505"/>
              <a:gd name="connsiteY898" fmla="*/ 4376028 h 4662559"/>
              <a:gd name="connsiteX899" fmla="*/ 2007322 w 3461505"/>
              <a:gd name="connsiteY899" fmla="*/ 4371121 h 4662559"/>
              <a:gd name="connsiteX900" fmla="*/ 2009676 w 3461505"/>
              <a:gd name="connsiteY900" fmla="*/ 4374920 h 4662559"/>
              <a:gd name="connsiteX901" fmla="*/ 2009524 w 3461505"/>
              <a:gd name="connsiteY901" fmla="*/ 4374059 h 4662559"/>
              <a:gd name="connsiteX902" fmla="*/ 2009798 w 3461505"/>
              <a:gd name="connsiteY902" fmla="*/ 4375114 h 4662559"/>
              <a:gd name="connsiteX903" fmla="*/ 2012736 w 3461505"/>
              <a:gd name="connsiteY903" fmla="*/ 4379857 h 4662559"/>
              <a:gd name="connsiteX904" fmla="*/ 2015765 w 3461505"/>
              <a:gd name="connsiteY904" fmla="*/ 4388437 h 4662559"/>
              <a:gd name="connsiteX905" fmla="*/ 2011543 w 3461505"/>
              <a:gd name="connsiteY905" fmla="*/ 4379778 h 4662559"/>
              <a:gd name="connsiteX906" fmla="*/ 2010392 w 3461505"/>
              <a:gd name="connsiteY906" fmla="*/ 4377419 h 4662559"/>
              <a:gd name="connsiteX907" fmla="*/ 2010718 w 3461505"/>
              <a:gd name="connsiteY907" fmla="*/ 4378678 h 4662559"/>
              <a:gd name="connsiteX908" fmla="*/ 2014665 w 3461505"/>
              <a:gd name="connsiteY908" fmla="*/ 4386968 h 4662559"/>
              <a:gd name="connsiteX909" fmla="*/ 2017603 w 3461505"/>
              <a:gd name="connsiteY909" fmla="*/ 4396941 h 4662559"/>
              <a:gd name="connsiteX910" fmla="*/ 2011270 w 3461505"/>
              <a:gd name="connsiteY910" fmla="*/ 4383952 h 4662559"/>
              <a:gd name="connsiteX911" fmla="*/ 2009960 w 3461505"/>
              <a:gd name="connsiteY911" fmla="*/ 4376531 h 4662559"/>
              <a:gd name="connsiteX912" fmla="*/ 1834269 w 3461505"/>
              <a:gd name="connsiteY912" fmla="*/ 4367883 h 4662559"/>
              <a:gd name="connsiteX913" fmla="*/ 1836757 w 3461505"/>
              <a:gd name="connsiteY913" fmla="*/ 4376710 h 4662559"/>
              <a:gd name="connsiteX914" fmla="*/ 1837031 w 3461505"/>
              <a:gd name="connsiteY914" fmla="*/ 4372537 h 4662559"/>
              <a:gd name="connsiteX915" fmla="*/ 1496460 w 3461505"/>
              <a:gd name="connsiteY915" fmla="*/ 4366569 h 4662559"/>
              <a:gd name="connsiteX916" fmla="*/ 1496921 w 3461505"/>
              <a:gd name="connsiteY916" fmla="*/ 4373235 h 4662559"/>
              <a:gd name="connsiteX917" fmla="*/ 1499033 w 3461505"/>
              <a:gd name="connsiteY917" fmla="*/ 4382104 h 4662559"/>
              <a:gd name="connsiteX918" fmla="*/ 1495913 w 3461505"/>
              <a:gd name="connsiteY918" fmla="*/ 4374915 h 4662559"/>
              <a:gd name="connsiteX919" fmla="*/ 1496460 w 3461505"/>
              <a:gd name="connsiteY919" fmla="*/ 4366569 h 4662559"/>
              <a:gd name="connsiteX920" fmla="*/ 2107282 w 3461505"/>
              <a:gd name="connsiteY920" fmla="*/ 4365096 h 4662559"/>
              <a:gd name="connsiteX921" fmla="*/ 2108061 w 3461505"/>
              <a:gd name="connsiteY921" fmla="*/ 4366894 h 4662559"/>
              <a:gd name="connsiteX922" fmla="*/ 2110515 w 3461505"/>
              <a:gd name="connsiteY922" fmla="*/ 4371395 h 4662559"/>
              <a:gd name="connsiteX923" fmla="*/ 2110418 w 3461505"/>
              <a:gd name="connsiteY923" fmla="*/ 4370869 h 4662559"/>
              <a:gd name="connsiteX924" fmla="*/ 2109162 w 3461505"/>
              <a:gd name="connsiteY924" fmla="*/ 4368364 h 4662559"/>
              <a:gd name="connsiteX925" fmla="*/ 2107282 w 3461505"/>
              <a:gd name="connsiteY925" fmla="*/ 4365096 h 4662559"/>
              <a:gd name="connsiteX926" fmla="*/ 1854510 w 3461505"/>
              <a:gd name="connsiteY926" fmla="*/ 4364754 h 4662559"/>
              <a:gd name="connsiteX927" fmla="*/ 1854794 w 3461505"/>
              <a:gd name="connsiteY927" fmla="*/ 4366367 h 4662559"/>
              <a:gd name="connsiteX928" fmla="*/ 1855226 w 3461505"/>
              <a:gd name="connsiteY928" fmla="*/ 4367252 h 4662559"/>
              <a:gd name="connsiteX929" fmla="*/ 1854631 w 3461505"/>
              <a:gd name="connsiteY929" fmla="*/ 4364949 h 4662559"/>
              <a:gd name="connsiteX930" fmla="*/ 1422369 w 3461505"/>
              <a:gd name="connsiteY930" fmla="*/ 4364509 h 4662559"/>
              <a:gd name="connsiteX931" fmla="*/ 1422124 w 3461505"/>
              <a:gd name="connsiteY931" fmla="*/ 4365375 h 4662559"/>
              <a:gd name="connsiteX932" fmla="*/ 1425477 w 3461505"/>
              <a:gd name="connsiteY932" fmla="*/ 4371897 h 4662559"/>
              <a:gd name="connsiteX933" fmla="*/ 1820965 w 3461505"/>
              <a:gd name="connsiteY933" fmla="*/ 4363790 h 4662559"/>
              <a:gd name="connsiteX934" fmla="*/ 1822817 w 3461505"/>
              <a:gd name="connsiteY934" fmla="*/ 4370210 h 4662559"/>
              <a:gd name="connsiteX935" fmla="*/ 1821130 w 3461505"/>
              <a:gd name="connsiteY935" fmla="*/ 4363987 h 4662559"/>
              <a:gd name="connsiteX936" fmla="*/ 1892883 w 3461505"/>
              <a:gd name="connsiteY936" fmla="*/ 4363623 h 4662559"/>
              <a:gd name="connsiteX937" fmla="*/ 1895730 w 3461505"/>
              <a:gd name="connsiteY937" fmla="*/ 4374986 h 4662559"/>
              <a:gd name="connsiteX938" fmla="*/ 1900780 w 3461505"/>
              <a:gd name="connsiteY938" fmla="*/ 4389286 h 4662559"/>
              <a:gd name="connsiteX939" fmla="*/ 1898395 w 3461505"/>
              <a:gd name="connsiteY939" fmla="*/ 4389130 h 4662559"/>
              <a:gd name="connsiteX940" fmla="*/ 1896194 w 3461505"/>
              <a:gd name="connsiteY940" fmla="*/ 4386192 h 4662559"/>
              <a:gd name="connsiteX941" fmla="*/ 1895829 w 3461505"/>
              <a:gd name="connsiteY941" fmla="*/ 4391756 h 4662559"/>
              <a:gd name="connsiteX942" fmla="*/ 1893164 w 3461505"/>
              <a:gd name="connsiteY942" fmla="*/ 4377611 h 4662559"/>
              <a:gd name="connsiteX943" fmla="*/ 1892883 w 3461505"/>
              <a:gd name="connsiteY943" fmla="*/ 4363623 h 4662559"/>
              <a:gd name="connsiteX944" fmla="*/ 2259494 w 3461505"/>
              <a:gd name="connsiteY944" fmla="*/ 4362495 h 4662559"/>
              <a:gd name="connsiteX945" fmla="*/ 2260686 w 3461505"/>
              <a:gd name="connsiteY945" fmla="*/ 4362573 h 4662559"/>
              <a:gd name="connsiteX946" fmla="*/ 2264262 w 3461505"/>
              <a:gd name="connsiteY946" fmla="*/ 4362807 h 4662559"/>
              <a:gd name="connsiteX947" fmla="*/ 2268401 w 3461505"/>
              <a:gd name="connsiteY947" fmla="*/ 4391018 h 4662559"/>
              <a:gd name="connsiteX948" fmla="*/ 2268317 w 3461505"/>
              <a:gd name="connsiteY948" fmla="*/ 4410569 h 4662559"/>
              <a:gd name="connsiteX949" fmla="*/ 2265834 w 3461505"/>
              <a:gd name="connsiteY949" fmla="*/ 4393644 h 4662559"/>
              <a:gd name="connsiteX950" fmla="*/ 2260967 w 3461505"/>
              <a:gd name="connsiteY950" fmla="*/ 4376562 h 4662559"/>
              <a:gd name="connsiteX951" fmla="*/ 2260602 w 3461505"/>
              <a:gd name="connsiteY951" fmla="*/ 4382125 h 4662559"/>
              <a:gd name="connsiteX952" fmla="*/ 2260055 w 3461505"/>
              <a:gd name="connsiteY952" fmla="*/ 4390471 h 4662559"/>
              <a:gd name="connsiteX953" fmla="*/ 2258583 w 3461505"/>
              <a:gd name="connsiteY953" fmla="*/ 4376405 h 4662559"/>
              <a:gd name="connsiteX954" fmla="*/ 2259494 w 3461505"/>
              <a:gd name="connsiteY954" fmla="*/ 4362495 h 4662559"/>
              <a:gd name="connsiteX955" fmla="*/ 1852156 w 3461505"/>
              <a:gd name="connsiteY955" fmla="*/ 4360955 h 4662559"/>
              <a:gd name="connsiteX956" fmla="*/ 1854510 w 3461505"/>
              <a:gd name="connsiteY956" fmla="*/ 4364754 h 4662559"/>
              <a:gd name="connsiteX957" fmla="*/ 1854359 w 3461505"/>
              <a:gd name="connsiteY957" fmla="*/ 4363894 h 4662559"/>
              <a:gd name="connsiteX958" fmla="*/ 1854631 w 3461505"/>
              <a:gd name="connsiteY958" fmla="*/ 4364949 h 4662559"/>
              <a:gd name="connsiteX959" fmla="*/ 1857569 w 3461505"/>
              <a:gd name="connsiteY959" fmla="*/ 4369692 h 4662559"/>
              <a:gd name="connsiteX960" fmla="*/ 1860599 w 3461505"/>
              <a:gd name="connsiteY960" fmla="*/ 4378272 h 4662559"/>
              <a:gd name="connsiteX961" fmla="*/ 1856377 w 3461505"/>
              <a:gd name="connsiteY961" fmla="*/ 4369615 h 4662559"/>
              <a:gd name="connsiteX962" fmla="*/ 1855226 w 3461505"/>
              <a:gd name="connsiteY962" fmla="*/ 4367252 h 4662559"/>
              <a:gd name="connsiteX963" fmla="*/ 1855552 w 3461505"/>
              <a:gd name="connsiteY963" fmla="*/ 4368512 h 4662559"/>
              <a:gd name="connsiteX964" fmla="*/ 1859498 w 3461505"/>
              <a:gd name="connsiteY964" fmla="*/ 4376803 h 4662559"/>
              <a:gd name="connsiteX965" fmla="*/ 1862436 w 3461505"/>
              <a:gd name="connsiteY965" fmla="*/ 4386775 h 4662559"/>
              <a:gd name="connsiteX966" fmla="*/ 1856105 w 3461505"/>
              <a:gd name="connsiteY966" fmla="*/ 4373788 h 4662559"/>
              <a:gd name="connsiteX967" fmla="*/ 1854794 w 3461505"/>
              <a:gd name="connsiteY967" fmla="*/ 4366367 h 4662559"/>
              <a:gd name="connsiteX968" fmla="*/ 2136346 w 3461505"/>
              <a:gd name="connsiteY968" fmla="*/ 4360016 h 4662559"/>
              <a:gd name="connsiteX969" fmla="*/ 2143050 w 3461505"/>
              <a:gd name="connsiteY969" fmla="*/ 4385600 h 4662559"/>
              <a:gd name="connsiteX970" fmla="*/ 2144601 w 3461505"/>
              <a:gd name="connsiteY970" fmla="*/ 4388214 h 4662559"/>
              <a:gd name="connsiteX971" fmla="*/ 2142475 w 3461505"/>
              <a:gd name="connsiteY971" fmla="*/ 4380673 h 4662559"/>
              <a:gd name="connsiteX972" fmla="*/ 2136346 w 3461505"/>
              <a:gd name="connsiteY972" fmla="*/ 4360016 h 4662559"/>
              <a:gd name="connsiteX973" fmla="*/ 1480181 w 3461505"/>
              <a:gd name="connsiteY973" fmla="*/ 4359216 h 4662559"/>
              <a:gd name="connsiteX974" fmla="*/ 1484634 w 3461505"/>
              <a:gd name="connsiteY974" fmla="*/ 4373478 h 4662559"/>
              <a:gd name="connsiteX975" fmla="*/ 1484882 w 3461505"/>
              <a:gd name="connsiteY975" fmla="*/ 4375170 h 4662559"/>
              <a:gd name="connsiteX976" fmla="*/ 1483028 w 3461505"/>
              <a:gd name="connsiteY976" fmla="*/ 4370578 h 4662559"/>
              <a:gd name="connsiteX977" fmla="*/ 1480181 w 3461505"/>
              <a:gd name="connsiteY977" fmla="*/ 4359216 h 4662559"/>
              <a:gd name="connsiteX978" fmla="*/ 2113067 w 3461505"/>
              <a:gd name="connsiteY978" fmla="*/ 4357746 h 4662559"/>
              <a:gd name="connsiteX979" fmla="*/ 2113369 w 3461505"/>
              <a:gd name="connsiteY979" fmla="*/ 4358311 h 4662559"/>
              <a:gd name="connsiteX980" fmla="*/ 2113697 w 3461505"/>
              <a:gd name="connsiteY980" fmla="*/ 4358533 h 4662559"/>
              <a:gd name="connsiteX981" fmla="*/ 2119019 w 3461505"/>
              <a:gd name="connsiteY981" fmla="*/ 4368660 h 4662559"/>
              <a:gd name="connsiteX982" fmla="*/ 2124342 w 3461505"/>
              <a:gd name="connsiteY982" fmla="*/ 4378787 h 4662559"/>
              <a:gd name="connsiteX983" fmla="*/ 2113369 w 3461505"/>
              <a:gd name="connsiteY983" fmla="*/ 4358311 h 4662559"/>
              <a:gd name="connsiteX984" fmla="*/ 2113110 w 3461505"/>
              <a:gd name="connsiteY984" fmla="*/ 4358136 h 4662559"/>
              <a:gd name="connsiteX985" fmla="*/ 1341220 w 3461505"/>
              <a:gd name="connsiteY985" fmla="*/ 4357528 h 4662559"/>
              <a:gd name="connsiteX986" fmla="*/ 1341386 w 3461505"/>
              <a:gd name="connsiteY986" fmla="*/ 4357742 h 4662559"/>
              <a:gd name="connsiteX987" fmla="*/ 1341755 w 3461505"/>
              <a:gd name="connsiteY987" fmla="*/ 4363069 h 4662559"/>
              <a:gd name="connsiteX988" fmla="*/ 1343867 w 3461505"/>
              <a:gd name="connsiteY988" fmla="*/ 4371940 h 4662559"/>
              <a:gd name="connsiteX989" fmla="*/ 1340747 w 3461505"/>
              <a:gd name="connsiteY989" fmla="*/ 4364749 h 4662559"/>
              <a:gd name="connsiteX990" fmla="*/ 2104896 w 3461505"/>
              <a:gd name="connsiteY990" fmla="*/ 4355866 h 4662559"/>
              <a:gd name="connsiteX991" fmla="*/ 2110033 w 3461505"/>
              <a:gd name="connsiteY991" fmla="*/ 4368769 h 4662559"/>
              <a:gd name="connsiteX992" fmla="*/ 2110418 w 3461505"/>
              <a:gd name="connsiteY992" fmla="*/ 4370869 h 4662559"/>
              <a:gd name="connsiteX993" fmla="*/ 2112327 w 3461505"/>
              <a:gd name="connsiteY993" fmla="*/ 4374675 h 4662559"/>
              <a:gd name="connsiteX994" fmla="*/ 2112337 w 3461505"/>
              <a:gd name="connsiteY994" fmla="*/ 4374735 h 4662559"/>
              <a:gd name="connsiteX995" fmla="*/ 2110515 w 3461505"/>
              <a:gd name="connsiteY995" fmla="*/ 4371395 h 4662559"/>
              <a:gd name="connsiteX996" fmla="*/ 2111688 w 3461505"/>
              <a:gd name="connsiteY996" fmla="*/ 4377783 h 4662559"/>
              <a:gd name="connsiteX997" fmla="*/ 2111874 w 3461505"/>
              <a:gd name="connsiteY997" fmla="*/ 4386353 h 4662559"/>
              <a:gd name="connsiteX998" fmla="*/ 2113210 w 3461505"/>
              <a:gd name="connsiteY998" fmla="*/ 4386439 h 4662559"/>
              <a:gd name="connsiteX999" fmla="*/ 2113150 w 3461505"/>
              <a:gd name="connsiteY999" fmla="*/ 4400404 h 4662559"/>
              <a:gd name="connsiteX1000" fmla="*/ 2110667 w 3461505"/>
              <a:gd name="connsiteY1000" fmla="*/ 4383480 h 4662559"/>
              <a:gd name="connsiteX1001" fmla="*/ 2105801 w 3461505"/>
              <a:gd name="connsiteY1001" fmla="*/ 4366395 h 4662559"/>
              <a:gd name="connsiteX1002" fmla="*/ 2105436 w 3461505"/>
              <a:gd name="connsiteY1002" fmla="*/ 4371959 h 4662559"/>
              <a:gd name="connsiteX1003" fmla="*/ 2104889 w 3461505"/>
              <a:gd name="connsiteY1003" fmla="*/ 4380305 h 4662559"/>
              <a:gd name="connsiteX1004" fmla="*/ 2103416 w 3461505"/>
              <a:gd name="connsiteY1004" fmla="*/ 4366241 h 4662559"/>
              <a:gd name="connsiteX1005" fmla="*/ 2106028 w 3461505"/>
              <a:gd name="connsiteY1005" fmla="*/ 4362918 h 4662559"/>
              <a:gd name="connsiteX1006" fmla="*/ 1952115 w 3461505"/>
              <a:gd name="connsiteY1006" fmla="*/ 4354931 h 4662559"/>
              <a:gd name="connsiteX1007" fmla="*/ 1952895 w 3461505"/>
              <a:gd name="connsiteY1007" fmla="*/ 4356728 h 4662559"/>
              <a:gd name="connsiteX1008" fmla="*/ 1955349 w 3461505"/>
              <a:gd name="connsiteY1008" fmla="*/ 4361228 h 4662559"/>
              <a:gd name="connsiteX1009" fmla="*/ 1955252 w 3461505"/>
              <a:gd name="connsiteY1009" fmla="*/ 4360703 h 4662559"/>
              <a:gd name="connsiteX1010" fmla="*/ 1953996 w 3461505"/>
              <a:gd name="connsiteY1010" fmla="*/ 4358197 h 4662559"/>
              <a:gd name="connsiteX1011" fmla="*/ 1952115 w 3461505"/>
              <a:gd name="connsiteY1011" fmla="*/ 4354931 h 4662559"/>
              <a:gd name="connsiteX1012" fmla="*/ 1427866 w 3461505"/>
              <a:gd name="connsiteY1012" fmla="*/ 4353694 h 4662559"/>
              <a:gd name="connsiteX1013" fmla="*/ 1429886 w 3461505"/>
              <a:gd name="connsiteY1013" fmla="*/ 4359414 h 4662559"/>
              <a:gd name="connsiteX1014" fmla="*/ 1429522 w 3461505"/>
              <a:gd name="connsiteY1014" fmla="*/ 4364978 h 4662559"/>
              <a:gd name="connsiteX1015" fmla="*/ 1426492 w 3461505"/>
              <a:gd name="connsiteY1015" fmla="*/ 4356398 h 4662559"/>
              <a:gd name="connsiteX1016" fmla="*/ 1427866 w 3461505"/>
              <a:gd name="connsiteY1016" fmla="*/ 4353694 h 4662559"/>
              <a:gd name="connsiteX1017" fmla="*/ 1737717 w 3461505"/>
              <a:gd name="connsiteY1017" fmla="*/ 4353459 h 4662559"/>
              <a:gd name="connsiteX1018" fmla="*/ 1740564 w 3461505"/>
              <a:gd name="connsiteY1018" fmla="*/ 4364822 h 4662559"/>
              <a:gd name="connsiteX1019" fmla="*/ 1745613 w 3461505"/>
              <a:gd name="connsiteY1019" fmla="*/ 4379122 h 4662559"/>
              <a:gd name="connsiteX1020" fmla="*/ 1743229 w 3461505"/>
              <a:gd name="connsiteY1020" fmla="*/ 4378965 h 4662559"/>
              <a:gd name="connsiteX1021" fmla="*/ 1741027 w 3461505"/>
              <a:gd name="connsiteY1021" fmla="*/ 4376027 h 4662559"/>
              <a:gd name="connsiteX1022" fmla="*/ 1740664 w 3461505"/>
              <a:gd name="connsiteY1022" fmla="*/ 4381592 h 4662559"/>
              <a:gd name="connsiteX1023" fmla="*/ 1737998 w 3461505"/>
              <a:gd name="connsiteY1023" fmla="*/ 4367448 h 4662559"/>
              <a:gd name="connsiteX1024" fmla="*/ 1737717 w 3461505"/>
              <a:gd name="connsiteY1024" fmla="*/ 4353459 h 4662559"/>
              <a:gd name="connsiteX1025" fmla="*/ 2268382 w 3461505"/>
              <a:gd name="connsiteY1025" fmla="*/ 4352617 h 4662559"/>
              <a:gd name="connsiteX1026" fmla="*/ 2268064 w 3461505"/>
              <a:gd name="connsiteY1026" fmla="*/ 4355024 h 4662559"/>
              <a:gd name="connsiteX1027" fmla="*/ 2269213 w 3461505"/>
              <a:gd name="connsiteY1027" fmla="*/ 4360338 h 4662559"/>
              <a:gd name="connsiteX1028" fmla="*/ 2104525 w 3461505"/>
              <a:gd name="connsiteY1028" fmla="*/ 4352343 h 4662559"/>
              <a:gd name="connsiteX1029" fmla="*/ 2105419 w 3461505"/>
              <a:gd name="connsiteY1029" fmla="*/ 4352402 h 4662559"/>
              <a:gd name="connsiteX1030" fmla="*/ 2106727 w 3461505"/>
              <a:gd name="connsiteY1030" fmla="*/ 4355282 h 4662559"/>
              <a:gd name="connsiteX1031" fmla="*/ 2104524 w 3461505"/>
              <a:gd name="connsiteY1031" fmla="*/ 4352344 h 4662559"/>
              <a:gd name="connsiteX1032" fmla="*/ 1981180 w 3461505"/>
              <a:gd name="connsiteY1032" fmla="*/ 4349852 h 4662559"/>
              <a:gd name="connsiteX1033" fmla="*/ 1987884 w 3461505"/>
              <a:gd name="connsiteY1033" fmla="*/ 4375436 h 4662559"/>
              <a:gd name="connsiteX1034" fmla="*/ 1989435 w 3461505"/>
              <a:gd name="connsiteY1034" fmla="*/ 4378049 h 4662559"/>
              <a:gd name="connsiteX1035" fmla="*/ 1987310 w 3461505"/>
              <a:gd name="connsiteY1035" fmla="*/ 4370508 h 4662559"/>
              <a:gd name="connsiteX1036" fmla="*/ 1981180 w 3461505"/>
              <a:gd name="connsiteY1036" fmla="*/ 4349852 h 4662559"/>
              <a:gd name="connsiteX1037" fmla="*/ 1957901 w 3461505"/>
              <a:gd name="connsiteY1037" fmla="*/ 4347581 h 4662559"/>
              <a:gd name="connsiteX1038" fmla="*/ 1958203 w 3461505"/>
              <a:gd name="connsiteY1038" fmla="*/ 4348145 h 4662559"/>
              <a:gd name="connsiteX1039" fmla="*/ 1958531 w 3461505"/>
              <a:gd name="connsiteY1039" fmla="*/ 4348367 h 4662559"/>
              <a:gd name="connsiteX1040" fmla="*/ 1963854 w 3461505"/>
              <a:gd name="connsiteY1040" fmla="*/ 4358494 h 4662559"/>
              <a:gd name="connsiteX1041" fmla="*/ 1969176 w 3461505"/>
              <a:gd name="connsiteY1041" fmla="*/ 4368622 h 4662559"/>
              <a:gd name="connsiteX1042" fmla="*/ 1958203 w 3461505"/>
              <a:gd name="connsiteY1042" fmla="*/ 4348145 h 4662559"/>
              <a:gd name="connsiteX1043" fmla="*/ 1957943 w 3461505"/>
              <a:gd name="connsiteY1043" fmla="*/ 4347971 h 4662559"/>
              <a:gd name="connsiteX1044" fmla="*/ 1186054 w 3461505"/>
              <a:gd name="connsiteY1044" fmla="*/ 4347362 h 4662559"/>
              <a:gd name="connsiteX1045" fmla="*/ 1186220 w 3461505"/>
              <a:gd name="connsiteY1045" fmla="*/ 4347577 h 4662559"/>
              <a:gd name="connsiteX1046" fmla="*/ 1186589 w 3461505"/>
              <a:gd name="connsiteY1046" fmla="*/ 4352905 h 4662559"/>
              <a:gd name="connsiteX1047" fmla="*/ 1188701 w 3461505"/>
              <a:gd name="connsiteY1047" fmla="*/ 4361774 h 4662559"/>
              <a:gd name="connsiteX1048" fmla="*/ 1185581 w 3461505"/>
              <a:gd name="connsiteY1048" fmla="*/ 4354585 h 4662559"/>
              <a:gd name="connsiteX1049" fmla="*/ 1949730 w 3461505"/>
              <a:gd name="connsiteY1049" fmla="*/ 4345701 h 4662559"/>
              <a:gd name="connsiteX1050" fmla="*/ 1954867 w 3461505"/>
              <a:gd name="connsiteY1050" fmla="*/ 4358605 h 4662559"/>
              <a:gd name="connsiteX1051" fmla="*/ 1955252 w 3461505"/>
              <a:gd name="connsiteY1051" fmla="*/ 4360703 h 4662559"/>
              <a:gd name="connsiteX1052" fmla="*/ 1957161 w 3461505"/>
              <a:gd name="connsiteY1052" fmla="*/ 4364508 h 4662559"/>
              <a:gd name="connsiteX1053" fmla="*/ 1957170 w 3461505"/>
              <a:gd name="connsiteY1053" fmla="*/ 4364569 h 4662559"/>
              <a:gd name="connsiteX1054" fmla="*/ 1955349 w 3461505"/>
              <a:gd name="connsiteY1054" fmla="*/ 4361228 h 4662559"/>
              <a:gd name="connsiteX1055" fmla="*/ 1956522 w 3461505"/>
              <a:gd name="connsiteY1055" fmla="*/ 4367617 h 4662559"/>
              <a:gd name="connsiteX1056" fmla="*/ 1956708 w 3461505"/>
              <a:gd name="connsiteY1056" fmla="*/ 4376186 h 4662559"/>
              <a:gd name="connsiteX1057" fmla="*/ 1958043 w 3461505"/>
              <a:gd name="connsiteY1057" fmla="*/ 4376275 h 4662559"/>
              <a:gd name="connsiteX1058" fmla="*/ 1957984 w 3461505"/>
              <a:gd name="connsiteY1058" fmla="*/ 4390239 h 4662559"/>
              <a:gd name="connsiteX1059" fmla="*/ 1955502 w 3461505"/>
              <a:gd name="connsiteY1059" fmla="*/ 4373313 h 4662559"/>
              <a:gd name="connsiteX1060" fmla="*/ 1950634 w 3461505"/>
              <a:gd name="connsiteY1060" fmla="*/ 4356231 h 4662559"/>
              <a:gd name="connsiteX1061" fmla="*/ 1950270 w 3461505"/>
              <a:gd name="connsiteY1061" fmla="*/ 4361796 h 4662559"/>
              <a:gd name="connsiteX1062" fmla="*/ 1949723 w 3461505"/>
              <a:gd name="connsiteY1062" fmla="*/ 4370141 h 4662559"/>
              <a:gd name="connsiteX1063" fmla="*/ 1948251 w 3461505"/>
              <a:gd name="connsiteY1063" fmla="*/ 4356075 h 4662559"/>
              <a:gd name="connsiteX1064" fmla="*/ 1950862 w 3461505"/>
              <a:gd name="connsiteY1064" fmla="*/ 4352754 h 4662559"/>
              <a:gd name="connsiteX1065" fmla="*/ 2267629 w 3461505"/>
              <a:gd name="connsiteY1065" fmla="*/ 4345608 h 4662559"/>
              <a:gd name="connsiteX1066" fmla="*/ 2268382 w 3461505"/>
              <a:gd name="connsiteY1066" fmla="*/ 4352617 h 4662559"/>
              <a:gd name="connsiteX1067" fmla="*/ 2268659 w 3461505"/>
              <a:gd name="connsiteY1067" fmla="*/ 4350523 h 4662559"/>
              <a:gd name="connsiteX1068" fmla="*/ 2268611 w 3461505"/>
              <a:gd name="connsiteY1068" fmla="*/ 4346679 h 4662559"/>
              <a:gd name="connsiteX1069" fmla="*/ 1264659 w 3461505"/>
              <a:gd name="connsiteY1069" fmla="*/ 4345338 h 4662559"/>
              <a:gd name="connsiteX1070" fmla="*/ 1267291 w 3461505"/>
              <a:gd name="connsiteY1070" fmla="*/ 4354553 h 4662559"/>
              <a:gd name="connsiteX1071" fmla="*/ 1267203 w 3461505"/>
              <a:gd name="connsiteY1071" fmla="*/ 4354344 h 4662559"/>
              <a:gd name="connsiteX1072" fmla="*/ 1266958 w 3461505"/>
              <a:gd name="connsiteY1072" fmla="*/ 4355211 h 4662559"/>
              <a:gd name="connsiteX1073" fmla="*/ 1268130 w 3461505"/>
              <a:gd name="connsiteY1073" fmla="*/ 4357490 h 4662559"/>
              <a:gd name="connsiteX1074" fmla="*/ 1269272 w 3461505"/>
              <a:gd name="connsiteY1074" fmla="*/ 4361487 h 4662559"/>
              <a:gd name="connsiteX1075" fmla="*/ 1279028 w 3461505"/>
              <a:gd name="connsiteY1075" fmla="*/ 4395587 h 4662559"/>
              <a:gd name="connsiteX1076" fmla="*/ 1286227 w 3461505"/>
              <a:gd name="connsiteY1076" fmla="*/ 4414197 h 4662559"/>
              <a:gd name="connsiteX1077" fmla="*/ 1291368 w 3461505"/>
              <a:gd name="connsiteY1077" fmla="*/ 4427086 h 4662559"/>
              <a:gd name="connsiteX1078" fmla="*/ 1295044 w 3461505"/>
              <a:gd name="connsiteY1078" fmla="*/ 4444068 h 4662559"/>
              <a:gd name="connsiteX1079" fmla="*/ 1298721 w 3461505"/>
              <a:gd name="connsiteY1079" fmla="*/ 4461050 h 4662559"/>
              <a:gd name="connsiteX1080" fmla="*/ 1306530 w 3461505"/>
              <a:gd name="connsiteY1080" fmla="*/ 4488039 h 4662559"/>
              <a:gd name="connsiteX1081" fmla="*/ 1309751 w 3461505"/>
              <a:gd name="connsiteY1081" fmla="*/ 4511976 h 4662559"/>
              <a:gd name="connsiteX1082" fmla="*/ 1305159 w 3461505"/>
              <a:gd name="connsiteY1082" fmla="*/ 4499285 h 4662559"/>
              <a:gd name="connsiteX1083" fmla="*/ 1303344 w 3461505"/>
              <a:gd name="connsiteY1083" fmla="*/ 4490821 h 4662559"/>
              <a:gd name="connsiteX1084" fmla="*/ 1304923 w 3461505"/>
              <a:gd name="connsiteY1084" fmla="*/ 4498633 h 4662559"/>
              <a:gd name="connsiteX1085" fmla="*/ 1293184 w 3461505"/>
              <a:gd name="connsiteY1085" fmla="*/ 4466188 h 4662559"/>
              <a:gd name="connsiteX1086" fmla="*/ 1286111 w 3461505"/>
              <a:gd name="connsiteY1086" fmla="*/ 4443374 h 4662559"/>
              <a:gd name="connsiteX1087" fmla="*/ 1279038 w 3461505"/>
              <a:gd name="connsiteY1087" fmla="*/ 4420559 h 4662559"/>
              <a:gd name="connsiteX1088" fmla="*/ 1268451 w 3461505"/>
              <a:gd name="connsiteY1088" fmla="*/ 4384542 h 4662559"/>
              <a:gd name="connsiteX1089" fmla="*/ 1268129 w 3461505"/>
              <a:gd name="connsiteY1089" fmla="*/ 4376757 h 4662559"/>
              <a:gd name="connsiteX1090" fmla="*/ 1266124 w 3461505"/>
              <a:gd name="connsiteY1090" fmla="*/ 4376625 h 4662559"/>
              <a:gd name="connsiteX1091" fmla="*/ 1265813 w 3461505"/>
              <a:gd name="connsiteY1091" fmla="*/ 4375567 h 4662559"/>
              <a:gd name="connsiteX1092" fmla="*/ 1266474 w 3461505"/>
              <a:gd name="connsiteY1092" fmla="*/ 4365472 h 4662559"/>
              <a:gd name="connsiteX1093" fmla="*/ 1265646 w 3461505"/>
              <a:gd name="connsiteY1093" fmla="*/ 4359831 h 4662559"/>
              <a:gd name="connsiteX1094" fmla="*/ 1266958 w 3461505"/>
              <a:gd name="connsiteY1094" fmla="*/ 4355211 h 4662559"/>
              <a:gd name="connsiteX1095" fmla="*/ 1265001 w 3461505"/>
              <a:gd name="connsiteY1095" fmla="*/ 4351407 h 4662559"/>
              <a:gd name="connsiteX1096" fmla="*/ 1796948 w 3461505"/>
              <a:gd name="connsiteY1096" fmla="*/ 4344767 h 4662559"/>
              <a:gd name="connsiteX1097" fmla="*/ 1797729 w 3461505"/>
              <a:gd name="connsiteY1097" fmla="*/ 4346564 h 4662559"/>
              <a:gd name="connsiteX1098" fmla="*/ 1800183 w 3461505"/>
              <a:gd name="connsiteY1098" fmla="*/ 4351064 h 4662559"/>
              <a:gd name="connsiteX1099" fmla="*/ 1800087 w 3461505"/>
              <a:gd name="connsiteY1099" fmla="*/ 4350538 h 4662559"/>
              <a:gd name="connsiteX1100" fmla="*/ 1798830 w 3461505"/>
              <a:gd name="connsiteY1100" fmla="*/ 4348033 h 4662559"/>
              <a:gd name="connsiteX1101" fmla="*/ 1796948 w 3461505"/>
              <a:gd name="connsiteY1101" fmla="*/ 4344767 h 4662559"/>
              <a:gd name="connsiteX1102" fmla="*/ 1330767 w 3461505"/>
              <a:gd name="connsiteY1102" fmla="*/ 4344400 h 4662559"/>
              <a:gd name="connsiteX1103" fmla="*/ 1331960 w 3461505"/>
              <a:gd name="connsiteY1103" fmla="*/ 4346496 h 4662559"/>
              <a:gd name="connsiteX1104" fmla="*/ 1340109 w 3461505"/>
              <a:gd name="connsiteY1104" fmla="*/ 4374486 h 4662559"/>
              <a:gd name="connsiteX1105" fmla="*/ 1341851 w 3461505"/>
              <a:gd name="connsiteY1105" fmla="*/ 4381547 h 4662559"/>
              <a:gd name="connsiteX1106" fmla="*/ 1337796 w 3461505"/>
              <a:gd name="connsiteY1106" fmla="*/ 4371785 h 4662559"/>
              <a:gd name="connsiteX1107" fmla="*/ 2231977 w 3461505"/>
              <a:gd name="connsiteY1107" fmla="*/ 4343930 h 4662559"/>
              <a:gd name="connsiteX1108" fmla="*/ 2234362 w 3461505"/>
              <a:gd name="connsiteY1108" fmla="*/ 4344085 h 4662559"/>
              <a:gd name="connsiteX1109" fmla="*/ 2235280 w 3461505"/>
              <a:gd name="connsiteY1109" fmla="*/ 4348336 h 4662559"/>
              <a:gd name="connsiteX1110" fmla="*/ 2236199 w 3461505"/>
              <a:gd name="connsiteY1110" fmla="*/ 4352587 h 4662559"/>
              <a:gd name="connsiteX1111" fmla="*/ 2238401 w 3461505"/>
              <a:gd name="connsiteY1111" fmla="*/ 4355525 h 4662559"/>
              <a:gd name="connsiteX1112" fmla="*/ 2238219 w 3461505"/>
              <a:gd name="connsiteY1112" fmla="*/ 4358307 h 4662559"/>
              <a:gd name="connsiteX1113" fmla="*/ 2240238 w 3461505"/>
              <a:gd name="connsiteY1113" fmla="*/ 4364028 h 4662559"/>
              <a:gd name="connsiteX1114" fmla="*/ 2237945 w 3461505"/>
              <a:gd name="connsiteY1114" fmla="*/ 4362480 h 4662559"/>
              <a:gd name="connsiteX1115" fmla="*/ 2244278 w 3461505"/>
              <a:gd name="connsiteY1115" fmla="*/ 4375468 h 4662559"/>
              <a:gd name="connsiteX1116" fmla="*/ 2238963 w 3461505"/>
              <a:gd name="connsiteY1116" fmla="*/ 4383501 h 4662559"/>
              <a:gd name="connsiteX1117" fmla="*/ 2231977 w 3461505"/>
              <a:gd name="connsiteY1117" fmla="*/ 4343930 h 4662559"/>
              <a:gd name="connsiteX1118" fmla="*/ 2152306 w 3461505"/>
              <a:gd name="connsiteY1118" fmla="*/ 4343332 h 4662559"/>
              <a:gd name="connsiteX1119" fmla="*/ 2152386 w 3461505"/>
              <a:gd name="connsiteY1119" fmla="*/ 4343604 h 4662559"/>
              <a:gd name="connsiteX1120" fmla="*/ 2152101 w 3461505"/>
              <a:gd name="connsiteY1120" fmla="*/ 4346179 h 4662559"/>
              <a:gd name="connsiteX1121" fmla="*/ 2151722 w 3461505"/>
              <a:gd name="connsiteY1121" fmla="*/ 4344609 h 4662559"/>
              <a:gd name="connsiteX1122" fmla="*/ 1949358 w 3461505"/>
              <a:gd name="connsiteY1122" fmla="*/ 4342178 h 4662559"/>
              <a:gd name="connsiteX1123" fmla="*/ 1950253 w 3461505"/>
              <a:gd name="connsiteY1123" fmla="*/ 4342236 h 4662559"/>
              <a:gd name="connsiteX1124" fmla="*/ 1951560 w 3461505"/>
              <a:gd name="connsiteY1124" fmla="*/ 4345117 h 4662559"/>
              <a:gd name="connsiteX1125" fmla="*/ 1949358 w 3461505"/>
              <a:gd name="connsiteY1125" fmla="*/ 4342179 h 4662559"/>
              <a:gd name="connsiteX1126" fmla="*/ 1826014 w 3461505"/>
              <a:gd name="connsiteY1126" fmla="*/ 4339685 h 4662559"/>
              <a:gd name="connsiteX1127" fmla="*/ 1832718 w 3461505"/>
              <a:gd name="connsiteY1127" fmla="*/ 4365270 h 4662559"/>
              <a:gd name="connsiteX1128" fmla="*/ 1834269 w 3461505"/>
              <a:gd name="connsiteY1128" fmla="*/ 4367883 h 4662559"/>
              <a:gd name="connsiteX1129" fmla="*/ 1832143 w 3461505"/>
              <a:gd name="connsiteY1129" fmla="*/ 4360344 h 4662559"/>
              <a:gd name="connsiteX1130" fmla="*/ 1826014 w 3461505"/>
              <a:gd name="connsiteY1130" fmla="*/ 4339685 h 4662559"/>
              <a:gd name="connsiteX1131" fmla="*/ 1481593 w 3461505"/>
              <a:gd name="connsiteY1131" fmla="*/ 4337656 h 4662559"/>
              <a:gd name="connsiteX1132" fmla="*/ 1495275 w 3461505"/>
              <a:gd name="connsiteY1132" fmla="*/ 4384652 h 4662559"/>
              <a:gd name="connsiteX1133" fmla="*/ 1504735 w 3461505"/>
              <a:gd name="connsiteY1133" fmla="*/ 4422990 h 4662559"/>
              <a:gd name="connsiteX1134" fmla="*/ 1503635 w 3461505"/>
              <a:gd name="connsiteY1134" fmla="*/ 4421520 h 4662559"/>
              <a:gd name="connsiteX1135" fmla="*/ 1506573 w 3461505"/>
              <a:gd name="connsiteY1135" fmla="*/ 4431492 h 4662559"/>
              <a:gd name="connsiteX1136" fmla="*/ 1499785 w 3461505"/>
              <a:gd name="connsiteY1136" fmla="*/ 4425459 h 4662559"/>
              <a:gd name="connsiteX1137" fmla="*/ 1493992 w 3461505"/>
              <a:gd name="connsiteY1137" fmla="*/ 4385965 h 4662559"/>
              <a:gd name="connsiteX1138" fmla="*/ 1481593 w 3461505"/>
              <a:gd name="connsiteY1138" fmla="*/ 4337656 h 4662559"/>
              <a:gd name="connsiteX1139" fmla="*/ 975789 w 3461505"/>
              <a:gd name="connsiteY1139" fmla="*/ 4336651 h 4662559"/>
              <a:gd name="connsiteX1140" fmla="*/ 976652 w 3461505"/>
              <a:gd name="connsiteY1140" fmla="*/ 4338104 h 4662559"/>
              <a:gd name="connsiteX1141" fmla="*/ 975698 w 3461505"/>
              <a:gd name="connsiteY1141" fmla="*/ 4338042 h 4662559"/>
              <a:gd name="connsiteX1142" fmla="*/ 975789 w 3461505"/>
              <a:gd name="connsiteY1142" fmla="*/ 4336651 h 4662559"/>
              <a:gd name="connsiteX1143" fmla="*/ 2155867 w 3461505"/>
              <a:gd name="connsiteY1143" fmla="*/ 4336149 h 4662559"/>
              <a:gd name="connsiteX1144" fmla="*/ 2163260 w 3461505"/>
              <a:gd name="connsiteY1144" fmla="*/ 4360383 h 4662559"/>
              <a:gd name="connsiteX1145" fmla="*/ 2169105 w 3461505"/>
              <a:gd name="connsiteY1145" fmla="*/ 4374083 h 4662559"/>
              <a:gd name="connsiteX1146" fmla="*/ 2169409 w 3461505"/>
              <a:gd name="connsiteY1146" fmla="*/ 4376151 h 4662559"/>
              <a:gd name="connsiteX1147" fmla="*/ 2169823 w 3461505"/>
              <a:gd name="connsiteY1147" fmla="*/ 4378972 h 4662559"/>
              <a:gd name="connsiteX1148" fmla="*/ 2163399 w 3461505"/>
              <a:gd name="connsiteY1148" fmla="*/ 4367376 h 4662559"/>
              <a:gd name="connsiteX1149" fmla="*/ 2163126 w 3461505"/>
              <a:gd name="connsiteY1149" fmla="*/ 4371549 h 4662559"/>
              <a:gd name="connsiteX1150" fmla="*/ 2161015 w 3461505"/>
              <a:gd name="connsiteY1150" fmla="*/ 4367219 h 4662559"/>
              <a:gd name="connsiteX1151" fmla="*/ 2159178 w 3461505"/>
              <a:gd name="connsiteY1151" fmla="*/ 4358718 h 4662559"/>
              <a:gd name="connsiteX1152" fmla="*/ 2156247 w 3461505"/>
              <a:gd name="connsiteY1152" fmla="*/ 4366907 h 4662559"/>
              <a:gd name="connsiteX1153" fmla="*/ 2155602 w 3461505"/>
              <a:gd name="connsiteY1153" fmla="*/ 4358483 h 4662559"/>
              <a:gd name="connsiteX1154" fmla="*/ 2154774 w 3461505"/>
              <a:gd name="connsiteY1154" fmla="*/ 4352842 h 4662559"/>
              <a:gd name="connsiteX1155" fmla="*/ 2156976 w 3461505"/>
              <a:gd name="connsiteY1155" fmla="*/ 4355780 h 4662559"/>
              <a:gd name="connsiteX1156" fmla="*/ 2155229 w 3461505"/>
              <a:gd name="connsiteY1156" fmla="*/ 4345886 h 4662559"/>
              <a:gd name="connsiteX1157" fmla="*/ 2155867 w 3461505"/>
              <a:gd name="connsiteY1157" fmla="*/ 4336149 h 4662559"/>
              <a:gd name="connsiteX1158" fmla="*/ 2143947 w 3461505"/>
              <a:gd name="connsiteY1158" fmla="*/ 4335368 h 4662559"/>
              <a:gd name="connsiteX1159" fmla="*/ 2148715 w 3461505"/>
              <a:gd name="connsiteY1159" fmla="*/ 4335681 h 4662559"/>
              <a:gd name="connsiteX1160" fmla="*/ 2151285 w 3461505"/>
              <a:gd name="connsiteY1160" fmla="*/ 4339866 h 4662559"/>
              <a:gd name="connsiteX1161" fmla="*/ 2152273 w 3461505"/>
              <a:gd name="connsiteY1161" fmla="*/ 4343221 h 4662559"/>
              <a:gd name="connsiteX1162" fmla="*/ 2150370 w 3461505"/>
              <a:gd name="connsiteY1162" fmla="*/ 4346966 h 4662559"/>
              <a:gd name="connsiteX1163" fmla="*/ 2150716 w 3461505"/>
              <a:gd name="connsiteY1163" fmla="*/ 4348926 h 4662559"/>
              <a:gd name="connsiteX1164" fmla="*/ 2150188 w 3461505"/>
              <a:gd name="connsiteY1164" fmla="*/ 4349747 h 4662559"/>
              <a:gd name="connsiteX1165" fmla="*/ 1109492 w 3461505"/>
              <a:gd name="connsiteY1165" fmla="*/ 4335173 h 4662559"/>
              <a:gd name="connsiteX1166" fmla="*/ 1112125 w 3461505"/>
              <a:gd name="connsiteY1166" fmla="*/ 4344389 h 4662559"/>
              <a:gd name="connsiteX1167" fmla="*/ 1112037 w 3461505"/>
              <a:gd name="connsiteY1167" fmla="*/ 4344179 h 4662559"/>
              <a:gd name="connsiteX1168" fmla="*/ 1111792 w 3461505"/>
              <a:gd name="connsiteY1168" fmla="*/ 4345045 h 4662559"/>
              <a:gd name="connsiteX1169" fmla="*/ 1112963 w 3461505"/>
              <a:gd name="connsiteY1169" fmla="*/ 4347324 h 4662559"/>
              <a:gd name="connsiteX1170" fmla="*/ 1114105 w 3461505"/>
              <a:gd name="connsiteY1170" fmla="*/ 4351322 h 4662559"/>
              <a:gd name="connsiteX1171" fmla="*/ 1123862 w 3461505"/>
              <a:gd name="connsiteY1171" fmla="*/ 4385422 h 4662559"/>
              <a:gd name="connsiteX1172" fmla="*/ 1131060 w 3461505"/>
              <a:gd name="connsiteY1172" fmla="*/ 4404032 h 4662559"/>
              <a:gd name="connsiteX1173" fmla="*/ 1136202 w 3461505"/>
              <a:gd name="connsiteY1173" fmla="*/ 4416920 h 4662559"/>
              <a:gd name="connsiteX1174" fmla="*/ 1139878 w 3461505"/>
              <a:gd name="connsiteY1174" fmla="*/ 4433903 h 4662559"/>
              <a:gd name="connsiteX1175" fmla="*/ 1143555 w 3461505"/>
              <a:gd name="connsiteY1175" fmla="*/ 4450886 h 4662559"/>
              <a:gd name="connsiteX1176" fmla="*/ 1151364 w 3461505"/>
              <a:gd name="connsiteY1176" fmla="*/ 4477874 h 4662559"/>
              <a:gd name="connsiteX1177" fmla="*/ 1154585 w 3461505"/>
              <a:gd name="connsiteY1177" fmla="*/ 4501812 h 4662559"/>
              <a:gd name="connsiteX1178" fmla="*/ 1149993 w 3461505"/>
              <a:gd name="connsiteY1178" fmla="*/ 4489120 h 4662559"/>
              <a:gd name="connsiteX1179" fmla="*/ 1148178 w 3461505"/>
              <a:gd name="connsiteY1179" fmla="*/ 4480655 h 4662559"/>
              <a:gd name="connsiteX1180" fmla="*/ 1149757 w 3461505"/>
              <a:gd name="connsiteY1180" fmla="*/ 4488467 h 4662559"/>
              <a:gd name="connsiteX1181" fmla="*/ 1138018 w 3461505"/>
              <a:gd name="connsiteY1181" fmla="*/ 4456024 h 4662559"/>
              <a:gd name="connsiteX1182" fmla="*/ 1130945 w 3461505"/>
              <a:gd name="connsiteY1182" fmla="*/ 4433208 h 4662559"/>
              <a:gd name="connsiteX1183" fmla="*/ 1123872 w 3461505"/>
              <a:gd name="connsiteY1183" fmla="*/ 4410394 h 4662559"/>
              <a:gd name="connsiteX1184" fmla="*/ 1113285 w 3461505"/>
              <a:gd name="connsiteY1184" fmla="*/ 4374376 h 4662559"/>
              <a:gd name="connsiteX1185" fmla="*/ 1112963 w 3461505"/>
              <a:gd name="connsiteY1185" fmla="*/ 4366591 h 4662559"/>
              <a:gd name="connsiteX1186" fmla="*/ 1110957 w 3461505"/>
              <a:gd name="connsiteY1186" fmla="*/ 4366460 h 4662559"/>
              <a:gd name="connsiteX1187" fmla="*/ 1110647 w 3461505"/>
              <a:gd name="connsiteY1187" fmla="*/ 4365402 h 4662559"/>
              <a:gd name="connsiteX1188" fmla="*/ 1111308 w 3461505"/>
              <a:gd name="connsiteY1188" fmla="*/ 4355307 h 4662559"/>
              <a:gd name="connsiteX1189" fmla="*/ 1110480 w 3461505"/>
              <a:gd name="connsiteY1189" fmla="*/ 4349665 h 4662559"/>
              <a:gd name="connsiteX1190" fmla="*/ 1111792 w 3461505"/>
              <a:gd name="connsiteY1190" fmla="*/ 4345045 h 4662559"/>
              <a:gd name="connsiteX1191" fmla="*/ 1109835 w 3461505"/>
              <a:gd name="connsiteY1191" fmla="*/ 4341241 h 4662559"/>
              <a:gd name="connsiteX1192" fmla="*/ 2139178 w 3461505"/>
              <a:gd name="connsiteY1192" fmla="*/ 4335056 h 4662559"/>
              <a:gd name="connsiteX1193" fmla="*/ 2151114 w 3461505"/>
              <a:gd name="connsiteY1193" fmla="*/ 4372160 h 4662559"/>
              <a:gd name="connsiteX1194" fmla="*/ 2143772 w 3461505"/>
              <a:gd name="connsiteY1194" fmla="*/ 4356312 h 4662559"/>
              <a:gd name="connsiteX1195" fmla="*/ 2136612 w 3461505"/>
              <a:gd name="connsiteY1195" fmla="*/ 4337682 h 4662559"/>
              <a:gd name="connsiteX1196" fmla="*/ 1175601 w 3461505"/>
              <a:gd name="connsiteY1196" fmla="*/ 4334235 h 4662559"/>
              <a:gd name="connsiteX1197" fmla="*/ 1176794 w 3461505"/>
              <a:gd name="connsiteY1197" fmla="*/ 4336332 h 4662559"/>
              <a:gd name="connsiteX1198" fmla="*/ 1184943 w 3461505"/>
              <a:gd name="connsiteY1198" fmla="*/ 4364322 h 4662559"/>
              <a:gd name="connsiteX1199" fmla="*/ 1186685 w 3461505"/>
              <a:gd name="connsiteY1199" fmla="*/ 4371381 h 4662559"/>
              <a:gd name="connsiteX1200" fmla="*/ 1182629 w 3461505"/>
              <a:gd name="connsiteY1200" fmla="*/ 4361619 h 4662559"/>
              <a:gd name="connsiteX1201" fmla="*/ 2076811 w 3461505"/>
              <a:gd name="connsiteY1201" fmla="*/ 4333764 h 4662559"/>
              <a:gd name="connsiteX1202" fmla="*/ 2079195 w 3461505"/>
              <a:gd name="connsiteY1202" fmla="*/ 4333919 h 4662559"/>
              <a:gd name="connsiteX1203" fmla="*/ 2080114 w 3461505"/>
              <a:gd name="connsiteY1203" fmla="*/ 4338172 h 4662559"/>
              <a:gd name="connsiteX1204" fmla="*/ 2081033 w 3461505"/>
              <a:gd name="connsiteY1204" fmla="*/ 4342422 h 4662559"/>
              <a:gd name="connsiteX1205" fmla="*/ 2083235 w 3461505"/>
              <a:gd name="connsiteY1205" fmla="*/ 4345362 h 4662559"/>
              <a:gd name="connsiteX1206" fmla="*/ 2083052 w 3461505"/>
              <a:gd name="connsiteY1206" fmla="*/ 4348142 h 4662559"/>
              <a:gd name="connsiteX1207" fmla="*/ 2085073 w 3461505"/>
              <a:gd name="connsiteY1207" fmla="*/ 4353862 h 4662559"/>
              <a:gd name="connsiteX1208" fmla="*/ 2082780 w 3461505"/>
              <a:gd name="connsiteY1208" fmla="*/ 4352316 h 4662559"/>
              <a:gd name="connsiteX1209" fmla="*/ 2089111 w 3461505"/>
              <a:gd name="connsiteY1209" fmla="*/ 4365303 h 4662559"/>
              <a:gd name="connsiteX1210" fmla="*/ 2083797 w 3461505"/>
              <a:gd name="connsiteY1210" fmla="*/ 4373336 h 4662559"/>
              <a:gd name="connsiteX1211" fmla="*/ 2077092 w 3461505"/>
              <a:gd name="connsiteY1211" fmla="*/ 4347751 h 4662559"/>
              <a:gd name="connsiteX1212" fmla="*/ 2076934 w 3461505"/>
              <a:gd name="connsiteY1212" fmla="*/ 4339857 h 4662559"/>
              <a:gd name="connsiteX1213" fmla="*/ 2078664 w 3461505"/>
              <a:gd name="connsiteY1213" fmla="*/ 4345061 h 4662559"/>
              <a:gd name="connsiteX1214" fmla="*/ 2076927 w 3461505"/>
              <a:gd name="connsiteY1214" fmla="*/ 4339498 h 4662559"/>
              <a:gd name="connsiteX1215" fmla="*/ 1997141 w 3461505"/>
              <a:gd name="connsiteY1215" fmla="*/ 4333168 h 4662559"/>
              <a:gd name="connsiteX1216" fmla="*/ 1997220 w 3461505"/>
              <a:gd name="connsiteY1216" fmla="*/ 4333439 h 4662559"/>
              <a:gd name="connsiteX1217" fmla="*/ 1996934 w 3461505"/>
              <a:gd name="connsiteY1217" fmla="*/ 4336013 h 4662559"/>
              <a:gd name="connsiteX1218" fmla="*/ 1996556 w 3461505"/>
              <a:gd name="connsiteY1218" fmla="*/ 4334444 h 4662559"/>
              <a:gd name="connsiteX1219" fmla="*/ 1796941 w 3461505"/>
              <a:gd name="connsiteY1219" fmla="*/ 4326605 h 4662559"/>
              <a:gd name="connsiteX1220" fmla="*/ 1803037 w 3461505"/>
              <a:gd name="connsiteY1220" fmla="*/ 4337980 h 4662559"/>
              <a:gd name="connsiteX1221" fmla="*/ 1803364 w 3461505"/>
              <a:gd name="connsiteY1221" fmla="*/ 4338202 h 4662559"/>
              <a:gd name="connsiteX1222" fmla="*/ 1808688 w 3461505"/>
              <a:gd name="connsiteY1222" fmla="*/ 4348329 h 4662559"/>
              <a:gd name="connsiteX1223" fmla="*/ 1814009 w 3461505"/>
              <a:gd name="connsiteY1223" fmla="*/ 4358457 h 4662559"/>
              <a:gd name="connsiteX1224" fmla="*/ 1803037 w 3461505"/>
              <a:gd name="connsiteY1224" fmla="*/ 4337980 h 4662559"/>
              <a:gd name="connsiteX1225" fmla="*/ 1801071 w 3461505"/>
              <a:gd name="connsiteY1225" fmla="*/ 4336655 h 4662559"/>
              <a:gd name="connsiteX1226" fmla="*/ 1796941 w 3461505"/>
              <a:gd name="connsiteY1226" fmla="*/ 4326605 h 4662559"/>
              <a:gd name="connsiteX1227" fmla="*/ 2180438 w 3461505"/>
              <a:gd name="connsiteY1227" fmla="*/ 4326584 h 4662559"/>
              <a:gd name="connsiteX1228" fmla="*/ 2194576 w 3461505"/>
              <a:gd name="connsiteY1228" fmla="*/ 4366624 h 4662559"/>
              <a:gd name="connsiteX1229" fmla="*/ 2190118 w 3461505"/>
              <a:gd name="connsiteY1229" fmla="*/ 4349568 h 4662559"/>
              <a:gd name="connsiteX1230" fmla="*/ 2185278 w 3461505"/>
              <a:gd name="connsiteY1230" fmla="*/ 4338077 h 4662559"/>
              <a:gd name="connsiteX1231" fmla="*/ 2180438 w 3461505"/>
              <a:gd name="connsiteY1231" fmla="*/ 4326584 h 4662559"/>
              <a:gd name="connsiteX1232" fmla="*/ 2197222 w 3461505"/>
              <a:gd name="connsiteY1232" fmla="*/ 4326564 h 4662559"/>
              <a:gd name="connsiteX1233" fmla="*/ 2198662 w 3461505"/>
              <a:gd name="connsiteY1233" fmla="*/ 4333365 h 4662559"/>
              <a:gd name="connsiteX1234" fmla="*/ 2197854 w 3461505"/>
              <a:gd name="connsiteY1234" fmla="*/ 4327725 h 4662559"/>
              <a:gd name="connsiteX1235" fmla="*/ 2000702 w 3461505"/>
              <a:gd name="connsiteY1235" fmla="*/ 4325984 h 4662559"/>
              <a:gd name="connsiteX1236" fmla="*/ 2008093 w 3461505"/>
              <a:gd name="connsiteY1236" fmla="*/ 4350217 h 4662559"/>
              <a:gd name="connsiteX1237" fmla="*/ 2013939 w 3461505"/>
              <a:gd name="connsiteY1237" fmla="*/ 4363918 h 4662559"/>
              <a:gd name="connsiteX1238" fmla="*/ 2014243 w 3461505"/>
              <a:gd name="connsiteY1238" fmla="*/ 4365986 h 4662559"/>
              <a:gd name="connsiteX1239" fmla="*/ 2014656 w 3461505"/>
              <a:gd name="connsiteY1239" fmla="*/ 4368807 h 4662559"/>
              <a:gd name="connsiteX1240" fmla="*/ 2008233 w 3461505"/>
              <a:gd name="connsiteY1240" fmla="*/ 4357212 h 4662559"/>
              <a:gd name="connsiteX1241" fmla="*/ 2007960 w 3461505"/>
              <a:gd name="connsiteY1241" fmla="*/ 4361384 h 4662559"/>
              <a:gd name="connsiteX1242" fmla="*/ 2005849 w 3461505"/>
              <a:gd name="connsiteY1242" fmla="*/ 4357055 h 4662559"/>
              <a:gd name="connsiteX1243" fmla="*/ 2004012 w 3461505"/>
              <a:gd name="connsiteY1243" fmla="*/ 4348552 h 4662559"/>
              <a:gd name="connsiteX1244" fmla="*/ 2001081 w 3461505"/>
              <a:gd name="connsiteY1244" fmla="*/ 4356741 h 4662559"/>
              <a:gd name="connsiteX1245" fmla="*/ 2000436 w 3461505"/>
              <a:gd name="connsiteY1245" fmla="*/ 4348318 h 4662559"/>
              <a:gd name="connsiteX1246" fmla="*/ 1999608 w 3461505"/>
              <a:gd name="connsiteY1246" fmla="*/ 4342675 h 4662559"/>
              <a:gd name="connsiteX1247" fmla="*/ 2001810 w 3461505"/>
              <a:gd name="connsiteY1247" fmla="*/ 4345615 h 4662559"/>
              <a:gd name="connsiteX1248" fmla="*/ 2000064 w 3461505"/>
              <a:gd name="connsiteY1248" fmla="*/ 4335720 h 4662559"/>
              <a:gd name="connsiteX1249" fmla="*/ 2000702 w 3461505"/>
              <a:gd name="connsiteY1249" fmla="*/ 4325984 h 4662559"/>
              <a:gd name="connsiteX1250" fmla="*/ 1988780 w 3461505"/>
              <a:gd name="connsiteY1250" fmla="*/ 4325204 h 4662559"/>
              <a:gd name="connsiteX1251" fmla="*/ 1993549 w 3461505"/>
              <a:gd name="connsiteY1251" fmla="*/ 4325515 h 4662559"/>
              <a:gd name="connsiteX1252" fmla="*/ 1996118 w 3461505"/>
              <a:gd name="connsiteY1252" fmla="*/ 4329700 h 4662559"/>
              <a:gd name="connsiteX1253" fmla="*/ 1997108 w 3461505"/>
              <a:gd name="connsiteY1253" fmla="*/ 4333055 h 4662559"/>
              <a:gd name="connsiteX1254" fmla="*/ 1995204 w 3461505"/>
              <a:gd name="connsiteY1254" fmla="*/ 4336799 h 4662559"/>
              <a:gd name="connsiteX1255" fmla="*/ 1995550 w 3461505"/>
              <a:gd name="connsiteY1255" fmla="*/ 4338760 h 4662559"/>
              <a:gd name="connsiteX1256" fmla="*/ 1995021 w 3461505"/>
              <a:gd name="connsiteY1256" fmla="*/ 4339582 h 4662559"/>
              <a:gd name="connsiteX1257" fmla="*/ 1984012 w 3461505"/>
              <a:gd name="connsiteY1257" fmla="*/ 4324891 h 4662559"/>
              <a:gd name="connsiteX1258" fmla="*/ 1995948 w 3461505"/>
              <a:gd name="connsiteY1258" fmla="*/ 4361994 h 4662559"/>
              <a:gd name="connsiteX1259" fmla="*/ 1988606 w 3461505"/>
              <a:gd name="connsiteY1259" fmla="*/ 4346146 h 4662559"/>
              <a:gd name="connsiteX1260" fmla="*/ 1981446 w 3461505"/>
              <a:gd name="connsiteY1260" fmla="*/ 4327517 h 4662559"/>
              <a:gd name="connsiteX1261" fmla="*/ 2196863 w 3461505"/>
              <a:gd name="connsiteY1261" fmla="*/ 4324865 h 4662559"/>
              <a:gd name="connsiteX1262" fmla="*/ 2196646 w 3461505"/>
              <a:gd name="connsiteY1262" fmla="*/ 4325508 h 4662559"/>
              <a:gd name="connsiteX1263" fmla="*/ 2197222 w 3461505"/>
              <a:gd name="connsiteY1263" fmla="*/ 4326564 h 4662559"/>
              <a:gd name="connsiteX1264" fmla="*/ 1921645 w 3461505"/>
              <a:gd name="connsiteY1264" fmla="*/ 4323599 h 4662559"/>
              <a:gd name="connsiteX1265" fmla="*/ 1924029 w 3461505"/>
              <a:gd name="connsiteY1265" fmla="*/ 4323756 h 4662559"/>
              <a:gd name="connsiteX1266" fmla="*/ 1924948 w 3461505"/>
              <a:gd name="connsiteY1266" fmla="*/ 4328007 h 4662559"/>
              <a:gd name="connsiteX1267" fmla="*/ 1925867 w 3461505"/>
              <a:gd name="connsiteY1267" fmla="*/ 4332257 h 4662559"/>
              <a:gd name="connsiteX1268" fmla="*/ 1928069 w 3461505"/>
              <a:gd name="connsiteY1268" fmla="*/ 4335195 h 4662559"/>
              <a:gd name="connsiteX1269" fmla="*/ 1927886 w 3461505"/>
              <a:gd name="connsiteY1269" fmla="*/ 4337978 h 4662559"/>
              <a:gd name="connsiteX1270" fmla="*/ 1929906 w 3461505"/>
              <a:gd name="connsiteY1270" fmla="*/ 4343697 h 4662559"/>
              <a:gd name="connsiteX1271" fmla="*/ 1927613 w 3461505"/>
              <a:gd name="connsiteY1271" fmla="*/ 4342151 h 4662559"/>
              <a:gd name="connsiteX1272" fmla="*/ 1933946 w 3461505"/>
              <a:gd name="connsiteY1272" fmla="*/ 4355138 h 4662559"/>
              <a:gd name="connsiteX1273" fmla="*/ 1928630 w 3461505"/>
              <a:gd name="connsiteY1273" fmla="*/ 4363172 h 4662559"/>
              <a:gd name="connsiteX1274" fmla="*/ 1921926 w 3461505"/>
              <a:gd name="connsiteY1274" fmla="*/ 4337588 h 4662559"/>
              <a:gd name="connsiteX1275" fmla="*/ 1921768 w 3461505"/>
              <a:gd name="connsiteY1275" fmla="*/ 4329690 h 4662559"/>
              <a:gd name="connsiteX1276" fmla="*/ 1923497 w 3461505"/>
              <a:gd name="connsiteY1276" fmla="*/ 4334896 h 4662559"/>
              <a:gd name="connsiteX1277" fmla="*/ 1921761 w 3461505"/>
              <a:gd name="connsiteY1277" fmla="*/ 4329332 h 4662559"/>
              <a:gd name="connsiteX1278" fmla="*/ 1841974 w 3461505"/>
              <a:gd name="connsiteY1278" fmla="*/ 4323003 h 4662559"/>
              <a:gd name="connsiteX1279" fmla="*/ 1842054 w 3461505"/>
              <a:gd name="connsiteY1279" fmla="*/ 4323275 h 4662559"/>
              <a:gd name="connsiteX1280" fmla="*/ 1841768 w 3461505"/>
              <a:gd name="connsiteY1280" fmla="*/ 4325850 h 4662559"/>
              <a:gd name="connsiteX1281" fmla="*/ 1841389 w 3461505"/>
              <a:gd name="connsiteY1281" fmla="*/ 4324278 h 4662559"/>
              <a:gd name="connsiteX1282" fmla="*/ 2197409 w 3461505"/>
              <a:gd name="connsiteY1282" fmla="*/ 4316519 h 4662559"/>
              <a:gd name="connsiteX1283" fmla="*/ 2199209 w 3461505"/>
              <a:gd name="connsiteY1283" fmla="*/ 4325020 h 4662559"/>
              <a:gd name="connsiteX1284" fmla="*/ 2198309 w 3461505"/>
              <a:gd name="connsiteY1284" fmla="*/ 4320769 h 4662559"/>
              <a:gd name="connsiteX1285" fmla="*/ 2197409 w 3461505"/>
              <a:gd name="connsiteY1285" fmla="*/ 4316519 h 4662559"/>
              <a:gd name="connsiteX1286" fmla="*/ 2025271 w 3461505"/>
              <a:gd name="connsiteY1286" fmla="*/ 4316418 h 4662559"/>
              <a:gd name="connsiteX1287" fmla="*/ 2039409 w 3461505"/>
              <a:gd name="connsiteY1287" fmla="*/ 4356459 h 4662559"/>
              <a:gd name="connsiteX1288" fmla="*/ 2034952 w 3461505"/>
              <a:gd name="connsiteY1288" fmla="*/ 4339404 h 4662559"/>
              <a:gd name="connsiteX1289" fmla="*/ 2030112 w 3461505"/>
              <a:gd name="connsiteY1289" fmla="*/ 4327911 h 4662559"/>
              <a:gd name="connsiteX1290" fmla="*/ 2025271 w 3461505"/>
              <a:gd name="connsiteY1290" fmla="*/ 4316418 h 4662559"/>
              <a:gd name="connsiteX1291" fmla="*/ 2042057 w 3461505"/>
              <a:gd name="connsiteY1291" fmla="*/ 4316399 h 4662559"/>
              <a:gd name="connsiteX1292" fmla="*/ 2043496 w 3461505"/>
              <a:gd name="connsiteY1292" fmla="*/ 4323200 h 4662559"/>
              <a:gd name="connsiteX1293" fmla="*/ 2042687 w 3461505"/>
              <a:gd name="connsiteY1293" fmla="*/ 4317559 h 4662559"/>
              <a:gd name="connsiteX1294" fmla="*/ 1845535 w 3461505"/>
              <a:gd name="connsiteY1294" fmla="*/ 4315820 h 4662559"/>
              <a:gd name="connsiteX1295" fmla="*/ 1852927 w 3461505"/>
              <a:gd name="connsiteY1295" fmla="*/ 4340051 h 4662559"/>
              <a:gd name="connsiteX1296" fmla="*/ 1858773 w 3461505"/>
              <a:gd name="connsiteY1296" fmla="*/ 4353752 h 4662559"/>
              <a:gd name="connsiteX1297" fmla="*/ 1859076 w 3461505"/>
              <a:gd name="connsiteY1297" fmla="*/ 4355821 h 4662559"/>
              <a:gd name="connsiteX1298" fmla="*/ 1859490 w 3461505"/>
              <a:gd name="connsiteY1298" fmla="*/ 4358643 h 4662559"/>
              <a:gd name="connsiteX1299" fmla="*/ 1853067 w 3461505"/>
              <a:gd name="connsiteY1299" fmla="*/ 4347045 h 4662559"/>
              <a:gd name="connsiteX1300" fmla="*/ 1852794 w 3461505"/>
              <a:gd name="connsiteY1300" fmla="*/ 4351218 h 4662559"/>
              <a:gd name="connsiteX1301" fmla="*/ 1850683 w 3461505"/>
              <a:gd name="connsiteY1301" fmla="*/ 4346890 h 4662559"/>
              <a:gd name="connsiteX1302" fmla="*/ 1848845 w 3461505"/>
              <a:gd name="connsiteY1302" fmla="*/ 4338387 h 4662559"/>
              <a:gd name="connsiteX1303" fmla="*/ 1845914 w 3461505"/>
              <a:gd name="connsiteY1303" fmla="*/ 4346578 h 4662559"/>
              <a:gd name="connsiteX1304" fmla="*/ 1845270 w 3461505"/>
              <a:gd name="connsiteY1304" fmla="*/ 4338154 h 4662559"/>
              <a:gd name="connsiteX1305" fmla="*/ 1844442 w 3461505"/>
              <a:gd name="connsiteY1305" fmla="*/ 4332511 h 4662559"/>
              <a:gd name="connsiteX1306" fmla="*/ 1846643 w 3461505"/>
              <a:gd name="connsiteY1306" fmla="*/ 4335449 h 4662559"/>
              <a:gd name="connsiteX1307" fmla="*/ 1844897 w 3461505"/>
              <a:gd name="connsiteY1307" fmla="*/ 4325557 h 4662559"/>
              <a:gd name="connsiteX1308" fmla="*/ 1845535 w 3461505"/>
              <a:gd name="connsiteY1308" fmla="*/ 4315820 h 4662559"/>
              <a:gd name="connsiteX1309" fmla="*/ 1833615 w 3461505"/>
              <a:gd name="connsiteY1309" fmla="*/ 4315039 h 4662559"/>
              <a:gd name="connsiteX1310" fmla="*/ 1838383 w 3461505"/>
              <a:gd name="connsiteY1310" fmla="*/ 4315350 h 4662559"/>
              <a:gd name="connsiteX1311" fmla="*/ 1840952 w 3461505"/>
              <a:gd name="connsiteY1311" fmla="*/ 4319535 h 4662559"/>
              <a:gd name="connsiteX1312" fmla="*/ 1841941 w 3461505"/>
              <a:gd name="connsiteY1312" fmla="*/ 4322890 h 4662559"/>
              <a:gd name="connsiteX1313" fmla="*/ 1840038 w 3461505"/>
              <a:gd name="connsiteY1313" fmla="*/ 4326635 h 4662559"/>
              <a:gd name="connsiteX1314" fmla="*/ 1840384 w 3461505"/>
              <a:gd name="connsiteY1314" fmla="*/ 4328595 h 4662559"/>
              <a:gd name="connsiteX1315" fmla="*/ 1839855 w 3461505"/>
              <a:gd name="connsiteY1315" fmla="*/ 4329417 h 4662559"/>
              <a:gd name="connsiteX1316" fmla="*/ 1828846 w 3461505"/>
              <a:gd name="connsiteY1316" fmla="*/ 4314727 h 4662559"/>
              <a:gd name="connsiteX1317" fmla="*/ 1840782 w 3461505"/>
              <a:gd name="connsiteY1317" fmla="*/ 4351829 h 4662559"/>
              <a:gd name="connsiteX1318" fmla="*/ 1833440 w 3461505"/>
              <a:gd name="connsiteY1318" fmla="*/ 4335981 h 4662559"/>
              <a:gd name="connsiteX1319" fmla="*/ 1826280 w 3461505"/>
              <a:gd name="connsiteY1319" fmla="*/ 4317352 h 4662559"/>
              <a:gd name="connsiteX1320" fmla="*/ 2041696 w 3461505"/>
              <a:gd name="connsiteY1320" fmla="*/ 4314699 h 4662559"/>
              <a:gd name="connsiteX1321" fmla="*/ 2041481 w 3461505"/>
              <a:gd name="connsiteY1321" fmla="*/ 4315343 h 4662559"/>
              <a:gd name="connsiteX1322" fmla="*/ 2042057 w 3461505"/>
              <a:gd name="connsiteY1322" fmla="*/ 4316399 h 4662559"/>
              <a:gd name="connsiteX1323" fmla="*/ 2042243 w 3461505"/>
              <a:gd name="connsiteY1323" fmla="*/ 4306353 h 4662559"/>
              <a:gd name="connsiteX1324" fmla="*/ 2044043 w 3461505"/>
              <a:gd name="connsiteY1324" fmla="*/ 4314853 h 4662559"/>
              <a:gd name="connsiteX1325" fmla="*/ 2043143 w 3461505"/>
              <a:gd name="connsiteY1325" fmla="*/ 4310603 h 4662559"/>
              <a:gd name="connsiteX1326" fmla="*/ 2042243 w 3461505"/>
              <a:gd name="connsiteY1326" fmla="*/ 4306353 h 4662559"/>
              <a:gd name="connsiteX1327" fmla="*/ 1870106 w 3461505"/>
              <a:gd name="connsiteY1327" fmla="*/ 4306253 h 4662559"/>
              <a:gd name="connsiteX1328" fmla="*/ 1884244 w 3461505"/>
              <a:gd name="connsiteY1328" fmla="*/ 4346295 h 4662559"/>
              <a:gd name="connsiteX1329" fmla="*/ 1879787 w 3461505"/>
              <a:gd name="connsiteY1329" fmla="*/ 4329239 h 4662559"/>
              <a:gd name="connsiteX1330" fmla="*/ 1874946 w 3461505"/>
              <a:gd name="connsiteY1330" fmla="*/ 4317746 h 4662559"/>
              <a:gd name="connsiteX1331" fmla="*/ 1870106 w 3461505"/>
              <a:gd name="connsiteY1331" fmla="*/ 4306253 h 4662559"/>
              <a:gd name="connsiteX1332" fmla="*/ 1886890 w 3461505"/>
              <a:gd name="connsiteY1332" fmla="*/ 4306235 h 4662559"/>
              <a:gd name="connsiteX1333" fmla="*/ 1888330 w 3461505"/>
              <a:gd name="connsiteY1333" fmla="*/ 4313034 h 4662559"/>
              <a:gd name="connsiteX1334" fmla="*/ 1887521 w 3461505"/>
              <a:gd name="connsiteY1334" fmla="*/ 4307394 h 4662559"/>
              <a:gd name="connsiteX1335" fmla="*/ 2251219 w 3461505"/>
              <a:gd name="connsiteY1335" fmla="*/ 4306074 h 4662559"/>
              <a:gd name="connsiteX1336" fmla="*/ 2258196 w 3461505"/>
              <a:gd name="connsiteY1336" fmla="*/ 4327486 h 4662559"/>
              <a:gd name="connsiteX1337" fmla="*/ 2258568 w 3461505"/>
              <a:gd name="connsiteY1337" fmla="*/ 4340083 h 4662559"/>
              <a:gd name="connsiteX1338" fmla="*/ 2253793 w 3461505"/>
              <a:gd name="connsiteY1338" fmla="*/ 4321609 h 4662559"/>
              <a:gd name="connsiteX1339" fmla="*/ 2251219 w 3461505"/>
              <a:gd name="connsiteY1339" fmla="*/ 4306074 h 4662559"/>
              <a:gd name="connsiteX1340" fmla="*/ 2244202 w 3461505"/>
              <a:gd name="connsiteY1340" fmla="*/ 4305872 h 4662559"/>
              <a:gd name="connsiteX1341" fmla="*/ 2248310 w 3461505"/>
              <a:gd name="connsiteY1341" fmla="*/ 4313917 h 4662559"/>
              <a:gd name="connsiteX1342" fmla="*/ 2252235 w 3461505"/>
              <a:gd name="connsiteY1342" fmla="*/ 4327095 h 4662559"/>
              <a:gd name="connsiteX1343" fmla="*/ 2257657 w 3461505"/>
              <a:gd name="connsiteY1343" fmla="*/ 4353993 h 4662559"/>
              <a:gd name="connsiteX1344" fmla="*/ 2253617 w 3461505"/>
              <a:gd name="connsiteY1344" fmla="*/ 4342553 h 4662559"/>
              <a:gd name="connsiteX1345" fmla="*/ 2249760 w 3461505"/>
              <a:gd name="connsiteY1345" fmla="*/ 4328331 h 4662559"/>
              <a:gd name="connsiteX1346" fmla="*/ 2245357 w 3461505"/>
              <a:gd name="connsiteY1346" fmla="*/ 4322455 h 4662559"/>
              <a:gd name="connsiteX1347" fmla="*/ 2244070 w 3461505"/>
              <a:gd name="connsiteY1347" fmla="*/ 4314687 h 4662559"/>
              <a:gd name="connsiteX1348" fmla="*/ 1886530 w 3461505"/>
              <a:gd name="connsiteY1348" fmla="*/ 4304536 h 4662559"/>
              <a:gd name="connsiteX1349" fmla="*/ 1886314 w 3461505"/>
              <a:gd name="connsiteY1349" fmla="*/ 4305179 h 4662559"/>
              <a:gd name="connsiteX1350" fmla="*/ 1886890 w 3461505"/>
              <a:gd name="connsiteY1350" fmla="*/ 4306235 h 4662559"/>
              <a:gd name="connsiteX1351" fmla="*/ 2119908 w 3461505"/>
              <a:gd name="connsiteY1351" fmla="*/ 4300266 h 4662559"/>
              <a:gd name="connsiteX1352" fmla="*/ 2123397 w 3461505"/>
              <a:gd name="connsiteY1352" fmla="*/ 4310972 h 4662559"/>
              <a:gd name="connsiteX1353" fmla="*/ 2124009 w 3461505"/>
              <a:gd name="connsiteY1353" fmla="*/ 4311789 h 4662559"/>
              <a:gd name="connsiteX1354" fmla="*/ 2182148 w 3461505"/>
              <a:gd name="connsiteY1354" fmla="*/ 4298757 h 4662559"/>
              <a:gd name="connsiteX1355" fmla="*/ 2184894 w 3461505"/>
              <a:gd name="connsiteY1355" fmla="*/ 4310811 h 4662559"/>
              <a:gd name="connsiteX1356" fmla="*/ 2185783 w 3461505"/>
              <a:gd name="connsiteY1356" fmla="*/ 4312665 h 4662559"/>
              <a:gd name="connsiteX1357" fmla="*/ 2185275 w 3461505"/>
              <a:gd name="connsiteY1357" fmla="*/ 4309439 h 4662559"/>
              <a:gd name="connsiteX1358" fmla="*/ 2182148 w 3461505"/>
              <a:gd name="connsiteY1358" fmla="*/ 4298757 h 4662559"/>
              <a:gd name="connsiteX1359" fmla="*/ 1887077 w 3461505"/>
              <a:gd name="connsiteY1359" fmla="*/ 4296190 h 4662559"/>
              <a:gd name="connsiteX1360" fmla="*/ 1888876 w 3461505"/>
              <a:gd name="connsiteY1360" fmla="*/ 4304689 h 4662559"/>
              <a:gd name="connsiteX1361" fmla="*/ 1887977 w 3461505"/>
              <a:gd name="connsiteY1361" fmla="*/ 4300439 h 4662559"/>
              <a:gd name="connsiteX1362" fmla="*/ 1887077 w 3461505"/>
              <a:gd name="connsiteY1362" fmla="*/ 4296190 h 4662559"/>
              <a:gd name="connsiteX1363" fmla="*/ 2251843 w 3461505"/>
              <a:gd name="connsiteY1363" fmla="*/ 4293445 h 4662559"/>
              <a:gd name="connsiteX1364" fmla="*/ 2254505 w 3461505"/>
              <a:gd name="connsiteY1364" fmla="*/ 4299305 h 4662559"/>
              <a:gd name="connsiteX1365" fmla="*/ 2259297 w 3461505"/>
              <a:gd name="connsiteY1365" fmla="*/ 4328955 h 4662559"/>
              <a:gd name="connsiteX1366" fmla="*/ 2254703 w 3461505"/>
              <a:gd name="connsiteY1366" fmla="*/ 4307700 h 4662559"/>
              <a:gd name="connsiteX1367" fmla="*/ 2253186 w 3461505"/>
              <a:gd name="connsiteY1367" fmla="*/ 4298869 h 4662559"/>
              <a:gd name="connsiteX1368" fmla="*/ 1964742 w 3461505"/>
              <a:gd name="connsiteY1368" fmla="*/ 4290102 h 4662559"/>
              <a:gd name="connsiteX1369" fmla="*/ 1968231 w 3461505"/>
              <a:gd name="connsiteY1369" fmla="*/ 4300808 h 4662559"/>
              <a:gd name="connsiteX1370" fmla="*/ 1968843 w 3461505"/>
              <a:gd name="connsiteY1370" fmla="*/ 4301625 h 4662559"/>
              <a:gd name="connsiteX1371" fmla="*/ 2096677 w 3461505"/>
              <a:gd name="connsiteY1371" fmla="*/ 4283279 h 4662559"/>
              <a:gd name="connsiteX1372" fmla="*/ 2099339 w 3461505"/>
              <a:gd name="connsiteY1372" fmla="*/ 4289139 h 4662559"/>
              <a:gd name="connsiteX1373" fmla="*/ 2100201 w 3461505"/>
              <a:gd name="connsiteY1373" fmla="*/ 4294473 h 4662559"/>
              <a:gd name="connsiteX1374" fmla="*/ 2098310 w 3461505"/>
              <a:gd name="connsiteY1374" fmla="*/ 4290392 h 4662559"/>
              <a:gd name="connsiteX1375" fmla="*/ 2098020 w 3461505"/>
              <a:gd name="connsiteY1375" fmla="*/ 4288704 h 4662559"/>
              <a:gd name="connsiteX1376" fmla="*/ 1809576 w 3461505"/>
              <a:gd name="connsiteY1376" fmla="*/ 4279937 h 4662559"/>
              <a:gd name="connsiteX1377" fmla="*/ 1813065 w 3461505"/>
              <a:gd name="connsiteY1377" fmla="*/ 4290643 h 4662559"/>
              <a:gd name="connsiteX1378" fmla="*/ 1813677 w 3461505"/>
              <a:gd name="connsiteY1378" fmla="*/ 4291459 h 4662559"/>
              <a:gd name="connsiteX1379" fmla="*/ 977402 w 3461505"/>
              <a:gd name="connsiteY1379" fmla="*/ 4279481 h 4662559"/>
              <a:gd name="connsiteX1380" fmla="*/ 995487 w 3461505"/>
              <a:gd name="connsiteY1380" fmla="*/ 4332353 h 4662559"/>
              <a:gd name="connsiteX1381" fmla="*/ 1015593 w 3461505"/>
              <a:gd name="connsiteY1381" fmla="*/ 4390946 h 4662559"/>
              <a:gd name="connsiteX1382" fmla="*/ 997598 w 3461505"/>
              <a:gd name="connsiteY1382" fmla="*/ 4336683 h 4662559"/>
              <a:gd name="connsiteX1383" fmla="*/ 977402 w 3461505"/>
              <a:gd name="connsiteY1383" fmla="*/ 4279481 h 4662559"/>
              <a:gd name="connsiteX1384" fmla="*/ 1758736 w 3461505"/>
              <a:gd name="connsiteY1384" fmla="*/ 4278914 h 4662559"/>
              <a:gd name="connsiteX1385" fmla="*/ 1759146 w 3461505"/>
              <a:gd name="connsiteY1385" fmla="*/ 4282221 h 4662559"/>
              <a:gd name="connsiteX1386" fmla="*/ 1763002 w 3461505"/>
              <a:gd name="connsiteY1386" fmla="*/ 4296443 h 4662559"/>
              <a:gd name="connsiteX1387" fmla="*/ 1760245 w 3461505"/>
              <a:gd name="connsiteY1387" fmla="*/ 4283690 h 4662559"/>
              <a:gd name="connsiteX1388" fmla="*/ 975200 w 3461505"/>
              <a:gd name="connsiteY1388" fmla="*/ 4276543 h 4662559"/>
              <a:gd name="connsiteX1389" fmla="*/ 975017 w 3461505"/>
              <a:gd name="connsiteY1389" fmla="*/ 4279325 h 4662559"/>
              <a:gd name="connsiteX1390" fmla="*/ 1031021 w 3461505"/>
              <a:gd name="connsiteY1390" fmla="*/ 4447835 h 4662559"/>
              <a:gd name="connsiteX1391" fmla="*/ 1004302 w 3461505"/>
              <a:gd name="connsiteY1391" fmla="*/ 4362267 h 4662559"/>
              <a:gd name="connsiteX1392" fmla="*/ 975200 w 3461505"/>
              <a:gd name="connsiteY1392" fmla="*/ 4276543 h 4662559"/>
              <a:gd name="connsiteX1393" fmla="*/ 2006295 w 3461505"/>
              <a:gd name="connsiteY1393" fmla="*/ 4274318 h 4662559"/>
              <a:gd name="connsiteX1394" fmla="*/ 2019953 w 3461505"/>
              <a:gd name="connsiteY1394" fmla="*/ 4317249 h 4662559"/>
              <a:gd name="connsiteX1395" fmla="*/ 2032864 w 3461505"/>
              <a:gd name="connsiteY1395" fmla="*/ 4364641 h 4662559"/>
              <a:gd name="connsiteX1396" fmla="*/ 2023632 w 3461505"/>
              <a:gd name="connsiteY1396" fmla="*/ 4341455 h 4662559"/>
              <a:gd name="connsiteX1397" fmla="*/ 2013533 w 3461505"/>
              <a:gd name="connsiteY1397" fmla="*/ 4312855 h 4662559"/>
              <a:gd name="connsiteX1398" fmla="*/ 2012797 w 3461505"/>
              <a:gd name="connsiteY1398" fmla="*/ 4305822 h 4662559"/>
              <a:gd name="connsiteX1399" fmla="*/ 2014262 w 3461505"/>
              <a:gd name="connsiteY1399" fmla="*/ 4301728 h 4662559"/>
              <a:gd name="connsiteX1400" fmla="*/ 2006366 w 3461505"/>
              <a:gd name="connsiteY1400" fmla="*/ 4276066 h 4662559"/>
              <a:gd name="connsiteX1401" fmla="*/ 1941512 w 3461505"/>
              <a:gd name="connsiteY1401" fmla="*/ 4273114 h 4662559"/>
              <a:gd name="connsiteX1402" fmla="*/ 1944173 w 3461505"/>
              <a:gd name="connsiteY1402" fmla="*/ 4278976 h 4662559"/>
              <a:gd name="connsiteX1403" fmla="*/ 1945035 w 3461505"/>
              <a:gd name="connsiteY1403" fmla="*/ 4284307 h 4662559"/>
              <a:gd name="connsiteX1404" fmla="*/ 1943145 w 3461505"/>
              <a:gd name="connsiteY1404" fmla="*/ 4280228 h 4662559"/>
              <a:gd name="connsiteX1405" fmla="*/ 1942855 w 3461505"/>
              <a:gd name="connsiteY1405" fmla="*/ 4278540 h 4662559"/>
              <a:gd name="connsiteX1406" fmla="*/ 1755287 w 3461505"/>
              <a:gd name="connsiteY1406" fmla="*/ 4267998 h 4662559"/>
              <a:gd name="connsiteX1407" fmla="*/ 1758736 w 3461505"/>
              <a:gd name="connsiteY1407" fmla="*/ 4278914 h 4662559"/>
              <a:gd name="connsiteX1408" fmla="*/ 1758362 w 3461505"/>
              <a:gd name="connsiteY1408" fmla="*/ 4275884 h 4662559"/>
              <a:gd name="connsiteX1409" fmla="*/ 1755287 w 3461505"/>
              <a:gd name="connsiteY1409" fmla="*/ 4267998 h 4662559"/>
              <a:gd name="connsiteX1410" fmla="*/ 1851127 w 3461505"/>
              <a:gd name="connsiteY1410" fmla="*/ 4264154 h 4662559"/>
              <a:gd name="connsiteX1411" fmla="*/ 1864788 w 3461505"/>
              <a:gd name="connsiteY1411" fmla="*/ 4307083 h 4662559"/>
              <a:gd name="connsiteX1412" fmla="*/ 1877697 w 3461505"/>
              <a:gd name="connsiteY1412" fmla="*/ 4354477 h 4662559"/>
              <a:gd name="connsiteX1413" fmla="*/ 1868465 w 3461505"/>
              <a:gd name="connsiteY1413" fmla="*/ 4331292 h 4662559"/>
              <a:gd name="connsiteX1414" fmla="*/ 1858367 w 3461505"/>
              <a:gd name="connsiteY1414" fmla="*/ 4302691 h 4662559"/>
              <a:gd name="connsiteX1415" fmla="*/ 1857630 w 3461505"/>
              <a:gd name="connsiteY1415" fmla="*/ 4295658 h 4662559"/>
              <a:gd name="connsiteX1416" fmla="*/ 1859097 w 3461505"/>
              <a:gd name="connsiteY1416" fmla="*/ 4291562 h 4662559"/>
              <a:gd name="connsiteX1417" fmla="*/ 1851199 w 3461505"/>
              <a:gd name="connsiteY1417" fmla="*/ 4265900 h 4662559"/>
              <a:gd name="connsiteX1418" fmla="*/ 2166930 w 3461505"/>
              <a:gd name="connsiteY1418" fmla="*/ 4258645 h 4662559"/>
              <a:gd name="connsiteX1419" fmla="*/ 2173999 w 3461505"/>
              <a:gd name="connsiteY1419" fmla="*/ 4278664 h 4662559"/>
              <a:gd name="connsiteX1420" fmla="*/ 2170304 w 3461505"/>
              <a:gd name="connsiteY1420" fmla="*/ 4266548 h 4662559"/>
              <a:gd name="connsiteX1421" fmla="*/ 2162787 w 3461505"/>
              <a:gd name="connsiteY1421" fmla="*/ 4248793 h 4662559"/>
              <a:gd name="connsiteX1422" fmla="*/ 2166930 w 3461505"/>
              <a:gd name="connsiteY1422" fmla="*/ 4258642 h 4662559"/>
              <a:gd name="connsiteX1423" fmla="*/ 2164911 w 3461505"/>
              <a:gd name="connsiteY1423" fmla="*/ 4252924 h 4662559"/>
              <a:gd name="connsiteX1424" fmla="*/ 1774011 w 3461505"/>
              <a:gd name="connsiteY1424" fmla="*/ 4244581 h 4662559"/>
              <a:gd name="connsiteX1425" fmla="*/ 1775531 w 3461505"/>
              <a:gd name="connsiteY1425" fmla="*/ 4245926 h 4662559"/>
              <a:gd name="connsiteX1426" fmla="*/ 1775790 w 3461505"/>
              <a:gd name="connsiteY1426" fmla="*/ 4246954 h 4662559"/>
              <a:gd name="connsiteX1427" fmla="*/ 2233770 w 3461505"/>
              <a:gd name="connsiteY1427" fmla="*/ 4243466 h 4662559"/>
              <a:gd name="connsiteX1428" fmla="*/ 2234231 w 3461505"/>
              <a:gd name="connsiteY1428" fmla="*/ 4250132 h 4662559"/>
              <a:gd name="connsiteX1429" fmla="*/ 2236345 w 3461505"/>
              <a:gd name="connsiteY1429" fmla="*/ 4259001 h 4662559"/>
              <a:gd name="connsiteX1430" fmla="*/ 2233223 w 3461505"/>
              <a:gd name="connsiteY1430" fmla="*/ 4251811 h 4662559"/>
              <a:gd name="connsiteX1431" fmla="*/ 2233770 w 3461505"/>
              <a:gd name="connsiteY1431" fmla="*/ 4243466 h 4662559"/>
              <a:gd name="connsiteX1432" fmla="*/ 1772132 w 3461505"/>
              <a:gd name="connsiteY1432" fmla="*/ 4242916 h 4662559"/>
              <a:gd name="connsiteX1433" fmla="*/ 1772164 w 3461505"/>
              <a:gd name="connsiteY1433" fmla="*/ 4242945 h 4662559"/>
              <a:gd name="connsiteX1434" fmla="*/ 1772140 w 3461505"/>
              <a:gd name="connsiteY1434" fmla="*/ 4242970 h 4662559"/>
              <a:gd name="connsiteX1435" fmla="*/ 2159680 w 3461505"/>
              <a:gd name="connsiteY1435" fmla="*/ 4241406 h 4662559"/>
              <a:gd name="connsiteX1436" fmla="*/ 2159435 w 3461505"/>
              <a:gd name="connsiteY1436" fmla="*/ 4242272 h 4662559"/>
              <a:gd name="connsiteX1437" fmla="*/ 2162787 w 3461505"/>
              <a:gd name="connsiteY1437" fmla="*/ 4248793 h 4662559"/>
              <a:gd name="connsiteX1438" fmla="*/ 1769211 w 3461505"/>
              <a:gd name="connsiteY1438" fmla="*/ 4239032 h 4662559"/>
              <a:gd name="connsiteX1439" fmla="*/ 1769926 w 3461505"/>
              <a:gd name="connsiteY1439" fmla="*/ 4239983 h 4662559"/>
              <a:gd name="connsiteX1440" fmla="*/ 1769883 w 3461505"/>
              <a:gd name="connsiteY1440" fmla="*/ 4240650 h 4662559"/>
              <a:gd name="connsiteX1441" fmla="*/ 1779045 w 3461505"/>
              <a:gd name="connsiteY1441" fmla="*/ 4237769 h 4662559"/>
              <a:gd name="connsiteX1442" fmla="*/ 1777277 w 3461505"/>
              <a:gd name="connsiteY1442" fmla="*/ 4240451 h 4662559"/>
              <a:gd name="connsiteX1443" fmla="*/ 1779839 w 3461505"/>
              <a:gd name="connsiteY1443" fmla="*/ 4237820 h 4662559"/>
              <a:gd name="connsiteX1444" fmla="*/ 2217492 w 3461505"/>
              <a:gd name="connsiteY1444" fmla="*/ 4236112 h 4662559"/>
              <a:gd name="connsiteX1445" fmla="*/ 2221944 w 3461505"/>
              <a:gd name="connsiteY1445" fmla="*/ 4250374 h 4662559"/>
              <a:gd name="connsiteX1446" fmla="*/ 2222192 w 3461505"/>
              <a:gd name="connsiteY1446" fmla="*/ 4252066 h 4662559"/>
              <a:gd name="connsiteX1447" fmla="*/ 2220339 w 3461505"/>
              <a:gd name="connsiteY1447" fmla="*/ 4247475 h 4662559"/>
              <a:gd name="connsiteX1448" fmla="*/ 2217492 w 3461505"/>
              <a:gd name="connsiteY1448" fmla="*/ 4236112 h 4662559"/>
              <a:gd name="connsiteX1449" fmla="*/ 1747570 w 3461505"/>
              <a:gd name="connsiteY1449" fmla="*/ 4235060 h 4662559"/>
              <a:gd name="connsiteX1450" fmla="*/ 1746412 w 3461505"/>
              <a:gd name="connsiteY1450" fmla="*/ 4236394 h 4662559"/>
              <a:gd name="connsiteX1451" fmla="*/ 1746279 w 3461505"/>
              <a:gd name="connsiteY1451" fmla="*/ 4238480 h 4662559"/>
              <a:gd name="connsiteX1452" fmla="*/ 2078530 w 3461505"/>
              <a:gd name="connsiteY1452" fmla="*/ 4234425 h 4662559"/>
              <a:gd name="connsiteX1453" fmla="*/ 2078697 w 3461505"/>
              <a:gd name="connsiteY1453" fmla="*/ 4234639 h 4662559"/>
              <a:gd name="connsiteX1454" fmla="*/ 2079065 w 3461505"/>
              <a:gd name="connsiteY1454" fmla="*/ 4239965 h 4662559"/>
              <a:gd name="connsiteX1455" fmla="*/ 2081178 w 3461505"/>
              <a:gd name="connsiteY1455" fmla="*/ 4248836 h 4662559"/>
              <a:gd name="connsiteX1456" fmla="*/ 2078057 w 3461505"/>
              <a:gd name="connsiteY1456" fmla="*/ 4241646 h 4662559"/>
              <a:gd name="connsiteX1457" fmla="*/ 993091 w 3461505"/>
              <a:gd name="connsiteY1457" fmla="*/ 4233012 h 4662559"/>
              <a:gd name="connsiteX1458" fmla="*/ 995293 w 3461505"/>
              <a:gd name="connsiteY1458" fmla="*/ 4235950 h 4662559"/>
              <a:gd name="connsiteX1459" fmla="*/ 997312 w 3461505"/>
              <a:gd name="connsiteY1459" fmla="*/ 4241671 h 4662559"/>
              <a:gd name="connsiteX1460" fmla="*/ 997494 w 3461505"/>
              <a:gd name="connsiteY1460" fmla="*/ 4238889 h 4662559"/>
              <a:gd name="connsiteX1461" fmla="*/ 1013706 w 3461505"/>
              <a:gd name="connsiteY1461" fmla="*/ 4270684 h 4662559"/>
              <a:gd name="connsiteX1462" fmla="*/ 1029699 w 3461505"/>
              <a:gd name="connsiteY1462" fmla="*/ 4305258 h 4662559"/>
              <a:gd name="connsiteX1463" fmla="*/ 1036661 w 3461505"/>
              <a:gd name="connsiteY1463" fmla="*/ 4329463 h 4662559"/>
              <a:gd name="connsiteX1464" fmla="*/ 1041404 w 3461505"/>
              <a:gd name="connsiteY1464" fmla="*/ 4343754 h 4662559"/>
              <a:gd name="connsiteX1465" fmla="*/ 1032728 w 3461505"/>
              <a:gd name="connsiteY1465" fmla="*/ 4323967 h 4662559"/>
              <a:gd name="connsiteX1466" fmla="*/ 1018565 w 3461505"/>
              <a:gd name="connsiteY1466" fmla="*/ 4294750 h 4662559"/>
              <a:gd name="connsiteX1467" fmla="*/ 993091 w 3461505"/>
              <a:gd name="connsiteY1467" fmla="*/ 4233012 h 4662559"/>
              <a:gd name="connsiteX1468" fmla="*/ 2165177 w 3461505"/>
              <a:gd name="connsiteY1468" fmla="*/ 4230591 h 4662559"/>
              <a:gd name="connsiteX1469" fmla="*/ 2167196 w 3461505"/>
              <a:gd name="connsiteY1469" fmla="*/ 4236310 h 4662559"/>
              <a:gd name="connsiteX1470" fmla="*/ 2166832 w 3461505"/>
              <a:gd name="connsiteY1470" fmla="*/ 4241875 h 4662559"/>
              <a:gd name="connsiteX1471" fmla="*/ 2163802 w 3461505"/>
              <a:gd name="connsiteY1471" fmla="*/ 4233294 h 4662559"/>
              <a:gd name="connsiteX1472" fmla="*/ 2165177 w 3461505"/>
              <a:gd name="connsiteY1472" fmla="*/ 4230591 h 4662559"/>
              <a:gd name="connsiteX1473" fmla="*/ 1623859 w 3461505"/>
              <a:gd name="connsiteY1473" fmla="*/ 4227905 h 4662559"/>
              <a:gd name="connsiteX1474" fmla="*/ 1622091 w 3461505"/>
              <a:gd name="connsiteY1474" fmla="*/ 4230586 h 4662559"/>
              <a:gd name="connsiteX1475" fmla="*/ 1624654 w 3461505"/>
              <a:gd name="connsiteY1475" fmla="*/ 4227955 h 4662559"/>
              <a:gd name="connsiteX1476" fmla="*/ 1592385 w 3461505"/>
              <a:gd name="connsiteY1476" fmla="*/ 4225195 h 4662559"/>
              <a:gd name="connsiteX1477" fmla="*/ 1591226 w 3461505"/>
              <a:gd name="connsiteY1477" fmla="*/ 4226530 h 4662559"/>
              <a:gd name="connsiteX1478" fmla="*/ 1591093 w 3461505"/>
              <a:gd name="connsiteY1478" fmla="*/ 4228615 h 4662559"/>
              <a:gd name="connsiteX1479" fmla="*/ 2001970 w 3461505"/>
              <a:gd name="connsiteY1479" fmla="*/ 4222234 h 4662559"/>
              <a:gd name="connsiteX1480" fmla="*/ 2004602 w 3461505"/>
              <a:gd name="connsiteY1480" fmla="*/ 4231450 h 4662559"/>
              <a:gd name="connsiteX1481" fmla="*/ 2004513 w 3461505"/>
              <a:gd name="connsiteY1481" fmla="*/ 4231241 h 4662559"/>
              <a:gd name="connsiteX1482" fmla="*/ 2004268 w 3461505"/>
              <a:gd name="connsiteY1482" fmla="*/ 4232107 h 4662559"/>
              <a:gd name="connsiteX1483" fmla="*/ 2005441 w 3461505"/>
              <a:gd name="connsiteY1483" fmla="*/ 4234387 h 4662559"/>
              <a:gd name="connsiteX1484" fmla="*/ 2006582 w 3461505"/>
              <a:gd name="connsiteY1484" fmla="*/ 4238384 h 4662559"/>
              <a:gd name="connsiteX1485" fmla="*/ 2016340 w 3461505"/>
              <a:gd name="connsiteY1485" fmla="*/ 4272483 h 4662559"/>
              <a:gd name="connsiteX1486" fmla="*/ 2023537 w 3461505"/>
              <a:gd name="connsiteY1486" fmla="*/ 4291094 h 4662559"/>
              <a:gd name="connsiteX1487" fmla="*/ 2028678 w 3461505"/>
              <a:gd name="connsiteY1487" fmla="*/ 4303982 h 4662559"/>
              <a:gd name="connsiteX1488" fmla="*/ 2032355 w 3461505"/>
              <a:gd name="connsiteY1488" fmla="*/ 4320964 h 4662559"/>
              <a:gd name="connsiteX1489" fmla="*/ 2036031 w 3461505"/>
              <a:gd name="connsiteY1489" fmla="*/ 4337947 h 4662559"/>
              <a:gd name="connsiteX1490" fmla="*/ 2043841 w 3461505"/>
              <a:gd name="connsiteY1490" fmla="*/ 4364935 h 4662559"/>
              <a:gd name="connsiteX1491" fmla="*/ 2047061 w 3461505"/>
              <a:gd name="connsiteY1491" fmla="*/ 4388873 h 4662559"/>
              <a:gd name="connsiteX1492" fmla="*/ 2042469 w 3461505"/>
              <a:gd name="connsiteY1492" fmla="*/ 4376182 h 4662559"/>
              <a:gd name="connsiteX1493" fmla="*/ 2040654 w 3461505"/>
              <a:gd name="connsiteY1493" fmla="*/ 4367717 h 4662559"/>
              <a:gd name="connsiteX1494" fmla="*/ 2042234 w 3461505"/>
              <a:gd name="connsiteY1494" fmla="*/ 4375529 h 4662559"/>
              <a:gd name="connsiteX1495" fmla="*/ 2030494 w 3461505"/>
              <a:gd name="connsiteY1495" fmla="*/ 4343085 h 4662559"/>
              <a:gd name="connsiteX1496" fmla="*/ 2023421 w 3461505"/>
              <a:gd name="connsiteY1496" fmla="*/ 4320270 h 4662559"/>
              <a:gd name="connsiteX1497" fmla="*/ 2016349 w 3461505"/>
              <a:gd name="connsiteY1497" fmla="*/ 4297455 h 4662559"/>
              <a:gd name="connsiteX1498" fmla="*/ 2005761 w 3461505"/>
              <a:gd name="connsiteY1498" fmla="*/ 4261438 h 4662559"/>
              <a:gd name="connsiteX1499" fmla="*/ 2005439 w 3461505"/>
              <a:gd name="connsiteY1499" fmla="*/ 4253653 h 4662559"/>
              <a:gd name="connsiteX1500" fmla="*/ 2003434 w 3461505"/>
              <a:gd name="connsiteY1500" fmla="*/ 4253521 h 4662559"/>
              <a:gd name="connsiteX1501" fmla="*/ 2003123 w 3461505"/>
              <a:gd name="connsiteY1501" fmla="*/ 4252464 h 4662559"/>
              <a:gd name="connsiteX1502" fmla="*/ 2003784 w 3461505"/>
              <a:gd name="connsiteY1502" fmla="*/ 4242368 h 4662559"/>
              <a:gd name="connsiteX1503" fmla="*/ 2002957 w 3461505"/>
              <a:gd name="connsiteY1503" fmla="*/ 4236728 h 4662559"/>
              <a:gd name="connsiteX1504" fmla="*/ 2004268 w 3461505"/>
              <a:gd name="connsiteY1504" fmla="*/ 4232107 h 4662559"/>
              <a:gd name="connsiteX1505" fmla="*/ 2002311 w 3461505"/>
              <a:gd name="connsiteY1505" fmla="*/ 4228304 h 4662559"/>
              <a:gd name="connsiteX1506" fmla="*/ 2068077 w 3461505"/>
              <a:gd name="connsiteY1506" fmla="*/ 4221296 h 4662559"/>
              <a:gd name="connsiteX1507" fmla="*/ 2069271 w 3461505"/>
              <a:gd name="connsiteY1507" fmla="*/ 4223392 h 4662559"/>
              <a:gd name="connsiteX1508" fmla="*/ 2077419 w 3461505"/>
              <a:gd name="connsiteY1508" fmla="*/ 4251383 h 4662559"/>
              <a:gd name="connsiteX1509" fmla="*/ 2079162 w 3461505"/>
              <a:gd name="connsiteY1509" fmla="*/ 4258444 h 4662559"/>
              <a:gd name="connsiteX1510" fmla="*/ 2075106 w 3461505"/>
              <a:gd name="connsiteY1510" fmla="*/ 4248681 h 4662559"/>
              <a:gd name="connsiteX1511" fmla="*/ 2218903 w 3461505"/>
              <a:gd name="connsiteY1511" fmla="*/ 4214553 h 4662559"/>
              <a:gd name="connsiteX1512" fmla="*/ 2232585 w 3461505"/>
              <a:gd name="connsiteY1512" fmla="*/ 4261549 h 4662559"/>
              <a:gd name="connsiteX1513" fmla="*/ 2242046 w 3461505"/>
              <a:gd name="connsiteY1513" fmla="*/ 4299886 h 4662559"/>
              <a:gd name="connsiteX1514" fmla="*/ 2240945 w 3461505"/>
              <a:gd name="connsiteY1514" fmla="*/ 4298417 h 4662559"/>
              <a:gd name="connsiteX1515" fmla="*/ 2243884 w 3461505"/>
              <a:gd name="connsiteY1515" fmla="*/ 4308388 h 4662559"/>
              <a:gd name="connsiteX1516" fmla="*/ 2237095 w 3461505"/>
              <a:gd name="connsiteY1516" fmla="*/ 4302356 h 4662559"/>
              <a:gd name="connsiteX1517" fmla="*/ 2231302 w 3461505"/>
              <a:gd name="connsiteY1517" fmla="*/ 4262862 h 4662559"/>
              <a:gd name="connsiteX1518" fmla="*/ 2218903 w 3461505"/>
              <a:gd name="connsiteY1518" fmla="*/ 4214553 h 4662559"/>
              <a:gd name="connsiteX1519" fmla="*/ 1595394 w 3461505"/>
              <a:gd name="connsiteY1519" fmla="*/ 4213803 h 4662559"/>
              <a:gd name="connsiteX1520" fmla="*/ 1595469 w 3461505"/>
              <a:gd name="connsiteY1520" fmla="*/ 4214305 h 4662559"/>
              <a:gd name="connsiteX1521" fmla="*/ 1595605 w 3461505"/>
              <a:gd name="connsiteY1521" fmla="*/ 4214236 h 4662559"/>
              <a:gd name="connsiteX1522" fmla="*/ 1713099 w 3461505"/>
              <a:gd name="connsiteY1522" fmla="*/ 4213548 h 4662559"/>
              <a:gd name="connsiteX1523" fmla="*/ 1713962 w 3461505"/>
              <a:gd name="connsiteY1523" fmla="*/ 4215000 h 4662559"/>
              <a:gd name="connsiteX1524" fmla="*/ 1713008 w 3461505"/>
              <a:gd name="connsiteY1524" fmla="*/ 4214938 h 4662559"/>
              <a:gd name="connsiteX1525" fmla="*/ 1713099 w 3461505"/>
              <a:gd name="connsiteY1525" fmla="*/ 4213548 h 4662559"/>
              <a:gd name="connsiteX1526" fmla="*/ 1846803 w 3461505"/>
              <a:gd name="connsiteY1526" fmla="*/ 4212069 h 4662559"/>
              <a:gd name="connsiteX1527" fmla="*/ 1849436 w 3461505"/>
              <a:gd name="connsiteY1527" fmla="*/ 4221285 h 4662559"/>
              <a:gd name="connsiteX1528" fmla="*/ 1849348 w 3461505"/>
              <a:gd name="connsiteY1528" fmla="*/ 4221075 h 4662559"/>
              <a:gd name="connsiteX1529" fmla="*/ 1849103 w 3461505"/>
              <a:gd name="connsiteY1529" fmla="*/ 4221941 h 4662559"/>
              <a:gd name="connsiteX1530" fmla="*/ 1850274 w 3461505"/>
              <a:gd name="connsiteY1530" fmla="*/ 4224221 h 4662559"/>
              <a:gd name="connsiteX1531" fmla="*/ 1851416 w 3461505"/>
              <a:gd name="connsiteY1531" fmla="*/ 4228218 h 4662559"/>
              <a:gd name="connsiteX1532" fmla="*/ 1861172 w 3461505"/>
              <a:gd name="connsiteY1532" fmla="*/ 4262319 h 4662559"/>
              <a:gd name="connsiteX1533" fmla="*/ 1868372 w 3461505"/>
              <a:gd name="connsiteY1533" fmla="*/ 4280928 h 4662559"/>
              <a:gd name="connsiteX1534" fmla="*/ 1873512 w 3461505"/>
              <a:gd name="connsiteY1534" fmla="*/ 4293816 h 4662559"/>
              <a:gd name="connsiteX1535" fmla="*/ 1877189 w 3461505"/>
              <a:gd name="connsiteY1535" fmla="*/ 4310800 h 4662559"/>
              <a:gd name="connsiteX1536" fmla="*/ 1880865 w 3461505"/>
              <a:gd name="connsiteY1536" fmla="*/ 4327782 h 4662559"/>
              <a:gd name="connsiteX1537" fmla="*/ 1888674 w 3461505"/>
              <a:gd name="connsiteY1537" fmla="*/ 4354770 h 4662559"/>
              <a:gd name="connsiteX1538" fmla="*/ 1891895 w 3461505"/>
              <a:gd name="connsiteY1538" fmla="*/ 4378708 h 4662559"/>
              <a:gd name="connsiteX1539" fmla="*/ 1887303 w 3461505"/>
              <a:gd name="connsiteY1539" fmla="*/ 4366016 h 4662559"/>
              <a:gd name="connsiteX1540" fmla="*/ 1885488 w 3461505"/>
              <a:gd name="connsiteY1540" fmla="*/ 4357551 h 4662559"/>
              <a:gd name="connsiteX1541" fmla="*/ 1887067 w 3461505"/>
              <a:gd name="connsiteY1541" fmla="*/ 4365364 h 4662559"/>
              <a:gd name="connsiteX1542" fmla="*/ 1875329 w 3461505"/>
              <a:gd name="connsiteY1542" fmla="*/ 4332920 h 4662559"/>
              <a:gd name="connsiteX1543" fmla="*/ 1868255 w 3461505"/>
              <a:gd name="connsiteY1543" fmla="*/ 4310104 h 4662559"/>
              <a:gd name="connsiteX1544" fmla="*/ 1861183 w 3461505"/>
              <a:gd name="connsiteY1544" fmla="*/ 4287291 h 4662559"/>
              <a:gd name="connsiteX1545" fmla="*/ 1850595 w 3461505"/>
              <a:gd name="connsiteY1545" fmla="*/ 4251273 h 4662559"/>
              <a:gd name="connsiteX1546" fmla="*/ 1850274 w 3461505"/>
              <a:gd name="connsiteY1546" fmla="*/ 4243488 h 4662559"/>
              <a:gd name="connsiteX1547" fmla="*/ 1848268 w 3461505"/>
              <a:gd name="connsiteY1547" fmla="*/ 4243357 h 4662559"/>
              <a:gd name="connsiteX1548" fmla="*/ 1847957 w 3461505"/>
              <a:gd name="connsiteY1548" fmla="*/ 4242298 h 4662559"/>
              <a:gd name="connsiteX1549" fmla="*/ 1848619 w 3461505"/>
              <a:gd name="connsiteY1549" fmla="*/ 4232204 h 4662559"/>
              <a:gd name="connsiteX1550" fmla="*/ 1847791 w 3461505"/>
              <a:gd name="connsiteY1550" fmla="*/ 4226561 h 4662559"/>
              <a:gd name="connsiteX1551" fmla="*/ 1849103 w 3461505"/>
              <a:gd name="connsiteY1551" fmla="*/ 4221941 h 4662559"/>
              <a:gd name="connsiteX1552" fmla="*/ 1847146 w 3461505"/>
              <a:gd name="connsiteY1552" fmla="*/ 4218137 h 4662559"/>
              <a:gd name="connsiteX1553" fmla="*/ 1594726 w 3461505"/>
              <a:gd name="connsiteY1553" fmla="*/ 4209291 h 4662559"/>
              <a:gd name="connsiteX1554" fmla="*/ 1594547 w 3461505"/>
              <a:gd name="connsiteY1554" fmla="*/ 4212073 h 4662559"/>
              <a:gd name="connsiteX1555" fmla="*/ 1595394 w 3461505"/>
              <a:gd name="connsiteY1555" fmla="*/ 4213803 h 4662559"/>
              <a:gd name="connsiteX1556" fmla="*/ 990668 w 3461505"/>
              <a:gd name="connsiteY1556" fmla="*/ 4185524 h 4662559"/>
              <a:gd name="connsiteX1557" fmla="*/ 989719 w 3461505"/>
              <a:gd name="connsiteY1557" fmla="*/ 4187390 h 4662559"/>
              <a:gd name="connsiteX1558" fmla="*/ 991395 w 3461505"/>
              <a:gd name="connsiteY1558" fmla="*/ 4193786 h 4662559"/>
              <a:gd name="connsiteX1559" fmla="*/ 996627 w 3461505"/>
              <a:gd name="connsiteY1559" fmla="*/ 4205305 h 4662559"/>
              <a:gd name="connsiteX1560" fmla="*/ 994789 w 3461505"/>
              <a:gd name="connsiteY1560" fmla="*/ 4196803 h 4662559"/>
              <a:gd name="connsiteX1561" fmla="*/ 991199 w 3461505"/>
              <a:gd name="connsiteY1561" fmla="*/ 4186633 h 4662559"/>
              <a:gd name="connsiteX1562" fmla="*/ 1704165 w 3461505"/>
              <a:gd name="connsiteY1562" fmla="*/ 4182725 h 4662559"/>
              <a:gd name="connsiteX1563" fmla="*/ 1706193 w 3461505"/>
              <a:gd name="connsiteY1563" fmla="*/ 4188441 h 4662559"/>
              <a:gd name="connsiteX1564" fmla="*/ 1708399 w 3461505"/>
              <a:gd name="connsiteY1564" fmla="*/ 4191375 h 4662559"/>
              <a:gd name="connsiteX1565" fmla="*/ 1709323 w 3461505"/>
              <a:gd name="connsiteY1565" fmla="*/ 4195623 h 4662559"/>
              <a:gd name="connsiteX1566" fmla="*/ 1710248 w 3461505"/>
              <a:gd name="connsiteY1566" fmla="*/ 4199873 h 4662559"/>
              <a:gd name="connsiteX1567" fmla="*/ 1711173 w 3461505"/>
              <a:gd name="connsiteY1567" fmla="*/ 4204122 h 4662559"/>
              <a:gd name="connsiteX1568" fmla="*/ 1712098 w 3461505"/>
              <a:gd name="connsiteY1568" fmla="*/ 4208371 h 4662559"/>
              <a:gd name="connsiteX1569" fmla="*/ 1714304 w 3461505"/>
              <a:gd name="connsiteY1569" fmla="*/ 4211305 h 4662559"/>
              <a:gd name="connsiteX1570" fmla="*/ 1715654 w 3461505"/>
              <a:gd name="connsiteY1570" fmla="*/ 4215111 h 4662559"/>
              <a:gd name="connsiteX1571" fmla="*/ 1715393 w 3461505"/>
              <a:gd name="connsiteY1571" fmla="*/ 4215094 h 4662559"/>
              <a:gd name="connsiteX1572" fmla="*/ 1714068 w 3461505"/>
              <a:gd name="connsiteY1572" fmla="*/ 4215007 h 4662559"/>
              <a:gd name="connsiteX1573" fmla="*/ 1713191 w 3461505"/>
              <a:gd name="connsiteY1573" fmla="*/ 4212156 h 4662559"/>
              <a:gd name="connsiteX1574" fmla="*/ 1711171 w 3461505"/>
              <a:gd name="connsiteY1574" fmla="*/ 4206437 h 4662559"/>
              <a:gd name="connsiteX1575" fmla="*/ 1703811 w 3461505"/>
              <a:gd name="connsiteY1575" fmla="*/ 4183693 h 4662559"/>
              <a:gd name="connsiteX1576" fmla="*/ 972042 w 3461505"/>
              <a:gd name="connsiteY1576" fmla="*/ 4178549 h 4662559"/>
              <a:gd name="connsiteX1577" fmla="*/ 976763 w 3461505"/>
              <a:gd name="connsiteY1577" fmla="*/ 4190035 h 4662559"/>
              <a:gd name="connsiteX1578" fmla="*/ 974864 w 3461505"/>
              <a:gd name="connsiteY1578" fmla="*/ 4185719 h 4662559"/>
              <a:gd name="connsiteX1579" fmla="*/ 972042 w 3461505"/>
              <a:gd name="connsiteY1579" fmla="*/ 4178549 h 4662559"/>
              <a:gd name="connsiteX1580" fmla="*/ 1683710 w 3461505"/>
              <a:gd name="connsiteY1580" fmla="*/ 4174997 h 4662559"/>
              <a:gd name="connsiteX1581" fmla="*/ 1686495 w 3461505"/>
              <a:gd name="connsiteY1581" fmla="*/ 4183909 h 4662559"/>
              <a:gd name="connsiteX1582" fmla="*/ 1696250 w 3461505"/>
              <a:gd name="connsiteY1582" fmla="*/ 4218053 h 4662559"/>
              <a:gd name="connsiteX1583" fmla="*/ 1706006 w 3461505"/>
              <a:gd name="connsiteY1583" fmla="*/ 4252153 h 4662559"/>
              <a:gd name="connsiteX1584" fmla="*/ 1713205 w 3461505"/>
              <a:gd name="connsiteY1584" fmla="*/ 4270763 h 4662559"/>
              <a:gd name="connsiteX1585" fmla="*/ 1718347 w 3461505"/>
              <a:gd name="connsiteY1585" fmla="*/ 4283653 h 4662559"/>
              <a:gd name="connsiteX1586" fmla="*/ 1722022 w 3461505"/>
              <a:gd name="connsiteY1586" fmla="*/ 4300634 h 4662559"/>
              <a:gd name="connsiteX1587" fmla="*/ 1725699 w 3461505"/>
              <a:gd name="connsiteY1587" fmla="*/ 4317616 h 4662559"/>
              <a:gd name="connsiteX1588" fmla="*/ 1733508 w 3461505"/>
              <a:gd name="connsiteY1588" fmla="*/ 4344606 h 4662559"/>
              <a:gd name="connsiteX1589" fmla="*/ 1736729 w 3461505"/>
              <a:gd name="connsiteY1589" fmla="*/ 4368542 h 4662559"/>
              <a:gd name="connsiteX1590" fmla="*/ 1720162 w 3461505"/>
              <a:gd name="connsiteY1590" fmla="*/ 4322755 h 4662559"/>
              <a:gd name="connsiteX1591" fmla="*/ 1713089 w 3461505"/>
              <a:gd name="connsiteY1591" fmla="*/ 4299941 h 4662559"/>
              <a:gd name="connsiteX1592" fmla="*/ 1706016 w 3461505"/>
              <a:gd name="connsiteY1592" fmla="*/ 4277126 h 4662559"/>
              <a:gd name="connsiteX1593" fmla="*/ 1688013 w 3461505"/>
              <a:gd name="connsiteY1593" fmla="*/ 4215877 h 4662559"/>
              <a:gd name="connsiteX1594" fmla="*/ 1679133 w 3461505"/>
              <a:gd name="connsiteY1594" fmla="*/ 4185424 h 4662559"/>
              <a:gd name="connsiteX1595" fmla="*/ 1679140 w 3461505"/>
              <a:gd name="connsiteY1595" fmla="*/ 4185326 h 4662559"/>
              <a:gd name="connsiteX1596" fmla="*/ 1679389 w 3461505"/>
              <a:gd name="connsiteY1596" fmla="*/ 4181151 h 4662559"/>
              <a:gd name="connsiteX1597" fmla="*/ 1681885 w 3461505"/>
              <a:gd name="connsiteY1597" fmla="*/ 4181308 h 4662559"/>
              <a:gd name="connsiteX1598" fmla="*/ 979558 w 3461505"/>
              <a:gd name="connsiteY1598" fmla="*/ 4173454 h 4662559"/>
              <a:gd name="connsiteX1599" fmla="*/ 982903 w 3461505"/>
              <a:gd name="connsiteY1599" fmla="*/ 4180160 h 4662559"/>
              <a:gd name="connsiteX1600" fmla="*/ 982770 w 3461505"/>
              <a:gd name="connsiteY1600" fmla="*/ 4179252 h 4662559"/>
              <a:gd name="connsiteX1601" fmla="*/ 979558 w 3461505"/>
              <a:gd name="connsiteY1601" fmla="*/ 4173454 h 4662559"/>
              <a:gd name="connsiteX1602" fmla="*/ 1682531 w 3461505"/>
              <a:gd name="connsiteY1602" fmla="*/ 4171228 h 4662559"/>
              <a:gd name="connsiteX1603" fmla="*/ 1682918 w 3461505"/>
              <a:gd name="connsiteY1603" fmla="*/ 4172465 h 4662559"/>
              <a:gd name="connsiteX1604" fmla="*/ 1682420 w 3461505"/>
              <a:gd name="connsiteY1604" fmla="*/ 4172961 h 4662559"/>
              <a:gd name="connsiteX1605" fmla="*/ 1532347 w 3461505"/>
              <a:gd name="connsiteY1605" fmla="*/ 4170872 h 4662559"/>
              <a:gd name="connsiteX1606" fmla="*/ 1531096 w 3461505"/>
              <a:gd name="connsiteY1606" fmla="*/ 4171724 h 4662559"/>
              <a:gd name="connsiteX1607" fmla="*/ 1532288 w 3461505"/>
              <a:gd name="connsiteY1607" fmla="*/ 4171799 h 4662559"/>
              <a:gd name="connsiteX1608" fmla="*/ 1532645 w 3461505"/>
              <a:gd name="connsiteY1608" fmla="*/ 4166234 h 4662559"/>
              <a:gd name="connsiteX1609" fmla="*/ 1532347 w 3461505"/>
              <a:gd name="connsiteY1609" fmla="*/ 4170872 h 4662559"/>
              <a:gd name="connsiteX1610" fmla="*/ 1534851 w 3461505"/>
              <a:gd name="connsiteY1610" fmla="*/ 4169168 h 4662559"/>
              <a:gd name="connsiteX1611" fmla="*/ 970751 w 3461505"/>
              <a:gd name="connsiteY1611" fmla="*/ 4161701 h 4662559"/>
              <a:gd name="connsiteX1612" fmla="*/ 974972 w 3461505"/>
              <a:gd name="connsiteY1612" fmla="*/ 4170359 h 4662559"/>
              <a:gd name="connsiteX1613" fmla="*/ 976992 w 3461505"/>
              <a:gd name="connsiteY1613" fmla="*/ 4176079 h 4662559"/>
              <a:gd name="connsiteX1614" fmla="*/ 972770 w 3461505"/>
              <a:gd name="connsiteY1614" fmla="*/ 4167421 h 4662559"/>
              <a:gd name="connsiteX1615" fmla="*/ 970751 w 3461505"/>
              <a:gd name="connsiteY1615" fmla="*/ 4161701 h 4662559"/>
              <a:gd name="connsiteX1616" fmla="*/ 1526740 w 3461505"/>
              <a:gd name="connsiteY1616" fmla="*/ 4146305 h 4662559"/>
              <a:gd name="connsiteX1617" fmla="*/ 1528946 w 3461505"/>
              <a:gd name="connsiteY1617" fmla="*/ 4149239 h 4662559"/>
              <a:gd name="connsiteX1618" fmla="*/ 1529960 w 3461505"/>
              <a:gd name="connsiteY1618" fmla="*/ 4152096 h 4662559"/>
              <a:gd name="connsiteX1619" fmla="*/ 1530973 w 3461505"/>
              <a:gd name="connsiteY1619" fmla="*/ 4154955 h 4662559"/>
              <a:gd name="connsiteX1620" fmla="*/ 1526740 w 3461505"/>
              <a:gd name="connsiteY1620" fmla="*/ 4146305 h 4662559"/>
              <a:gd name="connsiteX1621" fmla="*/ 1666304 w 3461505"/>
              <a:gd name="connsiteY1621" fmla="*/ 4138414 h 4662559"/>
              <a:gd name="connsiteX1622" fmla="*/ 1668688 w 3461505"/>
              <a:gd name="connsiteY1622" fmla="*/ 4138567 h 4662559"/>
              <a:gd name="connsiteX1623" fmla="*/ 1671372 w 3461505"/>
              <a:gd name="connsiteY1623" fmla="*/ 4150045 h 4662559"/>
              <a:gd name="connsiteX1624" fmla="*/ 1669435 w 3461505"/>
              <a:gd name="connsiteY1624" fmla="*/ 4145597 h 4662559"/>
              <a:gd name="connsiteX1625" fmla="*/ 1666304 w 3461505"/>
              <a:gd name="connsiteY1625" fmla="*/ 4138414 h 4662559"/>
              <a:gd name="connsiteX1626" fmla="*/ 1659150 w 3461505"/>
              <a:gd name="connsiteY1626" fmla="*/ 4137959 h 4662559"/>
              <a:gd name="connsiteX1627" fmla="*/ 1662492 w 3461505"/>
              <a:gd name="connsiteY1627" fmla="*/ 4160521 h 4662559"/>
              <a:gd name="connsiteX1628" fmla="*/ 1664521 w 3461505"/>
              <a:gd name="connsiteY1628" fmla="*/ 4166238 h 4662559"/>
              <a:gd name="connsiteX1629" fmla="*/ 1661925 w 3461505"/>
              <a:gd name="connsiteY1629" fmla="*/ 4150707 h 4662559"/>
              <a:gd name="connsiteX1630" fmla="*/ 1659150 w 3461505"/>
              <a:gd name="connsiteY1630" fmla="*/ 4137959 h 4662559"/>
              <a:gd name="connsiteX1631" fmla="*/ 1511118 w 3461505"/>
              <a:gd name="connsiteY1631" fmla="*/ 4128550 h 4662559"/>
              <a:gd name="connsiteX1632" fmla="*/ 1513502 w 3461505"/>
              <a:gd name="connsiteY1632" fmla="*/ 4128702 h 4662559"/>
              <a:gd name="connsiteX1633" fmla="*/ 1516187 w 3461505"/>
              <a:gd name="connsiteY1633" fmla="*/ 4140180 h 4662559"/>
              <a:gd name="connsiteX1634" fmla="*/ 1514249 w 3461505"/>
              <a:gd name="connsiteY1634" fmla="*/ 4135733 h 4662559"/>
              <a:gd name="connsiteX1635" fmla="*/ 1511118 w 3461505"/>
              <a:gd name="connsiteY1635" fmla="*/ 4128550 h 4662559"/>
              <a:gd name="connsiteX1636" fmla="*/ 1609469 w 3461505"/>
              <a:gd name="connsiteY1636" fmla="*/ 4128367 h 4662559"/>
              <a:gd name="connsiteX1637" fmla="*/ 1610711 w 3461505"/>
              <a:gd name="connsiteY1637" fmla="*/ 4132457 h 4662559"/>
              <a:gd name="connsiteX1638" fmla="*/ 1610556 w 3461505"/>
              <a:gd name="connsiteY1638" fmla="*/ 4134871 h 4662559"/>
              <a:gd name="connsiteX1639" fmla="*/ 1613249 w 3461505"/>
              <a:gd name="connsiteY1639" fmla="*/ 4140326 h 4662559"/>
              <a:gd name="connsiteX1640" fmla="*/ 1611283 w 3461505"/>
              <a:gd name="connsiteY1640" fmla="*/ 4137711 h 4662559"/>
              <a:gd name="connsiteX1641" fmla="*/ 1615338 w 3461505"/>
              <a:gd name="connsiteY1641" fmla="*/ 4149143 h 4662559"/>
              <a:gd name="connsiteX1642" fmla="*/ 1614414 w 3461505"/>
              <a:gd name="connsiteY1642" fmla="*/ 4144895 h 4662559"/>
              <a:gd name="connsiteX1643" fmla="*/ 1613510 w 3461505"/>
              <a:gd name="connsiteY1643" fmla="*/ 4140743 h 4662559"/>
              <a:gd name="connsiteX1644" fmla="*/ 1614372 w 3461505"/>
              <a:gd name="connsiteY1644" fmla="*/ 4141583 h 4662559"/>
              <a:gd name="connsiteX1645" fmla="*/ 1615338 w 3461505"/>
              <a:gd name="connsiteY1645" fmla="*/ 4149143 h 4662559"/>
              <a:gd name="connsiteX1646" fmla="*/ 1619072 w 3461505"/>
              <a:gd name="connsiteY1646" fmla="*/ 4184299 h 4662559"/>
              <a:gd name="connsiteX1647" fmla="*/ 1620106 w 3461505"/>
              <a:gd name="connsiteY1647" fmla="*/ 4194044 h 4662559"/>
              <a:gd name="connsiteX1648" fmla="*/ 1616100 w 3461505"/>
              <a:gd name="connsiteY1648" fmla="*/ 4171540 h 4662559"/>
              <a:gd name="connsiteX1649" fmla="*/ 1609483 w 3461505"/>
              <a:gd name="connsiteY1649" fmla="*/ 4150167 h 4662559"/>
              <a:gd name="connsiteX1650" fmla="*/ 1604468 w 3461505"/>
              <a:gd name="connsiteY1650" fmla="*/ 4128897 h 4662559"/>
              <a:gd name="connsiteX1651" fmla="*/ 1605496 w 3461505"/>
              <a:gd name="connsiteY1651" fmla="*/ 4128815 h 4662559"/>
              <a:gd name="connsiteX1652" fmla="*/ 1608631 w 3461505"/>
              <a:gd name="connsiteY1652" fmla="*/ 4141732 h 4662559"/>
              <a:gd name="connsiteX1653" fmla="*/ 1612420 w 3461505"/>
              <a:gd name="connsiteY1653" fmla="*/ 4157338 h 4662559"/>
              <a:gd name="connsiteX1654" fmla="*/ 1608810 w 3461505"/>
              <a:gd name="connsiteY1654" fmla="*/ 4138950 h 4662559"/>
              <a:gd name="connsiteX1655" fmla="*/ 1605670 w 3461505"/>
              <a:gd name="connsiteY1655" fmla="*/ 4128800 h 4662559"/>
              <a:gd name="connsiteX1656" fmla="*/ 1609346 w 3461505"/>
              <a:gd name="connsiteY1656" fmla="*/ 4128509 h 4662559"/>
              <a:gd name="connsiteX1657" fmla="*/ 1503964 w 3461505"/>
              <a:gd name="connsiteY1657" fmla="*/ 4128095 h 4662559"/>
              <a:gd name="connsiteX1658" fmla="*/ 1507307 w 3461505"/>
              <a:gd name="connsiteY1658" fmla="*/ 4150656 h 4662559"/>
              <a:gd name="connsiteX1659" fmla="*/ 1509335 w 3461505"/>
              <a:gd name="connsiteY1659" fmla="*/ 4156372 h 4662559"/>
              <a:gd name="connsiteX1660" fmla="*/ 1506739 w 3461505"/>
              <a:gd name="connsiteY1660" fmla="*/ 4140843 h 4662559"/>
              <a:gd name="connsiteX1661" fmla="*/ 1503964 w 3461505"/>
              <a:gd name="connsiteY1661" fmla="*/ 4128095 h 4662559"/>
              <a:gd name="connsiteX1662" fmla="*/ 1456097 w 3461505"/>
              <a:gd name="connsiteY1662" fmla="*/ 4127846 h 4662559"/>
              <a:gd name="connsiteX1663" fmla="*/ 1460154 w 3461505"/>
              <a:gd name="connsiteY1663" fmla="*/ 4139278 h 4662559"/>
              <a:gd name="connsiteX1664" fmla="*/ 1459229 w 3461505"/>
              <a:gd name="connsiteY1664" fmla="*/ 4135029 h 4662559"/>
              <a:gd name="connsiteX1665" fmla="*/ 1458303 w 3461505"/>
              <a:gd name="connsiteY1665" fmla="*/ 4130780 h 4662559"/>
              <a:gd name="connsiteX1666" fmla="*/ 1456097 w 3461505"/>
              <a:gd name="connsiteY1666" fmla="*/ 4127846 h 4662559"/>
              <a:gd name="connsiteX1667" fmla="*/ 1645965 w 3461505"/>
              <a:gd name="connsiteY1667" fmla="*/ 4127144 h 4662559"/>
              <a:gd name="connsiteX1668" fmla="*/ 1646374 w 3461505"/>
              <a:gd name="connsiteY1668" fmla="*/ 4128766 h 4662559"/>
              <a:gd name="connsiteX1669" fmla="*/ 1649237 w 3461505"/>
              <a:gd name="connsiteY1669" fmla="*/ 4140123 h 4662559"/>
              <a:gd name="connsiteX1670" fmla="*/ 1648535 w 3461505"/>
              <a:gd name="connsiteY1670" fmla="*/ 4132396 h 4662559"/>
              <a:gd name="connsiteX1671" fmla="*/ 1611091 w 3461505"/>
              <a:gd name="connsiteY1671" fmla="*/ 4126524 h 4662559"/>
              <a:gd name="connsiteX1672" fmla="*/ 1609924 w 3461505"/>
              <a:gd name="connsiteY1672" fmla="*/ 4127852 h 4662559"/>
              <a:gd name="connsiteX1673" fmla="*/ 1610840 w 3461505"/>
              <a:gd name="connsiteY1673" fmla="*/ 4130436 h 4662559"/>
              <a:gd name="connsiteX1674" fmla="*/ 1609415 w 3461505"/>
              <a:gd name="connsiteY1674" fmla="*/ 4126418 h 4662559"/>
              <a:gd name="connsiteX1675" fmla="*/ 1611091 w 3461505"/>
              <a:gd name="connsiteY1675" fmla="*/ 4126524 h 4662559"/>
              <a:gd name="connsiteX1676" fmla="*/ 1612458 w 3461505"/>
              <a:gd name="connsiteY1676" fmla="*/ 4126611 h 4662559"/>
              <a:gd name="connsiteX1677" fmla="*/ 1612817 w 3461505"/>
              <a:gd name="connsiteY1677" fmla="*/ 4129419 h 4662559"/>
              <a:gd name="connsiteX1678" fmla="*/ 1612813 w 3461505"/>
              <a:gd name="connsiteY1678" fmla="*/ 4129427 h 4662559"/>
              <a:gd name="connsiteX1679" fmla="*/ 1611443 w 3461505"/>
              <a:gd name="connsiteY1679" fmla="*/ 4132134 h 4662559"/>
              <a:gd name="connsiteX1680" fmla="*/ 1610840 w 3461505"/>
              <a:gd name="connsiteY1680" fmla="*/ 4130436 h 4662559"/>
              <a:gd name="connsiteX1681" fmla="*/ 1610720 w 3461505"/>
              <a:gd name="connsiteY1681" fmla="*/ 4132306 h 4662559"/>
              <a:gd name="connsiteX1682" fmla="*/ 1609574 w 3461505"/>
              <a:gd name="connsiteY1682" fmla="*/ 4128249 h 4662559"/>
              <a:gd name="connsiteX1683" fmla="*/ 1609924 w 3461505"/>
              <a:gd name="connsiteY1683" fmla="*/ 4127852 h 4662559"/>
              <a:gd name="connsiteX1684" fmla="*/ 1518449 w 3461505"/>
              <a:gd name="connsiteY1684" fmla="*/ 4126223 h 4662559"/>
              <a:gd name="connsiteX1685" fmla="*/ 1520834 w 3461505"/>
              <a:gd name="connsiteY1685" fmla="*/ 4126374 h 4662559"/>
              <a:gd name="connsiteX1686" fmla="*/ 1522862 w 3461505"/>
              <a:gd name="connsiteY1686" fmla="*/ 4132090 h 4662559"/>
              <a:gd name="connsiteX1687" fmla="*/ 1520477 w 3461505"/>
              <a:gd name="connsiteY1687" fmla="*/ 4131939 h 4662559"/>
              <a:gd name="connsiteX1688" fmla="*/ 1603645 w 3461505"/>
              <a:gd name="connsiteY1688" fmla="*/ 4121943 h 4662559"/>
              <a:gd name="connsiteX1689" fmla="*/ 1604028 w 3461505"/>
              <a:gd name="connsiteY1689" fmla="*/ 4123282 h 4662559"/>
              <a:gd name="connsiteX1690" fmla="*/ 1602440 w 3461505"/>
              <a:gd name="connsiteY1690" fmla="*/ 4123181 h 4662559"/>
              <a:gd name="connsiteX1691" fmla="*/ 1605003 w 3461505"/>
              <a:gd name="connsiteY1691" fmla="*/ 4120550 h 4662559"/>
              <a:gd name="connsiteX1692" fmla="*/ 1604824 w 3461505"/>
              <a:gd name="connsiteY1692" fmla="*/ 4123332 h 4662559"/>
              <a:gd name="connsiteX1693" fmla="*/ 1604227 w 3461505"/>
              <a:gd name="connsiteY1693" fmla="*/ 4123294 h 4662559"/>
              <a:gd name="connsiteX1694" fmla="*/ 1603880 w 3461505"/>
              <a:gd name="connsiteY1694" fmla="*/ 4121702 h 4662559"/>
              <a:gd name="connsiteX1695" fmla="*/ 2516356 w 3461505"/>
              <a:gd name="connsiteY1695" fmla="*/ 4114665 h 4662559"/>
              <a:gd name="connsiteX1696" fmla="*/ 2514587 w 3461505"/>
              <a:gd name="connsiteY1696" fmla="*/ 4117347 h 4662559"/>
              <a:gd name="connsiteX1697" fmla="*/ 2517150 w 3461505"/>
              <a:gd name="connsiteY1697" fmla="*/ 4114716 h 4662559"/>
              <a:gd name="connsiteX1698" fmla="*/ 2484880 w 3461505"/>
              <a:gd name="connsiteY1698" fmla="*/ 4111957 h 4662559"/>
              <a:gd name="connsiteX1699" fmla="*/ 2483723 w 3461505"/>
              <a:gd name="connsiteY1699" fmla="*/ 4113290 h 4662559"/>
              <a:gd name="connsiteX1700" fmla="*/ 2483589 w 3461505"/>
              <a:gd name="connsiteY1700" fmla="*/ 4115376 h 4662559"/>
              <a:gd name="connsiteX1701" fmla="*/ 1640860 w 3461505"/>
              <a:gd name="connsiteY1701" fmla="*/ 4109706 h 4662559"/>
              <a:gd name="connsiteX1702" fmla="*/ 1641768 w 3461505"/>
              <a:gd name="connsiteY1702" fmla="*/ 4110316 h 4662559"/>
              <a:gd name="connsiteX1703" fmla="*/ 1644064 w 3461505"/>
              <a:gd name="connsiteY1703" fmla="*/ 4111859 h 4662559"/>
              <a:gd name="connsiteX1704" fmla="*/ 1645610 w 3461505"/>
              <a:gd name="connsiteY1704" fmla="*/ 4125738 h 4662559"/>
              <a:gd name="connsiteX1705" fmla="*/ 1643510 w 3461505"/>
              <a:gd name="connsiteY1705" fmla="*/ 4117411 h 4662559"/>
              <a:gd name="connsiteX1706" fmla="*/ 1640975 w 3461505"/>
              <a:gd name="connsiteY1706" fmla="*/ 4110265 h 4662559"/>
              <a:gd name="connsiteX1707" fmla="*/ 1599738 w 3461505"/>
              <a:gd name="connsiteY1707" fmla="*/ 4107759 h 4662559"/>
              <a:gd name="connsiteX1708" fmla="*/ 1599952 w 3461505"/>
              <a:gd name="connsiteY1708" fmla="*/ 4109055 h 4662559"/>
              <a:gd name="connsiteX1709" fmla="*/ 1601778 w 3461505"/>
              <a:gd name="connsiteY1709" fmla="*/ 4115432 h 4662559"/>
              <a:gd name="connsiteX1710" fmla="*/ 1600501 w 3461505"/>
              <a:gd name="connsiteY1710" fmla="*/ 4116073 h 4662559"/>
              <a:gd name="connsiteX1711" fmla="*/ 1602618 w 3461505"/>
              <a:gd name="connsiteY1711" fmla="*/ 4120398 h 4662559"/>
              <a:gd name="connsiteX1712" fmla="*/ 1601336 w 3461505"/>
              <a:gd name="connsiteY1712" fmla="*/ 4121714 h 4662559"/>
              <a:gd name="connsiteX1713" fmla="*/ 1600055 w 3461505"/>
              <a:gd name="connsiteY1713" fmla="*/ 4123029 h 4662559"/>
              <a:gd name="connsiteX1714" fmla="*/ 1600234 w 3461505"/>
              <a:gd name="connsiteY1714" fmla="*/ 4120247 h 4662559"/>
              <a:gd name="connsiteX1715" fmla="*/ 1598206 w 3461505"/>
              <a:gd name="connsiteY1715" fmla="*/ 4114531 h 4662559"/>
              <a:gd name="connsiteX1716" fmla="*/ 1596178 w 3461505"/>
              <a:gd name="connsiteY1716" fmla="*/ 4108815 h 4662559"/>
              <a:gd name="connsiteX1717" fmla="*/ 1598563 w 3461505"/>
              <a:gd name="connsiteY1717" fmla="*/ 4108966 h 4662559"/>
              <a:gd name="connsiteX1718" fmla="*/ 1601125 w 3461505"/>
              <a:gd name="connsiteY1718" fmla="*/ 4106336 h 4662559"/>
              <a:gd name="connsiteX1719" fmla="*/ 1602050 w 3461505"/>
              <a:gd name="connsiteY1719" fmla="*/ 4110585 h 4662559"/>
              <a:gd name="connsiteX1720" fmla="*/ 1602975 w 3461505"/>
              <a:gd name="connsiteY1720" fmla="*/ 4114834 h 4662559"/>
              <a:gd name="connsiteX1721" fmla="*/ 1602443 w 3461505"/>
              <a:gd name="connsiteY1721" fmla="*/ 4115100 h 4662559"/>
              <a:gd name="connsiteX1722" fmla="*/ 1601144 w 3461505"/>
              <a:gd name="connsiteY1722" fmla="*/ 4109131 h 4662559"/>
              <a:gd name="connsiteX1723" fmla="*/ 1600505 w 3461505"/>
              <a:gd name="connsiteY1723" fmla="*/ 4106972 h 4662559"/>
              <a:gd name="connsiteX1724" fmla="*/ 958489 w 3461505"/>
              <a:gd name="connsiteY1724" fmla="*/ 4105019 h 4662559"/>
              <a:gd name="connsiteX1725" fmla="*/ 960261 w 3461505"/>
              <a:gd name="connsiteY1725" fmla="*/ 4110037 h 4662559"/>
              <a:gd name="connsiteX1726" fmla="*/ 959499 w 3461505"/>
              <a:gd name="connsiteY1726" fmla="*/ 4107879 h 4662559"/>
              <a:gd name="connsiteX1727" fmla="*/ 958489 w 3461505"/>
              <a:gd name="connsiteY1727" fmla="*/ 4105019 h 4662559"/>
              <a:gd name="connsiteX1728" fmla="*/ 2361169 w 3461505"/>
              <a:gd name="connsiteY1728" fmla="*/ 4104801 h 4662559"/>
              <a:gd name="connsiteX1729" fmla="*/ 2359402 w 3461505"/>
              <a:gd name="connsiteY1729" fmla="*/ 4107482 h 4662559"/>
              <a:gd name="connsiteX1730" fmla="*/ 2361964 w 3461505"/>
              <a:gd name="connsiteY1730" fmla="*/ 4104851 h 4662559"/>
              <a:gd name="connsiteX1731" fmla="*/ 2329695 w 3461505"/>
              <a:gd name="connsiteY1731" fmla="*/ 4102091 h 4662559"/>
              <a:gd name="connsiteX1732" fmla="*/ 2328537 w 3461505"/>
              <a:gd name="connsiteY1732" fmla="*/ 4103426 h 4662559"/>
              <a:gd name="connsiteX1733" fmla="*/ 2328403 w 3461505"/>
              <a:gd name="connsiteY1733" fmla="*/ 4105511 h 4662559"/>
              <a:gd name="connsiteX1734" fmla="*/ 2487890 w 3461505"/>
              <a:gd name="connsiteY1734" fmla="*/ 4100564 h 4662559"/>
              <a:gd name="connsiteX1735" fmla="*/ 2487964 w 3461505"/>
              <a:gd name="connsiteY1735" fmla="*/ 4101067 h 4662559"/>
              <a:gd name="connsiteX1736" fmla="*/ 2488101 w 3461505"/>
              <a:gd name="connsiteY1736" fmla="*/ 4100998 h 4662559"/>
              <a:gd name="connsiteX1737" fmla="*/ 2487221 w 3461505"/>
              <a:gd name="connsiteY1737" fmla="*/ 4096052 h 4662559"/>
              <a:gd name="connsiteX1738" fmla="*/ 2487043 w 3461505"/>
              <a:gd name="connsiteY1738" fmla="*/ 4098834 h 4662559"/>
              <a:gd name="connsiteX1739" fmla="*/ 2487890 w 3461505"/>
              <a:gd name="connsiteY1739" fmla="*/ 4100564 h 4662559"/>
              <a:gd name="connsiteX1740" fmla="*/ 2332704 w 3461505"/>
              <a:gd name="connsiteY1740" fmla="*/ 4090700 h 4662559"/>
              <a:gd name="connsiteX1741" fmla="*/ 2332779 w 3461505"/>
              <a:gd name="connsiteY1741" fmla="*/ 4091201 h 4662559"/>
              <a:gd name="connsiteX1742" fmla="*/ 2332916 w 3461505"/>
              <a:gd name="connsiteY1742" fmla="*/ 4091133 h 4662559"/>
              <a:gd name="connsiteX1743" fmla="*/ 2332037 w 3461505"/>
              <a:gd name="connsiteY1743" fmla="*/ 4086188 h 4662559"/>
              <a:gd name="connsiteX1744" fmla="*/ 2331858 w 3461505"/>
              <a:gd name="connsiteY1744" fmla="*/ 4088970 h 4662559"/>
              <a:gd name="connsiteX1745" fmla="*/ 2332704 w 3461505"/>
              <a:gd name="connsiteY1745" fmla="*/ 4090700 h 4662559"/>
              <a:gd name="connsiteX1746" fmla="*/ 1442437 w 3461505"/>
              <a:gd name="connsiteY1746" fmla="*/ 4079488 h 4662559"/>
              <a:gd name="connsiteX1747" fmla="*/ 1449357 w 3461505"/>
              <a:gd name="connsiteY1747" fmla="*/ 4102276 h 4662559"/>
              <a:gd name="connsiteX1748" fmla="*/ 1456276 w 3461505"/>
              <a:gd name="connsiteY1748" fmla="*/ 4125064 h 4662559"/>
              <a:gd name="connsiteX1749" fmla="*/ 1449445 w 3461505"/>
              <a:gd name="connsiteY1749" fmla="*/ 4100885 h 4662559"/>
              <a:gd name="connsiteX1750" fmla="*/ 1442437 w 3461505"/>
              <a:gd name="connsiteY1750" fmla="*/ 4079488 h 4662559"/>
              <a:gd name="connsiteX1751" fmla="*/ 1440053 w 3461505"/>
              <a:gd name="connsiteY1751" fmla="*/ 4079336 h 4662559"/>
              <a:gd name="connsiteX1752" fmla="*/ 1443311 w 3461505"/>
              <a:gd name="connsiteY1752" fmla="*/ 4090332 h 4662559"/>
              <a:gd name="connsiteX1753" fmla="*/ 1443259 w 3461505"/>
              <a:gd name="connsiteY1753" fmla="*/ 4090016 h 4662559"/>
              <a:gd name="connsiteX1754" fmla="*/ 1440053 w 3461505"/>
              <a:gd name="connsiteY1754" fmla="*/ 4079336 h 4662559"/>
              <a:gd name="connsiteX1755" fmla="*/ 1423552 w 3461505"/>
              <a:gd name="connsiteY1755" fmla="*/ 4076941 h 4662559"/>
              <a:gd name="connsiteX1756" fmla="*/ 1424269 w 3461505"/>
              <a:gd name="connsiteY1756" fmla="*/ 4079654 h 4662559"/>
              <a:gd name="connsiteX1757" fmla="*/ 1423640 w 3461505"/>
              <a:gd name="connsiteY1757" fmla="*/ 4078018 h 4662559"/>
              <a:gd name="connsiteX1758" fmla="*/ 933668 w 3461505"/>
              <a:gd name="connsiteY1758" fmla="*/ 4069866 h 4662559"/>
              <a:gd name="connsiteX1759" fmla="*/ 944313 w 3461505"/>
              <a:gd name="connsiteY1759" fmla="*/ 4090121 h 4662559"/>
              <a:gd name="connsiteX1760" fmla="*/ 947687 w 3461505"/>
              <a:gd name="connsiteY1760" fmla="*/ 4100295 h 4662559"/>
              <a:gd name="connsiteX1761" fmla="*/ 946150 w 3461505"/>
              <a:gd name="connsiteY1761" fmla="*/ 4098623 h 4662559"/>
              <a:gd name="connsiteX1762" fmla="*/ 933668 w 3461505"/>
              <a:gd name="connsiteY1762" fmla="*/ 4069866 h 4662559"/>
              <a:gd name="connsiteX1763" fmla="*/ 2580029 w 3461505"/>
              <a:gd name="connsiteY1763" fmla="*/ 4067497 h 4662559"/>
              <a:gd name="connsiteX1764" fmla="*/ 2578778 w 3461505"/>
              <a:gd name="connsiteY1764" fmla="*/ 4068350 h 4662559"/>
              <a:gd name="connsiteX1765" fmla="*/ 2579970 w 3461505"/>
              <a:gd name="connsiteY1765" fmla="*/ 4068424 h 4662559"/>
              <a:gd name="connsiteX1766" fmla="*/ 2580326 w 3461505"/>
              <a:gd name="connsiteY1766" fmla="*/ 4062860 h 4662559"/>
              <a:gd name="connsiteX1767" fmla="*/ 2580029 w 3461505"/>
              <a:gd name="connsiteY1767" fmla="*/ 4067497 h 4662559"/>
              <a:gd name="connsiteX1768" fmla="*/ 2582532 w 3461505"/>
              <a:gd name="connsiteY1768" fmla="*/ 4065794 h 4662559"/>
              <a:gd name="connsiteX1769" fmla="*/ 2424843 w 3461505"/>
              <a:gd name="connsiteY1769" fmla="*/ 4057634 h 4662559"/>
              <a:gd name="connsiteX1770" fmla="*/ 2423592 w 3461505"/>
              <a:gd name="connsiteY1770" fmla="*/ 4058484 h 4662559"/>
              <a:gd name="connsiteX1771" fmla="*/ 2424785 w 3461505"/>
              <a:gd name="connsiteY1771" fmla="*/ 4058559 h 4662559"/>
              <a:gd name="connsiteX1772" fmla="*/ 2425141 w 3461505"/>
              <a:gd name="connsiteY1772" fmla="*/ 4052995 h 4662559"/>
              <a:gd name="connsiteX1773" fmla="*/ 2424843 w 3461505"/>
              <a:gd name="connsiteY1773" fmla="*/ 4057634 h 4662559"/>
              <a:gd name="connsiteX1774" fmla="*/ 2427347 w 3461505"/>
              <a:gd name="connsiteY1774" fmla="*/ 4055929 h 4662559"/>
              <a:gd name="connsiteX1775" fmla="*/ 2269658 w 3461505"/>
              <a:gd name="connsiteY1775" fmla="*/ 4047769 h 4662559"/>
              <a:gd name="connsiteX1776" fmla="*/ 2268407 w 3461505"/>
              <a:gd name="connsiteY1776" fmla="*/ 4048620 h 4662559"/>
              <a:gd name="connsiteX1777" fmla="*/ 2269599 w 3461505"/>
              <a:gd name="connsiteY1777" fmla="*/ 4048695 h 4662559"/>
              <a:gd name="connsiteX1778" fmla="*/ 2269955 w 3461505"/>
              <a:gd name="connsiteY1778" fmla="*/ 4043130 h 4662559"/>
              <a:gd name="connsiteX1779" fmla="*/ 2269658 w 3461505"/>
              <a:gd name="connsiteY1779" fmla="*/ 4047769 h 4662559"/>
              <a:gd name="connsiteX1780" fmla="*/ 2272161 w 3461505"/>
              <a:gd name="connsiteY1780" fmla="*/ 4046064 h 4662559"/>
              <a:gd name="connsiteX1781" fmla="*/ 2574421 w 3461505"/>
              <a:gd name="connsiteY1781" fmla="*/ 4042931 h 4662559"/>
              <a:gd name="connsiteX1782" fmla="*/ 2576627 w 3461505"/>
              <a:gd name="connsiteY1782" fmla="*/ 4045864 h 4662559"/>
              <a:gd name="connsiteX1783" fmla="*/ 2577641 w 3461505"/>
              <a:gd name="connsiteY1783" fmla="*/ 4048722 h 4662559"/>
              <a:gd name="connsiteX1784" fmla="*/ 2578655 w 3461505"/>
              <a:gd name="connsiteY1784" fmla="*/ 4051580 h 4662559"/>
              <a:gd name="connsiteX1785" fmla="*/ 2574421 w 3461505"/>
              <a:gd name="connsiteY1785" fmla="*/ 4042931 h 4662559"/>
              <a:gd name="connsiteX1786" fmla="*/ 934253 w 3461505"/>
              <a:gd name="connsiteY1786" fmla="*/ 4036377 h 4662559"/>
              <a:gd name="connsiteX1787" fmla="*/ 944625 w 3461505"/>
              <a:gd name="connsiteY1787" fmla="*/ 4060805 h 4662559"/>
              <a:gd name="connsiteX1788" fmla="*/ 954996 w 3461505"/>
              <a:gd name="connsiteY1788" fmla="*/ 4085233 h 4662559"/>
              <a:gd name="connsiteX1789" fmla="*/ 966550 w 3461505"/>
              <a:gd name="connsiteY1789" fmla="*/ 4115326 h 4662559"/>
              <a:gd name="connsiteX1790" fmla="*/ 978807 w 3461505"/>
              <a:gd name="connsiteY1790" fmla="*/ 4142671 h 4662559"/>
              <a:gd name="connsiteX1791" fmla="*/ 978624 w 3461505"/>
              <a:gd name="connsiteY1791" fmla="*/ 4145453 h 4662559"/>
              <a:gd name="connsiteX1792" fmla="*/ 988267 w 3461505"/>
              <a:gd name="connsiteY1792" fmla="*/ 4168436 h 4662559"/>
              <a:gd name="connsiteX1793" fmla="*/ 999558 w 3461505"/>
              <a:gd name="connsiteY1793" fmla="*/ 4197115 h 4662559"/>
              <a:gd name="connsiteX1794" fmla="*/ 990932 w 3461505"/>
              <a:gd name="connsiteY1794" fmla="*/ 4182580 h 4662559"/>
              <a:gd name="connsiteX1795" fmla="*/ 982307 w 3461505"/>
              <a:gd name="connsiteY1795" fmla="*/ 4168046 h 4662559"/>
              <a:gd name="connsiteX1796" fmla="*/ 990668 w 3461505"/>
              <a:gd name="connsiteY1796" fmla="*/ 4185524 h 4662559"/>
              <a:gd name="connsiteX1797" fmla="*/ 990750 w 3461505"/>
              <a:gd name="connsiteY1797" fmla="*/ 4185362 h 4662559"/>
              <a:gd name="connsiteX1798" fmla="*/ 991199 w 3461505"/>
              <a:gd name="connsiteY1798" fmla="*/ 4186633 h 4662559"/>
              <a:gd name="connsiteX1799" fmla="*/ 992310 w 3461505"/>
              <a:gd name="connsiteY1799" fmla="*/ 4188957 h 4662559"/>
              <a:gd name="connsiteX1800" fmla="*/ 1001395 w 3461505"/>
              <a:gd name="connsiteY1800" fmla="*/ 4205617 h 4662559"/>
              <a:gd name="connsiteX1801" fmla="*/ 1013331 w 3461505"/>
              <a:gd name="connsiteY1801" fmla="*/ 4242720 h 4662559"/>
              <a:gd name="connsiteX1802" fmla="*/ 1006725 w 3461505"/>
              <a:gd name="connsiteY1802" fmla="*/ 4233905 h 4662559"/>
              <a:gd name="connsiteX1803" fmla="*/ 1019390 w 3461505"/>
              <a:gd name="connsiteY1803" fmla="*/ 4259880 h 4662559"/>
              <a:gd name="connsiteX1804" fmla="*/ 1027104 w 3461505"/>
              <a:gd name="connsiteY1804" fmla="*/ 4288325 h 4662559"/>
              <a:gd name="connsiteX1805" fmla="*/ 1002822 w 3461505"/>
              <a:gd name="connsiteY1805" fmla="*/ 4239238 h 4662559"/>
              <a:gd name="connsiteX1806" fmla="*/ 979318 w 3461505"/>
              <a:gd name="connsiteY1806" fmla="*/ 4187407 h 4662559"/>
              <a:gd name="connsiteX1807" fmla="*/ 987761 w 3461505"/>
              <a:gd name="connsiteY1807" fmla="*/ 4204724 h 4662559"/>
              <a:gd name="connsiteX1808" fmla="*/ 996386 w 3461505"/>
              <a:gd name="connsiteY1808" fmla="*/ 4219259 h 4662559"/>
              <a:gd name="connsiteX1809" fmla="*/ 985923 w 3461505"/>
              <a:gd name="connsiteY1809" fmla="*/ 4196222 h 4662559"/>
              <a:gd name="connsiteX1810" fmla="*/ 992256 w 3461505"/>
              <a:gd name="connsiteY1810" fmla="*/ 4209209 h 4662559"/>
              <a:gd name="connsiteX1811" fmla="*/ 996568 w 3461505"/>
              <a:gd name="connsiteY1811" fmla="*/ 4216477 h 4662559"/>
              <a:gd name="connsiteX1812" fmla="*/ 987842 w 3461505"/>
              <a:gd name="connsiteY1812" fmla="*/ 4190061 h 4662559"/>
              <a:gd name="connsiteX1813" fmla="*/ 982903 w 3461505"/>
              <a:gd name="connsiteY1813" fmla="*/ 4180160 h 4662559"/>
              <a:gd name="connsiteX1814" fmla="*/ 982977 w 3461505"/>
              <a:gd name="connsiteY1814" fmla="*/ 4180662 h 4662559"/>
              <a:gd name="connsiteX1815" fmla="*/ 981578 w 3461505"/>
              <a:gd name="connsiteY1815" fmla="*/ 4179174 h 4662559"/>
              <a:gd name="connsiteX1816" fmla="*/ 978848 w 3461505"/>
              <a:gd name="connsiteY1816" fmla="*/ 4172506 h 4662559"/>
              <a:gd name="connsiteX1817" fmla="*/ 971000 w 3461505"/>
              <a:gd name="connsiteY1817" fmla="*/ 4153335 h 4662559"/>
              <a:gd name="connsiteX1818" fmla="*/ 959982 w 3461505"/>
              <a:gd name="connsiteY1818" fmla="*/ 4133056 h 4662559"/>
              <a:gd name="connsiteX1819" fmla="*/ 962258 w 3461505"/>
              <a:gd name="connsiteY1819" fmla="*/ 4135999 h 4662559"/>
              <a:gd name="connsiteX1820" fmla="*/ 964535 w 3461505"/>
              <a:gd name="connsiteY1820" fmla="*/ 4138942 h 4662559"/>
              <a:gd name="connsiteX1821" fmla="*/ 953919 w 3461505"/>
              <a:gd name="connsiteY1821" fmla="*/ 4113102 h 4662559"/>
              <a:gd name="connsiteX1822" fmla="*/ 960711 w 3461505"/>
              <a:gd name="connsiteY1822" fmla="*/ 4121928 h 4662559"/>
              <a:gd name="connsiteX1823" fmla="*/ 958799 w 3461505"/>
              <a:gd name="connsiteY1823" fmla="*/ 4113421 h 4662559"/>
              <a:gd name="connsiteX1824" fmla="*/ 947045 w 3461505"/>
              <a:gd name="connsiteY1824" fmla="*/ 4086109 h 4662559"/>
              <a:gd name="connsiteX1825" fmla="*/ 935254 w 3461505"/>
              <a:gd name="connsiteY1825" fmla="*/ 4058794 h 4662559"/>
              <a:gd name="connsiteX1826" fmla="*/ 955114 w 3461505"/>
              <a:gd name="connsiteY1826" fmla="*/ 4102004 h 4662559"/>
              <a:gd name="connsiteX1827" fmla="*/ 972809 w 3461505"/>
              <a:gd name="connsiteY1827" fmla="*/ 4142278 h 4662559"/>
              <a:gd name="connsiteX1828" fmla="*/ 965558 w 3461505"/>
              <a:gd name="connsiteY1828" fmla="*/ 4125040 h 4662559"/>
              <a:gd name="connsiteX1829" fmla="*/ 960509 w 3461505"/>
              <a:gd name="connsiteY1829" fmla="*/ 4110739 h 4662559"/>
              <a:gd name="connsiteX1830" fmla="*/ 962710 w 3461505"/>
              <a:gd name="connsiteY1830" fmla="*/ 4113678 h 4662559"/>
              <a:gd name="connsiteX1831" fmla="*/ 948391 w 3461505"/>
              <a:gd name="connsiteY1831" fmla="*/ 4076419 h 4662559"/>
              <a:gd name="connsiteX1832" fmla="*/ 934253 w 3461505"/>
              <a:gd name="connsiteY1832" fmla="*/ 4036377 h 4662559"/>
              <a:gd name="connsiteX1833" fmla="*/ 2419235 w 3461505"/>
              <a:gd name="connsiteY1833" fmla="*/ 4033066 h 4662559"/>
              <a:gd name="connsiteX1834" fmla="*/ 2421441 w 3461505"/>
              <a:gd name="connsiteY1834" fmla="*/ 4036000 h 4662559"/>
              <a:gd name="connsiteX1835" fmla="*/ 2422455 w 3461505"/>
              <a:gd name="connsiteY1835" fmla="*/ 4038857 h 4662559"/>
              <a:gd name="connsiteX1836" fmla="*/ 2423469 w 3461505"/>
              <a:gd name="connsiteY1836" fmla="*/ 4041716 h 4662559"/>
              <a:gd name="connsiteX1837" fmla="*/ 2419235 w 3461505"/>
              <a:gd name="connsiteY1837" fmla="*/ 4033066 h 4662559"/>
              <a:gd name="connsiteX1838" fmla="*/ 2558800 w 3461505"/>
              <a:gd name="connsiteY1838" fmla="*/ 4025175 h 4662559"/>
              <a:gd name="connsiteX1839" fmla="*/ 2561185 w 3461505"/>
              <a:gd name="connsiteY1839" fmla="*/ 4025327 h 4662559"/>
              <a:gd name="connsiteX1840" fmla="*/ 2563869 w 3461505"/>
              <a:gd name="connsiteY1840" fmla="*/ 4036805 h 4662559"/>
              <a:gd name="connsiteX1841" fmla="*/ 2561930 w 3461505"/>
              <a:gd name="connsiteY1841" fmla="*/ 4032358 h 4662559"/>
              <a:gd name="connsiteX1842" fmla="*/ 2558800 w 3461505"/>
              <a:gd name="connsiteY1842" fmla="*/ 4025175 h 4662559"/>
              <a:gd name="connsiteX1843" fmla="*/ 2551646 w 3461505"/>
              <a:gd name="connsiteY1843" fmla="*/ 4024721 h 4662559"/>
              <a:gd name="connsiteX1844" fmla="*/ 2554989 w 3461505"/>
              <a:gd name="connsiteY1844" fmla="*/ 4047283 h 4662559"/>
              <a:gd name="connsiteX1845" fmla="*/ 2557016 w 3461505"/>
              <a:gd name="connsiteY1845" fmla="*/ 4052999 h 4662559"/>
              <a:gd name="connsiteX1846" fmla="*/ 2554421 w 3461505"/>
              <a:gd name="connsiteY1846" fmla="*/ 4037469 h 4662559"/>
              <a:gd name="connsiteX1847" fmla="*/ 2551646 w 3461505"/>
              <a:gd name="connsiteY1847" fmla="*/ 4024721 h 4662559"/>
              <a:gd name="connsiteX1848" fmla="*/ 2693647 w 3461505"/>
              <a:gd name="connsiteY1848" fmla="*/ 4023769 h 4662559"/>
              <a:gd name="connsiteX1849" fmla="*/ 2694055 w 3461505"/>
              <a:gd name="connsiteY1849" fmla="*/ 4025392 h 4662559"/>
              <a:gd name="connsiteX1850" fmla="*/ 2696920 w 3461505"/>
              <a:gd name="connsiteY1850" fmla="*/ 4036749 h 4662559"/>
              <a:gd name="connsiteX1851" fmla="*/ 2696217 w 3461505"/>
              <a:gd name="connsiteY1851" fmla="*/ 4029021 h 4662559"/>
              <a:gd name="connsiteX1852" fmla="*/ 2264050 w 3461505"/>
              <a:gd name="connsiteY1852" fmla="*/ 4023202 h 4662559"/>
              <a:gd name="connsiteX1853" fmla="*/ 2266256 w 3461505"/>
              <a:gd name="connsiteY1853" fmla="*/ 4026135 h 4662559"/>
              <a:gd name="connsiteX1854" fmla="*/ 2267270 w 3461505"/>
              <a:gd name="connsiteY1854" fmla="*/ 4028992 h 4662559"/>
              <a:gd name="connsiteX1855" fmla="*/ 2268284 w 3461505"/>
              <a:gd name="connsiteY1855" fmla="*/ 4031851 h 4662559"/>
              <a:gd name="connsiteX1856" fmla="*/ 2264050 w 3461505"/>
              <a:gd name="connsiteY1856" fmla="*/ 4023202 h 4662559"/>
              <a:gd name="connsiteX1857" fmla="*/ 2658772 w 3461505"/>
              <a:gd name="connsiteY1857" fmla="*/ 4023149 h 4662559"/>
              <a:gd name="connsiteX1858" fmla="*/ 2657605 w 3461505"/>
              <a:gd name="connsiteY1858" fmla="*/ 4024477 h 4662559"/>
              <a:gd name="connsiteX1859" fmla="*/ 2658522 w 3461505"/>
              <a:gd name="connsiteY1859" fmla="*/ 4027062 h 4662559"/>
              <a:gd name="connsiteX1860" fmla="*/ 2566131 w 3461505"/>
              <a:gd name="connsiteY1860" fmla="*/ 4022848 h 4662559"/>
              <a:gd name="connsiteX1861" fmla="*/ 2568516 w 3461505"/>
              <a:gd name="connsiteY1861" fmla="*/ 4023000 h 4662559"/>
              <a:gd name="connsiteX1862" fmla="*/ 2570544 w 3461505"/>
              <a:gd name="connsiteY1862" fmla="*/ 4028716 h 4662559"/>
              <a:gd name="connsiteX1863" fmla="*/ 2568159 w 3461505"/>
              <a:gd name="connsiteY1863" fmla="*/ 4028564 h 4662559"/>
              <a:gd name="connsiteX1864" fmla="*/ 2652685 w 3461505"/>
              <a:gd name="connsiteY1864" fmla="*/ 4017175 h 4662559"/>
              <a:gd name="connsiteX1865" fmla="*/ 2652506 w 3461505"/>
              <a:gd name="connsiteY1865" fmla="*/ 4019958 h 4662559"/>
              <a:gd name="connsiteX1866" fmla="*/ 2650121 w 3461505"/>
              <a:gd name="connsiteY1866" fmla="*/ 4019807 h 4662559"/>
              <a:gd name="connsiteX1867" fmla="*/ 2403614 w 3461505"/>
              <a:gd name="connsiteY1867" fmla="*/ 4015310 h 4662559"/>
              <a:gd name="connsiteX1868" fmla="*/ 2405998 w 3461505"/>
              <a:gd name="connsiteY1868" fmla="*/ 4015463 h 4662559"/>
              <a:gd name="connsiteX1869" fmla="*/ 2408683 w 3461505"/>
              <a:gd name="connsiteY1869" fmla="*/ 4026941 h 4662559"/>
              <a:gd name="connsiteX1870" fmla="*/ 2406745 w 3461505"/>
              <a:gd name="connsiteY1870" fmla="*/ 4022493 h 4662559"/>
              <a:gd name="connsiteX1871" fmla="*/ 2403614 w 3461505"/>
              <a:gd name="connsiteY1871" fmla="*/ 4015310 h 4662559"/>
              <a:gd name="connsiteX1872" fmla="*/ 2501966 w 3461505"/>
              <a:gd name="connsiteY1872" fmla="*/ 4015129 h 4662559"/>
              <a:gd name="connsiteX1873" fmla="*/ 2503207 w 3461505"/>
              <a:gd name="connsiteY1873" fmla="*/ 4019218 h 4662559"/>
              <a:gd name="connsiteX1874" fmla="*/ 2503053 w 3461505"/>
              <a:gd name="connsiteY1874" fmla="*/ 4021632 h 4662559"/>
              <a:gd name="connsiteX1875" fmla="*/ 2505745 w 3461505"/>
              <a:gd name="connsiteY1875" fmla="*/ 4027086 h 4662559"/>
              <a:gd name="connsiteX1876" fmla="*/ 2503779 w 3461505"/>
              <a:gd name="connsiteY1876" fmla="*/ 4024471 h 4662559"/>
              <a:gd name="connsiteX1877" fmla="*/ 2507835 w 3461505"/>
              <a:gd name="connsiteY1877" fmla="*/ 4035905 h 4662559"/>
              <a:gd name="connsiteX1878" fmla="*/ 2506911 w 3461505"/>
              <a:gd name="connsiteY1878" fmla="*/ 4031655 h 4662559"/>
              <a:gd name="connsiteX1879" fmla="*/ 2506006 w 3461505"/>
              <a:gd name="connsiteY1879" fmla="*/ 4027505 h 4662559"/>
              <a:gd name="connsiteX1880" fmla="*/ 2506870 w 3461505"/>
              <a:gd name="connsiteY1880" fmla="*/ 4028344 h 4662559"/>
              <a:gd name="connsiteX1881" fmla="*/ 2507835 w 3461505"/>
              <a:gd name="connsiteY1881" fmla="*/ 4035905 h 4662559"/>
              <a:gd name="connsiteX1882" fmla="*/ 2511567 w 3461505"/>
              <a:gd name="connsiteY1882" fmla="*/ 4071060 h 4662559"/>
              <a:gd name="connsiteX1883" fmla="*/ 2512602 w 3461505"/>
              <a:gd name="connsiteY1883" fmla="*/ 4080805 h 4662559"/>
              <a:gd name="connsiteX1884" fmla="*/ 2508596 w 3461505"/>
              <a:gd name="connsiteY1884" fmla="*/ 4058302 h 4662559"/>
              <a:gd name="connsiteX1885" fmla="*/ 2501979 w 3461505"/>
              <a:gd name="connsiteY1885" fmla="*/ 4036928 h 4662559"/>
              <a:gd name="connsiteX1886" fmla="*/ 2496965 w 3461505"/>
              <a:gd name="connsiteY1886" fmla="*/ 4015658 h 4662559"/>
              <a:gd name="connsiteX1887" fmla="*/ 2497991 w 3461505"/>
              <a:gd name="connsiteY1887" fmla="*/ 4015577 h 4662559"/>
              <a:gd name="connsiteX1888" fmla="*/ 2501127 w 3461505"/>
              <a:gd name="connsiteY1888" fmla="*/ 4028494 h 4662559"/>
              <a:gd name="connsiteX1889" fmla="*/ 2504915 w 3461505"/>
              <a:gd name="connsiteY1889" fmla="*/ 4044099 h 4662559"/>
              <a:gd name="connsiteX1890" fmla="*/ 2501305 w 3461505"/>
              <a:gd name="connsiteY1890" fmla="*/ 4025712 h 4662559"/>
              <a:gd name="connsiteX1891" fmla="*/ 2498166 w 3461505"/>
              <a:gd name="connsiteY1891" fmla="*/ 4015562 h 4662559"/>
              <a:gd name="connsiteX1892" fmla="*/ 2501842 w 3461505"/>
              <a:gd name="connsiteY1892" fmla="*/ 4015270 h 4662559"/>
              <a:gd name="connsiteX1893" fmla="*/ 2396461 w 3461505"/>
              <a:gd name="connsiteY1893" fmla="*/ 4014855 h 4662559"/>
              <a:gd name="connsiteX1894" fmla="*/ 2399803 w 3461505"/>
              <a:gd name="connsiteY1894" fmla="*/ 4037417 h 4662559"/>
              <a:gd name="connsiteX1895" fmla="*/ 2401831 w 3461505"/>
              <a:gd name="connsiteY1895" fmla="*/ 4043134 h 4662559"/>
              <a:gd name="connsiteX1896" fmla="*/ 2399235 w 3461505"/>
              <a:gd name="connsiteY1896" fmla="*/ 4027603 h 4662559"/>
              <a:gd name="connsiteX1897" fmla="*/ 2396461 w 3461505"/>
              <a:gd name="connsiteY1897" fmla="*/ 4014855 h 4662559"/>
              <a:gd name="connsiteX1898" fmla="*/ 2538461 w 3461505"/>
              <a:gd name="connsiteY1898" fmla="*/ 4013905 h 4662559"/>
              <a:gd name="connsiteX1899" fmla="*/ 2538870 w 3461505"/>
              <a:gd name="connsiteY1899" fmla="*/ 4015528 h 4662559"/>
              <a:gd name="connsiteX1900" fmla="*/ 2541734 w 3461505"/>
              <a:gd name="connsiteY1900" fmla="*/ 4026884 h 4662559"/>
              <a:gd name="connsiteX1901" fmla="*/ 2541031 w 3461505"/>
              <a:gd name="connsiteY1901" fmla="*/ 4019156 h 4662559"/>
              <a:gd name="connsiteX1902" fmla="*/ 2503587 w 3461505"/>
              <a:gd name="connsiteY1902" fmla="*/ 4013284 h 4662559"/>
              <a:gd name="connsiteX1903" fmla="*/ 2502420 w 3461505"/>
              <a:gd name="connsiteY1903" fmla="*/ 4014612 h 4662559"/>
              <a:gd name="connsiteX1904" fmla="*/ 2503337 w 3461505"/>
              <a:gd name="connsiteY1904" fmla="*/ 4017197 h 4662559"/>
              <a:gd name="connsiteX1905" fmla="*/ 2501911 w 3461505"/>
              <a:gd name="connsiteY1905" fmla="*/ 4013178 h 4662559"/>
              <a:gd name="connsiteX1906" fmla="*/ 2503587 w 3461505"/>
              <a:gd name="connsiteY1906" fmla="*/ 4013284 h 4662559"/>
              <a:gd name="connsiteX1907" fmla="*/ 2504955 w 3461505"/>
              <a:gd name="connsiteY1907" fmla="*/ 4013371 h 4662559"/>
              <a:gd name="connsiteX1908" fmla="*/ 2505314 w 3461505"/>
              <a:gd name="connsiteY1908" fmla="*/ 4016180 h 4662559"/>
              <a:gd name="connsiteX1909" fmla="*/ 2505309 w 3461505"/>
              <a:gd name="connsiteY1909" fmla="*/ 4016187 h 4662559"/>
              <a:gd name="connsiteX1910" fmla="*/ 2503939 w 3461505"/>
              <a:gd name="connsiteY1910" fmla="*/ 4018895 h 4662559"/>
              <a:gd name="connsiteX1911" fmla="*/ 2503337 w 3461505"/>
              <a:gd name="connsiteY1911" fmla="*/ 4017197 h 4662559"/>
              <a:gd name="connsiteX1912" fmla="*/ 2503217 w 3461505"/>
              <a:gd name="connsiteY1912" fmla="*/ 4019067 h 4662559"/>
              <a:gd name="connsiteX1913" fmla="*/ 2502071 w 3461505"/>
              <a:gd name="connsiteY1913" fmla="*/ 4015009 h 4662559"/>
              <a:gd name="connsiteX1914" fmla="*/ 2502420 w 3461505"/>
              <a:gd name="connsiteY1914" fmla="*/ 4014612 h 4662559"/>
              <a:gd name="connsiteX1915" fmla="*/ 2410945 w 3461505"/>
              <a:gd name="connsiteY1915" fmla="*/ 4012985 h 4662559"/>
              <a:gd name="connsiteX1916" fmla="*/ 2413330 w 3461505"/>
              <a:gd name="connsiteY1916" fmla="*/ 4013134 h 4662559"/>
              <a:gd name="connsiteX1917" fmla="*/ 2415358 w 3461505"/>
              <a:gd name="connsiteY1917" fmla="*/ 4018851 h 4662559"/>
              <a:gd name="connsiteX1918" fmla="*/ 2412973 w 3461505"/>
              <a:gd name="connsiteY1918" fmla="*/ 4018699 h 4662559"/>
              <a:gd name="connsiteX1919" fmla="*/ 2496141 w 3461505"/>
              <a:gd name="connsiteY1919" fmla="*/ 4008704 h 4662559"/>
              <a:gd name="connsiteX1920" fmla="*/ 2496524 w 3461505"/>
              <a:gd name="connsiteY1920" fmla="*/ 4010043 h 4662559"/>
              <a:gd name="connsiteX1921" fmla="*/ 2494936 w 3461505"/>
              <a:gd name="connsiteY1921" fmla="*/ 4009942 h 4662559"/>
              <a:gd name="connsiteX1922" fmla="*/ 2497500 w 3461505"/>
              <a:gd name="connsiteY1922" fmla="*/ 4007311 h 4662559"/>
              <a:gd name="connsiteX1923" fmla="*/ 2497320 w 3461505"/>
              <a:gd name="connsiteY1923" fmla="*/ 4010093 h 4662559"/>
              <a:gd name="connsiteX1924" fmla="*/ 2496724 w 3461505"/>
              <a:gd name="connsiteY1924" fmla="*/ 4010055 h 4662559"/>
              <a:gd name="connsiteX1925" fmla="*/ 2496376 w 3461505"/>
              <a:gd name="connsiteY1925" fmla="*/ 4008462 h 4662559"/>
              <a:gd name="connsiteX1926" fmla="*/ 2665319 w 3461505"/>
              <a:gd name="connsiteY1926" fmla="*/ 4006805 h 4662559"/>
              <a:gd name="connsiteX1927" fmla="*/ 2667704 w 3461505"/>
              <a:gd name="connsiteY1927" fmla="*/ 4006955 h 4662559"/>
              <a:gd name="connsiteX1928" fmla="*/ 2670088 w 3461505"/>
              <a:gd name="connsiteY1928" fmla="*/ 4007108 h 4662559"/>
              <a:gd name="connsiteX1929" fmla="*/ 2668395 w 3461505"/>
              <a:gd name="connsiteY1929" fmla="*/ 4016933 h 4662559"/>
              <a:gd name="connsiteX1930" fmla="*/ 2667347 w 3461505"/>
              <a:gd name="connsiteY1930" fmla="*/ 4012520 h 4662559"/>
              <a:gd name="connsiteX1931" fmla="*/ 2663503 w 3461505"/>
              <a:gd name="connsiteY1931" fmla="*/ 4016466 h 4662559"/>
              <a:gd name="connsiteX1932" fmla="*/ 2662043 w 3461505"/>
              <a:gd name="connsiteY1932" fmla="*/ 4020564 h 4662559"/>
              <a:gd name="connsiteX1933" fmla="*/ 2663682 w 3461505"/>
              <a:gd name="connsiteY1933" fmla="*/ 4013684 h 4662559"/>
              <a:gd name="connsiteX1934" fmla="*/ 2665319 w 3461505"/>
              <a:gd name="connsiteY1934" fmla="*/ 4006805 h 4662559"/>
              <a:gd name="connsiteX1935" fmla="*/ 2248429 w 3461505"/>
              <a:gd name="connsiteY1935" fmla="*/ 4005447 h 4662559"/>
              <a:gd name="connsiteX1936" fmla="*/ 2250812 w 3461505"/>
              <a:gd name="connsiteY1936" fmla="*/ 4005598 h 4662559"/>
              <a:gd name="connsiteX1937" fmla="*/ 2253497 w 3461505"/>
              <a:gd name="connsiteY1937" fmla="*/ 4017077 h 4662559"/>
              <a:gd name="connsiteX1938" fmla="*/ 2251560 w 3461505"/>
              <a:gd name="connsiteY1938" fmla="*/ 4012629 h 4662559"/>
              <a:gd name="connsiteX1939" fmla="*/ 2248429 w 3461505"/>
              <a:gd name="connsiteY1939" fmla="*/ 4005447 h 4662559"/>
              <a:gd name="connsiteX1940" fmla="*/ 2346779 w 3461505"/>
              <a:gd name="connsiteY1940" fmla="*/ 4005264 h 4662559"/>
              <a:gd name="connsiteX1941" fmla="*/ 2348022 w 3461505"/>
              <a:gd name="connsiteY1941" fmla="*/ 4009354 h 4662559"/>
              <a:gd name="connsiteX1942" fmla="*/ 2347867 w 3461505"/>
              <a:gd name="connsiteY1942" fmla="*/ 4011767 h 4662559"/>
              <a:gd name="connsiteX1943" fmla="*/ 2350559 w 3461505"/>
              <a:gd name="connsiteY1943" fmla="*/ 4017222 h 4662559"/>
              <a:gd name="connsiteX1944" fmla="*/ 2348593 w 3461505"/>
              <a:gd name="connsiteY1944" fmla="*/ 4014607 h 4662559"/>
              <a:gd name="connsiteX1945" fmla="*/ 2352650 w 3461505"/>
              <a:gd name="connsiteY1945" fmla="*/ 4026039 h 4662559"/>
              <a:gd name="connsiteX1946" fmla="*/ 2351725 w 3461505"/>
              <a:gd name="connsiteY1946" fmla="*/ 4021792 h 4662559"/>
              <a:gd name="connsiteX1947" fmla="*/ 2350820 w 3461505"/>
              <a:gd name="connsiteY1947" fmla="*/ 4017639 h 4662559"/>
              <a:gd name="connsiteX1948" fmla="*/ 2351682 w 3461505"/>
              <a:gd name="connsiteY1948" fmla="*/ 4018479 h 4662559"/>
              <a:gd name="connsiteX1949" fmla="*/ 2352650 w 3461505"/>
              <a:gd name="connsiteY1949" fmla="*/ 4026039 h 4662559"/>
              <a:gd name="connsiteX1950" fmla="*/ 2356383 w 3461505"/>
              <a:gd name="connsiteY1950" fmla="*/ 4061195 h 4662559"/>
              <a:gd name="connsiteX1951" fmla="*/ 2357416 w 3461505"/>
              <a:gd name="connsiteY1951" fmla="*/ 4070940 h 4662559"/>
              <a:gd name="connsiteX1952" fmla="*/ 2353411 w 3461505"/>
              <a:gd name="connsiteY1952" fmla="*/ 4048436 h 4662559"/>
              <a:gd name="connsiteX1953" fmla="*/ 2346793 w 3461505"/>
              <a:gd name="connsiteY1953" fmla="*/ 4027064 h 4662559"/>
              <a:gd name="connsiteX1954" fmla="*/ 2341778 w 3461505"/>
              <a:gd name="connsiteY1954" fmla="*/ 4005793 h 4662559"/>
              <a:gd name="connsiteX1955" fmla="*/ 2342806 w 3461505"/>
              <a:gd name="connsiteY1955" fmla="*/ 4005711 h 4662559"/>
              <a:gd name="connsiteX1956" fmla="*/ 2345943 w 3461505"/>
              <a:gd name="connsiteY1956" fmla="*/ 4018628 h 4662559"/>
              <a:gd name="connsiteX1957" fmla="*/ 2349731 w 3461505"/>
              <a:gd name="connsiteY1957" fmla="*/ 4034234 h 4662559"/>
              <a:gd name="connsiteX1958" fmla="*/ 2346120 w 3461505"/>
              <a:gd name="connsiteY1958" fmla="*/ 4015846 h 4662559"/>
              <a:gd name="connsiteX1959" fmla="*/ 2342981 w 3461505"/>
              <a:gd name="connsiteY1959" fmla="*/ 4005696 h 4662559"/>
              <a:gd name="connsiteX1960" fmla="*/ 2346656 w 3461505"/>
              <a:gd name="connsiteY1960" fmla="*/ 4005405 h 4662559"/>
              <a:gd name="connsiteX1961" fmla="*/ 2241275 w 3461505"/>
              <a:gd name="connsiteY1961" fmla="*/ 4004991 h 4662559"/>
              <a:gd name="connsiteX1962" fmla="*/ 2244618 w 3461505"/>
              <a:gd name="connsiteY1962" fmla="*/ 4027553 h 4662559"/>
              <a:gd name="connsiteX1963" fmla="*/ 2246645 w 3461505"/>
              <a:gd name="connsiteY1963" fmla="*/ 4033268 h 4662559"/>
              <a:gd name="connsiteX1964" fmla="*/ 2244050 w 3461505"/>
              <a:gd name="connsiteY1964" fmla="*/ 4017739 h 4662559"/>
              <a:gd name="connsiteX1965" fmla="*/ 2241275 w 3461505"/>
              <a:gd name="connsiteY1965" fmla="*/ 4004991 h 4662559"/>
              <a:gd name="connsiteX1966" fmla="*/ 2193408 w 3461505"/>
              <a:gd name="connsiteY1966" fmla="*/ 4004743 h 4662559"/>
              <a:gd name="connsiteX1967" fmla="*/ 2197464 w 3461505"/>
              <a:gd name="connsiteY1967" fmla="*/ 4016174 h 4662559"/>
              <a:gd name="connsiteX1968" fmla="*/ 2196539 w 3461505"/>
              <a:gd name="connsiteY1968" fmla="*/ 4011926 h 4662559"/>
              <a:gd name="connsiteX1969" fmla="*/ 2195614 w 3461505"/>
              <a:gd name="connsiteY1969" fmla="*/ 4007677 h 4662559"/>
              <a:gd name="connsiteX1970" fmla="*/ 2193408 w 3461505"/>
              <a:gd name="connsiteY1970" fmla="*/ 4004743 h 4662559"/>
              <a:gd name="connsiteX1971" fmla="*/ 2383275 w 3461505"/>
              <a:gd name="connsiteY1971" fmla="*/ 4004040 h 4662559"/>
              <a:gd name="connsiteX1972" fmla="*/ 2383684 w 3461505"/>
              <a:gd name="connsiteY1972" fmla="*/ 4005663 h 4662559"/>
              <a:gd name="connsiteX1973" fmla="*/ 2386547 w 3461505"/>
              <a:gd name="connsiteY1973" fmla="*/ 4017019 h 4662559"/>
              <a:gd name="connsiteX1974" fmla="*/ 2385845 w 3461505"/>
              <a:gd name="connsiteY1974" fmla="*/ 4009292 h 4662559"/>
              <a:gd name="connsiteX1975" fmla="*/ 2348402 w 3461505"/>
              <a:gd name="connsiteY1975" fmla="*/ 4003420 h 4662559"/>
              <a:gd name="connsiteX1976" fmla="*/ 2347234 w 3461505"/>
              <a:gd name="connsiteY1976" fmla="*/ 4004748 h 4662559"/>
              <a:gd name="connsiteX1977" fmla="*/ 2348151 w 3461505"/>
              <a:gd name="connsiteY1977" fmla="*/ 4007332 h 4662559"/>
              <a:gd name="connsiteX1978" fmla="*/ 2346725 w 3461505"/>
              <a:gd name="connsiteY1978" fmla="*/ 4003314 h 4662559"/>
              <a:gd name="connsiteX1979" fmla="*/ 2348402 w 3461505"/>
              <a:gd name="connsiteY1979" fmla="*/ 4003420 h 4662559"/>
              <a:gd name="connsiteX1980" fmla="*/ 2349768 w 3461505"/>
              <a:gd name="connsiteY1980" fmla="*/ 4003507 h 4662559"/>
              <a:gd name="connsiteX1981" fmla="*/ 2350127 w 3461505"/>
              <a:gd name="connsiteY1981" fmla="*/ 4006315 h 4662559"/>
              <a:gd name="connsiteX1982" fmla="*/ 2350124 w 3461505"/>
              <a:gd name="connsiteY1982" fmla="*/ 4006323 h 4662559"/>
              <a:gd name="connsiteX1983" fmla="*/ 2348753 w 3461505"/>
              <a:gd name="connsiteY1983" fmla="*/ 4009030 h 4662559"/>
              <a:gd name="connsiteX1984" fmla="*/ 2348151 w 3461505"/>
              <a:gd name="connsiteY1984" fmla="*/ 4007332 h 4662559"/>
              <a:gd name="connsiteX1985" fmla="*/ 2348032 w 3461505"/>
              <a:gd name="connsiteY1985" fmla="*/ 4009202 h 4662559"/>
              <a:gd name="connsiteX1986" fmla="*/ 2346884 w 3461505"/>
              <a:gd name="connsiteY1986" fmla="*/ 4005145 h 4662559"/>
              <a:gd name="connsiteX1987" fmla="*/ 2347234 w 3461505"/>
              <a:gd name="connsiteY1987" fmla="*/ 4004748 h 4662559"/>
              <a:gd name="connsiteX1988" fmla="*/ 2255760 w 3461505"/>
              <a:gd name="connsiteY1988" fmla="*/ 4003119 h 4662559"/>
              <a:gd name="connsiteX1989" fmla="*/ 2258144 w 3461505"/>
              <a:gd name="connsiteY1989" fmla="*/ 4003270 h 4662559"/>
              <a:gd name="connsiteX1990" fmla="*/ 2260172 w 3461505"/>
              <a:gd name="connsiteY1990" fmla="*/ 4008986 h 4662559"/>
              <a:gd name="connsiteX1991" fmla="*/ 2257788 w 3461505"/>
              <a:gd name="connsiteY1991" fmla="*/ 4008835 h 4662559"/>
              <a:gd name="connsiteX1992" fmla="*/ 2648806 w 3461505"/>
              <a:gd name="connsiteY1992" fmla="*/ 4002962 h 4662559"/>
              <a:gd name="connsiteX1993" fmla="*/ 2649732 w 3461505"/>
              <a:gd name="connsiteY1993" fmla="*/ 4007210 h 4662559"/>
              <a:gd name="connsiteX1994" fmla="*/ 2650656 w 3461505"/>
              <a:gd name="connsiteY1994" fmla="*/ 4011460 h 4662559"/>
              <a:gd name="connsiteX1995" fmla="*/ 2648183 w 3461505"/>
              <a:gd name="connsiteY1995" fmla="*/ 4012699 h 4662559"/>
              <a:gd name="connsiteX1996" fmla="*/ 2650299 w 3461505"/>
              <a:gd name="connsiteY1996" fmla="*/ 4017025 h 4662559"/>
              <a:gd name="connsiteX1997" fmla="*/ 2649019 w 3461505"/>
              <a:gd name="connsiteY1997" fmla="*/ 4018339 h 4662559"/>
              <a:gd name="connsiteX1998" fmla="*/ 2647737 w 3461505"/>
              <a:gd name="connsiteY1998" fmla="*/ 4019654 h 4662559"/>
              <a:gd name="connsiteX1999" fmla="*/ 2647916 w 3461505"/>
              <a:gd name="connsiteY1999" fmla="*/ 4016872 h 4662559"/>
              <a:gd name="connsiteX2000" fmla="*/ 2645888 w 3461505"/>
              <a:gd name="connsiteY2000" fmla="*/ 4011156 h 4662559"/>
              <a:gd name="connsiteX2001" fmla="*/ 2643860 w 3461505"/>
              <a:gd name="connsiteY2001" fmla="*/ 4005440 h 4662559"/>
              <a:gd name="connsiteX2002" fmla="*/ 2646245 w 3461505"/>
              <a:gd name="connsiteY2002" fmla="*/ 4005592 h 4662559"/>
              <a:gd name="connsiteX2003" fmla="*/ 2340955 w 3461505"/>
              <a:gd name="connsiteY2003" fmla="*/ 3998839 h 4662559"/>
              <a:gd name="connsiteX2004" fmla="*/ 2341338 w 3461505"/>
              <a:gd name="connsiteY2004" fmla="*/ 4000178 h 4662559"/>
              <a:gd name="connsiteX2005" fmla="*/ 2339750 w 3461505"/>
              <a:gd name="connsiteY2005" fmla="*/ 4000077 h 4662559"/>
              <a:gd name="connsiteX2006" fmla="*/ 2342313 w 3461505"/>
              <a:gd name="connsiteY2006" fmla="*/ 3997446 h 4662559"/>
              <a:gd name="connsiteX2007" fmla="*/ 2342135 w 3461505"/>
              <a:gd name="connsiteY2007" fmla="*/ 4000229 h 4662559"/>
              <a:gd name="connsiteX2008" fmla="*/ 2341538 w 3461505"/>
              <a:gd name="connsiteY2008" fmla="*/ 4000191 h 4662559"/>
              <a:gd name="connsiteX2009" fmla="*/ 2341190 w 3461505"/>
              <a:gd name="connsiteY2009" fmla="*/ 3998598 h 4662559"/>
              <a:gd name="connsiteX2010" fmla="*/ 2533356 w 3461505"/>
              <a:gd name="connsiteY2010" fmla="*/ 3996467 h 4662559"/>
              <a:gd name="connsiteX2011" fmla="*/ 2534265 w 3461505"/>
              <a:gd name="connsiteY2011" fmla="*/ 3997077 h 4662559"/>
              <a:gd name="connsiteX2012" fmla="*/ 2536559 w 3461505"/>
              <a:gd name="connsiteY2012" fmla="*/ 3998620 h 4662559"/>
              <a:gd name="connsiteX2013" fmla="*/ 2538106 w 3461505"/>
              <a:gd name="connsiteY2013" fmla="*/ 4012499 h 4662559"/>
              <a:gd name="connsiteX2014" fmla="*/ 2536006 w 3461505"/>
              <a:gd name="connsiteY2014" fmla="*/ 4004173 h 4662559"/>
              <a:gd name="connsiteX2015" fmla="*/ 2533472 w 3461505"/>
              <a:gd name="connsiteY2015" fmla="*/ 3997026 h 4662559"/>
              <a:gd name="connsiteX2016" fmla="*/ 2492234 w 3461505"/>
              <a:gd name="connsiteY2016" fmla="*/ 3994520 h 4662559"/>
              <a:gd name="connsiteX2017" fmla="*/ 2492447 w 3461505"/>
              <a:gd name="connsiteY2017" fmla="*/ 3995816 h 4662559"/>
              <a:gd name="connsiteX2018" fmla="*/ 2494275 w 3461505"/>
              <a:gd name="connsiteY2018" fmla="*/ 4002193 h 4662559"/>
              <a:gd name="connsiteX2019" fmla="*/ 2492997 w 3461505"/>
              <a:gd name="connsiteY2019" fmla="*/ 4002835 h 4662559"/>
              <a:gd name="connsiteX2020" fmla="*/ 2495115 w 3461505"/>
              <a:gd name="connsiteY2020" fmla="*/ 4007161 h 4662559"/>
              <a:gd name="connsiteX2021" fmla="*/ 2493832 w 3461505"/>
              <a:gd name="connsiteY2021" fmla="*/ 4008474 h 4662559"/>
              <a:gd name="connsiteX2022" fmla="*/ 2492551 w 3461505"/>
              <a:gd name="connsiteY2022" fmla="*/ 4009789 h 4662559"/>
              <a:gd name="connsiteX2023" fmla="*/ 2492731 w 3461505"/>
              <a:gd name="connsiteY2023" fmla="*/ 4007007 h 4662559"/>
              <a:gd name="connsiteX2024" fmla="*/ 2490701 w 3461505"/>
              <a:gd name="connsiteY2024" fmla="*/ 4001292 h 4662559"/>
              <a:gd name="connsiteX2025" fmla="*/ 2488674 w 3461505"/>
              <a:gd name="connsiteY2025" fmla="*/ 3995575 h 4662559"/>
              <a:gd name="connsiteX2026" fmla="*/ 2491059 w 3461505"/>
              <a:gd name="connsiteY2026" fmla="*/ 3995727 h 4662559"/>
              <a:gd name="connsiteX2027" fmla="*/ 2493621 w 3461505"/>
              <a:gd name="connsiteY2027" fmla="*/ 3993096 h 4662559"/>
              <a:gd name="connsiteX2028" fmla="*/ 2494546 w 3461505"/>
              <a:gd name="connsiteY2028" fmla="*/ 3997345 h 4662559"/>
              <a:gd name="connsiteX2029" fmla="*/ 2495470 w 3461505"/>
              <a:gd name="connsiteY2029" fmla="*/ 4001596 h 4662559"/>
              <a:gd name="connsiteX2030" fmla="*/ 2494939 w 3461505"/>
              <a:gd name="connsiteY2030" fmla="*/ 4001862 h 4662559"/>
              <a:gd name="connsiteX2031" fmla="*/ 2493639 w 3461505"/>
              <a:gd name="connsiteY2031" fmla="*/ 3995893 h 4662559"/>
              <a:gd name="connsiteX2032" fmla="*/ 2493000 w 3461505"/>
              <a:gd name="connsiteY2032" fmla="*/ 3993733 h 4662559"/>
              <a:gd name="connsiteX2033" fmla="*/ 2378170 w 3461505"/>
              <a:gd name="connsiteY2033" fmla="*/ 3986602 h 4662559"/>
              <a:gd name="connsiteX2034" fmla="*/ 2379079 w 3461505"/>
              <a:gd name="connsiteY2034" fmla="*/ 3987212 h 4662559"/>
              <a:gd name="connsiteX2035" fmla="*/ 2381374 w 3461505"/>
              <a:gd name="connsiteY2035" fmla="*/ 3988756 h 4662559"/>
              <a:gd name="connsiteX2036" fmla="*/ 2382920 w 3461505"/>
              <a:gd name="connsiteY2036" fmla="*/ 4002634 h 4662559"/>
              <a:gd name="connsiteX2037" fmla="*/ 2380821 w 3461505"/>
              <a:gd name="connsiteY2037" fmla="*/ 3994306 h 4662559"/>
              <a:gd name="connsiteX2038" fmla="*/ 2378286 w 3461505"/>
              <a:gd name="connsiteY2038" fmla="*/ 3987162 h 4662559"/>
              <a:gd name="connsiteX2039" fmla="*/ 2337048 w 3461505"/>
              <a:gd name="connsiteY2039" fmla="*/ 3984656 h 4662559"/>
              <a:gd name="connsiteX2040" fmla="*/ 2337262 w 3461505"/>
              <a:gd name="connsiteY2040" fmla="*/ 3985951 h 4662559"/>
              <a:gd name="connsiteX2041" fmla="*/ 2339089 w 3461505"/>
              <a:gd name="connsiteY2041" fmla="*/ 3992329 h 4662559"/>
              <a:gd name="connsiteX2042" fmla="*/ 2337811 w 3461505"/>
              <a:gd name="connsiteY2042" fmla="*/ 3992970 h 4662559"/>
              <a:gd name="connsiteX2043" fmla="*/ 2339929 w 3461505"/>
              <a:gd name="connsiteY2043" fmla="*/ 3997294 h 4662559"/>
              <a:gd name="connsiteX2044" fmla="*/ 2338647 w 3461505"/>
              <a:gd name="connsiteY2044" fmla="*/ 3998611 h 4662559"/>
              <a:gd name="connsiteX2045" fmla="*/ 2337366 w 3461505"/>
              <a:gd name="connsiteY2045" fmla="*/ 3999925 h 4662559"/>
              <a:gd name="connsiteX2046" fmla="*/ 2337544 w 3461505"/>
              <a:gd name="connsiteY2046" fmla="*/ 3997143 h 4662559"/>
              <a:gd name="connsiteX2047" fmla="*/ 2335516 w 3461505"/>
              <a:gd name="connsiteY2047" fmla="*/ 3991427 h 4662559"/>
              <a:gd name="connsiteX2048" fmla="*/ 2333488 w 3461505"/>
              <a:gd name="connsiteY2048" fmla="*/ 3985711 h 4662559"/>
              <a:gd name="connsiteX2049" fmla="*/ 2335874 w 3461505"/>
              <a:gd name="connsiteY2049" fmla="*/ 3985862 h 4662559"/>
              <a:gd name="connsiteX2050" fmla="*/ 2338436 w 3461505"/>
              <a:gd name="connsiteY2050" fmla="*/ 3983232 h 4662559"/>
              <a:gd name="connsiteX2051" fmla="*/ 2339360 w 3461505"/>
              <a:gd name="connsiteY2051" fmla="*/ 3987481 h 4662559"/>
              <a:gd name="connsiteX2052" fmla="*/ 2340285 w 3461505"/>
              <a:gd name="connsiteY2052" fmla="*/ 3991730 h 4662559"/>
              <a:gd name="connsiteX2053" fmla="*/ 2339753 w 3461505"/>
              <a:gd name="connsiteY2053" fmla="*/ 3991996 h 4662559"/>
              <a:gd name="connsiteX2054" fmla="*/ 2338454 w 3461505"/>
              <a:gd name="connsiteY2054" fmla="*/ 3986027 h 4662559"/>
              <a:gd name="connsiteX2055" fmla="*/ 2337815 w 3461505"/>
              <a:gd name="connsiteY2055" fmla="*/ 3983868 h 4662559"/>
              <a:gd name="connsiteX2056" fmla="*/ 2666924 w 3461505"/>
              <a:gd name="connsiteY2056" fmla="*/ 3981765 h 4662559"/>
              <a:gd name="connsiteX2057" fmla="*/ 2669131 w 3461505"/>
              <a:gd name="connsiteY2057" fmla="*/ 3984698 h 4662559"/>
              <a:gd name="connsiteX2058" fmla="*/ 2668417 w 3461505"/>
              <a:gd name="connsiteY2058" fmla="*/ 3995828 h 4662559"/>
              <a:gd name="connsiteX2059" fmla="*/ 2667670 w 3461505"/>
              <a:gd name="connsiteY2059" fmla="*/ 3988795 h 4662559"/>
              <a:gd name="connsiteX2060" fmla="*/ 2666924 w 3461505"/>
              <a:gd name="connsiteY2060" fmla="*/ 3981765 h 4662559"/>
              <a:gd name="connsiteX2061" fmla="*/ 2664540 w 3461505"/>
              <a:gd name="connsiteY2061" fmla="*/ 3981613 h 4662559"/>
              <a:gd name="connsiteX2062" fmla="*/ 2667882 w 3461505"/>
              <a:gd name="connsiteY2062" fmla="*/ 4004173 h 4662559"/>
              <a:gd name="connsiteX2063" fmla="*/ 2663826 w 3461505"/>
              <a:gd name="connsiteY2063" fmla="*/ 3992742 h 4662559"/>
              <a:gd name="connsiteX2064" fmla="*/ 2661620 w 3461505"/>
              <a:gd name="connsiteY2064" fmla="*/ 3989808 h 4662559"/>
              <a:gd name="connsiteX2065" fmla="*/ 2664540 w 3461505"/>
              <a:gd name="connsiteY2065" fmla="*/ 3981613 h 4662559"/>
              <a:gd name="connsiteX2066" fmla="*/ 2659949 w 3461505"/>
              <a:gd name="connsiteY2066" fmla="*/ 3978527 h 4662559"/>
              <a:gd name="connsiteX2067" fmla="*/ 2662155 w 3461505"/>
              <a:gd name="connsiteY2067" fmla="*/ 3981461 h 4662559"/>
              <a:gd name="connsiteX2068" fmla="*/ 2661799 w 3461505"/>
              <a:gd name="connsiteY2068" fmla="*/ 3987026 h 4662559"/>
              <a:gd name="connsiteX2069" fmla="*/ 2659414 w 3461505"/>
              <a:gd name="connsiteY2069" fmla="*/ 3986875 h 4662559"/>
              <a:gd name="connsiteX2070" fmla="*/ 2659592 w 3461505"/>
              <a:gd name="connsiteY2070" fmla="*/ 3984092 h 4662559"/>
              <a:gd name="connsiteX2071" fmla="*/ 1405024 w 3461505"/>
              <a:gd name="connsiteY2071" fmla="*/ 3961446 h 4662559"/>
              <a:gd name="connsiteX2072" fmla="*/ 1408766 w 3461505"/>
              <a:gd name="connsiteY2072" fmla="*/ 3969795 h 4662559"/>
              <a:gd name="connsiteX2073" fmla="*/ 1416967 w 3461505"/>
              <a:gd name="connsiteY2073" fmla="*/ 3991268 h 4662559"/>
              <a:gd name="connsiteX2074" fmla="*/ 1419830 w 3461505"/>
              <a:gd name="connsiteY2074" fmla="*/ 4002624 h 4662559"/>
              <a:gd name="connsiteX2075" fmla="*/ 1425078 w 3461505"/>
              <a:gd name="connsiteY2075" fmla="*/ 4014131 h 4662559"/>
              <a:gd name="connsiteX2076" fmla="*/ 1431162 w 3461505"/>
              <a:gd name="connsiteY2076" fmla="*/ 4031280 h 4662559"/>
              <a:gd name="connsiteX2077" fmla="*/ 1437067 w 3461505"/>
              <a:gd name="connsiteY2077" fmla="*/ 4051210 h 4662559"/>
              <a:gd name="connsiteX2078" fmla="*/ 1454571 w 3461505"/>
              <a:gd name="connsiteY2078" fmla="*/ 4095623 h 4662559"/>
              <a:gd name="connsiteX2079" fmla="*/ 1460154 w 3461505"/>
              <a:gd name="connsiteY2079" fmla="*/ 4139278 h 4662559"/>
              <a:gd name="connsiteX2080" fmla="*/ 1461514 w 3461505"/>
              <a:gd name="connsiteY2080" fmla="*/ 4152098 h 4662559"/>
              <a:gd name="connsiteX2081" fmla="*/ 1451891 w 3461505"/>
              <a:gd name="connsiteY2081" fmla="*/ 4120316 h 4662559"/>
              <a:gd name="connsiteX2082" fmla="*/ 1447074 w 3461505"/>
              <a:gd name="connsiteY2082" fmla="*/ 4104393 h 4662559"/>
              <a:gd name="connsiteX2083" fmla="*/ 1445958 w 3461505"/>
              <a:gd name="connsiteY2083" fmla="*/ 4099266 h 4662559"/>
              <a:gd name="connsiteX2084" fmla="*/ 1443311 w 3461505"/>
              <a:gd name="connsiteY2084" fmla="*/ 4090332 h 4662559"/>
              <a:gd name="connsiteX2085" fmla="*/ 1443893 w 3461505"/>
              <a:gd name="connsiteY2085" fmla="*/ 4093877 h 4662559"/>
              <a:gd name="connsiteX2086" fmla="*/ 1437206 w 3461505"/>
              <a:gd name="connsiteY2086" fmla="*/ 4071770 h 4662559"/>
              <a:gd name="connsiteX2087" fmla="*/ 1429370 w 3461505"/>
              <a:gd name="connsiteY2087" fmla="*/ 4046046 h 4662559"/>
              <a:gd name="connsiteX2088" fmla="*/ 1421531 w 3461505"/>
              <a:gd name="connsiteY2088" fmla="*/ 4020366 h 4662559"/>
              <a:gd name="connsiteX2089" fmla="*/ 1413676 w 3461505"/>
              <a:gd name="connsiteY2089" fmla="*/ 3994640 h 4662559"/>
              <a:gd name="connsiteX2090" fmla="*/ 1405818 w 3461505"/>
              <a:gd name="connsiteY2090" fmla="*/ 3968958 h 4662559"/>
              <a:gd name="connsiteX2091" fmla="*/ 1405034 w 3461505"/>
              <a:gd name="connsiteY2091" fmla="*/ 3966602 h 4662559"/>
              <a:gd name="connsiteX2092" fmla="*/ 2179747 w 3461505"/>
              <a:gd name="connsiteY2092" fmla="*/ 3956384 h 4662559"/>
              <a:gd name="connsiteX2093" fmla="*/ 2186668 w 3461505"/>
              <a:gd name="connsiteY2093" fmla="*/ 3979173 h 4662559"/>
              <a:gd name="connsiteX2094" fmla="*/ 2193586 w 3461505"/>
              <a:gd name="connsiteY2094" fmla="*/ 4001961 h 4662559"/>
              <a:gd name="connsiteX2095" fmla="*/ 2186756 w 3461505"/>
              <a:gd name="connsiteY2095" fmla="*/ 3977781 h 4662559"/>
              <a:gd name="connsiteX2096" fmla="*/ 2179747 w 3461505"/>
              <a:gd name="connsiteY2096" fmla="*/ 3956384 h 4662559"/>
              <a:gd name="connsiteX2097" fmla="*/ 2177364 w 3461505"/>
              <a:gd name="connsiteY2097" fmla="*/ 3956232 h 4662559"/>
              <a:gd name="connsiteX2098" fmla="*/ 2180621 w 3461505"/>
              <a:gd name="connsiteY2098" fmla="*/ 3967228 h 4662559"/>
              <a:gd name="connsiteX2099" fmla="*/ 2180569 w 3461505"/>
              <a:gd name="connsiteY2099" fmla="*/ 3966912 h 4662559"/>
              <a:gd name="connsiteX2100" fmla="*/ 2177364 w 3461505"/>
              <a:gd name="connsiteY2100" fmla="*/ 3956232 h 4662559"/>
              <a:gd name="connsiteX2101" fmla="*/ 2160863 w 3461505"/>
              <a:gd name="connsiteY2101" fmla="*/ 3953837 h 4662559"/>
              <a:gd name="connsiteX2102" fmla="*/ 2161579 w 3461505"/>
              <a:gd name="connsiteY2102" fmla="*/ 3956550 h 4662559"/>
              <a:gd name="connsiteX2103" fmla="*/ 2160950 w 3461505"/>
              <a:gd name="connsiteY2103" fmla="*/ 3954914 h 4662559"/>
              <a:gd name="connsiteX2104" fmla="*/ 1400387 w 3461505"/>
              <a:gd name="connsiteY2104" fmla="*/ 3951103 h 4662559"/>
              <a:gd name="connsiteX2105" fmla="*/ 1402032 w 3461505"/>
              <a:gd name="connsiteY2105" fmla="*/ 3954772 h 4662559"/>
              <a:gd name="connsiteX2106" fmla="*/ 1402114 w 3461505"/>
              <a:gd name="connsiteY2106" fmla="*/ 3956932 h 4662559"/>
              <a:gd name="connsiteX2107" fmla="*/ 2142334 w 3461505"/>
              <a:gd name="connsiteY2107" fmla="*/ 3838342 h 4662559"/>
              <a:gd name="connsiteX2108" fmla="*/ 2146077 w 3461505"/>
              <a:gd name="connsiteY2108" fmla="*/ 3846691 h 4662559"/>
              <a:gd name="connsiteX2109" fmla="*/ 2154277 w 3461505"/>
              <a:gd name="connsiteY2109" fmla="*/ 3868164 h 4662559"/>
              <a:gd name="connsiteX2110" fmla="*/ 2157140 w 3461505"/>
              <a:gd name="connsiteY2110" fmla="*/ 3879520 h 4662559"/>
              <a:gd name="connsiteX2111" fmla="*/ 2162388 w 3461505"/>
              <a:gd name="connsiteY2111" fmla="*/ 3891028 h 4662559"/>
              <a:gd name="connsiteX2112" fmla="*/ 2168472 w 3461505"/>
              <a:gd name="connsiteY2112" fmla="*/ 3908176 h 4662559"/>
              <a:gd name="connsiteX2113" fmla="*/ 2174377 w 3461505"/>
              <a:gd name="connsiteY2113" fmla="*/ 3928107 h 4662559"/>
              <a:gd name="connsiteX2114" fmla="*/ 2191881 w 3461505"/>
              <a:gd name="connsiteY2114" fmla="*/ 3972519 h 4662559"/>
              <a:gd name="connsiteX2115" fmla="*/ 2197464 w 3461505"/>
              <a:gd name="connsiteY2115" fmla="*/ 4016174 h 4662559"/>
              <a:gd name="connsiteX2116" fmla="*/ 2198824 w 3461505"/>
              <a:gd name="connsiteY2116" fmla="*/ 4028995 h 4662559"/>
              <a:gd name="connsiteX2117" fmla="*/ 2189201 w 3461505"/>
              <a:gd name="connsiteY2117" fmla="*/ 3997212 h 4662559"/>
              <a:gd name="connsiteX2118" fmla="*/ 2184385 w 3461505"/>
              <a:gd name="connsiteY2118" fmla="*/ 3981289 h 4662559"/>
              <a:gd name="connsiteX2119" fmla="*/ 2183269 w 3461505"/>
              <a:gd name="connsiteY2119" fmla="*/ 3976162 h 4662559"/>
              <a:gd name="connsiteX2120" fmla="*/ 2180621 w 3461505"/>
              <a:gd name="connsiteY2120" fmla="*/ 3967228 h 4662559"/>
              <a:gd name="connsiteX2121" fmla="*/ 2181205 w 3461505"/>
              <a:gd name="connsiteY2121" fmla="*/ 3970773 h 4662559"/>
              <a:gd name="connsiteX2122" fmla="*/ 2174517 w 3461505"/>
              <a:gd name="connsiteY2122" fmla="*/ 3948666 h 4662559"/>
              <a:gd name="connsiteX2123" fmla="*/ 2166681 w 3461505"/>
              <a:gd name="connsiteY2123" fmla="*/ 3922942 h 4662559"/>
              <a:gd name="connsiteX2124" fmla="*/ 2158841 w 3461505"/>
              <a:gd name="connsiteY2124" fmla="*/ 3897262 h 4662559"/>
              <a:gd name="connsiteX2125" fmla="*/ 2150986 w 3461505"/>
              <a:gd name="connsiteY2125" fmla="*/ 3871537 h 4662559"/>
              <a:gd name="connsiteX2126" fmla="*/ 2143129 w 3461505"/>
              <a:gd name="connsiteY2126" fmla="*/ 3845854 h 4662559"/>
              <a:gd name="connsiteX2127" fmla="*/ 2142344 w 3461505"/>
              <a:gd name="connsiteY2127" fmla="*/ 3843499 h 4662559"/>
              <a:gd name="connsiteX2128" fmla="*/ 2137698 w 3461505"/>
              <a:gd name="connsiteY2128" fmla="*/ 3828001 h 4662559"/>
              <a:gd name="connsiteX2129" fmla="*/ 2139343 w 3461505"/>
              <a:gd name="connsiteY2129" fmla="*/ 3831669 h 4662559"/>
              <a:gd name="connsiteX2130" fmla="*/ 2139425 w 3461505"/>
              <a:gd name="connsiteY2130" fmla="*/ 3833829 h 4662559"/>
              <a:gd name="connsiteX2131" fmla="*/ 2648676 w 3461505"/>
              <a:gd name="connsiteY2131" fmla="*/ 3794833 h 4662559"/>
              <a:gd name="connsiteX2132" fmla="*/ 2648886 w 3461505"/>
              <a:gd name="connsiteY2132" fmla="*/ 3796242 h 4662559"/>
              <a:gd name="connsiteX2133" fmla="*/ 2649277 w 3461505"/>
              <a:gd name="connsiteY2133" fmla="*/ 3795469 h 4662559"/>
              <a:gd name="connsiteX2134" fmla="*/ 790500 w 3461505"/>
              <a:gd name="connsiteY2134" fmla="*/ 3769920 h 4662559"/>
              <a:gd name="connsiteX2135" fmla="*/ 805184 w 3461505"/>
              <a:gd name="connsiteY2135" fmla="*/ 3801615 h 4662559"/>
              <a:gd name="connsiteX2136" fmla="*/ 817484 w 3461505"/>
              <a:gd name="connsiteY2136" fmla="*/ 3833154 h 4662559"/>
              <a:gd name="connsiteX2137" fmla="*/ 802800 w 3461505"/>
              <a:gd name="connsiteY2137" fmla="*/ 3801459 h 4662559"/>
              <a:gd name="connsiteX2138" fmla="*/ 790500 w 3461505"/>
              <a:gd name="connsiteY2138" fmla="*/ 3769920 h 4662559"/>
              <a:gd name="connsiteX2139" fmla="*/ 2639621 w 3461505"/>
              <a:gd name="connsiteY2139" fmla="*/ 3752165 h 4662559"/>
              <a:gd name="connsiteX2140" fmla="*/ 2650256 w 3461505"/>
              <a:gd name="connsiteY2140" fmla="*/ 3793536 h 4662559"/>
              <a:gd name="connsiteX2141" fmla="*/ 2649277 w 3461505"/>
              <a:gd name="connsiteY2141" fmla="*/ 3795469 h 4662559"/>
              <a:gd name="connsiteX2142" fmla="*/ 2650077 w 3461505"/>
              <a:gd name="connsiteY2142" fmla="*/ 3796318 h 4662559"/>
              <a:gd name="connsiteX2143" fmla="*/ 2655270 w 3461505"/>
              <a:gd name="connsiteY2143" fmla="*/ 3827377 h 4662559"/>
              <a:gd name="connsiteX2144" fmla="*/ 2650947 w 3461505"/>
              <a:gd name="connsiteY2144" fmla="*/ 3820119 h 4662559"/>
              <a:gd name="connsiteX2145" fmla="*/ 2649187 w 3461505"/>
              <a:gd name="connsiteY2145" fmla="*/ 3810229 h 4662559"/>
              <a:gd name="connsiteX2146" fmla="*/ 2647248 w 3461505"/>
              <a:gd name="connsiteY2146" fmla="*/ 3803122 h 4662559"/>
              <a:gd name="connsiteX2147" fmla="*/ 2645309 w 3461505"/>
              <a:gd name="connsiteY2147" fmla="*/ 3796016 h 4662559"/>
              <a:gd name="connsiteX2148" fmla="*/ 2641671 w 3461505"/>
              <a:gd name="connsiteY2148" fmla="*/ 3788036 h 4662559"/>
              <a:gd name="connsiteX2149" fmla="*/ 2645280 w 3461505"/>
              <a:gd name="connsiteY2149" fmla="*/ 3792853 h 4662559"/>
              <a:gd name="connsiteX2150" fmla="*/ 2645462 w 3461505"/>
              <a:gd name="connsiteY2150" fmla="*/ 3790071 h 4662559"/>
              <a:gd name="connsiteX2151" fmla="*/ 2647664 w 3461505"/>
              <a:gd name="connsiteY2151" fmla="*/ 3793009 h 4662559"/>
              <a:gd name="connsiteX2152" fmla="*/ 2644172 w 3461505"/>
              <a:gd name="connsiteY2152" fmla="*/ 3773223 h 4662559"/>
              <a:gd name="connsiteX2153" fmla="*/ 775998 w 3461505"/>
              <a:gd name="connsiteY2153" fmla="*/ 3735443 h 4662559"/>
              <a:gd name="connsiteX2154" fmla="*/ 823233 w 3461505"/>
              <a:gd name="connsiteY2154" fmla="*/ 3881027 h 4662559"/>
              <a:gd name="connsiteX2155" fmla="*/ 870652 w 3461505"/>
              <a:gd name="connsiteY2155" fmla="*/ 4023829 h 4662559"/>
              <a:gd name="connsiteX2156" fmla="*/ 822151 w 3461505"/>
              <a:gd name="connsiteY2156" fmla="*/ 3879559 h 4662559"/>
              <a:gd name="connsiteX2157" fmla="*/ 775998 w 3461505"/>
              <a:gd name="connsiteY2157" fmla="*/ 3735443 h 4662559"/>
              <a:gd name="connsiteX2158" fmla="*/ 2628421 w 3461505"/>
              <a:gd name="connsiteY2158" fmla="*/ 3710690 h 4662559"/>
              <a:gd name="connsiteX2159" fmla="*/ 2629527 w 3461505"/>
              <a:gd name="connsiteY2159" fmla="*/ 3714636 h 4662559"/>
              <a:gd name="connsiteX2160" fmla="*/ 2628926 w 3461505"/>
              <a:gd name="connsiteY2160" fmla="*/ 3713552 h 4662559"/>
              <a:gd name="connsiteX2161" fmla="*/ 2901443 w 3461505"/>
              <a:gd name="connsiteY2161" fmla="*/ 3628795 h 4662559"/>
              <a:gd name="connsiteX2162" fmla="*/ 2899675 w 3461505"/>
              <a:gd name="connsiteY2162" fmla="*/ 3631477 h 4662559"/>
              <a:gd name="connsiteX2163" fmla="*/ 2902238 w 3461505"/>
              <a:gd name="connsiteY2163" fmla="*/ 3628846 h 4662559"/>
              <a:gd name="connsiteX2164" fmla="*/ 2869967 w 3461505"/>
              <a:gd name="connsiteY2164" fmla="*/ 3626086 h 4662559"/>
              <a:gd name="connsiteX2165" fmla="*/ 2868810 w 3461505"/>
              <a:gd name="connsiteY2165" fmla="*/ 3627420 h 4662559"/>
              <a:gd name="connsiteX2166" fmla="*/ 2868677 w 3461505"/>
              <a:gd name="connsiteY2166" fmla="*/ 3629506 h 4662559"/>
              <a:gd name="connsiteX2167" fmla="*/ 2746257 w 3461505"/>
              <a:gd name="connsiteY2167" fmla="*/ 3618931 h 4662559"/>
              <a:gd name="connsiteX2168" fmla="*/ 2744489 w 3461505"/>
              <a:gd name="connsiteY2168" fmla="*/ 3621612 h 4662559"/>
              <a:gd name="connsiteX2169" fmla="*/ 2747052 w 3461505"/>
              <a:gd name="connsiteY2169" fmla="*/ 3618981 h 4662559"/>
              <a:gd name="connsiteX2170" fmla="*/ 2714782 w 3461505"/>
              <a:gd name="connsiteY2170" fmla="*/ 3616221 h 4662559"/>
              <a:gd name="connsiteX2171" fmla="*/ 2713625 w 3461505"/>
              <a:gd name="connsiteY2171" fmla="*/ 3617556 h 4662559"/>
              <a:gd name="connsiteX2172" fmla="*/ 2713491 w 3461505"/>
              <a:gd name="connsiteY2172" fmla="*/ 3619641 h 4662559"/>
              <a:gd name="connsiteX2173" fmla="*/ 2872977 w 3461505"/>
              <a:gd name="connsiteY2173" fmla="*/ 3614694 h 4662559"/>
              <a:gd name="connsiteX2174" fmla="*/ 2873052 w 3461505"/>
              <a:gd name="connsiteY2174" fmla="*/ 3615196 h 4662559"/>
              <a:gd name="connsiteX2175" fmla="*/ 2873189 w 3461505"/>
              <a:gd name="connsiteY2175" fmla="*/ 3615127 h 4662559"/>
              <a:gd name="connsiteX2176" fmla="*/ 2872309 w 3461505"/>
              <a:gd name="connsiteY2176" fmla="*/ 3610182 h 4662559"/>
              <a:gd name="connsiteX2177" fmla="*/ 2872130 w 3461505"/>
              <a:gd name="connsiteY2177" fmla="*/ 3612964 h 4662559"/>
              <a:gd name="connsiteX2178" fmla="*/ 2872977 w 3461505"/>
              <a:gd name="connsiteY2178" fmla="*/ 3614694 h 4662559"/>
              <a:gd name="connsiteX2179" fmla="*/ 2717792 w 3461505"/>
              <a:gd name="connsiteY2179" fmla="*/ 3604829 h 4662559"/>
              <a:gd name="connsiteX2180" fmla="*/ 2717867 w 3461505"/>
              <a:gd name="connsiteY2180" fmla="*/ 3605331 h 4662559"/>
              <a:gd name="connsiteX2181" fmla="*/ 2718003 w 3461505"/>
              <a:gd name="connsiteY2181" fmla="*/ 3605262 h 4662559"/>
              <a:gd name="connsiteX2182" fmla="*/ 2717123 w 3461505"/>
              <a:gd name="connsiteY2182" fmla="*/ 3600317 h 4662559"/>
              <a:gd name="connsiteX2183" fmla="*/ 2716946 w 3461505"/>
              <a:gd name="connsiteY2183" fmla="*/ 3603099 h 4662559"/>
              <a:gd name="connsiteX2184" fmla="*/ 2717792 w 3461505"/>
              <a:gd name="connsiteY2184" fmla="*/ 3604829 h 4662559"/>
              <a:gd name="connsiteX2185" fmla="*/ 2965117 w 3461505"/>
              <a:gd name="connsiteY2185" fmla="*/ 3581627 h 4662559"/>
              <a:gd name="connsiteX2186" fmla="*/ 2963865 w 3461505"/>
              <a:gd name="connsiteY2186" fmla="*/ 3582479 h 4662559"/>
              <a:gd name="connsiteX2187" fmla="*/ 2965057 w 3461505"/>
              <a:gd name="connsiteY2187" fmla="*/ 3582555 h 4662559"/>
              <a:gd name="connsiteX2188" fmla="*/ 2965413 w 3461505"/>
              <a:gd name="connsiteY2188" fmla="*/ 3576990 h 4662559"/>
              <a:gd name="connsiteX2189" fmla="*/ 2965117 w 3461505"/>
              <a:gd name="connsiteY2189" fmla="*/ 3581627 h 4662559"/>
              <a:gd name="connsiteX2190" fmla="*/ 2967619 w 3461505"/>
              <a:gd name="connsiteY2190" fmla="*/ 3579924 h 4662559"/>
              <a:gd name="connsiteX2191" fmla="*/ 2809931 w 3461505"/>
              <a:gd name="connsiteY2191" fmla="*/ 3571763 h 4662559"/>
              <a:gd name="connsiteX2192" fmla="*/ 2808679 w 3461505"/>
              <a:gd name="connsiteY2192" fmla="*/ 3572614 h 4662559"/>
              <a:gd name="connsiteX2193" fmla="*/ 2809872 w 3461505"/>
              <a:gd name="connsiteY2193" fmla="*/ 3572689 h 4662559"/>
              <a:gd name="connsiteX2194" fmla="*/ 2810228 w 3461505"/>
              <a:gd name="connsiteY2194" fmla="*/ 3567125 h 4662559"/>
              <a:gd name="connsiteX2195" fmla="*/ 2809931 w 3461505"/>
              <a:gd name="connsiteY2195" fmla="*/ 3571763 h 4662559"/>
              <a:gd name="connsiteX2196" fmla="*/ 2812434 w 3461505"/>
              <a:gd name="connsiteY2196" fmla="*/ 3570059 h 4662559"/>
              <a:gd name="connsiteX2197" fmla="*/ 2654745 w 3461505"/>
              <a:gd name="connsiteY2197" fmla="*/ 3561899 h 4662559"/>
              <a:gd name="connsiteX2198" fmla="*/ 2653493 w 3461505"/>
              <a:gd name="connsiteY2198" fmla="*/ 3562750 h 4662559"/>
              <a:gd name="connsiteX2199" fmla="*/ 2654686 w 3461505"/>
              <a:gd name="connsiteY2199" fmla="*/ 3562825 h 4662559"/>
              <a:gd name="connsiteX2200" fmla="*/ 2655042 w 3461505"/>
              <a:gd name="connsiteY2200" fmla="*/ 3557261 h 4662559"/>
              <a:gd name="connsiteX2201" fmla="*/ 2654745 w 3461505"/>
              <a:gd name="connsiteY2201" fmla="*/ 3561899 h 4662559"/>
              <a:gd name="connsiteX2202" fmla="*/ 2657249 w 3461505"/>
              <a:gd name="connsiteY2202" fmla="*/ 3560195 h 4662559"/>
              <a:gd name="connsiteX2203" fmla="*/ 2959508 w 3461505"/>
              <a:gd name="connsiteY2203" fmla="*/ 3557061 h 4662559"/>
              <a:gd name="connsiteX2204" fmla="*/ 2961714 w 3461505"/>
              <a:gd name="connsiteY2204" fmla="*/ 3559994 h 4662559"/>
              <a:gd name="connsiteX2205" fmla="*/ 2962729 w 3461505"/>
              <a:gd name="connsiteY2205" fmla="*/ 3562852 h 4662559"/>
              <a:gd name="connsiteX2206" fmla="*/ 2963743 w 3461505"/>
              <a:gd name="connsiteY2206" fmla="*/ 3565711 h 4662559"/>
              <a:gd name="connsiteX2207" fmla="*/ 2959508 w 3461505"/>
              <a:gd name="connsiteY2207" fmla="*/ 3557061 h 4662559"/>
              <a:gd name="connsiteX2208" fmla="*/ 2804322 w 3461505"/>
              <a:gd name="connsiteY2208" fmla="*/ 3547196 h 4662559"/>
              <a:gd name="connsiteX2209" fmla="*/ 2806528 w 3461505"/>
              <a:gd name="connsiteY2209" fmla="*/ 3550129 h 4662559"/>
              <a:gd name="connsiteX2210" fmla="*/ 2807542 w 3461505"/>
              <a:gd name="connsiteY2210" fmla="*/ 3552987 h 4662559"/>
              <a:gd name="connsiteX2211" fmla="*/ 2808556 w 3461505"/>
              <a:gd name="connsiteY2211" fmla="*/ 3555845 h 4662559"/>
              <a:gd name="connsiteX2212" fmla="*/ 2804322 w 3461505"/>
              <a:gd name="connsiteY2212" fmla="*/ 3547196 h 4662559"/>
              <a:gd name="connsiteX2213" fmla="*/ 2943888 w 3461505"/>
              <a:gd name="connsiteY2213" fmla="*/ 3539306 h 4662559"/>
              <a:gd name="connsiteX2214" fmla="*/ 2946272 w 3461505"/>
              <a:gd name="connsiteY2214" fmla="*/ 3539457 h 4662559"/>
              <a:gd name="connsiteX2215" fmla="*/ 2948956 w 3461505"/>
              <a:gd name="connsiteY2215" fmla="*/ 3550935 h 4662559"/>
              <a:gd name="connsiteX2216" fmla="*/ 2947018 w 3461505"/>
              <a:gd name="connsiteY2216" fmla="*/ 3546488 h 4662559"/>
              <a:gd name="connsiteX2217" fmla="*/ 2943888 w 3461505"/>
              <a:gd name="connsiteY2217" fmla="*/ 3539306 h 4662559"/>
              <a:gd name="connsiteX2218" fmla="*/ 2936734 w 3461505"/>
              <a:gd name="connsiteY2218" fmla="*/ 3538851 h 4662559"/>
              <a:gd name="connsiteX2219" fmla="*/ 2940076 w 3461505"/>
              <a:gd name="connsiteY2219" fmla="*/ 3561412 h 4662559"/>
              <a:gd name="connsiteX2220" fmla="*/ 2942104 w 3461505"/>
              <a:gd name="connsiteY2220" fmla="*/ 3567128 h 4662559"/>
              <a:gd name="connsiteX2221" fmla="*/ 2939508 w 3461505"/>
              <a:gd name="connsiteY2221" fmla="*/ 3551599 h 4662559"/>
              <a:gd name="connsiteX2222" fmla="*/ 2936734 w 3461505"/>
              <a:gd name="connsiteY2222" fmla="*/ 3538851 h 4662559"/>
              <a:gd name="connsiteX2223" fmla="*/ 3078733 w 3461505"/>
              <a:gd name="connsiteY2223" fmla="*/ 3537900 h 4662559"/>
              <a:gd name="connsiteX2224" fmla="*/ 3079142 w 3461505"/>
              <a:gd name="connsiteY2224" fmla="*/ 3539522 h 4662559"/>
              <a:gd name="connsiteX2225" fmla="*/ 3082006 w 3461505"/>
              <a:gd name="connsiteY2225" fmla="*/ 3550879 h 4662559"/>
              <a:gd name="connsiteX2226" fmla="*/ 3081304 w 3461505"/>
              <a:gd name="connsiteY2226" fmla="*/ 3543152 h 4662559"/>
              <a:gd name="connsiteX2227" fmla="*/ 2649138 w 3461505"/>
              <a:gd name="connsiteY2227" fmla="*/ 3537331 h 4662559"/>
              <a:gd name="connsiteX2228" fmla="*/ 2651344 w 3461505"/>
              <a:gd name="connsiteY2228" fmla="*/ 3540265 h 4662559"/>
              <a:gd name="connsiteX2229" fmla="*/ 2652357 w 3461505"/>
              <a:gd name="connsiteY2229" fmla="*/ 3543123 h 4662559"/>
              <a:gd name="connsiteX2230" fmla="*/ 2653371 w 3461505"/>
              <a:gd name="connsiteY2230" fmla="*/ 3545981 h 4662559"/>
              <a:gd name="connsiteX2231" fmla="*/ 2649138 w 3461505"/>
              <a:gd name="connsiteY2231" fmla="*/ 3537331 h 4662559"/>
              <a:gd name="connsiteX2232" fmla="*/ 3043860 w 3461505"/>
              <a:gd name="connsiteY2232" fmla="*/ 3537280 h 4662559"/>
              <a:gd name="connsiteX2233" fmla="*/ 3042693 w 3461505"/>
              <a:gd name="connsiteY2233" fmla="*/ 3538607 h 4662559"/>
              <a:gd name="connsiteX2234" fmla="*/ 3043609 w 3461505"/>
              <a:gd name="connsiteY2234" fmla="*/ 3541192 h 4662559"/>
              <a:gd name="connsiteX2235" fmla="*/ 2951219 w 3461505"/>
              <a:gd name="connsiteY2235" fmla="*/ 3536978 h 4662559"/>
              <a:gd name="connsiteX2236" fmla="*/ 2953603 w 3461505"/>
              <a:gd name="connsiteY2236" fmla="*/ 3537130 h 4662559"/>
              <a:gd name="connsiteX2237" fmla="*/ 2955631 w 3461505"/>
              <a:gd name="connsiteY2237" fmla="*/ 3542846 h 4662559"/>
              <a:gd name="connsiteX2238" fmla="*/ 2953246 w 3461505"/>
              <a:gd name="connsiteY2238" fmla="*/ 3542695 h 4662559"/>
              <a:gd name="connsiteX2239" fmla="*/ 3037771 w 3461505"/>
              <a:gd name="connsiteY2239" fmla="*/ 3531306 h 4662559"/>
              <a:gd name="connsiteX2240" fmla="*/ 3037593 w 3461505"/>
              <a:gd name="connsiteY2240" fmla="*/ 3534088 h 4662559"/>
              <a:gd name="connsiteX2241" fmla="*/ 3035208 w 3461505"/>
              <a:gd name="connsiteY2241" fmla="*/ 3533936 h 4662559"/>
              <a:gd name="connsiteX2242" fmla="*/ 2788702 w 3461505"/>
              <a:gd name="connsiteY2242" fmla="*/ 3529441 h 4662559"/>
              <a:gd name="connsiteX2243" fmla="*/ 2791086 w 3461505"/>
              <a:gd name="connsiteY2243" fmla="*/ 3529593 h 4662559"/>
              <a:gd name="connsiteX2244" fmla="*/ 2793770 w 3461505"/>
              <a:gd name="connsiteY2244" fmla="*/ 3541071 h 4662559"/>
              <a:gd name="connsiteX2245" fmla="*/ 2791833 w 3461505"/>
              <a:gd name="connsiteY2245" fmla="*/ 3536623 h 4662559"/>
              <a:gd name="connsiteX2246" fmla="*/ 2788702 w 3461505"/>
              <a:gd name="connsiteY2246" fmla="*/ 3529441 h 4662559"/>
              <a:gd name="connsiteX2247" fmla="*/ 2887053 w 3461505"/>
              <a:gd name="connsiteY2247" fmla="*/ 3529259 h 4662559"/>
              <a:gd name="connsiteX2248" fmla="*/ 2888294 w 3461505"/>
              <a:gd name="connsiteY2248" fmla="*/ 3533348 h 4662559"/>
              <a:gd name="connsiteX2249" fmla="*/ 2888140 w 3461505"/>
              <a:gd name="connsiteY2249" fmla="*/ 3535762 h 4662559"/>
              <a:gd name="connsiteX2250" fmla="*/ 2890832 w 3461505"/>
              <a:gd name="connsiteY2250" fmla="*/ 3541216 h 4662559"/>
              <a:gd name="connsiteX2251" fmla="*/ 2888866 w 3461505"/>
              <a:gd name="connsiteY2251" fmla="*/ 3538602 h 4662559"/>
              <a:gd name="connsiteX2252" fmla="*/ 2892922 w 3461505"/>
              <a:gd name="connsiteY2252" fmla="*/ 3550034 h 4662559"/>
              <a:gd name="connsiteX2253" fmla="*/ 2891998 w 3461505"/>
              <a:gd name="connsiteY2253" fmla="*/ 3545785 h 4662559"/>
              <a:gd name="connsiteX2254" fmla="*/ 2891094 w 3461505"/>
              <a:gd name="connsiteY2254" fmla="*/ 3541634 h 4662559"/>
              <a:gd name="connsiteX2255" fmla="*/ 2891956 w 3461505"/>
              <a:gd name="connsiteY2255" fmla="*/ 3542474 h 4662559"/>
              <a:gd name="connsiteX2256" fmla="*/ 2892922 w 3461505"/>
              <a:gd name="connsiteY2256" fmla="*/ 3550034 h 4662559"/>
              <a:gd name="connsiteX2257" fmla="*/ 2896654 w 3461505"/>
              <a:gd name="connsiteY2257" fmla="*/ 3585191 h 4662559"/>
              <a:gd name="connsiteX2258" fmla="*/ 2897689 w 3461505"/>
              <a:gd name="connsiteY2258" fmla="*/ 3594935 h 4662559"/>
              <a:gd name="connsiteX2259" fmla="*/ 2893684 w 3461505"/>
              <a:gd name="connsiteY2259" fmla="*/ 3572432 h 4662559"/>
              <a:gd name="connsiteX2260" fmla="*/ 2887066 w 3461505"/>
              <a:gd name="connsiteY2260" fmla="*/ 3551057 h 4662559"/>
              <a:gd name="connsiteX2261" fmla="*/ 2882051 w 3461505"/>
              <a:gd name="connsiteY2261" fmla="*/ 3529787 h 4662559"/>
              <a:gd name="connsiteX2262" fmla="*/ 2883079 w 3461505"/>
              <a:gd name="connsiteY2262" fmla="*/ 3529706 h 4662559"/>
              <a:gd name="connsiteX2263" fmla="*/ 2886214 w 3461505"/>
              <a:gd name="connsiteY2263" fmla="*/ 3542624 h 4662559"/>
              <a:gd name="connsiteX2264" fmla="*/ 2890003 w 3461505"/>
              <a:gd name="connsiteY2264" fmla="*/ 3558229 h 4662559"/>
              <a:gd name="connsiteX2265" fmla="*/ 2886393 w 3461505"/>
              <a:gd name="connsiteY2265" fmla="*/ 3539841 h 4662559"/>
              <a:gd name="connsiteX2266" fmla="*/ 2883253 w 3461505"/>
              <a:gd name="connsiteY2266" fmla="*/ 3529692 h 4662559"/>
              <a:gd name="connsiteX2267" fmla="*/ 2886930 w 3461505"/>
              <a:gd name="connsiteY2267" fmla="*/ 3529400 h 4662559"/>
              <a:gd name="connsiteX2268" fmla="*/ 2781549 w 3461505"/>
              <a:gd name="connsiteY2268" fmla="*/ 3528986 h 4662559"/>
              <a:gd name="connsiteX2269" fmla="*/ 2784890 w 3461505"/>
              <a:gd name="connsiteY2269" fmla="*/ 3551547 h 4662559"/>
              <a:gd name="connsiteX2270" fmla="*/ 2786919 w 3461505"/>
              <a:gd name="connsiteY2270" fmla="*/ 3557264 h 4662559"/>
              <a:gd name="connsiteX2271" fmla="*/ 2784322 w 3461505"/>
              <a:gd name="connsiteY2271" fmla="*/ 3541734 h 4662559"/>
              <a:gd name="connsiteX2272" fmla="*/ 2781549 w 3461505"/>
              <a:gd name="connsiteY2272" fmla="*/ 3528986 h 4662559"/>
              <a:gd name="connsiteX2273" fmla="*/ 2923548 w 3461505"/>
              <a:gd name="connsiteY2273" fmla="*/ 3528034 h 4662559"/>
              <a:gd name="connsiteX2274" fmla="*/ 2923957 w 3461505"/>
              <a:gd name="connsiteY2274" fmla="*/ 3529657 h 4662559"/>
              <a:gd name="connsiteX2275" fmla="*/ 2926820 w 3461505"/>
              <a:gd name="connsiteY2275" fmla="*/ 3541014 h 4662559"/>
              <a:gd name="connsiteX2276" fmla="*/ 2926119 w 3461505"/>
              <a:gd name="connsiteY2276" fmla="*/ 3533286 h 4662559"/>
              <a:gd name="connsiteX2277" fmla="*/ 2888675 w 3461505"/>
              <a:gd name="connsiteY2277" fmla="*/ 3527414 h 4662559"/>
              <a:gd name="connsiteX2278" fmla="*/ 2887508 w 3461505"/>
              <a:gd name="connsiteY2278" fmla="*/ 3528742 h 4662559"/>
              <a:gd name="connsiteX2279" fmla="*/ 2888425 w 3461505"/>
              <a:gd name="connsiteY2279" fmla="*/ 3531328 h 4662559"/>
              <a:gd name="connsiteX2280" fmla="*/ 2886998 w 3461505"/>
              <a:gd name="connsiteY2280" fmla="*/ 3527308 h 4662559"/>
              <a:gd name="connsiteX2281" fmla="*/ 2888675 w 3461505"/>
              <a:gd name="connsiteY2281" fmla="*/ 3527414 h 4662559"/>
              <a:gd name="connsiteX2282" fmla="*/ 2890042 w 3461505"/>
              <a:gd name="connsiteY2282" fmla="*/ 3527501 h 4662559"/>
              <a:gd name="connsiteX2283" fmla="*/ 2890401 w 3461505"/>
              <a:gd name="connsiteY2283" fmla="*/ 3530310 h 4662559"/>
              <a:gd name="connsiteX2284" fmla="*/ 2890398 w 3461505"/>
              <a:gd name="connsiteY2284" fmla="*/ 3530318 h 4662559"/>
              <a:gd name="connsiteX2285" fmla="*/ 2889026 w 3461505"/>
              <a:gd name="connsiteY2285" fmla="*/ 3533025 h 4662559"/>
              <a:gd name="connsiteX2286" fmla="*/ 2888425 w 3461505"/>
              <a:gd name="connsiteY2286" fmla="*/ 3531328 h 4662559"/>
              <a:gd name="connsiteX2287" fmla="*/ 2888304 w 3461505"/>
              <a:gd name="connsiteY2287" fmla="*/ 3533197 h 4662559"/>
              <a:gd name="connsiteX2288" fmla="*/ 2887158 w 3461505"/>
              <a:gd name="connsiteY2288" fmla="*/ 3529139 h 4662559"/>
              <a:gd name="connsiteX2289" fmla="*/ 2887508 w 3461505"/>
              <a:gd name="connsiteY2289" fmla="*/ 3528742 h 4662559"/>
              <a:gd name="connsiteX2290" fmla="*/ 2796033 w 3461505"/>
              <a:gd name="connsiteY2290" fmla="*/ 3527114 h 4662559"/>
              <a:gd name="connsiteX2291" fmla="*/ 2798417 w 3461505"/>
              <a:gd name="connsiteY2291" fmla="*/ 3527265 h 4662559"/>
              <a:gd name="connsiteX2292" fmla="*/ 2800445 w 3461505"/>
              <a:gd name="connsiteY2292" fmla="*/ 3532982 h 4662559"/>
              <a:gd name="connsiteX2293" fmla="*/ 2798061 w 3461505"/>
              <a:gd name="connsiteY2293" fmla="*/ 3532829 h 4662559"/>
              <a:gd name="connsiteX2294" fmla="*/ 2881228 w 3461505"/>
              <a:gd name="connsiteY2294" fmla="*/ 3522835 h 4662559"/>
              <a:gd name="connsiteX2295" fmla="*/ 2881611 w 3461505"/>
              <a:gd name="connsiteY2295" fmla="*/ 3524173 h 4662559"/>
              <a:gd name="connsiteX2296" fmla="*/ 2880024 w 3461505"/>
              <a:gd name="connsiteY2296" fmla="*/ 3524072 h 4662559"/>
              <a:gd name="connsiteX2297" fmla="*/ 2882586 w 3461505"/>
              <a:gd name="connsiteY2297" fmla="*/ 3521441 h 4662559"/>
              <a:gd name="connsiteX2298" fmla="*/ 2882408 w 3461505"/>
              <a:gd name="connsiteY2298" fmla="*/ 3524223 h 4662559"/>
              <a:gd name="connsiteX2299" fmla="*/ 2881810 w 3461505"/>
              <a:gd name="connsiteY2299" fmla="*/ 3524185 h 4662559"/>
              <a:gd name="connsiteX2300" fmla="*/ 2881464 w 3461505"/>
              <a:gd name="connsiteY2300" fmla="*/ 3522593 h 4662559"/>
              <a:gd name="connsiteX2301" fmla="*/ 3050408 w 3461505"/>
              <a:gd name="connsiteY2301" fmla="*/ 3520935 h 4662559"/>
              <a:gd name="connsiteX2302" fmla="*/ 3052791 w 3461505"/>
              <a:gd name="connsiteY2302" fmla="*/ 3521086 h 4662559"/>
              <a:gd name="connsiteX2303" fmla="*/ 3055175 w 3461505"/>
              <a:gd name="connsiteY2303" fmla="*/ 3521237 h 4662559"/>
              <a:gd name="connsiteX2304" fmla="*/ 3053482 w 3461505"/>
              <a:gd name="connsiteY2304" fmla="*/ 3531064 h 4662559"/>
              <a:gd name="connsiteX2305" fmla="*/ 3052435 w 3461505"/>
              <a:gd name="connsiteY2305" fmla="*/ 3526650 h 4662559"/>
              <a:gd name="connsiteX2306" fmla="*/ 3048591 w 3461505"/>
              <a:gd name="connsiteY2306" fmla="*/ 3530596 h 4662559"/>
              <a:gd name="connsiteX2307" fmla="*/ 3047131 w 3461505"/>
              <a:gd name="connsiteY2307" fmla="*/ 3534695 h 4662559"/>
              <a:gd name="connsiteX2308" fmla="*/ 3048769 w 3461505"/>
              <a:gd name="connsiteY2308" fmla="*/ 3527814 h 4662559"/>
              <a:gd name="connsiteX2309" fmla="*/ 3050408 w 3461505"/>
              <a:gd name="connsiteY2309" fmla="*/ 3520935 h 4662559"/>
              <a:gd name="connsiteX2310" fmla="*/ 2633516 w 3461505"/>
              <a:gd name="connsiteY2310" fmla="*/ 3519576 h 4662559"/>
              <a:gd name="connsiteX2311" fmla="*/ 2635901 w 3461505"/>
              <a:gd name="connsiteY2311" fmla="*/ 3519728 h 4662559"/>
              <a:gd name="connsiteX2312" fmla="*/ 2638585 w 3461505"/>
              <a:gd name="connsiteY2312" fmla="*/ 3531206 h 4662559"/>
              <a:gd name="connsiteX2313" fmla="*/ 2636647 w 3461505"/>
              <a:gd name="connsiteY2313" fmla="*/ 3526759 h 4662559"/>
              <a:gd name="connsiteX2314" fmla="*/ 2633516 w 3461505"/>
              <a:gd name="connsiteY2314" fmla="*/ 3519576 h 4662559"/>
              <a:gd name="connsiteX2315" fmla="*/ 2731866 w 3461505"/>
              <a:gd name="connsiteY2315" fmla="*/ 3519394 h 4662559"/>
              <a:gd name="connsiteX2316" fmla="*/ 2733109 w 3461505"/>
              <a:gd name="connsiteY2316" fmla="*/ 3523483 h 4662559"/>
              <a:gd name="connsiteX2317" fmla="*/ 2732954 w 3461505"/>
              <a:gd name="connsiteY2317" fmla="*/ 3525897 h 4662559"/>
              <a:gd name="connsiteX2318" fmla="*/ 2735648 w 3461505"/>
              <a:gd name="connsiteY2318" fmla="*/ 3531352 h 4662559"/>
              <a:gd name="connsiteX2319" fmla="*/ 2733681 w 3461505"/>
              <a:gd name="connsiteY2319" fmla="*/ 3528738 h 4662559"/>
              <a:gd name="connsiteX2320" fmla="*/ 2737736 w 3461505"/>
              <a:gd name="connsiteY2320" fmla="*/ 3540170 h 4662559"/>
              <a:gd name="connsiteX2321" fmla="*/ 2736812 w 3461505"/>
              <a:gd name="connsiteY2321" fmla="*/ 3535921 h 4662559"/>
              <a:gd name="connsiteX2322" fmla="*/ 2735909 w 3461505"/>
              <a:gd name="connsiteY2322" fmla="*/ 3531769 h 4662559"/>
              <a:gd name="connsiteX2323" fmla="*/ 2736770 w 3461505"/>
              <a:gd name="connsiteY2323" fmla="*/ 3532609 h 4662559"/>
              <a:gd name="connsiteX2324" fmla="*/ 2737736 w 3461505"/>
              <a:gd name="connsiteY2324" fmla="*/ 3540170 h 4662559"/>
              <a:gd name="connsiteX2325" fmla="*/ 2741469 w 3461505"/>
              <a:gd name="connsiteY2325" fmla="*/ 3575325 h 4662559"/>
              <a:gd name="connsiteX2326" fmla="*/ 2742504 w 3461505"/>
              <a:gd name="connsiteY2326" fmla="*/ 3585070 h 4662559"/>
              <a:gd name="connsiteX2327" fmla="*/ 2738498 w 3461505"/>
              <a:gd name="connsiteY2327" fmla="*/ 3562566 h 4662559"/>
              <a:gd name="connsiteX2328" fmla="*/ 2731881 w 3461505"/>
              <a:gd name="connsiteY2328" fmla="*/ 3541193 h 4662559"/>
              <a:gd name="connsiteX2329" fmla="*/ 2726865 w 3461505"/>
              <a:gd name="connsiteY2329" fmla="*/ 3519923 h 4662559"/>
              <a:gd name="connsiteX2330" fmla="*/ 2727894 w 3461505"/>
              <a:gd name="connsiteY2330" fmla="*/ 3519841 h 4662559"/>
              <a:gd name="connsiteX2331" fmla="*/ 2731030 w 3461505"/>
              <a:gd name="connsiteY2331" fmla="*/ 3532758 h 4662559"/>
              <a:gd name="connsiteX2332" fmla="*/ 2734818 w 3461505"/>
              <a:gd name="connsiteY2332" fmla="*/ 3548364 h 4662559"/>
              <a:gd name="connsiteX2333" fmla="*/ 2731208 w 3461505"/>
              <a:gd name="connsiteY2333" fmla="*/ 3529976 h 4662559"/>
              <a:gd name="connsiteX2334" fmla="*/ 2728068 w 3461505"/>
              <a:gd name="connsiteY2334" fmla="*/ 3519827 h 4662559"/>
              <a:gd name="connsiteX2335" fmla="*/ 2731744 w 3461505"/>
              <a:gd name="connsiteY2335" fmla="*/ 3519535 h 4662559"/>
              <a:gd name="connsiteX2336" fmla="*/ 2626362 w 3461505"/>
              <a:gd name="connsiteY2336" fmla="*/ 3519121 h 4662559"/>
              <a:gd name="connsiteX2337" fmla="*/ 2629705 w 3461505"/>
              <a:gd name="connsiteY2337" fmla="*/ 3541683 h 4662559"/>
              <a:gd name="connsiteX2338" fmla="*/ 2631733 w 3461505"/>
              <a:gd name="connsiteY2338" fmla="*/ 3547399 h 4662559"/>
              <a:gd name="connsiteX2339" fmla="*/ 2629137 w 3461505"/>
              <a:gd name="connsiteY2339" fmla="*/ 3531869 h 4662559"/>
              <a:gd name="connsiteX2340" fmla="*/ 2626362 w 3461505"/>
              <a:gd name="connsiteY2340" fmla="*/ 3519121 h 4662559"/>
              <a:gd name="connsiteX2341" fmla="*/ 2578495 w 3461505"/>
              <a:gd name="connsiteY2341" fmla="*/ 3518872 h 4662559"/>
              <a:gd name="connsiteX2342" fmla="*/ 2582551 w 3461505"/>
              <a:gd name="connsiteY2342" fmla="*/ 3530305 h 4662559"/>
              <a:gd name="connsiteX2343" fmla="*/ 2581626 w 3461505"/>
              <a:gd name="connsiteY2343" fmla="*/ 3526056 h 4662559"/>
              <a:gd name="connsiteX2344" fmla="*/ 2580702 w 3461505"/>
              <a:gd name="connsiteY2344" fmla="*/ 3521806 h 4662559"/>
              <a:gd name="connsiteX2345" fmla="*/ 2578495 w 3461505"/>
              <a:gd name="connsiteY2345" fmla="*/ 3518872 h 4662559"/>
              <a:gd name="connsiteX2346" fmla="*/ 2768362 w 3461505"/>
              <a:gd name="connsiteY2346" fmla="*/ 3518170 h 4662559"/>
              <a:gd name="connsiteX2347" fmla="*/ 2768771 w 3461505"/>
              <a:gd name="connsiteY2347" fmla="*/ 3519793 h 4662559"/>
              <a:gd name="connsiteX2348" fmla="*/ 2771635 w 3461505"/>
              <a:gd name="connsiteY2348" fmla="*/ 3531150 h 4662559"/>
              <a:gd name="connsiteX2349" fmla="*/ 2770933 w 3461505"/>
              <a:gd name="connsiteY2349" fmla="*/ 3523422 h 4662559"/>
              <a:gd name="connsiteX2350" fmla="*/ 2733489 w 3461505"/>
              <a:gd name="connsiteY2350" fmla="*/ 3517550 h 4662559"/>
              <a:gd name="connsiteX2351" fmla="*/ 2732323 w 3461505"/>
              <a:gd name="connsiteY2351" fmla="*/ 3518878 h 4662559"/>
              <a:gd name="connsiteX2352" fmla="*/ 2733239 w 3461505"/>
              <a:gd name="connsiteY2352" fmla="*/ 3521462 h 4662559"/>
              <a:gd name="connsiteX2353" fmla="*/ 2731813 w 3461505"/>
              <a:gd name="connsiteY2353" fmla="*/ 3517444 h 4662559"/>
              <a:gd name="connsiteX2354" fmla="*/ 2733489 w 3461505"/>
              <a:gd name="connsiteY2354" fmla="*/ 3517550 h 4662559"/>
              <a:gd name="connsiteX2355" fmla="*/ 2734856 w 3461505"/>
              <a:gd name="connsiteY2355" fmla="*/ 3517637 h 4662559"/>
              <a:gd name="connsiteX2356" fmla="*/ 2735215 w 3461505"/>
              <a:gd name="connsiteY2356" fmla="*/ 3520445 h 4662559"/>
              <a:gd name="connsiteX2357" fmla="*/ 2735211 w 3461505"/>
              <a:gd name="connsiteY2357" fmla="*/ 3520453 h 4662559"/>
              <a:gd name="connsiteX2358" fmla="*/ 2733841 w 3461505"/>
              <a:gd name="connsiteY2358" fmla="*/ 3523160 h 4662559"/>
              <a:gd name="connsiteX2359" fmla="*/ 2733239 w 3461505"/>
              <a:gd name="connsiteY2359" fmla="*/ 3521462 h 4662559"/>
              <a:gd name="connsiteX2360" fmla="*/ 2733118 w 3461505"/>
              <a:gd name="connsiteY2360" fmla="*/ 3523332 h 4662559"/>
              <a:gd name="connsiteX2361" fmla="*/ 2731972 w 3461505"/>
              <a:gd name="connsiteY2361" fmla="*/ 3519275 h 4662559"/>
              <a:gd name="connsiteX2362" fmla="*/ 2732323 w 3461505"/>
              <a:gd name="connsiteY2362" fmla="*/ 3518878 h 4662559"/>
              <a:gd name="connsiteX2363" fmla="*/ 2640848 w 3461505"/>
              <a:gd name="connsiteY2363" fmla="*/ 3517249 h 4662559"/>
              <a:gd name="connsiteX2364" fmla="*/ 2643232 w 3461505"/>
              <a:gd name="connsiteY2364" fmla="*/ 3517400 h 4662559"/>
              <a:gd name="connsiteX2365" fmla="*/ 2645259 w 3461505"/>
              <a:gd name="connsiteY2365" fmla="*/ 3523117 h 4662559"/>
              <a:gd name="connsiteX2366" fmla="*/ 2642875 w 3461505"/>
              <a:gd name="connsiteY2366" fmla="*/ 3522965 h 4662559"/>
              <a:gd name="connsiteX2367" fmla="*/ 3033894 w 3461505"/>
              <a:gd name="connsiteY2367" fmla="*/ 3517091 h 4662559"/>
              <a:gd name="connsiteX2368" fmla="*/ 3034819 w 3461505"/>
              <a:gd name="connsiteY2368" fmla="*/ 3521340 h 4662559"/>
              <a:gd name="connsiteX2369" fmla="*/ 3035743 w 3461505"/>
              <a:gd name="connsiteY2369" fmla="*/ 3525590 h 4662559"/>
              <a:gd name="connsiteX2370" fmla="*/ 3033271 w 3461505"/>
              <a:gd name="connsiteY2370" fmla="*/ 3526829 h 4662559"/>
              <a:gd name="connsiteX2371" fmla="*/ 3035387 w 3461505"/>
              <a:gd name="connsiteY2371" fmla="*/ 3531154 h 4662559"/>
              <a:gd name="connsiteX2372" fmla="*/ 3034106 w 3461505"/>
              <a:gd name="connsiteY2372" fmla="*/ 3532469 h 4662559"/>
              <a:gd name="connsiteX2373" fmla="*/ 3032824 w 3461505"/>
              <a:gd name="connsiteY2373" fmla="*/ 3533785 h 4662559"/>
              <a:gd name="connsiteX2374" fmla="*/ 3033002 w 3461505"/>
              <a:gd name="connsiteY2374" fmla="*/ 3531003 h 4662559"/>
              <a:gd name="connsiteX2375" fmla="*/ 3030975 w 3461505"/>
              <a:gd name="connsiteY2375" fmla="*/ 3525287 h 4662559"/>
              <a:gd name="connsiteX2376" fmla="*/ 3028948 w 3461505"/>
              <a:gd name="connsiteY2376" fmla="*/ 3519570 h 4662559"/>
              <a:gd name="connsiteX2377" fmla="*/ 3031331 w 3461505"/>
              <a:gd name="connsiteY2377" fmla="*/ 3519722 h 4662559"/>
              <a:gd name="connsiteX2378" fmla="*/ 2726044 w 3461505"/>
              <a:gd name="connsiteY2378" fmla="*/ 3512970 h 4662559"/>
              <a:gd name="connsiteX2379" fmla="*/ 2726426 w 3461505"/>
              <a:gd name="connsiteY2379" fmla="*/ 3514308 h 4662559"/>
              <a:gd name="connsiteX2380" fmla="*/ 2724838 w 3461505"/>
              <a:gd name="connsiteY2380" fmla="*/ 3514207 h 4662559"/>
              <a:gd name="connsiteX2381" fmla="*/ 2727400 w 3461505"/>
              <a:gd name="connsiteY2381" fmla="*/ 3511576 h 4662559"/>
              <a:gd name="connsiteX2382" fmla="*/ 2727222 w 3461505"/>
              <a:gd name="connsiteY2382" fmla="*/ 3514359 h 4662559"/>
              <a:gd name="connsiteX2383" fmla="*/ 2726624 w 3461505"/>
              <a:gd name="connsiteY2383" fmla="*/ 3514320 h 4662559"/>
              <a:gd name="connsiteX2384" fmla="*/ 2726279 w 3461505"/>
              <a:gd name="connsiteY2384" fmla="*/ 3512728 h 4662559"/>
              <a:gd name="connsiteX2385" fmla="*/ 2918444 w 3461505"/>
              <a:gd name="connsiteY2385" fmla="*/ 3510597 h 4662559"/>
              <a:gd name="connsiteX2386" fmla="*/ 2919353 w 3461505"/>
              <a:gd name="connsiteY2386" fmla="*/ 3511208 h 4662559"/>
              <a:gd name="connsiteX2387" fmla="*/ 2921647 w 3461505"/>
              <a:gd name="connsiteY2387" fmla="*/ 3512750 h 4662559"/>
              <a:gd name="connsiteX2388" fmla="*/ 2923193 w 3461505"/>
              <a:gd name="connsiteY2388" fmla="*/ 3526630 h 4662559"/>
              <a:gd name="connsiteX2389" fmla="*/ 2921093 w 3461505"/>
              <a:gd name="connsiteY2389" fmla="*/ 3518302 h 4662559"/>
              <a:gd name="connsiteX2390" fmla="*/ 2918560 w 3461505"/>
              <a:gd name="connsiteY2390" fmla="*/ 3511157 h 4662559"/>
              <a:gd name="connsiteX2391" fmla="*/ 2877322 w 3461505"/>
              <a:gd name="connsiteY2391" fmla="*/ 3508650 h 4662559"/>
              <a:gd name="connsiteX2392" fmla="*/ 2877535 w 3461505"/>
              <a:gd name="connsiteY2392" fmla="*/ 3509946 h 4662559"/>
              <a:gd name="connsiteX2393" fmla="*/ 2879364 w 3461505"/>
              <a:gd name="connsiteY2393" fmla="*/ 3516324 h 4662559"/>
              <a:gd name="connsiteX2394" fmla="*/ 2878084 w 3461505"/>
              <a:gd name="connsiteY2394" fmla="*/ 3516964 h 4662559"/>
              <a:gd name="connsiteX2395" fmla="*/ 2880202 w 3461505"/>
              <a:gd name="connsiteY2395" fmla="*/ 3521290 h 4662559"/>
              <a:gd name="connsiteX2396" fmla="*/ 2878920 w 3461505"/>
              <a:gd name="connsiteY2396" fmla="*/ 3522604 h 4662559"/>
              <a:gd name="connsiteX2397" fmla="*/ 2877639 w 3461505"/>
              <a:gd name="connsiteY2397" fmla="*/ 3523920 h 4662559"/>
              <a:gd name="connsiteX2398" fmla="*/ 2877817 w 3461505"/>
              <a:gd name="connsiteY2398" fmla="*/ 3521137 h 4662559"/>
              <a:gd name="connsiteX2399" fmla="*/ 2875789 w 3461505"/>
              <a:gd name="connsiteY2399" fmla="*/ 3515422 h 4662559"/>
              <a:gd name="connsiteX2400" fmla="*/ 2873762 w 3461505"/>
              <a:gd name="connsiteY2400" fmla="*/ 3509705 h 4662559"/>
              <a:gd name="connsiteX2401" fmla="*/ 2876145 w 3461505"/>
              <a:gd name="connsiteY2401" fmla="*/ 3509858 h 4662559"/>
              <a:gd name="connsiteX2402" fmla="*/ 2878708 w 3461505"/>
              <a:gd name="connsiteY2402" fmla="*/ 3507226 h 4662559"/>
              <a:gd name="connsiteX2403" fmla="*/ 2879633 w 3461505"/>
              <a:gd name="connsiteY2403" fmla="*/ 3511475 h 4662559"/>
              <a:gd name="connsiteX2404" fmla="*/ 2880558 w 3461505"/>
              <a:gd name="connsiteY2404" fmla="*/ 3515725 h 4662559"/>
              <a:gd name="connsiteX2405" fmla="*/ 2880026 w 3461505"/>
              <a:gd name="connsiteY2405" fmla="*/ 3515991 h 4662559"/>
              <a:gd name="connsiteX2406" fmla="*/ 2878727 w 3461505"/>
              <a:gd name="connsiteY2406" fmla="*/ 3510022 h 4662559"/>
              <a:gd name="connsiteX2407" fmla="*/ 2878087 w 3461505"/>
              <a:gd name="connsiteY2407" fmla="*/ 3507864 h 4662559"/>
              <a:gd name="connsiteX2408" fmla="*/ 2763259 w 3461505"/>
              <a:gd name="connsiteY2408" fmla="*/ 3500732 h 4662559"/>
              <a:gd name="connsiteX2409" fmla="*/ 2764167 w 3461505"/>
              <a:gd name="connsiteY2409" fmla="*/ 3501343 h 4662559"/>
              <a:gd name="connsiteX2410" fmla="*/ 2766462 w 3461505"/>
              <a:gd name="connsiteY2410" fmla="*/ 3502885 h 4662559"/>
              <a:gd name="connsiteX2411" fmla="*/ 2768008 w 3461505"/>
              <a:gd name="connsiteY2411" fmla="*/ 3516764 h 4662559"/>
              <a:gd name="connsiteX2412" fmla="*/ 2765908 w 3461505"/>
              <a:gd name="connsiteY2412" fmla="*/ 3508437 h 4662559"/>
              <a:gd name="connsiteX2413" fmla="*/ 2763373 w 3461505"/>
              <a:gd name="connsiteY2413" fmla="*/ 3501291 h 4662559"/>
              <a:gd name="connsiteX2414" fmla="*/ 2722136 w 3461505"/>
              <a:gd name="connsiteY2414" fmla="*/ 3498785 h 4662559"/>
              <a:gd name="connsiteX2415" fmla="*/ 2722350 w 3461505"/>
              <a:gd name="connsiteY2415" fmla="*/ 3500082 h 4662559"/>
              <a:gd name="connsiteX2416" fmla="*/ 2724176 w 3461505"/>
              <a:gd name="connsiteY2416" fmla="*/ 3506458 h 4662559"/>
              <a:gd name="connsiteX2417" fmla="*/ 2722899 w 3461505"/>
              <a:gd name="connsiteY2417" fmla="*/ 3507100 h 4662559"/>
              <a:gd name="connsiteX2418" fmla="*/ 2725016 w 3461505"/>
              <a:gd name="connsiteY2418" fmla="*/ 3511425 h 4662559"/>
              <a:gd name="connsiteX2419" fmla="*/ 2723734 w 3461505"/>
              <a:gd name="connsiteY2419" fmla="*/ 3512740 h 4662559"/>
              <a:gd name="connsiteX2420" fmla="*/ 2722453 w 3461505"/>
              <a:gd name="connsiteY2420" fmla="*/ 3514055 h 4662559"/>
              <a:gd name="connsiteX2421" fmla="*/ 2722632 w 3461505"/>
              <a:gd name="connsiteY2421" fmla="*/ 3511273 h 4662559"/>
              <a:gd name="connsiteX2422" fmla="*/ 2720604 w 3461505"/>
              <a:gd name="connsiteY2422" fmla="*/ 3505557 h 4662559"/>
              <a:gd name="connsiteX2423" fmla="*/ 2718576 w 3461505"/>
              <a:gd name="connsiteY2423" fmla="*/ 3499841 h 4662559"/>
              <a:gd name="connsiteX2424" fmla="*/ 2720960 w 3461505"/>
              <a:gd name="connsiteY2424" fmla="*/ 3499992 h 4662559"/>
              <a:gd name="connsiteX2425" fmla="*/ 2723524 w 3461505"/>
              <a:gd name="connsiteY2425" fmla="*/ 3497362 h 4662559"/>
              <a:gd name="connsiteX2426" fmla="*/ 2724447 w 3461505"/>
              <a:gd name="connsiteY2426" fmla="*/ 3501611 h 4662559"/>
              <a:gd name="connsiteX2427" fmla="*/ 2725373 w 3461505"/>
              <a:gd name="connsiteY2427" fmla="*/ 3505860 h 4662559"/>
              <a:gd name="connsiteX2428" fmla="*/ 2724841 w 3461505"/>
              <a:gd name="connsiteY2428" fmla="*/ 3506126 h 4662559"/>
              <a:gd name="connsiteX2429" fmla="*/ 2723543 w 3461505"/>
              <a:gd name="connsiteY2429" fmla="*/ 3500157 h 4662559"/>
              <a:gd name="connsiteX2430" fmla="*/ 2722903 w 3461505"/>
              <a:gd name="connsiteY2430" fmla="*/ 3497999 h 4662559"/>
              <a:gd name="connsiteX2431" fmla="*/ 3052012 w 3461505"/>
              <a:gd name="connsiteY2431" fmla="*/ 3495895 h 4662559"/>
              <a:gd name="connsiteX2432" fmla="*/ 3054219 w 3461505"/>
              <a:gd name="connsiteY2432" fmla="*/ 3498829 h 4662559"/>
              <a:gd name="connsiteX2433" fmla="*/ 3053505 w 3461505"/>
              <a:gd name="connsiteY2433" fmla="*/ 3509958 h 4662559"/>
              <a:gd name="connsiteX2434" fmla="*/ 3052759 w 3461505"/>
              <a:gd name="connsiteY2434" fmla="*/ 3502926 h 4662559"/>
              <a:gd name="connsiteX2435" fmla="*/ 3052012 w 3461505"/>
              <a:gd name="connsiteY2435" fmla="*/ 3495895 h 4662559"/>
              <a:gd name="connsiteX2436" fmla="*/ 3049628 w 3461505"/>
              <a:gd name="connsiteY2436" fmla="*/ 3495743 h 4662559"/>
              <a:gd name="connsiteX2437" fmla="*/ 3052970 w 3461505"/>
              <a:gd name="connsiteY2437" fmla="*/ 3518303 h 4662559"/>
              <a:gd name="connsiteX2438" fmla="*/ 3048915 w 3461505"/>
              <a:gd name="connsiteY2438" fmla="*/ 3506872 h 4662559"/>
              <a:gd name="connsiteX2439" fmla="*/ 3046708 w 3461505"/>
              <a:gd name="connsiteY2439" fmla="*/ 3503938 h 4662559"/>
              <a:gd name="connsiteX2440" fmla="*/ 3049628 w 3461505"/>
              <a:gd name="connsiteY2440" fmla="*/ 3495743 h 4662559"/>
              <a:gd name="connsiteX2441" fmla="*/ 3045036 w 3461505"/>
              <a:gd name="connsiteY2441" fmla="*/ 3492658 h 4662559"/>
              <a:gd name="connsiteX2442" fmla="*/ 3047243 w 3461505"/>
              <a:gd name="connsiteY2442" fmla="*/ 3495591 h 4662559"/>
              <a:gd name="connsiteX2443" fmla="*/ 3046886 w 3461505"/>
              <a:gd name="connsiteY2443" fmla="*/ 3501156 h 4662559"/>
              <a:gd name="connsiteX2444" fmla="*/ 3044502 w 3461505"/>
              <a:gd name="connsiteY2444" fmla="*/ 3501004 h 4662559"/>
              <a:gd name="connsiteX2445" fmla="*/ 3044680 w 3461505"/>
              <a:gd name="connsiteY2445" fmla="*/ 3498222 h 4662559"/>
              <a:gd name="connsiteX2446" fmla="*/ 672056 w 3461505"/>
              <a:gd name="connsiteY2446" fmla="*/ 3473684 h 4662559"/>
              <a:gd name="connsiteX2447" fmla="*/ 672323 w 3461505"/>
              <a:gd name="connsiteY2447" fmla="*/ 3475103 h 4662559"/>
              <a:gd name="connsiteX2448" fmla="*/ 672498 w 3461505"/>
              <a:gd name="connsiteY2448" fmla="*/ 3474760 h 4662559"/>
              <a:gd name="connsiteX2449" fmla="*/ 671174 w 3461505"/>
              <a:gd name="connsiteY2449" fmla="*/ 3471540 h 4662559"/>
              <a:gd name="connsiteX2450" fmla="*/ 671178 w 3461505"/>
              <a:gd name="connsiteY2450" fmla="*/ 3471547 h 4662559"/>
              <a:gd name="connsiteX2451" fmla="*/ 672056 w 3461505"/>
              <a:gd name="connsiteY2451" fmla="*/ 3473684 h 4662559"/>
              <a:gd name="connsiteX2452" fmla="*/ 671926 w 3461505"/>
              <a:gd name="connsiteY2452" fmla="*/ 3472994 h 4662559"/>
              <a:gd name="connsiteX2453" fmla="*/ 672667 w 3461505"/>
              <a:gd name="connsiteY2453" fmla="*/ 3474427 h 4662559"/>
              <a:gd name="connsiteX2454" fmla="*/ 672498 w 3461505"/>
              <a:gd name="connsiteY2454" fmla="*/ 3474760 h 4662559"/>
              <a:gd name="connsiteX2455" fmla="*/ 675303 w 3461505"/>
              <a:gd name="connsiteY2455" fmla="*/ 3481584 h 4662559"/>
              <a:gd name="connsiteX2456" fmla="*/ 677049 w 3461505"/>
              <a:gd name="connsiteY2456" fmla="*/ 3491478 h 4662559"/>
              <a:gd name="connsiteX2457" fmla="*/ 673010 w 3461505"/>
              <a:gd name="connsiteY2457" fmla="*/ 3480037 h 4662559"/>
              <a:gd name="connsiteX2458" fmla="*/ 2564835 w 3461505"/>
              <a:gd name="connsiteY2458" fmla="*/ 3470514 h 4662559"/>
              <a:gd name="connsiteX2459" fmla="*/ 2571754 w 3461505"/>
              <a:gd name="connsiteY2459" fmla="*/ 3493302 h 4662559"/>
              <a:gd name="connsiteX2460" fmla="*/ 2578674 w 3461505"/>
              <a:gd name="connsiteY2460" fmla="*/ 3516090 h 4662559"/>
              <a:gd name="connsiteX2461" fmla="*/ 2571843 w 3461505"/>
              <a:gd name="connsiteY2461" fmla="*/ 3491911 h 4662559"/>
              <a:gd name="connsiteX2462" fmla="*/ 2564835 w 3461505"/>
              <a:gd name="connsiteY2462" fmla="*/ 3470514 h 4662559"/>
              <a:gd name="connsiteX2463" fmla="*/ 2562451 w 3461505"/>
              <a:gd name="connsiteY2463" fmla="*/ 3470362 h 4662559"/>
              <a:gd name="connsiteX2464" fmla="*/ 2565709 w 3461505"/>
              <a:gd name="connsiteY2464" fmla="*/ 3481358 h 4662559"/>
              <a:gd name="connsiteX2465" fmla="*/ 2565656 w 3461505"/>
              <a:gd name="connsiteY2465" fmla="*/ 3481042 h 4662559"/>
              <a:gd name="connsiteX2466" fmla="*/ 2562451 w 3461505"/>
              <a:gd name="connsiteY2466" fmla="*/ 3470362 h 4662559"/>
              <a:gd name="connsiteX2467" fmla="*/ 2545950 w 3461505"/>
              <a:gd name="connsiteY2467" fmla="*/ 3467968 h 4662559"/>
              <a:gd name="connsiteX2468" fmla="*/ 2546666 w 3461505"/>
              <a:gd name="connsiteY2468" fmla="*/ 3470680 h 4662559"/>
              <a:gd name="connsiteX2469" fmla="*/ 2546038 w 3461505"/>
              <a:gd name="connsiteY2469" fmla="*/ 3469044 h 4662559"/>
              <a:gd name="connsiteX2470" fmla="*/ 664829 w 3461505"/>
              <a:gd name="connsiteY2470" fmla="*/ 3456945 h 4662559"/>
              <a:gd name="connsiteX2471" fmla="*/ 667619 w 3461505"/>
              <a:gd name="connsiteY2471" fmla="*/ 3464667 h 4662559"/>
              <a:gd name="connsiteX2472" fmla="*/ 669465 w 3461505"/>
              <a:gd name="connsiteY2472" fmla="*/ 3468235 h 4662559"/>
              <a:gd name="connsiteX2473" fmla="*/ 668263 w 3461505"/>
              <a:gd name="connsiteY2473" fmla="*/ 3468551 h 4662559"/>
              <a:gd name="connsiteX2474" fmla="*/ 2527422 w 3461505"/>
              <a:gd name="connsiteY2474" fmla="*/ 3352473 h 4662559"/>
              <a:gd name="connsiteX2475" fmla="*/ 2531164 w 3461505"/>
              <a:gd name="connsiteY2475" fmla="*/ 3360821 h 4662559"/>
              <a:gd name="connsiteX2476" fmla="*/ 2539364 w 3461505"/>
              <a:gd name="connsiteY2476" fmla="*/ 3382294 h 4662559"/>
              <a:gd name="connsiteX2477" fmla="*/ 2542228 w 3461505"/>
              <a:gd name="connsiteY2477" fmla="*/ 3393650 h 4662559"/>
              <a:gd name="connsiteX2478" fmla="*/ 2547476 w 3461505"/>
              <a:gd name="connsiteY2478" fmla="*/ 3405158 h 4662559"/>
              <a:gd name="connsiteX2479" fmla="*/ 2553560 w 3461505"/>
              <a:gd name="connsiteY2479" fmla="*/ 3422306 h 4662559"/>
              <a:gd name="connsiteX2480" fmla="*/ 2559465 w 3461505"/>
              <a:gd name="connsiteY2480" fmla="*/ 3442237 h 4662559"/>
              <a:gd name="connsiteX2481" fmla="*/ 2576969 w 3461505"/>
              <a:gd name="connsiteY2481" fmla="*/ 3486650 h 4662559"/>
              <a:gd name="connsiteX2482" fmla="*/ 2582551 w 3461505"/>
              <a:gd name="connsiteY2482" fmla="*/ 3530305 h 4662559"/>
              <a:gd name="connsiteX2483" fmla="*/ 2583912 w 3461505"/>
              <a:gd name="connsiteY2483" fmla="*/ 3543124 h 4662559"/>
              <a:gd name="connsiteX2484" fmla="*/ 2574289 w 3461505"/>
              <a:gd name="connsiteY2484" fmla="*/ 3511342 h 4662559"/>
              <a:gd name="connsiteX2485" fmla="*/ 2569472 w 3461505"/>
              <a:gd name="connsiteY2485" fmla="*/ 3495419 h 4662559"/>
              <a:gd name="connsiteX2486" fmla="*/ 2568356 w 3461505"/>
              <a:gd name="connsiteY2486" fmla="*/ 3490293 h 4662559"/>
              <a:gd name="connsiteX2487" fmla="*/ 2565709 w 3461505"/>
              <a:gd name="connsiteY2487" fmla="*/ 3481358 h 4662559"/>
              <a:gd name="connsiteX2488" fmla="*/ 2566291 w 3461505"/>
              <a:gd name="connsiteY2488" fmla="*/ 3484903 h 4662559"/>
              <a:gd name="connsiteX2489" fmla="*/ 2559605 w 3461505"/>
              <a:gd name="connsiteY2489" fmla="*/ 3462797 h 4662559"/>
              <a:gd name="connsiteX2490" fmla="*/ 2551768 w 3461505"/>
              <a:gd name="connsiteY2490" fmla="*/ 3437072 h 4662559"/>
              <a:gd name="connsiteX2491" fmla="*/ 2543929 w 3461505"/>
              <a:gd name="connsiteY2491" fmla="*/ 3411392 h 4662559"/>
              <a:gd name="connsiteX2492" fmla="*/ 2536073 w 3461505"/>
              <a:gd name="connsiteY2492" fmla="*/ 3385666 h 4662559"/>
              <a:gd name="connsiteX2493" fmla="*/ 2528216 w 3461505"/>
              <a:gd name="connsiteY2493" fmla="*/ 3359984 h 4662559"/>
              <a:gd name="connsiteX2494" fmla="*/ 2527432 w 3461505"/>
              <a:gd name="connsiteY2494" fmla="*/ 3357629 h 4662559"/>
              <a:gd name="connsiteX2495" fmla="*/ 2522785 w 3461505"/>
              <a:gd name="connsiteY2495" fmla="*/ 3342130 h 4662559"/>
              <a:gd name="connsiteX2496" fmla="*/ 2524430 w 3461505"/>
              <a:gd name="connsiteY2496" fmla="*/ 3345799 h 4662559"/>
              <a:gd name="connsiteX2497" fmla="*/ 2524511 w 3461505"/>
              <a:gd name="connsiteY2497" fmla="*/ 3347958 h 4662559"/>
              <a:gd name="connsiteX2498" fmla="*/ 620681 w 3461505"/>
              <a:gd name="connsiteY2498" fmla="*/ 3328532 h 4662559"/>
              <a:gd name="connsiteX2499" fmla="*/ 620317 w 3461505"/>
              <a:gd name="connsiteY2499" fmla="*/ 3334095 h 4662559"/>
              <a:gd name="connsiteX2500" fmla="*/ 626558 w 3461505"/>
              <a:gd name="connsiteY2500" fmla="*/ 3348474 h 4662559"/>
              <a:gd name="connsiteX2501" fmla="*/ 624538 w 3461505"/>
              <a:gd name="connsiteY2501" fmla="*/ 3342754 h 4662559"/>
              <a:gd name="connsiteX2502" fmla="*/ 620681 w 3461505"/>
              <a:gd name="connsiteY2502" fmla="*/ 3328532 h 4662559"/>
              <a:gd name="connsiteX2503" fmla="*/ 3033764 w 3461505"/>
              <a:gd name="connsiteY2503" fmla="*/ 3308962 h 4662559"/>
              <a:gd name="connsiteX2504" fmla="*/ 3033973 w 3461505"/>
              <a:gd name="connsiteY2504" fmla="*/ 3310372 h 4662559"/>
              <a:gd name="connsiteX2505" fmla="*/ 3034364 w 3461505"/>
              <a:gd name="connsiteY2505" fmla="*/ 3309598 h 4662559"/>
              <a:gd name="connsiteX2506" fmla="*/ 610401 w 3461505"/>
              <a:gd name="connsiteY2506" fmla="*/ 3302713 h 4662559"/>
              <a:gd name="connsiteX2507" fmla="*/ 612603 w 3461505"/>
              <a:gd name="connsiteY2507" fmla="*/ 3305651 h 4662559"/>
              <a:gd name="connsiteX2508" fmla="*/ 612770 w 3461505"/>
              <a:gd name="connsiteY2508" fmla="*/ 3306424 h 4662559"/>
              <a:gd name="connsiteX2509" fmla="*/ 3026329 w 3461505"/>
              <a:gd name="connsiteY2509" fmla="*/ 3291449 h 4662559"/>
              <a:gd name="connsiteX2510" fmla="*/ 3027800 w 3461505"/>
              <a:gd name="connsiteY2510" fmla="*/ 3294615 h 4662559"/>
              <a:gd name="connsiteX2511" fmla="*/ 3030932 w 3461505"/>
              <a:gd name="connsiteY2511" fmla="*/ 3301798 h 4662559"/>
              <a:gd name="connsiteX2512" fmla="*/ 3027890 w 3461505"/>
              <a:gd name="connsiteY2512" fmla="*/ 3293224 h 4662559"/>
              <a:gd name="connsiteX2513" fmla="*/ 3024245 w 3461505"/>
              <a:gd name="connsiteY2513" fmla="*/ 3289082 h 4662559"/>
              <a:gd name="connsiteX2514" fmla="*/ 3026329 w 3461505"/>
              <a:gd name="connsiteY2514" fmla="*/ 3291449 h 4662559"/>
              <a:gd name="connsiteX2515" fmla="*/ 3025959 w 3461505"/>
              <a:gd name="connsiteY2515" fmla="*/ 3290657 h 4662559"/>
              <a:gd name="connsiteX2516" fmla="*/ 565466 w 3461505"/>
              <a:gd name="connsiteY2516" fmla="*/ 3246603 h 4662559"/>
              <a:gd name="connsiteX2517" fmla="*/ 565104 w 3461505"/>
              <a:gd name="connsiteY2517" fmla="*/ 3252130 h 4662559"/>
              <a:gd name="connsiteX2518" fmla="*/ 564418 w 3461505"/>
              <a:gd name="connsiteY2518" fmla="*/ 3248979 h 4662559"/>
              <a:gd name="connsiteX2519" fmla="*/ 565466 w 3461505"/>
              <a:gd name="connsiteY2519" fmla="*/ 3246603 h 4662559"/>
              <a:gd name="connsiteX2520" fmla="*/ 522921 w 3461505"/>
              <a:gd name="connsiteY2520" fmla="*/ 3202169 h 4662559"/>
              <a:gd name="connsiteX2521" fmla="*/ 523803 w 3461505"/>
              <a:gd name="connsiteY2521" fmla="*/ 3206985 h 4662559"/>
              <a:gd name="connsiteX2522" fmla="*/ 524503 w 3461505"/>
              <a:gd name="connsiteY2522" fmla="*/ 3214584 h 4662559"/>
              <a:gd name="connsiteX2523" fmla="*/ 522814 w 3461505"/>
              <a:gd name="connsiteY2523" fmla="*/ 3212075 h 4662559"/>
              <a:gd name="connsiteX2524" fmla="*/ 526107 w 3461505"/>
              <a:gd name="connsiteY2524" fmla="*/ 3226628 h 4662559"/>
              <a:gd name="connsiteX2525" fmla="*/ 527358 w 3461505"/>
              <a:gd name="connsiteY2525" fmla="*/ 3244107 h 4662559"/>
              <a:gd name="connsiteX2526" fmla="*/ 530652 w 3461505"/>
              <a:gd name="connsiteY2526" fmla="*/ 3230353 h 4662559"/>
              <a:gd name="connsiteX2527" fmla="*/ 526285 w 3461505"/>
              <a:gd name="connsiteY2527" fmla="*/ 3223912 h 4662559"/>
              <a:gd name="connsiteX2528" fmla="*/ 526485 w 3461505"/>
              <a:gd name="connsiteY2528" fmla="*/ 3220869 h 4662559"/>
              <a:gd name="connsiteX2529" fmla="*/ 528870 w 3461505"/>
              <a:gd name="connsiteY2529" fmla="*/ 3221025 h 4662559"/>
              <a:gd name="connsiteX2530" fmla="*/ 520538 w 3461505"/>
              <a:gd name="connsiteY2530" fmla="*/ 3202013 h 4662559"/>
              <a:gd name="connsiteX2531" fmla="*/ 521429 w 3461505"/>
              <a:gd name="connsiteY2531" fmla="*/ 3206677 h 4662559"/>
              <a:gd name="connsiteX2532" fmla="*/ 522320 w 3461505"/>
              <a:gd name="connsiteY2532" fmla="*/ 3211341 h 4662559"/>
              <a:gd name="connsiteX2533" fmla="*/ 522814 w 3461505"/>
              <a:gd name="connsiteY2533" fmla="*/ 3212075 h 4662559"/>
              <a:gd name="connsiteX2534" fmla="*/ 485127 w 3461505"/>
              <a:gd name="connsiteY2534" fmla="*/ 3121202 h 4662559"/>
              <a:gd name="connsiteX2535" fmla="*/ 487974 w 3461505"/>
              <a:gd name="connsiteY2535" fmla="*/ 3132564 h 4662559"/>
              <a:gd name="connsiteX2536" fmla="*/ 493023 w 3461505"/>
              <a:gd name="connsiteY2536" fmla="*/ 3146864 h 4662559"/>
              <a:gd name="connsiteX2537" fmla="*/ 490638 w 3461505"/>
              <a:gd name="connsiteY2537" fmla="*/ 3146708 h 4662559"/>
              <a:gd name="connsiteX2538" fmla="*/ 488437 w 3461505"/>
              <a:gd name="connsiteY2538" fmla="*/ 3143770 h 4662559"/>
              <a:gd name="connsiteX2539" fmla="*/ 488072 w 3461505"/>
              <a:gd name="connsiteY2539" fmla="*/ 3149334 h 4662559"/>
              <a:gd name="connsiteX2540" fmla="*/ 485407 w 3461505"/>
              <a:gd name="connsiteY2540" fmla="*/ 3135190 h 4662559"/>
              <a:gd name="connsiteX2541" fmla="*/ 485127 w 3461505"/>
              <a:gd name="connsiteY2541" fmla="*/ 3121202 h 4662559"/>
              <a:gd name="connsiteX2542" fmla="*/ 3270075 w 3461505"/>
              <a:gd name="connsiteY2542" fmla="*/ 3087849 h 4662559"/>
              <a:gd name="connsiteX2543" fmla="*/ 3268610 w 3461505"/>
              <a:gd name="connsiteY2543" fmla="*/ 3091944 h 4662559"/>
              <a:gd name="connsiteX2544" fmla="*/ 3266408 w 3461505"/>
              <a:gd name="connsiteY2544" fmla="*/ 3089006 h 4662559"/>
              <a:gd name="connsiteX2545" fmla="*/ 3270721 w 3461505"/>
              <a:gd name="connsiteY2545" fmla="*/ 3096273 h 4662559"/>
              <a:gd name="connsiteX2546" fmla="*/ 3272649 w 3461505"/>
              <a:gd name="connsiteY2546" fmla="*/ 3103385 h 4662559"/>
              <a:gd name="connsiteX2547" fmla="*/ 3272831 w 3461505"/>
              <a:gd name="connsiteY2547" fmla="*/ 3100603 h 4662559"/>
              <a:gd name="connsiteX2548" fmla="*/ 3273014 w 3461505"/>
              <a:gd name="connsiteY2548" fmla="*/ 3097821 h 4662559"/>
              <a:gd name="connsiteX2549" fmla="*/ 3270075 w 3461505"/>
              <a:gd name="connsiteY2549" fmla="*/ 3087849 h 4662559"/>
              <a:gd name="connsiteX2550" fmla="*/ 3114909 w 3461505"/>
              <a:gd name="connsiteY2550" fmla="*/ 3077684 h 4662559"/>
              <a:gd name="connsiteX2551" fmla="*/ 3113444 w 3461505"/>
              <a:gd name="connsiteY2551" fmla="*/ 3081779 h 4662559"/>
              <a:gd name="connsiteX2552" fmla="*/ 3111242 w 3461505"/>
              <a:gd name="connsiteY2552" fmla="*/ 3078842 h 4662559"/>
              <a:gd name="connsiteX2553" fmla="*/ 3115555 w 3461505"/>
              <a:gd name="connsiteY2553" fmla="*/ 3086108 h 4662559"/>
              <a:gd name="connsiteX2554" fmla="*/ 3117483 w 3461505"/>
              <a:gd name="connsiteY2554" fmla="*/ 3093219 h 4662559"/>
              <a:gd name="connsiteX2555" fmla="*/ 3117665 w 3461505"/>
              <a:gd name="connsiteY2555" fmla="*/ 3090438 h 4662559"/>
              <a:gd name="connsiteX2556" fmla="*/ 3117848 w 3461505"/>
              <a:gd name="connsiteY2556" fmla="*/ 3087656 h 4662559"/>
              <a:gd name="connsiteX2557" fmla="*/ 3114909 w 3461505"/>
              <a:gd name="connsiteY2557" fmla="*/ 3077684 h 4662559"/>
              <a:gd name="connsiteX2558" fmla="*/ 2956535 w 3461505"/>
              <a:gd name="connsiteY2558" fmla="*/ 3069450 h 4662559"/>
              <a:gd name="connsiteX2559" fmla="*/ 2959653 w 3461505"/>
              <a:gd name="connsiteY2559" fmla="*/ 3074704 h 4662559"/>
              <a:gd name="connsiteX2560" fmla="*/ 2960741 w 3461505"/>
              <a:gd name="connsiteY2560" fmla="*/ 3077243 h 4662559"/>
              <a:gd name="connsiteX2561" fmla="*/ 2962317 w 3461505"/>
              <a:gd name="connsiteY2561" fmla="*/ 3083055 h 4662559"/>
              <a:gd name="connsiteX2562" fmla="*/ 2962438 w 3461505"/>
              <a:gd name="connsiteY2562" fmla="*/ 3081203 h 4662559"/>
              <a:gd name="connsiteX2563" fmla="*/ 2966630 w 3461505"/>
              <a:gd name="connsiteY2563" fmla="*/ 3090986 h 4662559"/>
              <a:gd name="connsiteX2564" fmla="*/ 2980167 w 3461505"/>
              <a:gd name="connsiteY2564" fmla="*/ 3122576 h 4662559"/>
              <a:gd name="connsiteX2565" fmla="*/ 2991321 w 3461505"/>
              <a:gd name="connsiteY2565" fmla="*/ 3154014 h 4662559"/>
              <a:gd name="connsiteX2566" fmla="*/ 3002474 w 3461505"/>
              <a:gd name="connsiteY2566" fmla="*/ 3185453 h 4662559"/>
              <a:gd name="connsiteX2567" fmla="*/ 3020012 w 3461505"/>
              <a:gd name="connsiteY2567" fmla="*/ 3248026 h 4662559"/>
              <a:gd name="connsiteX2568" fmla="*/ 3035343 w 3461505"/>
              <a:gd name="connsiteY2568" fmla="*/ 3307666 h 4662559"/>
              <a:gd name="connsiteX2569" fmla="*/ 3034364 w 3461505"/>
              <a:gd name="connsiteY2569" fmla="*/ 3309598 h 4662559"/>
              <a:gd name="connsiteX2570" fmla="*/ 3035165 w 3461505"/>
              <a:gd name="connsiteY2570" fmla="*/ 3310448 h 4662559"/>
              <a:gd name="connsiteX2571" fmla="*/ 3040358 w 3461505"/>
              <a:gd name="connsiteY2571" fmla="*/ 3341507 h 4662559"/>
              <a:gd name="connsiteX2572" fmla="*/ 3036034 w 3461505"/>
              <a:gd name="connsiteY2572" fmla="*/ 3334248 h 4662559"/>
              <a:gd name="connsiteX2573" fmla="*/ 3034273 w 3461505"/>
              <a:gd name="connsiteY2573" fmla="*/ 3324359 h 4662559"/>
              <a:gd name="connsiteX2574" fmla="*/ 3032335 w 3461505"/>
              <a:gd name="connsiteY2574" fmla="*/ 3317252 h 4662559"/>
              <a:gd name="connsiteX2575" fmla="*/ 3030396 w 3461505"/>
              <a:gd name="connsiteY2575" fmla="*/ 3310145 h 4662559"/>
              <a:gd name="connsiteX2576" fmla="*/ 3025149 w 3461505"/>
              <a:gd name="connsiteY2576" fmla="*/ 3298637 h 4662559"/>
              <a:gd name="connsiteX2577" fmla="*/ 3022284 w 3461505"/>
              <a:gd name="connsiteY2577" fmla="*/ 3287281 h 4662559"/>
              <a:gd name="connsiteX2578" fmla="*/ 3024245 w 3461505"/>
              <a:gd name="connsiteY2578" fmla="*/ 3289082 h 4662559"/>
              <a:gd name="connsiteX2579" fmla="*/ 3020078 w 3461505"/>
              <a:gd name="connsiteY2579" fmla="*/ 3284347 h 4662559"/>
              <a:gd name="connsiteX2580" fmla="*/ 3017393 w 3461505"/>
              <a:gd name="connsiteY2580" fmla="*/ 3270209 h 4662559"/>
              <a:gd name="connsiteX2581" fmla="*/ 3014708 w 3461505"/>
              <a:gd name="connsiteY2581" fmla="*/ 3256070 h 4662559"/>
              <a:gd name="connsiteX2582" fmla="*/ 3010741 w 3461505"/>
              <a:gd name="connsiteY2582" fmla="*/ 3243246 h 4662559"/>
              <a:gd name="connsiteX2583" fmla="*/ 3006775 w 3461505"/>
              <a:gd name="connsiteY2583" fmla="*/ 3230423 h 4662559"/>
              <a:gd name="connsiteX2584" fmla="*/ 3002897 w 3461505"/>
              <a:gd name="connsiteY2584" fmla="*/ 3216209 h 4662559"/>
              <a:gd name="connsiteX2585" fmla="*/ 2998842 w 3461505"/>
              <a:gd name="connsiteY2585" fmla="*/ 3204777 h 4662559"/>
              <a:gd name="connsiteX2586" fmla="*/ 2991923 w 3461505"/>
              <a:gd name="connsiteY2586" fmla="*/ 3181988 h 4662559"/>
              <a:gd name="connsiteX2587" fmla="*/ 2985181 w 3461505"/>
              <a:gd name="connsiteY2587" fmla="*/ 3156418 h 4662559"/>
              <a:gd name="connsiteX2588" fmla="*/ 2969226 w 3461505"/>
              <a:gd name="connsiteY2588" fmla="*/ 3106517 h 4662559"/>
              <a:gd name="connsiteX2589" fmla="*/ 3169897 w 3461505"/>
              <a:gd name="connsiteY2589" fmla="*/ 3063126 h 4662559"/>
              <a:gd name="connsiteX2590" fmla="*/ 3169535 w 3461505"/>
              <a:gd name="connsiteY2590" fmla="*/ 3068653 h 4662559"/>
              <a:gd name="connsiteX2591" fmla="*/ 3168848 w 3461505"/>
              <a:gd name="connsiteY2591" fmla="*/ 3065502 h 4662559"/>
              <a:gd name="connsiteX2592" fmla="*/ 3169897 w 3461505"/>
              <a:gd name="connsiteY2592" fmla="*/ 3063126 h 4662559"/>
              <a:gd name="connsiteX2593" fmla="*/ 2953092 w 3461505"/>
              <a:gd name="connsiteY2593" fmla="*/ 3059397 h 4662559"/>
              <a:gd name="connsiteX2594" fmla="*/ 2958301 w 3461505"/>
              <a:gd name="connsiteY2594" fmla="*/ 3071550 h 4662559"/>
              <a:gd name="connsiteX2595" fmla="*/ 2958278 w 3461505"/>
              <a:gd name="connsiteY2595" fmla="*/ 3071614 h 4662559"/>
              <a:gd name="connsiteX2596" fmla="*/ 2956433 w 3461505"/>
              <a:gd name="connsiteY2596" fmla="*/ 3069154 h 4662559"/>
              <a:gd name="connsiteX2597" fmla="*/ 3273363 w 3461505"/>
              <a:gd name="connsiteY2597" fmla="*/ 3055935 h 4662559"/>
              <a:gd name="connsiteX2598" fmla="*/ 3272816 w 3461505"/>
              <a:gd name="connsiteY2598" fmla="*/ 3064281 h 4662559"/>
              <a:gd name="connsiteX2599" fmla="*/ 3268322 w 3461505"/>
              <a:gd name="connsiteY2599" fmla="*/ 3059795 h 4662559"/>
              <a:gd name="connsiteX2600" fmla="*/ 3263462 w 3461505"/>
              <a:gd name="connsiteY2600" fmla="*/ 3060874 h 4662559"/>
              <a:gd name="connsiteX2601" fmla="*/ 3271637 w 3461505"/>
              <a:gd name="connsiteY2601" fmla="*/ 3080006 h 4662559"/>
              <a:gd name="connsiteX2602" fmla="*/ 3274198 w 3461505"/>
              <a:gd name="connsiteY2602" fmla="*/ 3079738 h 4662559"/>
              <a:gd name="connsiteX2603" fmla="*/ 3273363 w 3461505"/>
              <a:gd name="connsiteY2603" fmla="*/ 3055935 h 4662559"/>
              <a:gd name="connsiteX2604" fmla="*/ 3014731 w 3461505"/>
              <a:gd name="connsiteY2604" fmla="*/ 3052962 h 4662559"/>
              <a:gd name="connsiteX2605" fmla="*/ 3014369 w 3461505"/>
              <a:gd name="connsiteY2605" fmla="*/ 3058488 h 4662559"/>
              <a:gd name="connsiteX2606" fmla="*/ 3013682 w 3461505"/>
              <a:gd name="connsiteY2606" fmla="*/ 3055337 h 4662559"/>
              <a:gd name="connsiteX2607" fmla="*/ 3014731 w 3461505"/>
              <a:gd name="connsiteY2607" fmla="*/ 3052962 h 4662559"/>
              <a:gd name="connsiteX2608" fmla="*/ 3118197 w 3461505"/>
              <a:gd name="connsiteY2608" fmla="*/ 3045769 h 4662559"/>
              <a:gd name="connsiteX2609" fmla="*/ 3117650 w 3461505"/>
              <a:gd name="connsiteY2609" fmla="*/ 3054115 h 4662559"/>
              <a:gd name="connsiteX2610" fmla="*/ 3113155 w 3461505"/>
              <a:gd name="connsiteY2610" fmla="*/ 3049630 h 4662559"/>
              <a:gd name="connsiteX2611" fmla="*/ 3108296 w 3461505"/>
              <a:gd name="connsiteY2611" fmla="*/ 3050708 h 4662559"/>
              <a:gd name="connsiteX2612" fmla="*/ 3116471 w 3461505"/>
              <a:gd name="connsiteY2612" fmla="*/ 3069842 h 4662559"/>
              <a:gd name="connsiteX2613" fmla="*/ 3119032 w 3461505"/>
              <a:gd name="connsiteY2613" fmla="*/ 3069573 h 4662559"/>
              <a:gd name="connsiteX2614" fmla="*/ 3118197 w 3461505"/>
              <a:gd name="connsiteY2614" fmla="*/ 3045769 h 4662559"/>
              <a:gd name="connsiteX2615" fmla="*/ 514436 w 3461505"/>
              <a:gd name="connsiteY2615" fmla="*/ 3039304 h 4662559"/>
              <a:gd name="connsiteX2616" fmla="*/ 518493 w 3461505"/>
              <a:gd name="connsiteY2616" fmla="*/ 3047861 h 4662559"/>
              <a:gd name="connsiteX2617" fmla="*/ 523009 w 3461505"/>
              <a:gd name="connsiteY2617" fmla="*/ 3065092 h 4662559"/>
              <a:gd name="connsiteX2618" fmla="*/ 538893 w 3461505"/>
              <a:gd name="connsiteY2618" fmla="*/ 3115027 h 4662559"/>
              <a:gd name="connsiteX2619" fmla="*/ 554959 w 3461505"/>
              <a:gd name="connsiteY2619" fmla="*/ 3162179 h 4662559"/>
              <a:gd name="connsiteX2620" fmla="*/ 541467 w 3461505"/>
              <a:gd name="connsiteY2620" fmla="*/ 3130562 h 4662559"/>
              <a:gd name="connsiteX2621" fmla="*/ 538533 w 3461505"/>
              <a:gd name="connsiteY2621" fmla="*/ 3123688 h 4662559"/>
              <a:gd name="connsiteX2622" fmla="*/ 526743 w 3461505"/>
              <a:gd name="connsiteY2622" fmla="*/ 3089004 h 4662559"/>
              <a:gd name="connsiteX2623" fmla="*/ 514436 w 3461505"/>
              <a:gd name="connsiteY2623" fmla="*/ 3039304 h 4662559"/>
              <a:gd name="connsiteX2624" fmla="*/ 3127352 w 3461505"/>
              <a:gd name="connsiteY2624" fmla="*/ 3018693 h 4662559"/>
              <a:gd name="connsiteX2625" fmla="*/ 3128234 w 3461505"/>
              <a:gd name="connsiteY2625" fmla="*/ 3023509 h 4662559"/>
              <a:gd name="connsiteX2626" fmla="*/ 3128933 w 3461505"/>
              <a:gd name="connsiteY2626" fmla="*/ 3031107 h 4662559"/>
              <a:gd name="connsiteX2627" fmla="*/ 3127245 w 3461505"/>
              <a:gd name="connsiteY2627" fmla="*/ 3028598 h 4662559"/>
              <a:gd name="connsiteX2628" fmla="*/ 3130539 w 3461505"/>
              <a:gd name="connsiteY2628" fmla="*/ 3043151 h 4662559"/>
              <a:gd name="connsiteX2629" fmla="*/ 3131788 w 3461505"/>
              <a:gd name="connsiteY2629" fmla="*/ 3060630 h 4662559"/>
              <a:gd name="connsiteX2630" fmla="*/ 3135083 w 3461505"/>
              <a:gd name="connsiteY2630" fmla="*/ 3046876 h 4662559"/>
              <a:gd name="connsiteX2631" fmla="*/ 3130717 w 3461505"/>
              <a:gd name="connsiteY2631" fmla="*/ 3040435 h 4662559"/>
              <a:gd name="connsiteX2632" fmla="*/ 3130916 w 3461505"/>
              <a:gd name="connsiteY2632" fmla="*/ 3037392 h 4662559"/>
              <a:gd name="connsiteX2633" fmla="*/ 3133300 w 3461505"/>
              <a:gd name="connsiteY2633" fmla="*/ 3037548 h 4662559"/>
              <a:gd name="connsiteX2634" fmla="*/ 3124968 w 3461505"/>
              <a:gd name="connsiteY2634" fmla="*/ 3018537 h 4662559"/>
              <a:gd name="connsiteX2635" fmla="*/ 3125859 w 3461505"/>
              <a:gd name="connsiteY2635" fmla="*/ 3023200 h 4662559"/>
              <a:gd name="connsiteX2636" fmla="*/ 3126751 w 3461505"/>
              <a:gd name="connsiteY2636" fmla="*/ 3027865 h 4662559"/>
              <a:gd name="connsiteX2637" fmla="*/ 3127245 w 3461505"/>
              <a:gd name="connsiteY2637" fmla="*/ 3028598 h 4662559"/>
              <a:gd name="connsiteX2638" fmla="*/ 2972186 w 3461505"/>
              <a:gd name="connsiteY2638" fmla="*/ 3008528 h 4662559"/>
              <a:gd name="connsiteX2639" fmla="*/ 2973067 w 3461505"/>
              <a:gd name="connsiteY2639" fmla="*/ 3013344 h 4662559"/>
              <a:gd name="connsiteX2640" fmla="*/ 2973767 w 3461505"/>
              <a:gd name="connsiteY2640" fmla="*/ 3020942 h 4662559"/>
              <a:gd name="connsiteX2641" fmla="*/ 2972079 w 3461505"/>
              <a:gd name="connsiteY2641" fmla="*/ 3018433 h 4662559"/>
              <a:gd name="connsiteX2642" fmla="*/ 2975372 w 3461505"/>
              <a:gd name="connsiteY2642" fmla="*/ 3032986 h 4662559"/>
              <a:gd name="connsiteX2643" fmla="*/ 2976622 w 3461505"/>
              <a:gd name="connsiteY2643" fmla="*/ 3050465 h 4662559"/>
              <a:gd name="connsiteX2644" fmla="*/ 2979917 w 3461505"/>
              <a:gd name="connsiteY2644" fmla="*/ 3036711 h 4662559"/>
              <a:gd name="connsiteX2645" fmla="*/ 2975550 w 3461505"/>
              <a:gd name="connsiteY2645" fmla="*/ 3030270 h 4662559"/>
              <a:gd name="connsiteX2646" fmla="*/ 2975749 w 3461505"/>
              <a:gd name="connsiteY2646" fmla="*/ 3027226 h 4662559"/>
              <a:gd name="connsiteX2647" fmla="*/ 2978134 w 3461505"/>
              <a:gd name="connsiteY2647" fmla="*/ 3027384 h 4662559"/>
              <a:gd name="connsiteX2648" fmla="*/ 2969802 w 3461505"/>
              <a:gd name="connsiteY2648" fmla="*/ 3008371 h 4662559"/>
              <a:gd name="connsiteX2649" fmla="*/ 2970693 w 3461505"/>
              <a:gd name="connsiteY2649" fmla="*/ 3013036 h 4662559"/>
              <a:gd name="connsiteX2650" fmla="*/ 2971585 w 3461505"/>
              <a:gd name="connsiteY2650" fmla="*/ 3017699 h 4662559"/>
              <a:gd name="connsiteX2651" fmla="*/ 2972079 w 3461505"/>
              <a:gd name="connsiteY2651" fmla="*/ 3018433 h 4662559"/>
              <a:gd name="connsiteX2652" fmla="*/ 3224192 w 3461505"/>
              <a:gd name="connsiteY2652" fmla="*/ 3002423 h 4662559"/>
              <a:gd name="connsiteX2653" fmla="*/ 3223828 w 3461505"/>
              <a:gd name="connsiteY2653" fmla="*/ 3007987 h 4662559"/>
              <a:gd name="connsiteX2654" fmla="*/ 3226212 w 3461505"/>
              <a:gd name="connsiteY2654" fmla="*/ 3008143 h 4662559"/>
              <a:gd name="connsiteX2655" fmla="*/ 3226394 w 3461505"/>
              <a:gd name="connsiteY2655" fmla="*/ 3005361 h 4662559"/>
              <a:gd name="connsiteX2656" fmla="*/ 3224192 w 3461505"/>
              <a:gd name="connsiteY2656" fmla="*/ 3002423 h 4662559"/>
              <a:gd name="connsiteX2657" fmla="*/ 3327054 w 3461505"/>
              <a:gd name="connsiteY2657" fmla="*/ 2999848 h 4662559"/>
              <a:gd name="connsiteX2658" fmla="*/ 3327075 w 3461505"/>
              <a:gd name="connsiteY2658" fmla="*/ 3003575 h 4662559"/>
              <a:gd name="connsiteX2659" fmla="*/ 3328222 w 3461505"/>
              <a:gd name="connsiteY2659" fmla="*/ 3004348 h 4662559"/>
              <a:gd name="connsiteX2660" fmla="*/ 3327257 w 3461505"/>
              <a:gd name="connsiteY2660" fmla="*/ 3000793 h 4662559"/>
              <a:gd name="connsiteX2661" fmla="*/ 3271176 w 3461505"/>
              <a:gd name="connsiteY2661" fmla="*/ 2999168 h 4662559"/>
              <a:gd name="connsiteX2662" fmla="*/ 3269856 w 3461505"/>
              <a:gd name="connsiteY2662" fmla="*/ 2999826 h 4662559"/>
              <a:gd name="connsiteX2663" fmla="*/ 3271278 w 3461505"/>
              <a:gd name="connsiteY2663" fmla="*/ 3000967 h 4662559"/>
              <a:gd name="connsiteX2664" fmla="*/ 3274806 w 3461505"/>
              <a:gd name="connsiteY2664" fmla="*/ 2997357 h 4662559"/>
              <a:gd name="connsiteX2665" fmla="*/ 3271139 w 3461505"/>
              <a:gd name="connsiteY2665" fmla="*/ 2998514 h 4662559"/>
              <a:gd name="connsiteX2666" fmla="*/ 3271176 w 3461505"/>
              <a:gd name="connsiteY2666" fmla="*/ 2999168 h 4662559"/>
              <a:gd name="connsiteX2667" fmla="*/ 3299012 w 3461505"/>
              <a:gd name="connsiteY2667" fmla="*/ 2993355 h 4662559"/>
              <a:gd name="connsiteX2668" fmla="*/ 3299931 w 3461505"/>
              <a:gd name="connsiteY2668" fmla="*/ 2997606 h 4662559"/>
              <a:gd name="connsiteX2669" fmla="*/ 3305071 w 3461505"/>
              <a:gd name="connsiteY2669" fmla="*/ 3010515 h 4662559"/>
              <a:gd name="connsiteX2670" fmla="*/ 3304426 w 3461505"/>
              <a:gd name="connsiteY2670" fmla="*/ 3002091 h 4662559"/>
              <a:gd name="connsiteX2671" fmla="*/ 3299012 w 3461505"/>
              <a:gd name="connsiteY2671" fmla="*/ 2993355 h 4662559"/>
              <a:gd name="connsiteX2672" fmla="*/ 3325420 w 3461505"/>
              <a:gd name="connsiteY2672" fmla="*/ 2992291 h 4662559"/>
              <a:gd name="connsiteX2673" fmla="*/ 3327054 w 3461505"/>
              <a:gd name="connsiteY2673" fmla="*/ 2999848 h 4662559"/>
              <a:gd name="connsiteX2674" fmla="*/ 3327026 w 3461505"/>
              <a:gd name="connsiteY2674" fmla="*/ 2995190 h 4662559"/>
              <a:gd name="connsiteX2675" fmla="*/ 3325420 w 3461505"/>
              <a:gd name="connsiteY2675" fmla="*/ 2992291 h 4662559"/>
              <a:gd name="connsiteX2676" fmla="*/ 3069026 w 3461505"/>
              <a:gd name="connsiteY2676" fmla="*/ 2992258 h 4662559"/>
              <a:gd name="connsiteX2677" fmla="*/ 3068662 w 3461505"/>
              <a:gd name="connsiteY2677" fmla="*/ 2997823 h 4662559"/>
              <a:gd name="connsiteX2678" fmla="*/ 3071046 w 3461505"/>
              <a:gd name="connsiteY2678" fmla="*/ 2997979 h 4662559"/>
              <a:gd name="connsiteX2679" fmla="*/ 3071228 w 3461505"/>
              <a:gd name="connsiteY2679" fmla="*/ 2995197 h 4662559"/>
              <a:gd name="connsiteX2680" fmla="*/ 3069026 w 3461505"/>
              <a:gd name="connsiteY2680" fmla="*/ 2992258 h 4662559"/>
              <a:gd name="connsiteX2681" fmla="*/ 3171888 w 3461505"/>
              <a:gd name="connsiteY2681" fmla="*/ 2989683 h 4662559"/>
              <a:gd name="connsiteX2682" fmla="*/ 3171909 w 3461505"/>
              <a:gd name="connsiteY2682" fmla="*/ 2993409 h 4662559"/>
              <a:gd name="connsiteX2683" fmla="*/ 3173055 w 3461505"/>
              <a:gd name="connsiteY2683" fmla="*/ 2994183 h 4662559"/>
              <a:gd name="connsiteX2684" fmla="*/ 3172091 w 3461505"/>
              <a:gd name="connsiteY2684" fmla="*/ 2990627 h 4662559"/>
              <a:gd name="connsiteX2685" fmla="*/ 3116010 w 3461505"/>
              <a:gd name="connsiteY2685" fmla="*/ 2989002 h 4662559"/>
              <a:gd name="connsiteX2686" fmla="*/ 3114689 w 3461505"/>
              <a:gd name="connsiteY2686" fmla="*/ 2989662 h 4662559"/>
              <a:gd name="connsiteX2687" fmla="*/ 3116111 w 3461505"/>
              <a:gd name="connsiteY2687" fmla="*/ 2990803 h 4662559"/>
              <a:gd name="connsiteX2688" fmla="*/ 3119640 w 3461505"/>
              <a:gd name="connsiteY2688" fmla="*/ 2987191 h 4662559"/>
              <a:gd name="connsiteX2689" fmla="*/ 3115973 w 3461505"/>
              <a:gd name="connsiteY2689" fmla="*/ 2988349 h 4662559"/>
              <a:gd name="connsiteX2690" fmla="*/ 3116010 w 3461505"/>
              <a:gd name="connsiteY2690" fmla="*/ 2989002 h 4662559"/>
              <a:gd name="connsiteX2691" fmla="*/ 3170254 w 3461505"/>
              <a:gd name="connsiteY2691" fmla="*/ 2982126 h 4662559"/>
              <a:gd name="connsiteX2692" fmla="*/ 3171888 w 3461505"/>
              <a:gd name="connsiteY2692" fmla="*/ 2989683 h 4662559"/>
              <a:gd name="connsiteX2693" fmla="*/ 3171860 w 3461505"/>
              <a:gd name="connsiteY2693" fmla="*/ 2985024 h 4662559"/>
              <a:gd name="connsiteX2694" fmla="*/ 3170254 w 3461505"/>
              <a:gd name="connsiteY2694" fmla="*/ 2982126 h 4662559"/>
              <a:gd name="connsiteX2695" fmla="*/ 460509 w 3461505"/>
              <a:gd name="connsiteY2695" fmla="*/ 2981290 h 4662559"/>
              <a:gd name="connsiteX2696" fmla="*/ 461371 w 3461505"/>
              <a:gd name="connsiteY2696" fmla="*/ 2982743 h 4662559"/>
              <a:gd name="connsiteX2697" fmla="*/ 460418 w 3461505"/>
              <a:gd name="connsiteY2697" fmla="*/ 2982681 h 4662559"/>
              <a:gd name="connsiteX2698" fmla="*/ 460509 w 3461505"/>
              <a:gd name="connsiteY2698" fmla="*/ 2981290 h 4662559"/>
              <a:gd name="connsiteX2699" fmla="*/ 3197790 w 3461505"/>
              <a:gd name="connsiteY2699" fmla="*/ 2981136 h 4662559"/>
              <a:gd name="connsiteX2700" fmla="*/ 3202760 w 3461505"/>
              <a:gd name="connsiteY2700" fmla="*/ 2992637 h 4662559"/>
              <a:gd name="connsiteX2701" fmla="*/ 3202764 w 3461505"/>
              <a:gd name="connsiteY2701" fmla="*/ 2992583 h 4662559"/>
              <a:gd name="connsiteX2702" fmla="*/ 3016721 w 3461505"/>
              <a:gd name="connsiteY2702" fmla="*/ 2979518 h 4662559"/>
              <a:gd name="connsiteX2703" fmla="*/ 3016743 w 3461505"/>
              <a:gd name="connsiteY2703" fmla="*/ 2983245 h 4662559"/>
              <a:gd name="connsiteX2704" fmla="*/ 3017889 w 3461505"/>
              <a:gd name="connsiteY2704" fmla="*/ 2984018 h 4662559"/>
              <a:gd name="connsiteX2705" fmla="*/ 3016925 w 3461505"/>
              <a:gd name="connsiteY2705" fmla="*/ 2980463 h 4662559"/>
              <a:gd name="connsiteX2706" fmla="*/ 2960844 w 3461505"/>
              <a:gd name="connsiteY2706" fmla="*/ 2978838 h 4662559"/>
              <a:gd name="connsiteX2707" fmla="*/ 2959523 w 3461505"/>
              <a:gd name="connsiteY2707" fmla="*/ 2979496 h 4662559"/>
              <a:gd name="connsiteX2708" fmla="*/ 2960945 w 3461505"/>
              <a:gd name="connsiteY2708" fmla="*/ 2980637 h 4662559"/>
              <a:gd name="connsiteX2709" fmla="*/ 2964474 w 3461505"/>
              <a:gd name="connsiteY2709" fmla="*/ 2977027 h 4662559"/>
              <a:gd name="connsiteX2710" fmla="*/ 2960807 w 3461505"/>
              <a:gd name="connsiteY2710" fmla="*/ 2978184 h 4662559"/>
              <a:gd name="connsiteX2711" fmla="*/ 2960844 w 3461505"/>
              <a:gd name="connsiteY2711" fmla="*/ 2978838 h 4662559"/>
              <a:gd name="connsiteX2712" fmla="*/ 3015087 w 3461505"/>
              <a:gd name="connsiteY2712" fmla="*/ 2971961 h 4662559"/>
              <a:gd name="connsiteX2713" fmla="*/ 3016721 w 3461505"/>
              <a:gd name="connsiteY2713" fmla="*/ 2979518 h 4662559"/>
              <a:gd name="connsiteX2714" fmla="*/ 3016693 w 3461505"/>
              <a:gd name="connsiteY2714" fmla="*/ 2974860 h 4662559"/>
              <a:gd name="connsiteX2715" fmla="*/ 3015087 w 3461505"/>
              <a:gd name="connsiteY2715" fmla="*/ 2971961 h 4662559"/>
              <a:gd name="connsiteX2716" fmla="*/ 3042624 w 3461505"/>
              <a:gd name="connsiteY2716" fmla="*/ 2970971 h 4662559"/>
              <a:gd name="connsiteX2717" fmla="*/ 3047594 w 3461505"/>
              <a:gd name="connsiteY2717" fmla="*/ 2982472 h 4662559"/>
              <a:gd name="connsiteX2718" fmla="*/ 3047598 w 3461505"/>
              <a:gd name="connsiteY2718" fmla="*/ 2982417 h 4662559"/>
              <a:gd name="connsiteX2719" fmla="*/ 3171362 w 3461505"/>
              <a:gd name="connsiteY2719" fmla="*/ 2968229 h 4662559"/>
              <a:gd name="connsiteX2720" fmla="*/ 3171548 w 3461505"/>
              <a:gd name="connsiteY2720" fmla="*/ 2974528 h 4662559"/>
              <a:gd name="connsiteX2721" fmla="*/ 3173199 w 3461505"/>
              <a:gd name="connsiteY2721" fmla="*/ 2976731 h 4662559"/>
              <a:gd name="connsiteX2722" fmla="*/ 3016196 w 3461505"/>
              <a:gd name="connsiteY2722" fmla="*/ 2958065 h 4662559"/>
              <a:gd name="connsiteX2723" fmla="*/ 3016382 w 3461505"/>
              <a:gd name="connsiteY2723" fmla="*/ 2964362 h 4662559"/>
              <a:gd name="connsiteX2724" fmla="*/ 3018033 w 3461505"/>
              <a:gd name="connsiteY2724" fmla="*/ 2966566 h 4662559"/>
              <a:gd name="connsiteX2725" fmla="*/ 3298997 w 3461505"/>
              <a:gd name="connsiteY2725" fmla="*/ 2957033 h 4662559"/>
              <a:gd name="connsiteX2726" fmla="*/ 3303765 w 3461505"/>
              <a:gd name="connsiteY2726" fmla="*/ 2957345 h 4662559"/>
              <a:gd name="connsiteX2727" fmla="*/ 3304502 w 3461505"/>
              <a:gd name="connsiteY2727" fmla="*/ 2964378 h 4662559"/>
              <a:gd name="connsiteX2728" fmla="*/ 3303036 w 3461505"/>
              <a:gd name="connsiteY2728" fmla="*/ 2968473 h 4662559"/>
              <a:gd name="connsiteX2729" fmla="*/ 3186109 w 3461505"/>
              <a:gd name="connsiteY2729" fmla="*/ 2952149 h 4662559"/>
              <a:gd name="connsiteX2730" fmla="*/ 3188598 w 3461505"/>
              <a:gd name="connsiteY2730" fmla="*/ 2960977 h 4662559"/>
              <a:gd name="connsiteX2731" fmla="*/ 3188871 w 3461505"/>
              <a:gd name="connsiteY2731" fmla="*/ 2956803 h 4662559"/>
              <a:gd name="connsiteX2732" fmla="*/ 3206350 w 3461505"/>
              <a:gd name="connsiteY2732" fmla="*/ 2949020 h 4662559"/>
              <a:gd name="connsiteX2733" fmla="*/ 3206635 w 3461505"/>
              <a:gd name="connsiteY2733" fmla="*/ 2950633 h 4662559"/>
              <a:gd name="connsiteX2734" fmla="*/ 3207067 w 3461505"/>
              <a:gd name="connsiteY2734" fmla="*/ 2951518 h 4662559"/>
              <a:gd name="connsiteX2735" fmla="*/ 3206471 w 3461505"/>
              <a:gd name="connsiteY2735" fmla="*/ 2949215 h 4662559"/>
              <a:gd name="connsiteX2736" fmla="*/ 3172805 w 3461505"/>
              <a:gd name="connsiteY2736" fmla="*/ 2948056 h 4662559"/>
              <a:gd name="connsiteX2737" fmla="*/ 3174657 w 3461505"/>
              <a:gd name="connsiteY2737" fmla="*/ 2954475 h 4662559"/>
              <a:gd name="connsiteX2738" fmla="*/ 3172970 w 3461505"/>
              <a:gd name="connsiteY2738" fmla="*/ 2948253 h 4662559"/>
              <a:gd name="connsiteX2739" fmla="*/ 3143831 w 3461505"/>
              <a:gd name="connsiteY2739" fmla="*/ 2946868 h 4662559"/>
              <a:gd name="connsiteX2740" fmla="*/ 3144028 w 3461505"/>
              <a:gd name="connsiteY2740" fmla="*/ 2946880 h 4662559"/>
              <a:gd name="connsiteX2741" fmla="*/ 3146230 w 3461505"/>
              <a:gd name="connsiteY2741" fmla="*/ 2949819 h 4662559"/>
              <a:gd name="connsiteX2742" fmla="*/ 3145259 w 3461505"/>
              <a:gd name="connsiteY2742" fmla="*/ 2946961 h 4662559"/>
              <a:gd name="connsiteX2743" fmla="*/ 3148599 w 3461505"/>
              <a:gd name="connsiteY2743" fmla="*/ 2947180 h 4662559"/>
              <a:gd name="connsiteX2744" fmla="*/ 3149336 w 3461505"/>
              <a:gd name="connsiteY2744" fmla="*/ 2954213 h 4662559"/>
              <a:gd name="connsiteX2745" fmla="*/ 3147870 w 3461505"/>
              <a:gd name="connsiteY2745" fmla="*/ 2958308 h 4662559"/>
              <a:gd name="connsiteX2746" fmla="*/ 3203996 w 3461505"/>
              <a:gd name="connsiteY2746" fmla="*/ 2945222 h 4662559"/>
              <a:gd name="connsiteX2747" fmla="*/ 3206350 w 3461505"/>
              <a:gd name="connsiteY2747" fmla="*/ 2949020 h 4662559"/>
              <a:gd name="connsiteX2748" fmla="*/ 3206198 w 3461505"/>
              <a:gd name="connsiteY2748" fmla="*/ 2948160 h 4662559"/>
              <a:gd name="connsiteX2749" fmla="*/ 3206471 w 3461505"/>
              <a:gd name="connsiteY2749" fmla="*/ 2949215 h 4662559"/>
              <a:gd name="connsiteX2750" fmla="*/ 3209410 w 3461505"/>
              <a:gd name="connsiteY2750" fmla="*/ 2953958 h 4662559"/>
              <a:gd name="connsiteX2751" fmla="*/ 3212439 w 3461505"/>
              <a:gd name="connsiteY2751" fmla="*/ 2962538 h 4662559"/>
              <a:gd name="connsiteX2752" fmla="*/ 3208217 w 3461505"/>
              <a:gd name="connsiteY2752" fmla="*/ 2953880 h 4662559"/>
              <a:gd name="connsiteX2753" fmla="*/ 3207067 w 3461505"/>
              <a:gd name="connsiteY2753" fmla="*/ 2951518 h 4662559"/>
              <a:gd name="connsiteX2754" fmla="*/ 3207392 w 3461505"/>
              <a:gd name="connsiteY2754" fmla="*/ 2952778 h 4662559"/>
              <a:gd name="connsiteX2755" fmla="*/ 3211338 w 3461505"/>
              <a:gd name="connsiteY2755" fmla="*/ 2961069 h 4662559"/>
              <a:gd name="connsiteX2756" fmla="*/ 3214276 w 3461505"/>
              <a:gd name="connsiteY2756" fmla="*/ 2971040 h 4662559"/>
              <a:gd name="connsiteX2757" fmla="*/ 3207944 w 3461505"/>
              <a:gd name="connsiteY2757" fmla="*/ 2958053 h 4662559"/>
              <a:gd name="connsiteX2758" fmla="*/ 3206635 w 3461505"/>
              <a:gd name="connsiteY2758" fmla="*/ 2950633 h 4662559"/>
              <a:gd name="connsiteX2759" fmla="*/ 3030943 w 3461505"/>
              <a:gd name="connsiteY2759" fmla="*/ 2941985 h 4662559"/>
              <a:gd name="connsiteX2760" fmla="*/ 3033431 w 3461505"/>
              <a:gd name="connsiteY2760" fmla="*/ 2950811 h 4662559"/>
              <a:gd name="connsiteX2761" fmla="*/ 3033705 w 3461505"/>
              <a:gd name="connsiteY2761" fmla="*/ 2946638 h 4662559"/>
              <a:gd name="connsiteX2762" fmla="*/ 3290554 w 3461505"/>
              <a:gd name="connsiteY2762" fmla="*/ 2939716 h 4662559"/>
              <a:gd name="connsiteX2763" fmla="*/ 3291382 w 3461505"/>
              <a:gd name="connsiteY2763" fmla="*/ 2945358 h 4662559"/>
              <a:gd name="connsiteX2764" fmla="*/ 3289846 w 3461505"/>
              <a:gd name="connsiteY2764" fmla="*/ 2945956 h 4662559"/>
              <a:gd name="connsiteX2765" fmla="*/ 3287988 w 3461505"/>
              <a:gd name="connsiteY2765" fmla="*/ 2942342 h 4662559"/>
              <a:gd name="connsiteX2766" fmla="*/ 3289271 w 3461505"/>
              <a:gd name="connsiteY2766" fmla="*/ 2941029 h 4662559"/>
              <a:gd name="connsiteX2767" fmla="*/ 3290554 w 3461505"/>
              <a:gd name="connsiteY2767" fmla="*/ 2939716 h 4662559"/>
              <a:gd name="connsiteX2768" fmla="*/ 3051183 w 3461505"/>
              <a:gd name="connsiteY2768" fmla="*/ 2938855 h 4662559"/>
              <a:gd name="connsiteX2769" fmla="*/ 3051468 w 3461505"/>
              <a:gd name="connsiteY2769" fmla="*/ 2940468 h 4662559"/>
              <a:gd name="connsiteX2770" fmla="*/ 3051900 w 3461505"/>
              <a:gd name="connsiteY2770" fmla="*/ 2941354 h 4662559"/>
              <a:gd name="connsiteX2771" fmla="*/ 3051305 w 3461505"/>
              <a:gd name="connsiteY2771" fmla="*/ 2939050 h 4662559"/>
              <a:gd name="connsiteX2772" fmla="*/ 3017639 w 3461505"/>
              <a:gd name="connsiteY2772" fmla="*/ 2937890 h 4662559"/>
              <a:gd name="connsiteX2773" fmla="*/ 3019491 w 3461505"/>
              <a:gd name="connsiteY2773" fmla="*/ 2944310 h 4662559"/>
              <a:gd name="connsiteX2774" fmla="*/ 3017804 w 3461505"/>
              <a:gd name="connsiteY2774" fmla="*/ 2938087 h 4662559"/>
              <a:gd name="connsiteX2775" fmla="*/ 3089557 w 3461505"/>
              <a:gd name="connsiteY2775" fmla="*/ 2937725 h 4662559"/>
              <a:gd name="connsiteX2776" fmla="*/ 3092405 w 3461505"/>
              <a:gd name="connsiteY2776" fmla="*/ 2949087 h 4662559"/>
              <a:gd name="connsiteX2777" fmla="*/ 3097454 w 3461505"/>
              <a:gd name="connsiteY2777" fmla="*/ 2963388 h 4662559"/>
              <a:gd name="connsiteX2778" fmla="*/ 3095070 w 3461505"/>
              <a:gd name="connsiteY2778" fmla="*/ 2963231 h 4662559"/>
              <a:gd name="connsiteX2779" fmla="*/ 3092868 w 3461505"/>
              <a:gd name="connsiteY2779" fmla="*/ 2960293 h 4662559"/>
              <a:gd name="connsiteX2780" fmla="*/ 3092503 w 3461505"/>
              <a:gd name="connsiteY2780" fmla="*/ 2965857 h 4662559"/>
              <a:gd name="connsiteX2781" fmla="*/ 3089838 w 3461505"/>
              <a:gd name="connsiteY2781" fmla="*/ 2951713 h 4662559"/>
              <a:gd name="connsiteX2782" fmla="*/ 3089557 w 3461505"/>
              <a:gd name="connsiteY2782" fmla="*/ 2937725 h 4662559"/>
              <a:gd name="connsiteX2783" fmla="*/ 2988665 w 3461505"/>
              <a:gd name="connsiteY2783" fmla="*/ 2936703 h 4662559"/>
              <a:gd name="connsiteX2784" fmla="*/ 2988862 w 3461505"/>
              <a:gd name="connsiteY2784" fmla="*/ 2936716 h 4662559"/>
              <a:gd name="connsiteX2785" fmla="*/ 2991064 w 3461505"/>
              <a:gd name="connsiteY2785" fmla="*/ 2939654 h 4662559"/>
              <a:gd name="connsiteX2786" fmla="*/ 2990092 w 3461505"/>
              <a:gd name="connsiteY2786" fmla="*/ 2936796 h 4662559"/>
              <a:gd name="connsiteX2787" fmla="*/ 2993433 w 3461505"/>
              <a:gd name="connsiteY2787" fmla="*/ 2937015 h 4662559"/>
              <a:gd name="connsiteX2788" fmla="*/ 2994170 w 3461505"/>
              <a:gd name="connsiteY2788" fmla="*/ 2944048 h 4662559"/>
              <a:gd name="connsiteX2789" fmla="*/ 2992704 w 3461505"/>
              <a:gd name="connsiteY2789" fmla="*/ 2948143 h 4662559"/>
              <a:gd name="connsiteX2790" fmla="*/ 487705 w 3461505"/>
              <a:gd name="connsiteY2790" fmla="*/ 2936418 h 4662559"/>
              <a:gd name="connsiteX2791" fmla="*/ 488295 w 3461505"/>
              <a:gd name="connsiteY2791" fmla="*/ 2937092 h 4662559"/>
              <a:gd name="connsiteX2792" fmla="*/ 488568 w 3461505"/>
              <a:gd name="connsiteY2792" fmla="*/ 2938539 h 4662559"/>
              <a:gd name="connsiteX2793" fmla="*/ 3048830 w 3461505"/>
              <a:gd name="connsiteY2793" fmla="*/ 2935056 h 4662559"/>
              <a:gd name="connsiteX2794" fmla="*/ 3051183 w 3461505"/>
              <a:gd name="connsiteY2794" fmla="*/ 2938855 h 4662559"/>
              <a:gd name="connsiteX2795" fmla="*/ 3051032 w 3461505"/>
              <a:gd name="connsiteY2795" fmla="*/ 2937994 h 4662559"/>
              <a:gd name="connsiteX2796" fmla="*/ 3051305 w 3461505"/>
              <a:gd name="connsiteY2796" fmla="*/ 2939050 h 4662559"/>
              <a:gd name="connsiteX2797" fmla="*/ 3054243 w 3461505"/>
              <a:gd name="connsiteY2797" fmla="*/ 2943793 h 4662559"/>
              <a:gd name="connsiteX2798" fmla="*/ 3057273 w 3461505"/>
              <a:gd name="connsiteY2798" fmla="*/ 2952374 h 4662559"/>
              <a:gd name="connsiteX2799" fmla="*/ 3053051 w 3461505"/>
              <a:gd name="connsiteY2799" fmla="*/ 2943714 h 4662559"/>
              <a:gd name="connsiteX2800" fmla="*/ 3051900 w 3461505"/>
              <a:gd name="connsiteY2800" fmla="*/ 2941354 h 4662559"/>
              <a:gd name="connsiteX2801" fmla="*/ 3052226 w 3461505"/>
              <a:gd name="connsiteY2801" fmla="*/ 2942614 h 4662559"/>
              <a:gd name="connsiteX2802" fmla="*/ 3056172 w 3461505"/>
              <a:gd name="connsiteY2802" fmla="*/ 2950904 h 4662559"/>
              <a:gd name="connsiteX2803" fmla="*/ 3059110 w 3461505"/>
              <a:gd name="connsiteY2803" fmla="*/ 2960876 h 4662559"/>
              <a:gd name="connsiteX2804" fmla="*/ 3052778 w 3461505"/>
              <a:gd name="connsiteY2804" fmla="*/ 2947888 h 4662559"/>
              <a:gd name="connsiteX2805" fmla="*/ 3051468 w 3461505"/>
              <a:gd name="connsiteY2805" fmla="*/ 2940468 h 4662559"/>
              <a:gd name="connsiteX2806" fmla="*/ 3148789 w 3461505"/>
              <a:gd name="connsiteY2806" fmla="*/ 2929032 h 4662559"/>
              <a:gd name="connsiteX2807" fmla="*/ 3149569 w 3461505"/>
              <a:gd name="connsiteY2807" fmla="*/ 2930830 h 4662559"/>
              <a:gd name="connsiteX2808" fmla="*/ 3152023 w 3461505"/>
              <a:gd name="connsiteY2808" fmla="*/ 2935330 h 4662559"/>
              <a:gd name="connsiteX2809" fmla="*/ 3151926 w 3461505"/>
              <a:gd name="connsiteY2809" fmla="*/ 2934804 h 4662559"/>
              <a:gd name="connsiteX2810" fmla="*/ 3150670 w 3461505"/>
              <a:gd name="connsiteY2810" fmla="*/ 2932299 h 4662559"/>
              <a:gd name="connsiteX2811" fmla="*/ 3148789 w 3461505"/>
              <a:gd name="connsiteY2811" fmla="*/ 2929032 h 4662559"/>
              <a:gd name="connsiteX2812" fmla="*/ 2934391 w 3461505"/>
              <a:gd name="connsiteY2812" fmla="*/ 2927560 h 4662559"/>
              <a:gd name="connsiteX2813" fmla="*/ 2937238 w 3461505"/>
              <a:gd name="connsiteY2813" fmla="*/ 2938922 h 4662559"/>
              <a:gd name="connsiteX2814" fmla="*/ 2942288 w 3461505"/>
              <a:gd name="connsiteY2814" fmla="*/ 2953222 h 4662559"/>
              <a:gd name="connsiteX2815" fmla="*/ 2939904 w 3461505"/>
              <a:gd name="connsiteY2815" fmla="*/ 2953066 h 4662559"/>
              <a:gd name="connsiteX2816" fmla="*/ 2937702 w 3461505"/>
              <a:gd name="connsiteY2816" fmla="*/ 2950129 h 4662559"/>
              <a:gd name="connsiteX2817" fmla="*/ 2937337 w 3461505"/>
              <a:gd name="connsiteY2817" fmla="*/ 2955693 h 4662559"/>
              <a:gd name="connsiteX2818" fmla="*/ 2934672 w 3461505"/>
              <a:gd name="connsiteY2818" fmla="*/ 2941548 h 4662559"/>
              <a:gd name="connsiteX2819" fmla="*/ 2934391 w 3461505"/>
              <a:gd name="connsiteY2819" fmla="*/ 2927560 h 4662559"/>
              <a:gd name="connsiteX2820" fmla="*/ 3301002 w 3461505"/>
              <a:gd name="connsiteY2820" fmla="*/ 2926431 h 4662559"/>
              <a:gd name="connsiteX2821" fmla="*/ 3302194 w 3461505"/>
              <a:gd name="connsiteY2821" fmla="*/ 2926509 h 4662559"/>
              <a:gd name="connsiteX2822" fmla="*/ 3305770 w 3461505"/>
              <a:gd name="connsiteY2822" fmla="*/ 2926743 h 4662559"/>
              <a:gd name="connsiteX2823" fmla="*/ 3309908 w 3461505"/>
              <a:gd name="connsiteY2823" fmla="*/ 2954954 h 4662559"/>
              <a:gd name="connsiteX2824" fmla="*/ 3309824 w 3461505"/>
              <a:gd name="connsiteY2824" fmla="*/ 2974506 h 4662559"/>
              <a:gd name="connsiteX2825" fmla="*/ 3307342 w 3461505"/>
              <a:gd name="connsiteY2825" fmla="*/ 2957579 h 4662559"/>
              <a:gd name="connsiteX2826" fmla="*/ 3302475 w 3461505"/>
              <a:gd name="connsiteY2826" fmla="*/ 2940497 h 4662559"/>
              <a:gd name="connsiteX2827" fmla="*/ 3302110 w 3461505"/>
              <a:gd name="connsiteY2827" fmla="*/ 2946061 h 4662559"/>
              <a:gd name="connsiteX2828" fmla="*/ 3301563 w 3461505"/>
              <a:gd name="connsiteY2828" fmla="*/ 2954407 h 4662559"/>
              <a:gd name="connsiteX2829" fmla="*/ 3300090 w 3461505"/>
              <a:gd name="connsiteY2829" fmla="*/ 2940341 h 4662559"/>
              <a:gd name="connsiteX2830" fmla="*/ 3301002 w 3461505"/>
              <a:gd name="connsiteY2830" fmla="*/ 2926431 h 4662559"/>
              <a:gd name="connsiteX2831" fmla="*/ 3177854 w 3461505"/>
              <a:gd name="connsiteY2831" fmla="*/ 2923952 h 4662559"/>
              <a:gd name="connsiteX2832" fmla="*/ 3184558 w 3461505"/>
              <a:gd name="connsiteY2832" fmla="*/ 2949536 h 4662559"/>
              <a:gd name="connsiteX2833" fmla="*/ 3186109 w 3461505"/>
              <a:gd name="connsiteY2833" fmla="*/ 2952149 h 4662559"/>
              <a:gd name="connsiteX2834" fmla="*/ 3183983 w 3461505"/>
              <a:gd name="connsiteY2834" fmla="*/ 2944609 h 4662559"/>
              <a:gd name="connsiteX2835" fmla="*/ 3177854 w 3461505"/>
              <a:gd name="connsiteY2835" fmla="*/ 2923952 h 4662559"/>
              <a:gd name="connsiteX2836" fmla="*/ 3154575 w 3461505"/>
              <a:gd name="connsiteY2836" fmla="*/ 2921681 h 4662559"/>
              <a:gd name="connsiteX2837" fmla="*/ 3154878 w 3461505"/>
              <a:gd name="connsiteY2837" fmla="*/ 2922247 h 4662559"/>
              <a:gd name="connsiteX2838" fmla="*/ 3155205 w 3461505"/>
              <a:gd name="connsiteY2838" fmla="*/ 2922468 h 4662559"/>
              <a:gd name="connsiteX2839" fmla="*/ 3160527 w 3461505"/>
              <a:gd name="connsiteY2839" fmla="*/ 2932595 h 4662559"/>
              <a:gd name="connsiteX2840" fmla="*/ 3165850 w 3461505"/>
              <a:gd name="connsiteY2840" fmla="*/ 2942723 h 4662559"/>
              <a:gd name="connsiteX2841" fmla="*/ 3154878 w 3461505"/>
              <a:gd name="connsiteY2841" fmla="*/ 2922247 h 4662559"/>
              <a:gd name="connsiteX2842" fmla="*/ 3154618 w 3461505"/>
              <a:gd name="connsiteY2842" fmla="*/ 2922071 h 4662559"/>
              <a:gd name="connsiteX2843" fmla="*/ 3146404 w 3461505"/>
              <a:gd name="connsiteY2843" fmla="*/ 2919802 h 4662559"/>
              <a:gd name="connsiteX2844" fmla="*/ 3151541 w 3461505"/>
              <a:gd name="connsiteY2844" fmla="*/ 2932705 h 4662559"/>
              <a:gd name="connsiteX2845" fmla="*/ 3151926 w 3461505"/>
              <a:gd name="connsiteY2845" fmla="*/ 2934804 h 4662559"/>
              <a:gd name="connsiteX2846" fmla="*/ 3153836 w 3461505"/>
              <a:gd name="connsiteY2846" fmla="*/ 2938610 h 4662559"/>
              <a:gd name="connsiteX2847" fmla="*/ 3153845 w 3461505"/>
              <a:gd name="connsiteY2847" fmla="*/ 2938670 h 4662559"/>
              <a:gd name="connsiteX2848" fmla="*/ 3152023 w 3461505"/>
              <a:gd name="connsiteY2848" fmla="*/ 2935330 h 4662559"/>
              <a:gd name="connsiteX2849" fmla="*/ 3153196 w 3461505"/>
              <a:gd name="connsiteY2849" fmla="*/ 2941719 h 4662559"/>
              <a:gd name="connsiteX2850" fmla="*/ 3153382 w 3461505"/>
              <a:gd name="connsiteY2850" fmla="*/ 2950288 h 4662559"/>
              <a:gd name="connsiteX2851" fmla="*/ 3154718 w 3461505"/>
              <a:gd name="connsiteY2851" fmla="*/ 2950375 h 4662559"/>
              <a:gd name="connsiteX2852" fmla="*/ 3154658 w 3461505"/>
              <a:gd name="connsiteY2852" fmla="*/ 2964340 h 4662559"/>
              <a:gd name="connsiteX2853" fmla="*/ 3152175 w 3461505"/>
              <a:gd name="connsiteY2853" fmla="*/ 2947415 h 4662559"/>
              <a:gd name="connsiteX2854" fmla="*/ 3147308 w 3461505"/>
              <a:gd name="connsiteY2854" fmla="*/ 2930332 h 4662559"/>
              <a:gd name="connsiteX2855" fmla="*/ 3146944 w 3461505"/>
              <a:gd name="connsiteY2855" fmla="*/ 2935896 h 4662559"/>
              <a:gd name="connsiteX2856" fmla="*/ 3146397 w 3461505"/>
              <a:gd name="connsiteY2856" fmla="*/ 2944241 h 4662559"/>
              <a:gd name="connsiteX2857" fmla="*/ 3144924 w 3461505"/>
              <a:gd name="connsiteY2857" fmla="*/ 2930176 h 4662559"/>
              <a:gd name="connsiteX2858" fmla="*/ 3147536 w 3461505"/>
              <a:gd name="connsiteY2858" fmla="*/ 2926854 h 4662559"/>
              <a:gd name="connsiteX2859" fmla="*/ 2993623 w 3461505"/>
              <a:gd name="connsiteY2859" fmla="*/ 2918867 h 4662559"/>
              <a:gd name="connsiteX2860" fmla="*/ 2994403 w 3461505"/>
              <a:gd name="connsiteY2860" fmla="*/ 2920664 h 4662559"/>
              <a:gd name="connsiteX2861" fmla="*/ 2996857 w 3461505"/>
              <a:gd name="connsiteY2861" fmla="*/ 2925164 h 4662559"/>
              <a:gd name="connsiteX2862" fmla="*/ 2996760 w 3461505"/>
              <a:gd name="connsiteY2862" fmla="*/ 2924639 h 4662559"/>
              <a:gd name="connsiteX2863" fmla="*/ 2995504 w 3461505"/>
              <a:gd name="connsiteY2863" fmla="*/ 2922133 h 4662559"/>
              <a:gd name="connsiteX2864" fmla="*/ 2993623 w 3461505"/>
              <a:gd name="connsiteY2864" fmla="*/ 2918867 h 4662559"/>
              <a:gd name="connsiteX2865" fmla="*/ 3309890 w 3461505"/>
              <a:gd name="connsiteY2865" fmla="*/ 2916553 h 4662559"/>
              <a:gd name="connsiteX2866" fmla="*/ 3309572 w 3461505"/>
              <a:gd name="connsiteY2866" fmla="*/ 2918960 h 4662559"/>
              <a:gd name="connsiteX2867" fmla="*/ 3310720 w 3461505"/>
              <a:gd name="connsiteY2867" fmla="*/ 2924274 h 4662559"/>
              <a:gd name="connsiteX2868" fmla="*/ 3146033 w 3461505"/>
              <a:gd name="connsiteY2868" fmla="*/ 2916278 h 4662559"/>
              <a:gd name="connsiteX2869" fmla="*/ 3146927 w 3461505"/>
              <a:gd name="connsiteY2869" fmla="*/ 2916337 h 4662559"/>
              <a:gd name="connsiteX2870" fmla="*/ 3148235 w 3461505"/>
              <a:gd name="connsiteY2870" fmla="*/ 2919218 h 4662559"/>
              <a:gd name="connsiteX2871" fmla="*/ 3146033 w 3461505"/>
              <a:gd name="connsiteY2871" fmla="*/ 2916279 h 4662559"/>
              <a:gd name="connsiteX2872" fmla="*/ 3022688 w 3461505"/>
              <a:gd name="connsiteY2872" fmla="*/ 2913787 h 4662559"/>
              <a:gd name="connsiteX2873" fmla="*/ 3029392 w 3461505"/>
              <a:gd name="connsiteY2873" fmla="*/ 2939372 h 4662559"/>
              <a:gd name="connsiteX2874" fmla="*/ 3030943 w 3461505"/>
              <a:gd name="connsiteY2874" fmla="*/ 2941985 h 4662559"/>
              <a:gd name="connsiteX2875" fmla="*/ 3028817 w 3461505"/>
              <a:gd name="connsiteY2875" fmla="*/ 2934444 h 4662559"/>
              <a:gd name="connsiteX2876" fmla="*/ 3022688 w 3461505"/>
              <a:gd name="connsiteY2876" fmla="*/ 2913787 h 4662559"/>
              <a:gd name="connsiteX2877" fmla="*/ 2999409 w 3461505"/>
              <a:gd name="connsiteY2877" fmla="*/ 2911517 h 4662559"/>
              <a:gd name="connsiteX2878" fmla="*/ 2999712 w 3461505"/>
              <a:gd name="connsiteY2878" fmla="*/ 2912081 h 4662559"/>
              <a:gd name="connsiteX2879" fmla="*/ 3000039 w 3461505"/>
              <a:gd name="connsiteY2879" fmla="*/ 2912302 h 4662559"/>
              <a:gd name="connsiteX2880" fmla="*/ 3005361 w 3461505"/>
              <a:gd name="connsiteY2880" fmla="*/ 2922430 h 4662559"/>
              <a:gd name="connsiteX2881" fmla="*/ 3010683 w 3461505"/>
              <a:gd name="connsiteY2881" fmla="*/ 2932558 h 4662559"/>
              <a:gd name="connsiteX2882" fmla="*/ 2999712 w 3461505"/>
              <a:gd name="connsiteY2882" fmla="*/ 2912081 h 4662559"/>
              <a:gd name="connsiteX2883" fmla="*/ 2999451 w 3461505"/>
              <a:gd name="connsiteY2883" fmla="*/ 2911906 h 4662559"/>
              <a:gd name="connsiteX2884" fmla="*/ 2991237 w 3461505"/>
              <a:gd name="connsiteY2884" fmla="*/ 2909637 h 4662559"/>
              <a:gd name="connsiteX2885" fmla="*/ 2996375 w 3461505"/>
              <a:gd name="connsiteY2885" fmla="*/ 2922541 h 4662559"/>
              <a:gd name="connsiteX2886" fmla="*/ 2996760 w 3461505"/>
              <a:gd name="connsiteY2886" fmla="*/ 2924639 h 4662559"/>
              <a:gd name="connsiteX2887" fmla="*/ 2998669 w 3461505"/>
              <a:gd name="connsiteY2887" fmla="*/ 2928446 h 4662559"/>
              <a:gd name="connsiteX2888" fmla="*/ 2998678 w 3461505"/>
              <a:gd name="connsiteY2888" fmla="*/ 2928505 h 4662559"/>
              <a:gd name="connsiteX2889" fmla="*/ 2996857 w 3461505"/>
              <a:gd name="connsiteY2889" fmla="*/ 2925164 h 4662559"/>
              <a:gd name="connsiteX2890" fmla="*/ 2998030 w 3461505"/>
              <a:gd name="connsiteY2890" fmla="*/ 2931553 h 4662559"/>
              <a:gd name="connsiteX2891" fmla="*/ 2998216 w 3461505"/>
              <a:gd name="connsiteY2891" fmla="*/ 2940122 h 4662559"/>
              <a:gd name="connsiteX2892" fmla="*/ 2999551 w 3461505"/>
              <a:gd name="connsiteY2892" fmla="*/ 2940211 h 4662559"/>
              <a:gd name="connsiteX2893" fmla="*/ 2999492 w 3461505"/>
              <a:gd name="connsiteY2893" fmla="*/ 2954175 h 4662559"/>
              <a:gd name="connsiteX2894" fmla="*/ 2997009 w 3461505"/>
              <a:gd name="connsiteY2894" fmla="*/ 2937249 h 4662559"/>
              <a:gd name="connsiteX2895" fmla="*/ 2992142 w 3461505"/>
              <a:gd name="connsiteY2895" fmla="*/ 2920167 h 4662559"/>
              <a:gd name="connsiteX2896" fmla="*/ 2991778 w 3461505"/>
              <a:gd name="connsiteY2896" fmla="*/ 2925731 h 4662559"/>
              <a:gd name="connsiteX2897" fmla="*/ 2991231 w 3461505"/>
              <a:gd name="connsiteY2897" fmla="*/ 2934077 h 4662559"/>
              <a:gd name="connsiteX2898" fmla="*/ 2989758 w 3461505"/>
              <a:gd name="connsiteY2898" fmla="*/ 2920011 h 4662559"/>
              <a:gd name="connsiteX2899" fmla="*/ 2992370 w 3461505"/>
              <a:gd name="connsiteY2899" fmla="*/ 2916689 h 4662559"/>
              <a:gd name="connsiteX2900" fmla="*/ 3309136 w 3461505"/>
              <a:gd name="connsiteY2900" fmla="*/ 2909544 h 4662559"/>
              <a:gd name="connsiteX2901" fmla="*/ 3309890 w 3461505"/>
              <a:gd name="connsiteY2901" fmla="*/ 2916553 h 4662559"/>
              <a:gd name="connsiteX2902" fmla="*/ 3310166 w 3461505"/>
              <a:gd name="connsiteY2902" fmla="*/ 2914459 h 4662559"/>
              <a:gd name="connsiteX2903" fmla="*/ 3310119 w 3461505"/>
              <a:gd name="connsiteY2903" fmla="*/ 2910614 h 4662559"/>
              <a:gd name="connsiteX2904" fmla="*/ 3273485 w 3461505"/>
              <a:gd name="connsiteY2904" fmla="*/ 2907865 h 4662559"/>
              <a:gd name="connsiteX2905" fmla="*/ 3275870 w 3461505"/>
              <a:gd name="connsiteY2905" fmla="*/ 2908021 h 4662559"/>
              <a:gd name="connsiteX2906" fmla="*/ 3276788 w 3461505"/>
              <a:gd name="connsiteY2906" fmla="*/ 2912272 h 4662559"/>
              <a:gd name="connsiteX2907" fmla="*/ 3277707 w 3461505"/>
              <a:gd name="connsiteY2907" fmla="*/ 2916523 h 4662559"/>
              <a:gd name="connsiteX2908" fmla="*/ 3279909 w 3461505"/>
              <a:gd name="connsiteY2908" fmla="*/ 2919461 h 4662559"/>
              <a:gd name="connsiteX2909" fmla="*/ 3279727 w 3461505"/>
              <a:gd name="connsiteY2909" fmla="*/ 2922243 h 4662559"/>
              <a:gd name="connsiteX2910" fmla="*/ 3281746 w 3461505"/>
              <a:gd name="connsiteY2910" fmla="*/ 2927964 h 4662559"/>
              <a:gd name="connsiteX2911" fmla="*/ 3279453 w 3461505"/>
              <a:gd name="connsiteY2911" fmla="*/ 2926416 h 4662559"/>
              <a:gd name="connsiteX2912" fmla="*/ 3285786 w 3461505"/>
              <a:gd name="connsiteY2912" fmla="*/ 2939404 h 4662559"/>
              <a:gd name="connsiteX2913" fmla="*/ 3280471 w 3461505"/>
              <a:gd name="connsiteY2913" fmla="*/ 2947437 h 4662559"/>
              <a:gd name="connsiteX2914" fmla="*/ 3273485 w 3461505"/>
              <a:gd name="connsiteY2914" fmla="*/ 2907865 h 4662559"/>
              <a:gd name="connsiteX2915" fmla="*/ 3193814 w 3461505"/>
              <a:gd name="connsiteY2915" fmla="*/ 2907269 h 4662559"/>
              <a:gd name="connsiteX2916" fmla="*/ 3193894 w 3461505"/>
              <a:gd name="connsiteY2916" fmla="*/ 2907540 h 4662559"/>
              <a:gd name="connsiteX2917" fmla="*/ 3193608 w 3461505"/>
              <a:gd name="connsiteY2917" fmla="*/ 2910115 h 4662559"/>
              <a:gd name="connsiteX2918" fmla="*/ 3193230 w 3461505"/>
              <a:gd name="connsiteY2918" fmla="*/ 2908545 h 4662559"/>
              <a:gd name="connsiteX2919" fmla="*/ 2990866 w 3461505"/>
              <a:gd name="connsiteY2919" fmla="*/ 2906114 h 4662559"/>
              <a:gd name="connsiteX2920" fmla="*/ 2991761 w 3461505"/>
              <a:gd name="connsiteY2920" fmla="*/ 2906172 h 4662559"/>
              <a:gd name="connsiteX2921" fmla="*/ 2993068 w 3461505"/>
              <a:gd name="connsiteY2921" fmla="*/ 2909053 h 4662559"/>
              <a:gd name="connsiteX2922" fmla="*/ 2990866 w 3461505"/>
              <a:gd name="connsiteY2922" fmla="*/ 2906115 h 4662559"/>
              <a:gd name="connsiteX2923" fmla="*/ 3197375 w 3461505"/>
              <a:gd name="connsiteY2923" fmla="*/ 2900085 h 4662559"/>
              <a:gd name="connsiteX2924" fmla="*/ 3204767 w 3461505"/>
              <a:gd name="connsiteY2924" fmla="*/ 2924318 h 4662559"/>
              <a:gd name="connsiteX2925" fmla="*/ 3210613 w 3461505"/>
              <a:gd name="connsiteY2925" fmla="*/ 2938019 h 4662559"/>
              <a:gd name="connsiteX2926" fmla="*/ 3210917 w 3461505"/>
              <a:gd name="connsiteY2926" fmla="*/ 2940087 h 4662559"/>
              <a:gd name="connsiteX2927" fmla="*/ 3211331 w 3461505"/>
              <a:gd name="connsiteY2927" fmla="*/ 2942908 h 4662559"/>
              <a:gd name="connsiteX2928" fmla="*/ 3204907 w 3461505"/>
              <a:gd name="connsiteY2928" fmla="*/ 2931312 h 4662559"/>
              <a:gd name="connsiteX2929" fmla="*/ 3204634 w 3461505"/>
              <a:gd name="connsiteY2929" fmla="*/ 2935485 h 4662559"/>
              <a:gd name="connsiteX2930" fmla="*/ 3202523 w 3461505"/>
              <a:gd name="connsiteY2930" fmla="*/ 2931155 h 4662559"/>
              <a:gd name="connsiteX2931" fmla="*/ 3200686 w 3461505"/>
              <a:gd name="connsiteY2931" fmla="*/ 2922653 h 4662559"/>
              <a:gd name="connsiteX2932" fmla="*/ 3197755 w 3461505"/>
              <a:gd name="connsiteY2932" fmla="*/ 2930843 h 4662559"/>
              <a:gd name="connsiteX2933" fmla="*/ 3197109 w 3461505"/>
              <a:gd name="connsiteY2933" fmla="*/ 2922419 h 4662559"/>
              <a:gd name="connsiteX2934" fmla="*/ 3196282 w 3461505"/>
              <a:gd name="connsiteY2934" fmla="*/ 2916777 h 4662559"/>
              <a:gd name="connsiteX2935" fmla="*/ 3198484 w 3461505"/>
              <a:gd name="connsiteY2935" fmla="*/ 2919715 h 4662559"/>
              <a:gd name="connsiteX2936" fmla="*/ 3196737 w 3461505"/>
              <a:gd name="connsiteY2936" fmla="*/ 2909822 h 4662559"/>
              <a:gd name="connsiteX2937" fmla="*/ 3197375 w 3461505"/>
              <a:gd name="connsiteY2937" fmla="*/ 2900085 h 4662559"/>
              <a:gd name="connsiteX2938" fmla="*/ 3185454 w 3461505"/>
              <a:gd name="connsiteY2938" fmla="*/ 2899304 h 4662559"/>
              <a:gd name="connsiteX2939" fmla="*/ 3190223 w 3461505"/>
              <a:gd name="connsiteY2939" fmla="*/ 2899617 h 4662559"/>
              <a:gd name="connsiteX2940" fmla="*/ 3192793 w 3461505"/>
              <a:gd name="connsiteY2940" fmla="*/ 2903801 h 4662559"/>
              <a:gd name="connsiteX2941" fmla="*/ 3193781 w 3461505"/>
              <a:gd name="connsiteY2941" fmla="*/ 2907156 h 4662559"/>
              <a:gd name="connsiteX2942" fmla="*/ 3191878 w 3461505"/>
              <a:gd name="connsiteY2942" fmla="*/ 2910901 h 4662559"/>
              <a:gd name="connsiteX2943" fmla="*/ 3192224 w 3461505"/>
              <a:gd name="connsiteY2943" fmla="*/ 2912861 h 4662559"/>
              <a:gd name="connsiteX2944" fmla="*/ 3191696 w 3461505"/>
              <a:gd name="connsiteY2944" fmla="*/ 2913683 h 4662559"/>
              <a:gd name="connsiteX2945" fmla="*/ 3180686 w 3461505"/>
              <a:gd name="connsiteY2945" fmla="*/ 2898992 h 4662559"/>
              <a:gd name="connsiteX2946" fmla="*/ 3192622 w 3461505"/>
              <a:gd name="connsiteY2946" fmla="*/ 2936095 h 4662559"/>
              <a:gd name="connsiteX2947" fmla="*/ 3185280 w 3461505"/>
              <a:gd name="connsiteY2947" fmla="*/ 2920247 h 4662559"/>
              <a:gd name="connsiteX2948" fmla="*/ 3178120 w 3461505"/>
              <a:gd name="connsiteY2948" fmla="*/ 2901618 h 4662559"/>
              <a:gd name="connsiteX2949" fmla="*/ 3118319 w 3461505"/>
              <a:gd name="connsiteY2949" fmla="*/ 2897700 h 4662559"/>
              <a:gd name="connsiteX2950" fmla="*/ 3120703 w 3461505"/>
              <a:gd name="connsiteY2950" fmla="*/ 2897856 h 4662559"/>
              <a:gd name="connsiteX2951" fmla="*/ 3121622 w 3461505"/>
              <a:gd name="connsiteY2951" fmla="*/ 2902108 h 4662559"/>
              <a:gd name="connsiteX2952" fmla="*/ 3122541 w 3461505"/>
              <a:gd name="connsiteY2952" fmla="*/ 2906358 h 4662559"/>
              <a:gd name="connsiteX2953" fmla="*/ 3124743 w 3461505"/>
              <a:gd name="connsiteY2953" fmla="*/ 2909297 h 4662559"/>
              <a:gd name="connsiteX2954" fmla="*/ 3124561 w 3461505"/>
              <a:gd name="connsiteY2954" fmla="*/ 2912078 h 4662559"/>
              <a:gd name="connsiteX2955" fmla="*/ 3126580 w 3461505"/>
              <a:gd name="connsiteY2955" fmla="*/ 2917798 h 4662559"/>
              <a:gd name="connsiteX2956" fmla="*/ 3124287 w 3461505"/>
              <a:gd name="connsiteY2956" fmla="*/ 2916252 h 4662559"/>
              <a:gd name="connsiteX2957" fmla="*/ 3130619 w 3461505"/>
              <a:gd name="connsiteY2957" fmla="*/ 2929239 h 4662559"/>
              <a:gd name="connsiteX2958" fmla="*/ 3125304 w 3461505"/>
              <a:gd name="connsiteY2958" fmla="*/ 2937272 h 4662559"/>
              <a:gd name="connsiteX2959" fmla="*/ 3118600 w 3461505"/>
              <a:gd name="connsiteY2959" fmla="*/ 2911687 h 4662559"/>
              <a:gd name="connsiteX2960" fmla="*/ 3118442 w 3461505"/>
              <a:gd name="connsiteY2960" fmla="*/ 2903792 h 4662559"/>
              <a:gd name="connsiteX2961" fmla="*/ 3120172 w 3461505"/>
              <a:gd name="connsiteY2961" fmla="*/ 2908997 h 4662559"/>
              <a:gd name="connsiteX2962" fmla="*/ 3118435 w 3461505"/>
              <a:gd name="connsiteY2962" fmla="*/ 2903434 h 4662559"/>
              <a:gd name="connsiteX2963" fmla="*/ 3038648 w 3461505"/>
              <a:gd name="connsiteY2963" fmla="*/ 2897104 h 4662559"/>
              <a:gd name="connsiteX2964" fmla="*/ 3038728 w 3461505"/>
              <a:gd name="connsiteY2964" fmla="*/ 2897375 h 4662559"/>
              <a:gd name="connsiteX2965" fmla="*/ 3038442 w 3461505"/>
              <a:gd name="connsiteY2965" fmla="*/ 2899949 h 4662559"/>
              <a:gd name="connsiteX2966" fmla="*/ 3038063 w 3461505"/>
              <a:gd name="connsiteY2966" fmla="*/ 2898380 h 4662559"/>
              <a:gd name="connsiteX2967" fmla="*/ 3221946 w 3461505"/>
              <a:gd name="connsiteY2967" fmla="*/ 2890519 h 4662559"/>
              <a:gd name="connsiteX2968" fmla="*/ 3236083 w 3461505"/>
              <a:gd name="connsiteY2968" fmla="*/ 2930560 h 4662559"/>
              <a:gd name="connsiteX2969" fmla="*/ 3231626 w 3461505"/>
              <a:gd name="connsiteY2969" fmla="*/ 2913505 h 4662559"/>
              <a:gd name="connsiteX2970" fmla="*/ 3226786 w 3461505"/>
              <a:gd name="connsiteY2970" fmla="*/ 2902012 h 4662559"/>
              <a:gd name="connsiteX2971" fmla="*/ 3221946 w 3461505"/>
              <a:gd name="connsiteY2971" fmla="*/ 2890519 h 4662559"/>
              <a:gd name="connsiteX2972" fmla="*/ 3238730 w 3461505"/>
              <a:gd name="connsiteY2972" fmla="*/ 2890500 h 4662559"/>
              <a:gd name="connsiteX2973" fmla="*/ 3240170 w 3461505"/>
              <a:gd name="connsiteY2973" fmla="*/ 2897301 h 4662559"/>
              <a:gd name="connsiteX2974" fmla="*/ 3239361 w 3461505"/>
              <a:gd name="connsiteY2974" fmla="*/ 2891660 h 4662559"/>
              <a:gd name="connsiteX2975" fmla="*/ 3042209 w 3461505"/>
              <a:gd name="connsiteY2975" fmla="*/ 2889920 h 4662559"/>
              <a:gd name="connsiteX2976" fmla="*/ 3049601 w 3461505"/>
              <a:gd name="connsiteY2976" fmla="*/ 2914153 h 4662559"/>
              <a:gd name="connsiteX2977" fmla="*/ 3055447 w 3461505"/>
              <a:gd name="connsiteY2977" fmla="*/ 2927854 h 4662559"/>
              <a:gd name="connsiteX2978" fmla="*/ 3055751 w 3461505"/>
              <a:gd name="connsiteY2978" fmla="*/ 2929922 h 4662559"/>
              <a:gd name="connsiteX2979" fmla="*/ 3056164 w 3461505"/>
              <a:gd name="connsiteY2979" fmla="*/ 2932743 h 4662559"/>
              <a:gd name="connsiteX2980" fmla="*/ 3049741 w 3461505"/>
              <a:gd name="connsiteY2980" fmla="*/ 2921147 h 4662559"/>
              <a:gd name="connsiteX2981" fmla="*/ 3049468 w 3461505"/>
              <a:gd name="connsiteY2981" fmla="*/ 2925319 h 4662559"/>
              <a:gd name="connsiteX2982" fmla="*/ 3047357 w 3461505"/>
              <a:gd name="connsiteY2982" fmla="*/ 2920991 h 4662559"/>
              <a:gd name="connsiteX2983" fmla="*/ 3045519 w 3461505"/>
              <a:gd name="connsiteY2983" fmla="*/ 2912488 h 4662559"/>
              <a:gd name="connsiteX2984" fmla="*/ 3042589 w 3461505"/>
              <a:gd name="connsiteY2984" fmla="*/ 2920678 h 4662559"/>
              <a:gd name="connsiteX2985" fmla="*/ 3041943 w 3461505"/>
              <a:gd name="connsiteY2985" fmla="*/ 2912254 h 4662559"/>
              <a:gd name="connsiteX2986" fmla="*/ 3041116 w 3461505"/>
              <a:gd name="connsiteY2986" fmla="*/ 2906612 h 4662559"/>
              <a:gd name="connsiteX2987" fmla="*/ 3043317 w 3461505"/>
              <a:gd name="connsiteY2987" fmla="*/ 2909551 h 4662559"/>
              <a:gd name="connsiteX2988" fmla="*/ 3041571 w 3461505"/>
              <a:gd name="connsiteY2988" fmla="*/ 2899657 h 4662559"/>
              <a:gd name="connsiteX2989" fmla="*/ 3042209 w 3461505"/>
              <a:gd name="connsiteY2989" fmla="*/ 2889920 h 4662559"/>
              <a:gd name="connsiteX2990" fmla="*/ 3030288 w 3461505"/>
              <a:gd name="connsiteY2990" fmla="*/ 2889140 h 4662559"/>
              <a:gd name="connsiteX2991" fmla="*/ 3035057 w 3461505"/>
              <a:gd name="connsiteY2991" fmla="*/ 2889451 h 4662559"/>
              <a:gd name="connsiteX2992" fmla="*/ 3037626 w 3461505"/>
              <a:gd name="connsiteY2992" fmla="*/ 2893635 h 4662559"/>
              <a:gd name="connsiteX2993" fmla="*/ 3038615 w 3461505"/>
              <a:gd name="connsiteY2993" fmla="*/ 2896991 h 4662559"/>
              <a:gd name="connsiteX2994" fmla="*/ 3036712 w 3461505"/>
              <a:gd name="connsiteY2994" fmla="*/ 2900735 h 4662559"/>
              <a:gd name="connsiteX2995" fmla="*/ 3037058 w 3461505"/>
              <a:gd name="connsiteY2995" fmla="*/ 2902698 h 4662559"/>
              <a:gd name="connsiteX2996" fmla="*/ 3036530 w 3461505"/>
              <a:gd name="connsiteY2996" fmla="*/ 2903517 h 4662559"/>
              <a:gd name="connsiteX2997" fmla="*/ 3025520 w 3461505"/>
              <a:gd name="connsiteY2997" fmla="*/ 2888827 h 4662559"/>
              <a:gd name="connsiteX2998" fmla="*/ 3037456 w 3461505"/>
              <a:gd name="connsiteY2998" fmla="*/ 2925930 h 4662559"/>
              <a:gd name="connsiteX2999" fmla="*/ 3030114 w 3461505"/>
              <a:gd name="connsiteY2999" fmla="*/ 2910082 h 4662559"/>
              <a:gd name="connsiteX3000" fmla="*/ 3022954 w 3461505"/>
              <a:gd name="connsiteY3000" fmla="*/ 2891452 h 4662559"/>
              <a:gd name="connsiteX3001" fmla="*/ 3238370 w 3461505"/>
              <a:gd name="connsiteY3001" fmla="*/ 2888801 h 4662559"/>
              <a:gd name="connsiteX3002" fmla="*/ 3238154 w 3461505"/>
              <a:gd name="connsiteY3002" fmla="*/ 2889444 h 4662559"/>
              <a:gd name="connsiteX3003" fmla="*/ 3238730 w 3461505"/>
              <a:gd name="connsiteY3003" fmla="*/ 2890500 h 4662559"/>
              <a:gd name="connsiteX3004" fmla="*/ 2883075 w 3461505"/>
              <a:gd name="connsiteY3004" fmla="*/ 2887826 h 4662559"/>
              <a:gd name="connsiteX3005" fmla="*/ 2883386 w 3461505"/>
              <a:gd name="connsiteY3005" fmla="*/ 2888792 h 4662559"/>
              <a:gd name="connsiteX3006" fmla="*/ 2883276 w 3461505"/>
              <a:gd name="connsiteY3006" fmla="*/ 2889785 h 4662559"/>
              <a:gd name="connsiteX3007" fmla="*/ 2882897 w 3461505"/>
              <a:gd name="connsiteY3007" fmla="*/ 2888215 h 4662559"/>
              <a:gd name="connsiteX3008" fmla="*/ 2963153 w 3461505"/>
              <a:gd name="connsiteY3008" fmla="*/ 2887535 h 4662559"/>
              <a:gd name="connsiteX3009" fmla="*/ 2965537 w 3461505"/>
              <a:gd name="connsiteY3009" fmla="*/ 2887691 h 4662559"/>
              <a:gd name="connsiteX3010" fmla="*/ 2966456 w 3461505"/>
              <a:gd name="connsiteY3010" fmla="*/ 2891942 h 4662559"/>
              <a:gd name="connsiteX3011" fmla="*/ 2967375 w 3461505"/>
              <a:gd name="connsiteY3011" fmla="*/ 2896193 h 4662559"/>
              <a:gd name="connsiteX3012" fmla="*/ 2969577 w 3461505"/>
              <a:gd name="connsiteY3012" fmla="*/ 2899131 h 4662559"/>
              <a:gd name="connsiteX3013" fmla="*/ 2969394 w 3461505"/>
              <a:gd name="connsiteY3013" fmla="*/ 2901913 h 4662559"/>
              <a:gd name="connsiteX3014" fmla="*/ 2971414 w 3461505"/>
              <a:gd name="connsiteY3014" fmla="*/ 2907633 h 4662559"/>
              <a:gd name="connsiteX3015" fmla="*/ 2969121 w 3461505"/>
              <a:gd name="connsiteY3015" fmla="*/ 2906086 h 4662559"/>
              <a:gd name="connsiteX3016" fmla="*/ 2975453 w 3461505"/>
              <a:gd name="connsiteY3016" fmla="*/ 2919074 h 4662559"/>
              <a:gd name="connsiteX3017" fmla="*/ 2970138 w 3461505"/>
              <a:gd name="connsiteY3017" fmla="*/ 2927107 h 4662559"/>
              <a:gd name="connsiteX3018" fmla="*/ 2963434 w 3461505"/>
              <a:gd name="connsiteY3018" fmla="*/ 2901523 h 4662559"/>
              <a:gd name="connsiteX3019" fmla="*/ 2963276 w 3461505"/>
              <a:gd name="connsiteY3019" fmla="*/ 2893627 h 4662559"/>
              <a:gd name="connsiteX3020" fmla="*/ 2965005 w 3461505"/>
              <a:gd name="connsiteY3020" fmla="*/ 2898832 h 4662559"/>
              <a:gd name="connsiteX3021" fmla="*/ 2963269 w 3461505"/>
              <a:gd name="connsiteY3021" fmla="*/ 2893269 h 4662559"/>
              <a:gd name="connsiteX3022" fmla="*/ 2883482 w 3461505"/>
              <a:gd name="connsiteY3022" fmla="*/ 2886938 h 4662559"/>
              <a:gd name="connsiteX3023" fmla="*/ 2883562 w 3461505"/>
              <a:gd name="connsiteY3023" fmla="*/ 2887210 h 4662559"/>
              <a:gd name="connsiteX3024" fmla="*/ 2883398 w 3461505"/>
              <a:gd name="connsiteY3024" fmla="*/ 2888686 h 4662559"/>
              <a:gd name="connsiteX3025" fmla="*/ 2883108 w 3461505"/>
              <a:gd name="connsiteY3025" fmla="*/ 2887754 h 4662559"/>
              <a:gd name="connsiteX3026" fmla="*/ 2881074 w 3461505"/>
              <a:gd name="connsiteY3026" fmla="*/ 2881214 h 4662559"/>
              <a:gd name="connsiteX3027" fmla="*/ 2882460 w 3461505"/>
              <a:gd name="connsiteY3027" fmla="*/ 2883471 h 4662559"/>
              <a:gd name="connsiteX3028" fmla="*/ 2883448 w 3461505"/>
              <a:gd name="connsiteY3028" fmla="*/ 2886826 h 4662559"/>
              <a:gd name="connsiteX3029" fmla="*/ 2883058 w 3461505"/>
              <a:gd name="connsiteY3029" fmla="*/ 2887594 h 4662559"/>
              <a:gd name="connsiteX3030" fmla="*/ 3238917 w 3461505"/>
              <a:gd name="connsiteY3030" fmla="*/ 2880455 h 4662559"/>
              <a:gd name="connsiteX3031" fmla="*/ 3239817 w 3461505"/>
              <a:gd name="connsiteY3031" fmla="*/ 2884705 h 4662559"/>
              <a:gd name="connsiteX3032" fmla="*/ 3240717 w 3461505"/>
              <a:gd name="connsiteY3032" fmla="*/ 2888955 h 4662559"/>
              <a:gd name="connsiteX3033" fmla="*/ 3238917 w 3461505"/>
              <a:gd name="connsiteY3033" fmla="*/ 2880455 h 4662559"/>
              <a:gd name="connsiteX3034" fmla="*/ 3066779 w 3461505"/>
              <a:gd name="connsiteY3034" fmla="*/ 2880354 h 4662559"/>
              <a:gd name="connsiteX3035" fmla="*/ 3080917 w 3461505"/>
              <a:gd name="connsiteY3035" fmla="*/ 2920396 h 4662559"/>
              <a:gd name="connsiteX3036" fmla="*/ 3076460 w 3461505"/>
              <a:gd name="connsiteY3036" fmla="*/ 2903340 h 4662559"/>
              <a:gd name="connsiteX3037" fmla="*/ 3071620 w 3461505"/>
              <a:gd name="connsiteY3037" fmla="*/ 2891847 h 4662559"/>
              <a:gd name="connsiteX3038" fmla="*/ 3066779 w 3461505"/>
              <a:gd name="connsiteY3038" fmla="*/ 2880354 h 4662559"/>
              <a:gd name="connsiteX3039" fmla="*/ 3083564 w 3461505"/>
              <a:gd name="connsiteY3039" fmla="*/ 2880335 h 4662559"/>
              <a:gd name="connsiteX3040" fmla="*/ 3085004 w 3461505"/>
              <a:gd name="connsiteY3040" fmla="*/ 2887135 h 4662559"/>
              <a:gd name="connsiteX3041" fmla="*/ 3084195 w 3461505"/>
              <a:gd name="connsiteY3041" fmla="*/ 2881494 h 4662559"/>
              <a:gd name="connsiteX3042" fmla="*/ 2887043 w 3461505"/>
              <a:gd name="connsiteY3042" fmla="*/ 2879755 h 4662559"/>
              <a:gd name="connsiteX3043" fmla="*/ 2894434 w 3461505"/>
              <a:gd name="connsiteY3043" fmla="*/ 2903988 h 4662559"/>
              <a:gd name="connsiteX3044" fmla="*/ 2900281 w 3461505"/>
              <a:gd name="connsiteY3044" fmla="*/ 2917688 h 4662559"/>
              <a:gd name="connsiteX3045" fmla="*/ 2900585 w 3461505"/>
              <a:gd name="connsiteY3045" fmla="*/ 2919757 h 4662559"/>
              <a:gd name="connsiteX3046" fmla="*/ 2900998 w 3461505"/>
              <a:gd name="connsiteY3046" fmla="*/ 2922578 h 4662559"/>
              <a:gd name="connsiteX3047" fmla="*/ 2894575 w 3461505"/>
              <a:gd name="connsiteY3047" fmla="*/ 2910982 h 4662559"/>
              <a:gd name="connsiteX3048" fmla="*/ 2894572 w 3461505"/>
              <a:gd name="connsiteY3048" fmla="*/ 2911018 h 4662559"/>
              <a:gd name="connsiteX3049" fmla="*/ 2893640 w 3461505"/>
              <a:gd name="connsiteY3049" fmla="*/ 2908680 h 4662559"/>
              <a:gd name="connsiteX3050" fmla="*/ 2893393 w 3461505"/>
              <a:gd name="connsiteY3050" fmla="*/ 2907543 h 4662559"/>
              <a:gd name="connsiteX3051" fmla="*/ 2893364 w 3461505"/>
              <a:gd name="connsiteY3051" fmla="*/ 2907987 h 4662559"/>
              <a:gd name="connsiteX3052" fmla="*/ 2889755 w 3461505"/>
              <a:gd name="connsiteY3052" fmla="*/ 2898931 h 4662559"/>
              <a:gd name="connsiteX3053" fmla="*/ 2891764 w 3461505"/>
              <a:gd name="connsiteY3053" fmla="*/ 2904646 h 4662559"/>
              <a:gd name="connsiteX3054" fmla="*/ 2891596 w 3461505"/>
              <a:gd name="connsiteY3054" fmla="*/ 2907414 h 4662559"/>
              <a:gd name="connsiteX3055" fmla="*/ 2891605 w 3461505"/>
              <a:gd name="connsiteY3055" fmla="*/ 2907429 h 4662559"/>
              <a:gd name="connsiteX3056" fmla="*/ 2891570 w 3461505"/>
              <a:gd name="connsiteY3056" fmla="*/ 2907957 h 4662559"/>
              <a:gd name="connsiteX3057" fmla="*/ 2891565 w 3461505"/>
              <a:gd name="connsiteY3057" fmla="*/ 2907930 h 4662559"/>
              <a:gd name="connsiteX3058" fmla="*/ 2891596 w 3461505"/>
              <a:gd name="connsiteY3058" fmla="*/ 2907414 h 4662559"/>
              <a:gd name="connsiteX3059" fmla="*/ 2891362 w 3461505"/>
              <a:gd name="connsiteY3059" fmla="*/ 2906994 h 4662559"/>
              <a:gd name="connsiteX3060" fmla="*/ 2890353 w 3461505"/>
              <a:gd name="connsiteY3060" fmla="*/ 2902323 h 4662559"/>
              <a:gd name="connsiteX3061" fmla="*/ 2889732 w 3461505"/>
              <a:gd name="connsiteY3061" fmla="*/ 2904060 h 4662559"/>
              <a:gd name="connsiteX3062" fmla="*/ 2888385 w 3461505"/>
              <a:gd name="connsiteY3062" fmla="*/ 2901637 h 4662559"/>
              <a:gd name="connsiteX3063" fmla="*/ 2886110 w 3461505"/>
              <a:gd name="connsiteY3063" fmla="*/ 2897546 h 4662559"/>
              <a:gd name="connsiteX3064" fmla="*/ 2885949 w 3461505"/>
              <a:gd name="connsiteY3064" fmla="*/ 2896447 h 4662559"/>
              <a:gd name="connsiteX3065" fmla="*/ 2888151 w 3461505"/>
              <a:gd name="connsiteY3065" fmla="*/ 2899385 h 4662559"/>
              <a:gd name="connsiteX3066" fmla="*/ 2886916 w 3461505"/>
              <a:gd name="connsiteY3066" fmla="*/ 2892388 h 4662559"/>
              <a:gd name="connsiteX3067" fmla="*/ 2887131 w 3461505"/>
              <a:gd name="connsiteY3067" fmla="*/ 2893177 h 4662559"/>
              <a:gd name="connsiteX3068" fmla="*/ 2887487 w 3461505"/>
              <a:gd name="connsiteY3068" fmla="*/ 2887612 h 4662559"/>
              <a:gd name="connsiteX3069" fmla="*/ 2886654 w 3461505"/>
              <a:gd name="connsiteY3069" fmla="*/ 2885698 h 4662559"/>
              <a:gd name="connsiteX3070" fmla="*/ 2879298 w 3461505"/>
              <a:gd name="connsiteY3070" fmla="*/ 2879248 h 4662559"/>
              <a:gd name="connsiteX3071" fmla="*/ 2879890 w 3461505"/>
              <a:gd name="connsiteY3071" fmla="*/ 2879287 h 4662559"/>
              <a:gd name="connsiteX3072" fmla="*/ 2880813 w 3461505"/>
              <a:gd name="connsiteY3072" fmla="*/ 2880789 h 4662559"/>
              <a:gd name="connsiteX3073" fmla="*/ 2883023 w 3461505"/>
              <a:gd name="connsiteY3073" fmla="*/ 2887664 h 4662559"/>
              <a:gd name="connsiteX3074" fmla="*/ 2882580 w 3461505"/>
              <a:gd name="connsiteY3074" fmla="*/ 2888535 h 4662559"/>
              <a:gd name="connsiteX3075" fmla="*/ 3083204 w 3461505"/>
              <a:gd name="connsiteY3075" fmla="*/ 2878636 h 4662559"/>
              <a:gd name="connsiteX3076" fmla="*/ 3082988 w 3461505"/>
              <a:gd name="connsiteY3076" fmla="*/ 2879279 h 4662559"/>
              <a:gd name="connsiteX3077" fmla="*/ 3083564 w 3461505"/>
              <a:gd name="connsiteY3077" fmla="*/ 2880335 h 4662559"/>
              <a:gd name="connsiteX3078" fmla="*/ 3083751 w 3461505"/>
              <a:gd name="connsiteY3078" fmla="*/ 2870290 h 4662559"/>
              <a:gd name="connsiteX3079" fmla="*/ 3084651 w 3461505"/>
              <a:gd name="connsiteY3079" fmla="*/ 2874539 h 4662559"/>
              <a:gd name="connsiteX3080" fmla="*/ 3085551 w 3461505"/>
              <a:gd name="connsiteY3080" fmla="*/ 2878789 h 4662559"/>
              <a:gd name="connsiteX3081" fmla="*/ 3083751 w 3461505"/>
              <a:gd name="connsiteY3081" fmla="*/ 2870290 h 4662559"/>
              <a:gd name="connsiteX3082" fmla="*/ 2911613 w 3461505"/>
              <a:gd name="connsiteY3082" fmla="*/ 2870189 h 4662559"/>
              <a:gd name="connsiteX3083" fmla="*/ 2925751 w 3461505"/>
              <a:gd name="connsiteY3083" fmla="*/ 2910230 h 4662559"/>
              <a:gd name="connsiteX3084" fmla="*/ 2921294 w 3461505"/>
              <a:gd name="connsiteY3084" fmla="*/ 2893174 h 4662559"/>
              <a:gd name="connsiteX3085" fmla="*/ 2916454 w 3461505"/>
              <a:gd name="connsiteY3085" fmla="*/ 2881682 h 4662559"/>
              <a:gd name="connsiteX3086" fmla="*/ 2911613 w 3461505"/>
              <a:gd name="connsiteY3086" fmla="*/ 2870189 h 4662559"/>
              <a:gd name="connsiteX3087" fmla="*/ 2928398 w 3461505"/>
              <a:gd name="connsiteY3087" fmla="*/ 2870170 h 4662559"/>
              <a:gd name="connsiteX3088" fmla="*/ 2929838 w 3461505"/>
              <a:gd name="connsiteY3088" fmla="*/ 2876971 h 4662559"/>
              <a:gd name="connsiteX3089" fmla="*/ 2929029 w 3461505"/>
              <a:gd name="connsiteY3089" fmla="*/ 2871330 h 4662559"/>
              <a:gd name="connsiteX3090" fmla="*/ 3292726 w 3461505"/>
              <a:gd name="connsiteY3090" fmla="*/ 2870010 h 4662559"/>
              <a:gd name="connsiteX3091" fmla="*/ 3299704 w 3461505"/>
              <a:gd name="connsiteY3091" fmla="*/ 2891422 h 4662559"/>
              <a:gd name="connsiteX3092" fmla="*/ 3300075 w 3461505"/>
              <a:gd name="connsiteY3092" fmla="*/ 2904019 h 4662559"/>
              <a:gd name="connsiteX3093" fmla="*/ 3295300 w 3461505"/>
              <a:gd name="connsiteY3093" fmla="*/ 2885546 h 4662559"/>
              <a:gd name="connsiteX3094" fmla="*/ 3292726 w 3461505"/>
              <a:gd name="connsiteY3094" fmla="*/ 2870010 h 4662559"/>
              <a:gd name="connsiteX3095" fmla="*/ 3285710 w 3461505"/>
              <a:gd name="connsiteY3095" fmla="*/ 2869808 h 4662559"/>
              <a:gd name="connsiteX3096" fmla="*/ 3289818 w 3461505"/>
              <a:gd name="connsiteY3096" fmla="*/ 2877853 h 4662559"/>
              <a:gd name="connsiteX3097" fmla="*/ 3293743 w 3461505"/>
              <a:gd name="connsiteY3097" fmla="*/ 2891032 h 4662559"/>
              <a:gd name="connsiteX3098" fmla="*/ 3299164 w 3461505"/>
              <a:gd name="connsiteY3098" fmla="*/ 2917929 h 4662559"/>
              <a:gd name="connsiteX3099" fmla="*/ 3295125 w 3461505"/>
              <a:gd name="connsiteY3099" fmla="*/ 2906489 h 4662559"/>
              <a:gd name="connsiteX3100" fmla="*/ 3291268 w 3461505"/>
              <a:gd name="connsiteY3100" fmla="*/ 2892266 h 4662559"/>
              <a:gd name="connsiteX3101" fmla="*/ 3286864 w 3461505"/>
              <a:gd name="connsiteY3101" fmla="*/ 2886390 h 4662559"/>
              <a:gd name="connsiteX3102" fmla="*/ 3285577 w 3461505"/>
              <a:gd name="connsiteY3102" fmla="*/ 2878622 h 4662559"/>
              <a:gd name="connsiteX3103" fmla="*/ 2928038 w 3461505"/>
              <a:gd name="connsiteY3103" fmla="*/ 2868471 h 4662559"/>
              <a:gd name="connsiteX3104" fmla="*/ 2927822 w 3461505"/>
              <a:gd name="connsiteY3104" fmla="*/ 2869114 h 4662559"/>
              <a:gd name="connsiteX3105" fmla="*/ 2928398 w 3461505"/>
              <a:gd name="connsiteY3105" fmla="*/ 2870170 h 4662559"/>
              <a:gd name="connsiteX3106" fmla="*/ 3161416 w 3461505"/>
              <a:gd name="connsiteY3106" fmla="*/ 2864203 h 4662559"/>
              <a:gd name="connsiteX3107" fmla="*/ 3164905 w 3461505"/>
              <a:gd name="connsiteY3107" fmla="*/ 2874908 h 4662559"/>
              <a:gd name="connsiteX3108" fmla="*/ 3165517 w 3461505"/>
              <a:gd name="connsiteY3108" fmla="*/ 2875725 h 4662559"/>
              <a:gd name="connsiteX3109" fmla="*/ 3223656 w 3461505"/>
              <a:gd name="connsiteY3109" fmla="*/ 2862692 h 4662559"/>
              <a:gd name="connsiteX3110" fmla="*/ 3226402 w 3461505"/>
              <a:gd name="connsiteY3110" fmla="*/ 2874746 h 4662559"/>
              <a:gd name="connsiteX3111" fmla="*/ 3227291 w 3461505"/>
              <a:gd name="connsiteY3111" fmla="*/ 2876601 h 4662559"/>
              <a:gd name="connsiteX3112" fmla="*/ 3226782 w 3461505"/>
              <a:gd name="connsiteY3112" fmla="*/ 2873374 h 4662559"/>
              <a:gd name="connsiteX3113" fmla="*/ 3223656 w 3461505"/>
              <a:gd name="connsiteY3113" fmla="*/ 2862692 h 4662559"/>
              <a:gd name="connsiteX3114" fmla="*/ 2928585 w 3461505"/>
              <a:gd name="connsiteY3114" fmla="*/ 2860125 h 4662559"/>
              <a:gd name="connsiteX3115" fmla="*/ 2929485 w 3461505"/>
              <a:gd name="connsiteY3115" fmla="*/ 2864375 h 4662559"/>
              <a:gd name="connsiteX3116" fmla="*/ 2930385 w 3461505"/>
              <a:gd name="connsiteY3116" fmla="*/ 2868625 h 4662559"/>
              <a:gd name="connsiteX3117" fmla="*/ 2928585 w 3461505"/>
              <a:gd name="connsiteY3117" fmla="*/ 2860125 h 4662559"/>
              <a:gd name="connsiteX3118" fmla="*/ 3293352 w 3461505"/>
              <a:gd name="connsiteY3118" fmla="*/ 2857380 h 4662559"/>
              <a:gd name="connsiteX3119" fmla="*/ 3296013 w 3461505"/>
              <a:gd name="connsiteY3119" fmla="*/ 2863241 h 4662559"/>
              <a:gd name="connsiteX3120" fmla="*/ 3300804 w 3461505"/>
              <a:gd name="connsiteY3120" fmla="*/ 2892891 h 4662559"/>
              <a:gd name="connsiteX3121" fmla="*/ 3296211 w 3461505"/>
              <a:gd name="connsiteY3121" fmla="*/ 2871636 h 4662559"/>
              <a:gd name="connsiteX3122" fmla="*/ 3294694 w 3461505"/>
              <a:gd name="connsiteY3122" fmla="*/ 2862805 h 4662559"/>
              <a:gd name="connsiteX3123" fmla="*/ 3006250 w 3461505"/>
              <a:gd name="connsiteY3123" fmla="*/ 2854038 h 4662559"/>
              <a:gd name="connsiteX3124" fmla="*/ 3009739 w 3461505"/>
              <a:gd name="connsiteY3124" fmla="*/ 2864744 h 4662559"/>
              <a:gd name="connsiteX3125" fmla="*/ 3010351 w 3461505"/>
              <a:gd name="connsiteY3125" fmla="*/ 2865560 h 4662559"/>
              <a:gd name="connsiteX3126" fmla="*/ 3138185 w 3461505"/>
              <a:gd name="connsiteY3126" fmla="*/ 2847214 h 4662559"/>
              <a:gd name="connsiteX3127" fmla="*/ 3140847 w 3461505"/>
              <a:gd name="connsiteY3127" fmla="*/ 2853076 h 4662559"/>
              <a:gd name="connsiteX3128" fmla="*/ 3141709 w 3461505"/>
              <a:gd name="connsiteY3128" fmla="*/ 2858409 h 4662559"/>
              <a:gd name="connsiteX3129" fmla="*/ 3139818 w 3461505"/>
              <a:gd name="connsiteY3129" fmla="*/ 2854328 h 4662559"/>
              <a:gd name="connsiteX3130" fmla="*/ 3139528 w 3461505"/>
              <a:gd name="connsiteY3130" fmla="*/ 2852640 h 4662559"/>
              <a:gd name="connsiteX3131" fmla="*/ 3047802 w 3461505"/>
              <a:gd name="connsiteY3131" fmla="*/ 2838254 h 4662559"/>
              <a:gd name="connsiteX3132" fmla="*/ 3061461 w 3461505"/>
              <a:gd name="connsiteY3132" fmla="*/ 2881185 h 4662559"/>
              <a:gd name="connsiteX3133" fmla="*/ 3074372 w 3461505"/>
              <a:gd name="connsiteY3133" fmla="*/ 2928577 h 4662559"/>
              <a:gd name="connsiteX3134" fmla="*/ 3065139 w 3461505"/>
              <a:gd name="connsiteY3134" fmla="*/ 2905391 h 4662559"/>
              <a:gd name="connsiteX3135" fmla="*/ 3055041 w 3461505"/>
              <a:gd name="connsiteY3135" fmla="*/ 2876792 h 4662559"/>
              <a:gd name="connsiteX3136" fmla="*/ 3054305 w 3461505"/>
              <a:gd name="connsiteY3136" fmla="*/ 2869758 h 4662559"/>
              <a:gd name="connsiteX3137" fmla="*/ 3055770 w 3461505"/>
              <a:gd name="connsiteY3137" fmla="*/ 2865664 h 4662559"/>
              <a:gd name="connsiteX3138" fmla="*/ 3047874 w 3461505"/>
              <a:gd name="connsiteY3138" fmla="*/ 2840001 h 4662559"/>
              <a:gd name="connsiteX3139" fmla="*/ 2983019 w 3461505"/>
              <a:gd name="connsiteY3139" fmla="*/ 2837050 h 4662559"/>
              <a:gd name="connsiteX3140" fmla="*/ 2985681 w 3461505"/>
              <a:gd name="connsiteY3140" fmla="*/ 2842911 h 4662559"/>
              <a:gd name="connsiteX3141" fmla="*/ 2986543 w 3461505"/>
              <a:gd name="connsiteY3141" fmla="*/ 2848244 h 4662559"/>
              <a:gd name="connsiteX3142" fmla="*/ 2984652 w 3461505"/>
              <a:gd name="connsiteY3142" fmla="*/ 2844163 h 4662559"/>
              <a:gd name="connsiteX3143" fmla="*/ 2984362 w 3461505"/>
              <a:gd name="connsiteY3143" fmla="*/ 2842475 h 4662559"/>
              <a:gd name="connsiteX3144" fmla="*/ 2892635 w 3461505"/>
              <a:gd name="connsiteY3144" fmla="*/ 2828089 h 4662559"/>
              <a:gd name="connsiteX3145" fmla="*/ 2906295 w 3461505"/>
              <a:gd name="connsiteY3145" fmla="*/ 2871019 h 4662559"/>
              <a:gd name="connsiteX3146" fmla="*/ 2919206 w 3461505"/>
              <a:gd name="connsiteY3146" fmla="*/ 2918412 h 4662559"/>
              <a:gd name="connsiteX3147" fmla="*/ 2909973 w 3461505"/>
              <a:gd name="connsiteY3147" fmla="*/ 2895227 h 4662559"/>
              <a:gd name="connsiteX3148" fmla="*/ 2899875 w 3461505"/>
              <a:gd name="connsiteY3148" fmla="*/ 2866626 h 4662559"/>
              <a:gd name="connsiteX3149" fmla="*/ 2899138 w 3461505"/>
              <a:gd name="connsiteY3149" fmla="*/ 2859593 h 4662559"/>
              <a:gd name="connsiteX3150" fmla="*/ 2900604 w 3461505"/>
              <a:gd name="connsiteY3150" fmla="*/ 2855498 h 4662559"/>
              <a:gd name="connsiteX3151" fmla="*/ 2892707 w 3461505"/>
              <a:gd name="connsiteY3151" fmla="*/ 2829836 h 4662559"/>
              <a:gd name="connsiteX3152" fmla="*/ 3208438 w 3461505"/>
              <a:gd name="connsiteY3152" fmla="*/ 2822580 h 4662559"/>
              <a:gd name="connsiteX3153" fmla="*/ 3215507 w 3461505"/>
              <a:gd name="connsiteY3153" fmla="*/ 2842601 h 4662559"/>
              <a:gd name="connsiteX3154" fmla="*/ 3211811 w 3461505"/>
              <a:gd name="connsiteY3154" fmla="*/ 2830484 h 4662559"/>
              <a:gd name="connsiteX3155" fmla="*/ 3204295 w 3461505"/>
              <a:gd name="connsiteY3155" fmla="*/ 2812729 h 4662559"/>
              <a:gd name="connsiteX3156" fmla="*/ 3208438 w 3461505"/>
              <a:gd name="connsiteY3156" fmla="*/ 2822578 h 4662559"/>
              <a:gd name="connsiteX3157" fmla="*/ 3206419 w 3461505"/>
              <a:gd name="connsiteY3157" fmla="*/ 2816860 h 4662559"/>
              <a:gd name="connsiteX3158" fmla="*/ 3275278 w 3461505"/>
              <a:gd name="connsiteY3158" fmla="*/ 2807401 h 4662559"/>
              <a:gd name="connsiteX3159" fmla="*/ 3275739 w 3461505"/>
              <a:gd name="connsiteY3159" fmla="*/ 2814067 h 4662559"/>
              <a:gd name="connsiteX3160" fmla="*/ 3277852 w 3461505"/>
              <a:gd name="connsiteY3160" fmla="*/ 2822936 h 4662559"/>
              <a:gd name="connsiteX3161" fmla="*/ 3274731 w 3461505"/>
              <a:gd name="connsiteY3161" fmla="*/ 2815747 h 4662559"/>
              <a:gd name="connsiteX3162" fmla="*/ 3275278 w 3461505"/>
              <a:gd name="connsiteY3162" fmla="*/ 2807401 h 4662559"/>
              <a:gd name="connsiteX3163" fmla="*/ 3201187 w 3461505"/>
              <a:gd name="connsiteY3163" fmla="*/ 2805342 h 4662559"/>
              <a:gd name="connsiteX3164" fmla="*/ 3200942 w 3461505"/>
              <a:gd name="connsiteY3164" fmla="*/ 2806207 h 4662559"/>
              <a:gd name="connsiteX3165" fmla="*/ 3204295 w 3461505"/>
              <a:gd name="connsiteY3165" fmla="*/ 2812729 h 4662559"/>
              <a:gd name="connsiteX3166" fmla="*/ 3258999 w 3461505"/>
              <a:gd name="connsiteY3166" fmla="*/ 2800049 h 4662559"/>
              <a:gd name="connsiteX3167" fmla="*/ 3263452 w 3461505"/>
              <a:gd name="connsiteY3167" fmla="*/ 2814310 h 4662559"/>
              <a:gd name="connsiteX3168" fmla="*/ 3263700 w 3461505"/>
              <a:gd name="connsiteY3168" fmla="*/ 2816003 h 4662559"/>
              <a:gd name="connsiteX3169" fmla="*/ 3261846 w 3461505"/>
              <a:gd name="connsiteY3169" fmla="*/ 2811411 h 4662559"/>
              <a:gd name="connsiteX3170" fmla="*/ 3258999 w 3461505"/>
              <a:gd name="connsiteY3170" fmla="*/ 2800049 h 4662559"/>
              <a:gd name="connsiteX3171" fmla="*/ 3120038 w 3461505"/>
              <a:gd name="connsiteY3171" fmla="*/ 2798360 h 4662559"/>
              <a:gd name="connsiteX3172" fmla="*/ 3120205 w 3461505"/>
              <a:gd name="connsiteY3172" fmla="*/ 2798575 h 4662559"/>
              <a:gd name="connsiteX3173" fmla="*/ 3120573 w 3461505"/>
              <a:gd name="connsiteY3173" fmla="*/ 2803901 h 4662559"/>
              <a:gd name="connsiteX3174" fmla="*/ 3122686 w 3461505"/>
              <a:gd name="connsiteY3174" fmla="*/ 2812772 h 4662559"/>
              <a:gd name="connsiteX3175" fmla="*/ 3119565 w 3461505"/>
              <a:gd name="connsiteY3175" fmla="*/ 2805582 h 4662559"/>
              <a:gd name="connsiteX3176" fmla="*/ 3206684 w 3461505"/>
              <a:gd name="connsiteY3176" fmla="*/ 2794526 h 4662559"/>
              <a:gd name="connsiteX3177" fmla="*/ 3208704 w 3461505"/>
              <a:gd name="connsiteY3177" fmla="*/ 2800246 h 4662559"/>
              <a:gd name="connsiteX3178" fmla="*/ 3208340 w 3461505"/>
              <a:gd name="connsiteY3178" fmla="*/ 2805810 h 4662559"/>
              <a:gd name="connsiteX3179" fmla="*/ 3205310 w 3461505"/>
              <a:gd name="connsiteY3179" fmla="*/ 2797230 h 4662559"/>
              <a:gd name="connsiteX3180" fmla="*/ 3206684 w 3461505"/>
              <a:gd name="connsiteY3180" fmla="*/ 2794526 h 4662559"/>
              <a:gd name="connsiteX3181" fmla="*/ 2964872 w 3461505"/>
              <a:gd name="connsiteY3181" fmla="*/ 2788195 h 4662559"/>
              <a:gd name="connsiteX3182" fmla="*/ 2965039 w 3461505"/>
              <a:gd name="connsiteY3182" fmla="*/ 2788409 h 4662559"/>
              <a:gd name="connsiteX3183" fmla="*/ 2965407 w 3461505"/>
              <a:gd name="connsiteY3183" fmla="*/ 2793737 h 4662559"/>
              <a:gd name="connsiteX3184" fmla="*/ 2967520 w 3461505"/>
              <a:gd name="connsiteY3184" fmla="*/ 2802606 h 4662559"/>
              <a:gd name="connsiteX3185" fmla="*/ 2964399 w 3461505"/>
              <a:gd name="connsiteY3185" fmla="*/ 2795417 h 4662559"/>
              <a:gd name="connsiteX3186" fmla="*/ 3043477 w 3461505"/>
              <a:gd name="connsiteY3186" fmla="*/ 2786170 h 4662559"/>
              <a:gd name="connsiteX3187" fmla="*/ 3046110 w 3461505"/>
              <a:gd name="connsiteY3187" fmla="*/ 2795385 h 4662559"/>
              <a:gd name="connsiteX3188" fmla="*/ 3046021 w 3461505"/>
              <a:gd name="connsiteY3188" fmla="*/ 2795176 h 4662559"/>
              <a:gd name="connsiteX3189" fmla="*/ 3045776 w 3461505"/>
              <a:gd name="connsiteY3189" fmla="*/ 2796043 h 4662559"/>
              <a:gd name="connsiteX3190" fmla="*/ 3046948 w 3461505"/>
              <a:gd name="connsiteY3190" fmla="*/ 2798322 h 4662559"/>
              <a:gd name="connsiteX3191" fmla="*/ 3048090 w 3461505"/>
              <a:gd name="connsiteY3191" fmla="*/ 2802319 h 4662559"/>
              <a:gd name="connsiteX3192" fmla="*/ 3057847 w 3461505"/>
              <a:gd name="connsiteY3192" fmla="*/ 2836420 h 4662559"/>
              <a:gd name="connsiteX3193" fmla="*/ 3065045 w 3461505"/>
              <a:gd name="connsiteY3193" fmla="*/ 2855030 h 4662559"/>
              <a:gd name="connsiteX3194" fmla="*/ 3070187 w 3461505"/>
              <a:gd name="connsiteY3194" fmla="*/ 2867918 h 4662559"/>
              <a:gd name="connsiteX3195" fmla="*/ 3073863 w 3461505"/>
              <a:gd name="connsiteY3195" fmla="*/ 2884900 h 4662559"/>
              <a:gd name="connsiteX3196" fmla="*/ 3077539 w 3461505"/>
              <a:gd name="connsiteY3196" fmla="*/ 2901883 h 4662559"/>
              <a:gd name="connsiteX3197" fmla="*/ 3085349 w 3461505"/>
              <a:gd name="connsiteY3197" fmla="*/ 2928871 h 4662559"/>
              <a:gd name="connsiteX3198" fmla="*/ 3088569 w 3461505"/>
              <a:gd name="connsiteY3198" fmla="*/ 2952809 h 4662559"/>
              <a:gd name="connsiteX3199" fmla="*/ 3083977 w 3461505"/>
              <a:gd name="connsiteY3199" fmla="*/ 2940118 h 4662559"/>
              <a:gd name="connsiteX3200" fmla="*/ 3082162 w 3461505"/>
              <a:gd name="connsiteY3200" fmla="*/ 2931653 h 4662559"/>
              <a:gd name="connsiteX3201" fmla="*/ 3083742 w 3461505"/>
              <a:gd name="connsiteY3201" fmla="*/ 2939465 h 4662559"/>
              <a:gd name="connsiteX3202" fmla="*/ 3072002 w 3461505"/>
              <a:gd name="connsiteY3202" fmla="*/ 2907021 h 4662559"/>
              <a:gd name="connsiteX3203" fmla="*/ 3064929 w 3461505"/>
              <a:gd name="connsiteY3203" fmla="*/ 2884206 h 4662559"/>
              <a:gd name="connsiteX3204" fmla="*/ 3057857 w 3461505"/>
              <a:gd name="connsiteY3204" fmla="*/ 2861391 h 4662559"/>
              <a:gd name="connsiteX3205" fmla="*/ 3047269 w 3461505"/>
              <a:gd name="connsiteY3205" fmla="*/ 2825374 h 4662559"/>
              <a:gd name="connsiteX3206" fmla="*/ 3046947 w 3461505"/>
              <a:gd name="connsiteY3206" fmla="*/ 2817589 h 4662559"/>
              <a:gd name="connsiteX3207" fmla="*/ 3044942 w 3461505"/>
              <a:gd name="connsiteY3207" fmla="*/ 2817458 h 4662559"/>
              <a:gd name="connsiteX3208" fmla="*/ 3044631 w 3461505"/>
              <a:gd name="connsiteY3208" fmla="*/ 2816400 h 4662559"/>
              <a:gd name="connsiteX3209" fmla="*/ 3045292 w 3461505"/>
              <a:gd name="connsiteY3209" fmla="*/ 2806304 h 4662559"/>
              <a:gd name="connsiteX3210" fmla="*/ 3044465 w 3461505"/>
              <a:gd name="connsiteY3210" fmla="*/ 2800663 h 4662559"/>
              <a:gd name="connsiteX3211" fmla="*/ 3045776 w 3461505"/>
              <a:gd name="connsiteY3211" fmla="*/ 2796043 h 4662559"/>
              <a:gd name="connsiteX3212" fmla="*/ 3043819 w 3461505"/>
              <a:gd name="connsiteY3212" fmla="*/ 2792239 h 4662559"/>
              <a:gd name="connsiteX3213" fmla="*/ 3109585 w 3461505"/>
              <a:gd name="connsiteY3213" fmla="*/ 2785232 h 4662559"/>
              <a:gd name="connsiteX3214" fmla="*/ 3110779 w 3461505"/>
              <a:gd name="connsiteY3214" fmla="*/ 2787329 h 4662559"/>
              <a:gd name="connsiteX3215" fmla="*/ 3118927 w 3461505"/>
              <a:gd name="connsiteY3215" fmla="*/ 2815319 h 4662559"/>
              <a:gd name="connsiteX3216" fmla="*/ 3120670 w 3461505"/>
              <a:gd name="connsiteY3216" fmla="*/ 2822379 h 4662559"/>
              <a:gd name="connsiteX3217" fmla="*/ 3116614 w 3461505"/>
              <a:gd name="connsiteY3217" fmla="*/ 2812617 h 4662559"/>
              <a:gd name="connsiteX3218" fmla="*/ 3260411 w 3461505"/>
              <a:gd name="connsiteY3218" fmla="*/ 2778488 h 4662559"/>
              <a:gd name="connsiteX3219" fmla="*/ 3274093 w 3461505"/>
              <a:gd name="connsiteY3219" fmla="*/ 2825484 h 4662559"/>
              <a:gd name="connsiteX3220" fmla="*/ 3283554 w 3461505"/>
              <a:gd name="connsiteY3220" fmla="*/ 2863822 h 4662559"/>
              <a:gd name="connsiteX3221" fmla="*/ 3282453 w 3461505"/>
              <a:gd name="connsiteY3221" fmla="*/ 2862353 h 4662559"/>
              <a:gd name="connsiteX3222" fmla="*/ 3285391 w 3461505"/>
              <a:gd name="connsiteY3222" fmla="*/ 2872324 h 4662559"/>
              <a:gd name="connsiteX3223" fmla="*/ 3278603 w 3461505"/>
              <a:gd name="connsiteY3223" fmla="*/ 2866291 h 4662559"/>
              <a:gd name="connsiteX3224" fmla="*/ 3272810 w 3461505"/>
              <a:gd name="connsiteY3224" fmla="*/ 2826797 h 4662559"/>
              <a:gd name="connsiteX3225" fmla="*/ 3260411 w 3461505"/>
              <a:gd name="connsiteY3225" fmla="*/ 2778488 h 4662559"/>
              <a:gd name="connsiteX3226" fmla="*/ 2888311 w 3461505"/>
              <a:gd name="connsiteY3226" fmla="*/ 2776005 h 4662559"/>
              <a:gd name="connsiteX3227" fmla="*/ 2890943 w 3461505"/>
              <a:gd name="connsiteY3227" fmla="*/ 2785221 h 4662559"/>
              <a:gd name="connsiteX3228" fmla="*/ 2890855 w 3461505"/>
              <a:gd name="connsiteY3228" fmla="*/ 2785012 h 4662559"/>
              <a:gd name="connsiteX3229" fmla="*/ 2890610 w 3461505"/>
              <a:gd name="connsiteY3229" fmla="*/ 2785877 h 4662559"/>
              <a:gd name="connsiteX3230" fmla="*/ 2891782 w 3461505"/>
              <a:gd name="connsiteY3230" fmla="*/ 2788158 h 4662559"/>
              <a:gd name="connsiteX3231" fmla="*/ 2892924 w 3461505"/>
              <a:gd name="connsiteY3231" fmla="*/ 2792154 h 4662559"/>
              <a:gd name="connsiteX3232" fmla="*/ 2902681 w 3461505"/>
              <a:gd name="connsiteY3232" fmla="*/ 2826254 h 4662559"/>
              <a:gd name="connsiteX3233" fmla="*/ 2909879 w 3461505"/>
              <a:gd name="connsiteY3233" fmla="*/ 2844864 h 4662559"/>
              <a:gd name="connsiteX3234" fmla="*/ 2915020 w 3461505"/>
              <a:gd name="connsiteY3234" fmla="*/ 2857753 h 4662559"/>
              <a:gd name="connsiteX3235" fmla="*/ 2918697 w 3461505"/>
              <a:gd name="connsiteY3235" fmla="*/ 2874735 h 4662559"/>
              <a:gd name="connsiteX3236" fmla="*/ 2922373 w 3461505"/>
              <a:gd name="connsiteY3236" fmla="*/ 2891718 h 4662559"/>
              <a:gd name="connsiteX3237" fmla="*/ 2930183 w 3461505"/>
              <a:gd name="connsiteY3237" fmla="*/ 2918706 h 4662559"/>
              <a:gd name="connsiteX3238" fmla="*/ 2933403 w 3461505"/>
              <a:gd name="connsiteY3238" fmla="*/ 2942644 h 4662559"/>
              <a:gd name="connsiteX3239" fmla="*/ 2928811 w 3461505"/>
              <a:gd name="connsiteY3239" fmla="*/ 2929952 h 4662559"/>
              <a:gd name="connsiteX3240" fmla="*/ 2926996 w 3461505"/>
              <a:gd name="connsiteY3240" fmla="*/ 2921487 h 4662559"/>
              <a:gd name="connsiteX3241" fmla="*/ 2928575 w 3461505"/>
              <a:gd name="connsiteY3241" fmla="*/ 2929300 h 4662559"/>
              <a:gd name="connsiteX3242" fmla="*/ 2916836 w 3461505"/>
              <a:gd name="connsiteY3242" fmla="*/ 2896856 h 4662559"/>
              <a:gd name="connsiteX3243" fmla="*/ 2909763 w 3461505"/>
              <a:gd name="connsiteY3243" fmla="*/ 2874040 h 4662559"/>
              <a:gd name="connsiteX3244" fmla="*/ 2902690 w 3461505"/>
              <a:gd name="connsiteY3244" fmla="*/ 2851226 h 4662559"/>
              <a:gd name="connsiteX3245" fmla="*/ 2892103 w 3461505"/>
              <a:gd name="connsiteY3245" fmla="*/ 2815209 h 4662559"/>
              <a:gd name="connsiteX3246" fmla="*/ 2891781 w 3461505"/>
              <a:gd name="connsiteY3246" fmla="*/ 2807424 h 4662559"/>
              <a:gd name="connsiteX3247" fmla="*/ 2889776 w 3461505"/>
              <a:gd name="connsiteY3247" fmla="*/ 2807292 h 4662559"/>
              <a:gd name="connsiteX3248" fmla="*/ 2889465 w 3461505"/>
              <a:gd name="connsiteY3248" fmla="*/ 2806234 h 4662559"/>
              <a:gd name="connsiteX3249" fmla="*/ 2890126 w 3461505"/>
              <a:gd name="connsiteY3249" fmla="*/ 2796139 h 4662559"/>
              <a:gd name="connsiteX3250" fmla="*/ 2889298 w 3461505"/>
              <a:gd name="connsiteY3250" fmla="*/ 2790498 h 4662559"/>
              <a:gd name="connsiteX3251" fmla="*/ 2890610 w 3461505"/>
              <a:gd name="connsiteY3251" fmla="*/ 2785877 h 4662559"/>
              <a:gd name="connsiteX3252" fmla="*/ 2888653 w 3461505"/>
              <a:gd name="connsiteY3252" fmla="*/ 2782073 h 4662559"/>
              <a:gd name="connsiteX3253" fmla="*/ 2954419 w 3461505"/>
              <a:gd name="connsiteY3253" fmla="*/ 2775067 h 4662559"/>
              <a:gd name="connsiteX3254" fmla="*/ 2955612 w 3461505"/>
              <a:gd name="connsiteY3254" fmla="*/ 2777164 h 4662559"/>
              <a:gd name="connsiteX3255" fmla="*/ 2963761 w 3461505"/>
              <a:gd name="connsiteY3255" fmla="*/ 2805154 h 4662559"/>
              <a:gd name="connsiteX3256" fmla="*/ 2965503 w 3461505"/>
              <a:gd name="connsiteY3256" fmla="*/ 2812214 h 4662559"/>
              <a:gd name="connsiteX3257" fmla="*/ 2961447 w 3461505"/>
              <a:gd name="connsiteY3257" fmla="*/ 2802451 h 4662559"/>
              <a:gd name="connsiteX3258" fmla="*/ 418388 w 3461505"/>
              <a:gd name="connsiteY3258" fmla="*/ 2714505 h 4662559"/>
              <a:gd name="connsiteX3259" fmla="*/ 429033 w 3461505"/>
              <a:gd name="connsiteY3259" fmla="*/ 2734760 h 4662559"/>
              <a:gd name="connsiteX3260" fmla="*/ 432407 w 3461505"/>
              <a:gd name="connsiteY3260" fmla="*/ 2744934 h 4662559"/>
              <a:gd name="connsiteX3261" fmla="*/ 430871 w 3461505"/>
              <a:gd name="connsiteY3261" fmla="*/ 2743262 h 4662559"/>
              <a:gd name="connsiteX3262" fmla="*/ 418388 w 3461505"/>
              <a:gd name="connsiteY3262" fmla="*/ 2714505 h 4662559"/>
              <a:gd name="connsiteX3263" fmla="*/ 419975 w 3461505"/>
              <a:gd name="connsiteY3263" fmla="*/ 2703433 h 4662559"/>
              <a:gd name="connsiteX3264" fmla="*/ 438441 w 3461505"/>
              <a:gd name="connsiteY3264" fmla="*/ 2743613 h 4662559"/>
              <a:gd name="connsiteX3265" fmla="*/ 438113 w 3461505"/>
              <a:gd name="connsiteY3265" fmla="*/ 2745498 h 4662559"/>
              <a:gd name="connsiteX3266" fmla="*/ 431764 w 3461505"/>
              <a:gd name="connsiteY3266" fmla="*/ 2730748 h 4662559"/>
              <a:gd name="connsiteX3267" fmla="*/ 419975 w 3461505"/>
              <a:gd name="connsiteY3267" fmla="*/ 2703433 h 4662559"/>
              <a:gd name="connsiteX3268" fmla="*/ 418973 w 3461505"/>
              <a:gd name="connsiteY3268" fmla="*/ 2681016 h 4662559"/>
              <a:gd name="connsiteX3269" fmla="*/ 429344 w 3461505"/>
              <a:gd name="connsiteY3269" fmla="*/ 2705444 h 4662559"/>
              <a:gd name="connsiteX3270" fmla="*/ 439717 w 3461505"/>
              <a:gd name="connsiteY3270" fmla="*/ 2729872 h 4662559"/>
              <a:gd name="connsiteX3271" fmla="*/ 443721 w 3461505"/>
              <a:gd name="connsiteY3271" fmla="*/ 2740304 h 4662559"/>
              <a:gd name="connsiteX3272" fmla="*/ 443650 w 3461505"/>
              <a:gd name="connsiteY3272" fmla="*/ 2741387 h 4662559"/>
              <a:gd name="connsiteX3273" fmla="*/ 443468 w 3461505"/>
              <a:gd name="connsiteY3273" fmla="*/ 2744169 h 4662559"/>
              <a:gd name="connsiteX3274" fmla="*/ 441266 w 3461505"/>
              <a:gd name="connsiteY3274" fmla="*/ 2741231 h 4662559"/>
              <a:gd name="connsiteX3275" fmla="*/ 441072 w 3461505"/>
              <a:gd name="connsiteY3275" fmla="*/ 2741773 h 4662559"/>
              <a:gd name="connsiteX3276" fmla="*/ 433111 w 3461505"/>
              <a:gd name="connsiteY3276" fmla="*/ 2721057 h 4662559"/>
              <a:gd name="connsiteX3277" fmla="*/ 418973 w 3461505"/>
              <a:gd name="connsiteY3277" fmla="*/ 2681016 h 4662559"/>
              <a:gd name="connsiteX3278" fmla="*/ 3402677 w 3461505"/>
              <a:gd name="connsiteY3278" fmla="*/ 2668737 h 4662559"/>
              <a:gd name="connsiteX3279" fmla="*/ 3400909 w 3461505"/>
              <a:gd name="connsiteY3279" fmla="*/ 2671418 h 4662559"/>
              <a:gd name="connsiteX3280" fmla="*/ 3403472 w 3461505"/>
              <a:gd name="connsiteY3280" fmla="*/ 2668787 h 4662559"/>
              <a:gd name="connsiteX3281" fmla="*/ 3371203 w 3461505"/>
              <a:gd name="connsiteY3281" fmla="*/ 2666027 h 4662559"/>
              <a:gd name="connsiteX3282" fmla="*/ 3370045 w 3461505"/>
              <a:gd name="connsiteY3282" fmla="*/ 2667362 h 4662559"/>
              <a:gd name="connsiteX3283" fmla="*/ 3369911 w 3461505"/>
              <a:gd name="connsiteY3283" fmla="*/ 2669447 h 4662559"/>
              <a:gd name="connsiteX3284" fmla="*/ 3374212 w 3461505"/>
              <a:gd name="connsiteY3284" fmla="*/ 2654635 h 4662559"/>
              <a:gd name="connsiteX3285" fmla="*/ 3374287 w 3461505"/>
              <a:gd name="connsiteY3285" fmla="*/ 2655137 h 4662559"/>
              <a:gd name="connsiteX3286" fmla="*/ 3374424 w 3461505"/>
              <a:gd name="connsiteY3286" fmla="*/ 2655068 h 4662559"/>
              <a:gd name="connsiteX3287" fmla="*/ 3373544 w 3461505"/>
              <a:gd name="connsiteY3287" fmla="*/ 2650123 h 4662559"/>
              <a:gd name="connsiteX3288" fmla="*/ 3373366 w 3461505"/>
              <a:gd name="connsiteY3288" fmla="*/ 2652905 h 4662559"/>
              <a:gd name="connsiteX3289" fmla="*/ 3374212 w 3461505"/>
              <a:gd name="connsiteY3289" fmla="*/ 2654635 h 4662559"/>
              <a:gd name="connsiteX3290" fmla="*/ 3311165 w 3461505"/>
              <a:gd name="connsiteY3290" fmla="*/ 2611704 h 4662559"/>
              <a:gd name="connsiteX3291" fmla="*/ 3309914 w 3461505"/>
              <a:gd name="connsiteY3291" fmla="*/ 2612556 h 4662559"/>
              <a:gd name="connsiteX3292" fmla="*/ 3311106 w 3461505"/>
              <a:gd name="connsiteY3292" fmla="*/ 2612631 h 4662559"/>
              <a:gd name="connsiteX3293" fmla="*/ 3311463 w 3461505"/>
              <a:gd name="connsiteY3293" fmla="*/ 2607067 h 4662559"/>
              <a:gd name="connsiteX3294" fmla="*/ 3311165 w 3461505"/>
              <a:gd name="connsiteY3294" fmla="*/ 2611704 h 4662559"/>
              <a:gd name="connsiteX3295" fmla="*/ 3313669 w 3461505"/>
              <a:gd name="connsiteY3295" fmla="*/ 2610000 h 4662559"/>
              <a:gd name="connsiteX3296" fmla="*/ 3305558 w 3461505"/>
              <a:gd name="connsiteY3296" fmla="*/ 2587137 h 4662559"/>
              <a:gd name="connsiteX3297" fmla="*/ 3307764 w 3461505"/>
              <a:gd name="connsiteY3297" fmla="*/ 2590071 h 4662559"/>
              <a:gd name="connsiteX3298" fmla="*/ 3308778 w 3461505"/>
              <a:gd name="connsiteY3298" fmla="*/ 2592929 h 4662559"/>
              <a:gd name="connsiteX3299" fmla="*/ 3309792 w 3461505"/>
              <a:gd name="connsiteY3299" fmla="*/ 2595787 h 4662559"/>
              <a:gd name="connsiteX3300" fmla="*/ 3305558 w 3461505"/>
              <a:gd name="connsiteY3300" fmla="*/ 2587137 h 4662559"/>
              <a:gd name="connsiteX3301" fmla="*/ 3445122 w 3461505"/>
              <a:gd name="connsiteY3301" fmla="*/ 2579246 h 4662559"/>
              <a:gd name="connsiteX3302" fmla="*/ 3447506 w 3461505"/>
              <a:gd name="connsiteY3302" fmla="*/ 2579399 h 4662559"/>
              <a:gd name="connsiteX3303" fmla="*/ 3450190 w 3461505"/>
              <a:gd name="connsiteY3303" fmla="*/ 2590877 h 4662559"/>
              <a:gd name="connsiteX3304" fmla="*/ 3448253 w 3461505"/>
              <a:gd name="connsiteY3304" fmla="*/ 2586429 h 4662559"/>
              <a:gd name="connsiteX3305" fmla="*/ 3445122 w 3461505"/>
              <a:gd name="connsiteY3305" fmla="*/ 2579246 h 4662559"/>
              <a:gd name="connsiteX3306" fmla="*/ 3437968 w 3461505"/>
              <a:gd name="connsiteY3306" fmla="*/ 2578792 h 4662559"/>
              <a:gd name="connsiteX3307" fmla="*/ 3441311 w 3461505"/>
              <a:gd name="connsiteY3307" fmla="*/ 2601353 h 4662559"/>
              <a:gd name="connsiteX3308" fmla="*/ 3443339 w 3461505"/>
              <a:gd name="connsiteY3308" fmla="*/ 2607070 h 4662559"/>
              <a:gd name="connsiteX3309" fmla="*/ 3440743 w 3461505"/>
              <a:gd name="connsiteY3309" fmla="*/ 2591540 h 4662559"/>
              <a:gd name="connsiteX3310" fmla="*/ 3437968 w 3461505"/>
              <a:gd name="connsiteY3310" fmla="*/ 2578792 h 4662559"/>
              <a:gd name="connsiteX3311" fmla="*/ 3452454 w 3461505"/>
              <a:gd name="connsiteY3311" fmla="*/ 2576920 h 4662559"/>
              <a:gd name="connsiteX3312" fmla="*/ 3454838 w 3461505"/>
              <a:gd name="connsiteY3312" fmla="*/ 2577071 h 4662559"/>
              <a:gd name="connsiteX3313" fmla="*/ 3456866 w 3461505"/>
              <a:gd name="connsiteY3313" fmla="*/ 2582788 h 4662559"/>
              <a:gd name="connsiteX3314" fmla="*/ 3454481 w 3461505"/>
              <a:gd name="connsiteY3314" fmla="*/ 2582635 h 4662559"/>
              <a:gd name="connsiteX3315" fmla="*/ 3289936 w 3461505"/>
              <a:gd name="connsiteY3315" fmla="*/ 2569382 h 4662559"/>
              <a:gd name="connsiteX3316" fmla="*/ 3292320 w 3461505"/>
              <a:gd name="connsiteY3316" fmla="*/ 2569534 h 4662559"/>
              <a:gd name="connsiteX3317" fmla="*/ 3295005 w 3461505"/>
              <a:gd name="connsiteY3317" fmla="*/ 2581012 h 4662559"/>
              <a:gd name="connsiteX3318" fmla="*/ 3293067 w 3461505"/>
              <a:gd name="connsiteY3318" fmla="*/ 2576565 h 4662559"/>
              <a:gd name="connsiteX3319" fmla="*/ 3289936 w 3461505"/>
              <a:gd name="connsiteY3319" fmla="*/ 2569382 h 4662559"/>
              <a:gd name="connsiteX3320" fmla="*/ 3388287 w 3461505"/>
              <a:gd name="connsiteY3320" fmla="*/ 2569200 h 4662559"/>
              <a:gd name="connsiteX3321" fmla="*/ 3389530 w 3461505"/>
              <a:gd name="connsiteY3321" fmla="*/ 2573289 h 4662559"/>
              <a:gd name="connsiteX3322" fmla="*/ 3389375 w 3461505"/>
              <a:gd name="connsiteY3322" fmla="*/ 2575703 h 4662559"/>
              <a:gd name="connsiteX3323" fmla="*/ 3392068 w 3461505"/>
              <a:gd name="connsiteY3323" fmla="*/ 2581158 h 4662559"/>
              <a:gd name="connsiteX3324" fmla="*/ 3390101 w 3461505"/>
              <a:gd name="connsiteY3324" fmla="*/ 2578543 h 4662559"/>
              <a:gd name="connsiteX3325" fmla="*/ 3394157 w 3461505"/>
              <a:gd name="connsiteY3325" fmla="*/ 2589976 h 4662559"/>
              <a:gd name="connsiteX3326" fmla="*/ 3393232 w 3461505"/>
              <a:gd name="connsiteY3326" fmla="*/ 2585727 h 4662559"/>
              <a:gd name="connsiteX3327" fmla="*/ 3392329 w 3461505"/>
              <a:gd name="connsiteY3327" fmla="*/ 2581575 h 4662559"/>
              <a:gd name="connsiteX3328" fmla="*/ 3393190 w 3461505"/>
              <a:gd name="connsiteY3328" fmla="*/ 2582415 h 4662559"/>
              <a:gd name="connsiteX3329" fmla="*/ 3394157 w 3461505"/>
              <a:gd name="connsiteY3329" fmla="*/ 2589976 h 4662559"/>
              <a:gd name="connsiteX3330" fmla="*/ 3397890 w 3461505"/>
              <a:gd name="connsiteY3330" fmla="*/ 2625131 h 4662559"/>
              <a:gd name="connsiteX3331" fmla="*/ 3398924 w 3461505"/>
              <a:gd name="connsiteY3331" fmla="*/ 2634876 h 4662559"/>
              <a:gd name="connsiteX3332" fmla="*/ 3394918 w 3461505"/>
              <a:gd name="connsiteY3332" fmla="*/ 2612372 h 4662559"/>
              <a:gd name="connsiteX3333" fmla="*/ 3388301 w 3461505"/>
              <a:gd name="connsiteY3333" fmla="*/ 2590999 h 4662559"/>
              <a:gd name="connsiteX3334" fmla="*/ 3383286 w 3461505"/>
              <a:gd name="connsiteY3334" fmla="*/ 2569729 h 4662559"/>
              <a:gd name="connsiteX3335" fmla="*/ 3384314 w 3461505"/>
              <a:gd name="connsiteY3335" fmla="*/ 2569647 h 4662559"/>
              <a:gd name="connsiteX3336" fmla="*/ 3387450 w 3461505"/>
              <a:gd name="connsiteY3336" fmla="*/ 2582564 h 4662559"/>
              <a:gd name="connsiteX3337" fmla="*/ 3391238 w 3461505"/>
              <a:gd name="connsiteY3337" fmla="*/ 2598170 h 4662559"/>
              <a:gd name="connsiteX3338" fmla="*/ 3387628 w 3461505"/>
              <a:gd name="connsiteY3338" fmla="*/ 2579782 h 4662559"/>
              <a:gd name="connsiteX3339" fmla="*/ 3384489 w 3461505"/>
              <a:gd name="connsiteY3339" fmla="*/ 2569633 h 4662559"/>
              <a:gd name="connsiteX3340" fmla="*/ 3388164 w 3461505"/>
              <a:gd name="connsiteY3340" fmla="*/ 2569341 h 4662559"/>
              <a:gd name="connsiteX3341" fmla="*/ 3282783 w 3461505"/>
              <a:gd name="connsiteY3341" fmla="*/ 2568927 h 4662559"/>
              <a:gd name="connsiteX3342" fmla="*/ 3286126 w 3461505"/>
              <a:gd name="connsiteY3342" fmla="*/ 2591489 h 4662559"/>
              <a:gd name="connsiteX3343" fmla="*/ 3288153 w 3461505"/>
              <a:gd name="connsiteY3343" fmla="*/ 2597205 h 4662559"/>
              <a:gd name="connsiteX3344" fmla="*/ 3285557 w 3461505"/>
              <a:gd name="connsiteY3344" fmla="*/ 2581675 h 4662559"/>
              <a:gd name="connsiteX3345" fmla="*/ 3282783 w 3461505"/>
              <a:gd name="connsiteY3345" fmla="*/ 2568927 h 4662559"/>
              <a:gd name="connsiteX3346" fmla="*/ 3234915 w 3461505"/>
              <a:gd name="connsiteY3346" fmla="*/ 2568678 h 4662559"/>
              <a:gd name="connsiteX3347" fmla="*/ 3238972 w 3461505"/>
              <a:gd name="connsiteY3347" fmla="*/ 2580111 h 4662559"/>
              <a:gd name="connsiteX3348" fmla="*/ 3238047 w 3461505"/>
              <a:gd name="connsiteY3348" fmla="*/ 2575862 h 4662559"/>
              <a:gd name="connsiteX3349" fmla="*/ 3237122 w 3461505"/>
              <a:gd name="connsiteY3349" fmla="*/ 2571612 h 4662559"/>
              <a:gd name="connsiteX3350" fmla="*/ 3234915 w 3461505"/>
              <a:gd name="connsiteY3350" fmla="*/ 2568678 h 4662559"/>
              <a:gd name="connsiteX3351" fmla="*/ 3424783 w 3461505"/>
              <a:gd name="connsiteY3351" fmla="*/ 2567976 h 4662559"/>
              <a:gd name="connsiteX3352" fmla="*/ 3425192 w 3461505"/>
              <a:gd name="connsiteY3352" fmla="*/ 2569599 h 4662559"/>
              <a:gd name="connsiteX3353" fmla="*/ 3428055 w 3461505"/>
              <a:gd name="connsiteY3353" fmla="*/ 2580956 h 4662559"/>
              <a:gd name="connsiteX3354" fmla="*/ 3427353 w 3461505"/>
              <a:gd name="connsiteY3354" fmla="*/ 2573228 h 4662559"/>
              <a:gd name="connsiteX3355" fmla="*/ 3389910 w 3461505"/>
              <a:gd name="connsiteY3355" fmla="*/ 2567356 h 4662559"/>
              <a:gd name="connsiteX3356" fmla="*/ 3388742 w 3461505"/>
              <a:gd name="connsiteY3356" fmla="*/ 2568684 h 4662559"/>
              <a:gd name="connsiteX3357" fmla="*/ 3389659 w 3461505"/>
              <a:gd name="connsiteY3357" fmla="*/ 2571268 h 4662559"/>
              <a:gd name="connsiteX3358" fmla="*/ 3388233 w 3461505"/>
              <a:gd name="connsiteY3358" fmla="*/ 2567250 h 4662559"/>
              <a:gd name="connsiteX3359" fmla="*/ 3389910 w 3461505"/>
              <a:gd name="connsiteY3359" fmla="*/ 2567356 h 4662559"/>
              <a:gd name="connsiteX3360" fmla="*/ 3391276 w 3461505"/>
              <a:gd name="connsiteY3360" fmla="*/ 2567443 h 4662559"/>
              <a:gd name="connsiteX3361" fmla="*/ 3391635 w 3461505"/>
              <a:gd name="connsiteY3361" fmla="*/ 2570251 h 4662559"/>
              <a:gd name="connsiteX3362" fmla="*/ 3391631 w 3461505"/>
              <a:gd name="connsiteY3362" fmla="*/ 2570259 h 4662559"/>
              <a:gd name="connsiteX3363" fmla="*/ 3390261 w 3461505"/>
              <a:gd name="connsiteY3363" fmla="*/ 2572966 h 4662559"/>
              <a:gd name="connsiteX3364" fmla="*/ 3389659 w 3461505"/>
              <a:gd name="connsiteY3364" fmla="*/ 2571268 h 4662559"/>
              <a:gd name="connsiteX3365" fmla="*/ 3389539 w 3461505"/>
              <a:gd name="connsiteY3365" fmla="*/ 2573138 h 4662559"/>
              <a:gd name="connsiteX3366" fmla="*/ 3388392 w 3461505"/>
              <a:gd name="connsiteY3366" fmla="*/ 2569081 h 4662559"/>
              <a:gd name="connsiteX3367" fmla="*/ 3388742 w 3461505"/>
              <a:gd name="connsiteY3367" fmla="*/ 2568684 h 4662559"/>
              <a:gd name="connsiteX3368" fmla="*/ 3297268 w 3461505"/>
              <a:gd name="connsiteY3368" fmla="*/ 2567055 h 4662559"/>
              <a:gd name="connsiteX3369" fmla="*/ 3299652 w 3461505"/>
              <a:gd name="connsiteY3369" fmla="*/ 2567206 h 4662559"/>
              <a:gd name="connsiteX3370" fmla="*/ 3301680 w 3461505"/>
              <a:gd name="connsiteY3370" fmla="*/ 2572922 h 4662559"/>
              <a:gd name="connsiteX3371" fmla="*/ 3299295 w 3461505"/>
              <a:gd name="connsiteY3371" fmla="*/ 2572771 h 4662559"/>
              <a:gd name="connsiteX3372" fmla="*/ 3382463 w 3461505"/>
              <a:gd name="connsiteY3372" fmla="*/ 2562775 h 4662559"/>
              <a:gd name="connsiteX3373" fmla="*/ 3382846 w 3461505"/>
              <a:gd name="connsiteY3373" fmla="*/ 2564114 h 4662559"/>
              <a:gd name="connsiteX3374" fmla="*/ 3381258 w 3461505"/>
              <a:gd name="connsiteY3374" fmla="*/ 2564013 h 4662559"/>
              <a:gd name="connsiteX3375" fmla="*/ 3383821 w 3461505"/>
              <a:gd name="connsiteY3375" fmla="*/ 2561382 h 4662559"/>
              <a:gd name="connsiteX3376" fmla="*/ 3383643 w 3461505"/>
              <a:gd name="connsiteY3376" fmla="*/ 2564164 h 4662559"/>
              <a:gd name="connsiteX3377" fmla="*/ 3383045 w 3461505"/>
              <a:gd name="connsiteY3377" fmla="*/ 2564126 h 4662559"/>
              <a:gd name="connsiteX3378" fmla="*/ 3382698 w 3461505"/>
              <a:gd name="connsiteY3378" fmla="*/ 2562534 h 4662559"/>
              <a:gd name="connsiteX3379" fmla="*/ 3419678 w 3461505"/>
              <a:gd name="connsiteY3379" fmla="*/ 2550538 h 4662559"/>
              <a:gd name="connsiteX3380" fmla="*/ 3420587 w 3461505"/>
              <a:gd name="connsiteY3380" fmla="*/ 2551148 h 4662559"/>
              <a:gd name="connsiteX3381" fmla="*/ 3422882 w 3461505"/>
              <a:gd name="connsiteY3381" fmla="*/ 2552691 h 4662559"/>
              <a:gd name="connsiteX3382" fmla="*/ 3424428 w 3461505"/>
              <a:gd name="connsiteY3382" fmla="*/ 2566570 h 4662559"/>
              <a:gd name="connsiteX3383" fmla="*/ 3422329 w 3461505"/>
              <a:gd name="connsiteY3383" fmla="*/ 2558243 h 4662559"/>
              <a:gd name="connsiteX3384" fmla="*/ 3419793 w 3461505"/>
              <a:gd name="connsiteY3384" fmla="*/ 2551097 h 4662559"/>
              <a:gd name="connsiteX3385" fmla="*/ 3378557 w 3461505"/>
              <a:gd name="connsiteY3385" fmla="*/ 2548591 h 4662559"/>
              <a:gd name="connsiteX3386" fmla="*/ 3378770 w 3461505"/>
              <a:gd name="connsiteY3386" fmla="*/ 2549888 h 4662559"/>
              <a:gd name="connsiteX3387" fmla="*/ 3380597 w 3461505"/>
              <a:gd name="connsiteY3387" fmla="*/ 2556264 h 4662559"/>
              <a:gd name="connsiteX3388" fmla="*/ 3379319 w 3461505"/>
              <a:gd name="connsiteY3388" fmla="*/ 2556906 h 4662559"/>
              <a:gd name="connsiteX3389" fmla="*/ 3381436 w 3461505"/>
              <a:gd name="connsiteY3389" fmla="*/ 2561231 h 4662559"/>
              <a:gd name="connsiteX3390" fmla="*/ 3380155 w 3461505"/>
              <a:gd name="connsiteY3390" fmla="*/ 2562546 h 4662559"/>
              <a:gd name="connsiteX3391" fmla="*/ 3378874 w 3461505"/>
              <a:gd name="connsiteY3391" fmla="*/ 2563861 h 4662559"/>
              <a:gd name="connsiteX3392" fmla="*/ 3379052 w 3461505"/>
              <a:gd name="connsiteY3392" fmla="*/ 2561079 h 4662559"/>
              <a:gd name="connsiteX3393" fmla="*/ 3377024 w 3461505"/>
              <a:gd name="connsiteY3393" fmla="*/ 2555363 h 4662559"/>
              <a:gd name="connsiteX3394" fmla="*/ 3374996 w 3461505"/>
              <a:gd name="connsiteY3394" fmla="*/ 2549647 h 4662559"/>
              <a:gd name="connsiteX3395" fmla="*/ 3377381 w 3461505"/>
              <a:gd name="connsiteY3395" fmla="*/ 2549798 h 4662559"/>
              <a:gd name="connsiteX3396" fmla="*/ 3379944 w 3461505"/>
              <a:gd name="connsiteY3396" fmla="*/ 2547168 h 4662559"/>
              <a:gd name="connsiteX3397" fmla="*/ 3380868 w 3461505"/>
              <a:gd name="connsiteY3397" fmla="*/ 2551417 h 4662559"/>
              <a:gd name="connsiteX3398" fmla="*/ 3381793 w 3461505"/>
              <a:gd name="connsiteY3398" fmla="*/ 2555666 h 4662559"/>
              <a:gd name="connsiteX3399" fmla="*/ 3381261 w 3461505"/>
              <a:gd name="connsiteY3399" fmla="*/ 2555932 h 4662559"/>
              <a:gd name="connsiteX3400" fmla="*/ 3379962 w 3461505"/>
              <a:gd name="connsiteY3400" fmla="*/ 2549963 h 4662559"/>
              <a:gd name="connsiteX3401" fmla="*/ 3379323 w 3461505"/>
              <a:gd name="connsiteY3401" fmla="*/ 2547805 h 4662559"/>
              <a:gd name="connsiteX3402" fmla="*/ 3221255 w 3461505"/>
              <a:gd name="connsiteY3402" fmla="*/ 2520320 h 4662559"/>
              <a:gd name="connsiteX3403" fmla="*/ 3228175 w 3461505"/>
              <a:gd name="connsiteY3403" fmla="*/ 2543108 h 4662559"/>
              <a:gd name="connsiteX3404" fmla="*/ 3235094 w 3461505"/>
              <a:gd name="connsiteY3404" fmla="*/ 2565896 h 4662559"/>
              <a:gd name="connsiteX3405" fmla="*/ 3228264 w 3461505"/>
              <a:gd name="connsiteY3405" fmla="*/ 2541717 h 4662559"/>
              <a:gd name="connsiteX3406" fmla="*/ 3221255 w 3461505"/>
              <a:gd name="connsiteY3406" fmla="*/ 2520320 h 4662559"/>
              <a:gd name="connsiteX3407" fmla="*/ 3218872 w 3461505"/>
              <a:gd name="connsiteY3407" fmla="*/ 2520168 h 4662559"/>
              <a:gd name="connsiteX3408" fmla="*/ 3222129 w 3461505"/>
              <a:gd name="connsiteY3408" fmla="*/ 2531164 h 4662559"/>
              <a:gd name="connsiteX3409" fmla="*/ 3222077 w 3461505"/>
              <a:gd name="connsiteY3409" fmla="*/ 2530848 h 4662559"/>
              <a:gd name="connsiteX3410" fmla="*/ 3218872 w 3461505"/>
              <a:gd name="connsiteY3410" fmla="*/ 2520168 h 4662559"/>
              <a:gd name="connsiteX3411" fmla="*/ 3202371 w 3461505"/>
              <a:gd name="connsiteY3411" fmla="*/ 2517774 h 4662559"/>
              <a:gd name="connsiteX3412" fmla="*/ 3203087 w 3461505"/>
              <a:gd name="connsiteY3412" fmla="*/ 2520486 h 4662559"/>
              <a:gd name="connsiteX3413" fmla="*/ 3202458 w 3461505"/>
              <a:gd name="connsiteY3413" fmla="*/ 2518850 h 4662559"/>
              <a:gd name="connsiteX3414" fmla="*/ 275219 w 3461505"/>
              <a:gd name="connsiteY3414" fmla="*/ 2414559 h 4662559"/>
              <a:gd name="connsiteX3415" fmla="*/ 289904 w 3461505"/>
              <a:gd name="connsiteY3415" fmla="*/ 2446254 h 4662559"/>
              <a:gd name="connsiteX3416" fmla="*/ 302204 w 3461505"/>
              <a:gd name="connsiteY3416" fmla="*/ 2477793 h 4662559"/>
              <a:gd name="connsiteX3417" fmla="*/ 287520 w 3461505"/>
              <a:gd name="connsiteY3417" fmla="*/ 2446098 h 4662559"/>
              <a:gd name="connsiteX3418" fmla="*/ 275219 w 3461505"/>
              <a:gd name="connsiteY3418" fmla="*/ 2414559 h 4662559"/>
              <a:gd name="connsiteX3419" fmla="*/ 3183842 w 3461505"/>
              <a:gd name="connsiteY3419" fmla="*/ 2402279 h 4662559"/>
              <a:gd name="connsiteX3420" fmla="*/ 3187584 w 3461505"/>
              <a:gd name="connsiteY3420" fmla="*/ 2410627 h 4662559"/>
              <a:gd name="connsiteX3421" fmla="*/ 3195785 w 3461505"/>
              <a:gd name="connsiteY3421" fmla="*/ 2432100 h 4662559"/>
              <a:gd name="connsiteX3422" fmla="*/ 3198648 w 3461505"/>
              <a:gd name="connsiteY3422" fmla="*/ 2443456 h 4662559"/>
              <a:gd name="connsiteX3423" fmla="*/ 3203896 w 3461505"/>
              <a:gd name="connsiteY3423" fmla="*/ 2454964 h 4662559"/>
              <a:gd name="connsiteX3424" fmla="*/ 3209980 w 3461505"/>
              <a:gd name="connsiteY3424" fmla="*/ 2472112 h 4662559"/>
              <a:gd name="connsiteX3425" fmla="*/ 3215885 w 3461505"/>
              <a:gd name="connsiteY3425" fmla="*/ 2492043 h 4662559"/>
              <a:gd name="connsiteX3426" fmla="*/ 3233389 w 3461505"/>
              <a:gd name="connsiteY3426" fmla="*/ 2536455 h 4662559"/>
              <a:gd name="connsiteX3427" fmla="*/ 3238972 w 3461505"/>
              <a:gd name="connsiteY3427" fmla="*/ 2580111 h 4662559"/>
              <a:gd name="connsiteX3428" fmla="*/ 3240332 w 3461505"/>
              <a:gd name="connsiteY3428" fmla="*/ 2592930 h 4662559"/>
              <a:gd name="connsiteX3429" fmla="*/ 3230709 w 3461505"/>
              <a:gd name="connsiteY3429" fmla="*/ 2561148 h 4662559"/>
              <a:gd name="connsiteX3430" fmla="*/ 3225893 w 3461505"/>
              <a:gd name="connsiteY3430" fmla="*/ 2545225 h 4662559"/>
              <a:gd name="connsiteX3431" fmla="*/ 3224776 w 3461505"/>
              <a:gd name="connsiteY3431" fmla="*/ 2540099 h 4662559"/>
              <a:gd name="connsiteX3432" fmla="*/ 3222129 w 3461505"/>
              <a:gd name="connsiteY3432" fmla="*/ 2531164 h 4662559"/>
              <a:gd name="connsiteX3433" fmla="*/ 3222712 w 3461505"/>
              <a:gd name="connsiteY3433" fmla="*/ 2534709 h 4662559"/>
              <a:gd name="connsiteX3434" fmla="*/ 3216025 w 3461505"/>
              <a:gd name="connsiteY3434" fmla="*/ 2512603 h 4662559"/>
              <a:gd name="connsiteX3435" fmla="*/ 3208188 w 3461505"/>
              <a:gd name="connsiteY3435" fmla="*/ 2486878 h 4662559"/>
              <a:gd name="connsiteX3436" fmla="*/ 3200349 w 3461505"/>
              <a:gd name="connsiteY3436" fmla="*/ 2461198 h 4662559"/>
              <a:gd name="connsiteX3437" fmla="*/ 3192494 w 3461505"/>
              <a:gd name="connsiteY3437" fmla="*/ 2435472 h 4662559"/>
              <a:gd name="connsiteX3438" fmla="*/ 3184637 w 3461505"/>
              <a:gd name="connsiteY3438" fmla="*/ 2409790 h 4662559"/>
              <a:gd name="connsiteX3439" fmla="*/ 3183852 w 3461505"/>
              <a:gd name="connsiteY3439" fmla="*/ 2407434 h 4662559"/>
              <a:gd name="connsiteX3440" fmla="*/ 3179205 w 3461505"/>
              <a:gd name="connsiteY3440" fmla="*/ 2391936 h 4662559"/>
              <a:gd name="connsiteX3441" fmla="*/ 3180850 w 3461505"/>
              <a:gd name="connsiteY3441" fmla="*/ 2395605 h 4662559"/>
              <a:gd name="connsiteX3442" fmla="*/ 3180932 w 3461505"/>
              <a:gd name="connsiteY3442" fmla="*/ 2397764 h 4662559"/>
              <a:gd name="connsiteX3443" fmla="*/ 260717 w 3461505"/>
              <a:gd name="connsiteY3443" fmla="*/ 2380082 h 4662559"/>
              <a:gd name="connsiteX3444" fmla="*/ 307954 w 3461505"/>
              <a:gd name="connsiteY3444" fmla="*/ 2525666 h 4662559"/>
              <a:gd name="connsiteX3445" fmla="*/ 355372 w 3461505"/>
              <a:gd name="connsiteY3445" fmla="*/ 2668468 h 4662559"/>
              <a:gd name="connsiteX3446" fmla="*/ 306871 w 3461505"/>
              <a:gd name="connsiteY3446" fmla="*/ 2524198 h 4662559"/>
              <a:gd name="connsiteX3447" fmla="*/ 260717 w 3461505"/>
              <a:gd name="connsiteY3447" fmla="*/ 2380082 h 4662559"/>
              <a:gd name="connsiteX3448" fmla="*/ 156776 w 3461505"/>
              <a:gd name="connsiteY3448" fmla="*/ 2118323 h 4662559"/>
              <a:gd name="connsiteX3449" fmla="*/ 157043 w 3461505"/>
              <a:gd name="connsiteY3449" fmla="*/ 2119742 h 4662559"/>
              <a:gd name="connsiteX3450" fmla="*/ 157218 w 3461505"/>
              <a:gd name="connsiteY3450" fmla="*/ 2119399 h 4662559"/>
              <a:gd name="connsiteX3451" fmla="*/ 155894 w 3461505"/>
              <a:gd name="connsiteY3451" fmla="*/ 2116179 h 4662559"/>
              <a:gd name="connsiteX3452" fmla="*/ 155898 w 3461505"/>
              <a:gd name="connsiteY3452" fmla="*/ 2116187 h 4662559"/>
              <a:gd name="connsiteX3453" fmla="*/ 156776 w 3461505"/>
              <a:gd name="connsiteY3453" fmla="*/ 2118323 h 4662559"/>
              <a:gd name="connsiteX3454" fmla="*/ 156646 w 3461505"/>
              <a:gd name="connsiteY3454" fmla="*/ 2117633 h 4662559"/>
              <a:gd name="connsiteX3455" fmla="*/ 157386 w 3461505"/>
              <a:gd name="connsiteY3455" fmla="*/ 2119066 h 4662559"/>
              <a:gd name="connsiteX3456" fmla="*/ 157218 w 3461505"/>
              <a:gd name="connsiteY3456" fmla="*/ 2119399 h 4662559"/>
              <a:gd name="connsiteX3457" fmla="*/ 160023 w 3461505"/>
              <a:gd name="connsiteY3457" fmla="*/ 2126224 h 4662559"/>
              <a:gd name="connsiteX3458" fmla="*/ 161769 w 3461505"/>
              <a:gd name="connsiteY3458" fmla="*/ 2136117 h 4662559"/>
              <a:gd name="connsiteX3459" fmla="*/ 157730 w 3461505"/>
              <a:gd name="connsiteY3459" fmla="*/ 2124676 h 4662559"/>
              <a:gd name="connsiteX3460" fmla="*/ 149549 w 3461505"/>
              <a:gd name="connsiteY3460" fmla="*/ 2101584 h 4662559"/>
              <a:gd name="connsiteX3461" fmla="*/ 152339 w 3461505"/>
              <a:gd name="connsiteY3461" fmla="*/ 2109306 h 4662559"/>
              <a:gd name="connsiteX3462" fmla="*/ 154185 w 3461505"/>
              <a:gd name="connsiteY3462" fmla="*/ 2112874 h 4662559"/>
              <a:gd name="connsiteX3463" fmla="*/ 152983 w 3461505"/>
              <a:gd name="connsiteY3463" fmla="*/ 2113190 h 4662559"/>
              <a:gd name="connsiteX3464" fmla="*/ 105401 w 3461505"/>
              <a:gd name="connsiteY3464" fmla="*/ 1973171 h 4662559"/>
              <a:gd name="connsiteX3465" fmla="*/ 105037 w 3461505"/>
              <a:gd name="connsiteY3465" fmla="*/ 1978735 h 4662559"/>
              <a:gd name="connsiteX3466" fmla="*/ 111278 w 3461505"/>
              <a:gd name="connsiteY3466" fmla="*/ 1993113 h 4662559"/>
              <a:gd name="connsiteX3467" fmla="*/ 109259 w 3461505"/>
              <a:gd name="connsiteY3467" fmla="*/ 1987393 h 4662559"/>
              <a:gd name="connsiteX3468" fmla="*/ 105401 w 3461505"/>
              <a:gd name="connsiteY3468" fmla="*/ 1973171 h 4662559"/>
              <a:gd name="connsiteX3469" fmla="*/ 95121 w 3461505"/>
              <a:gd name="connsiteY3469" fmla="*/ 1947352 h 4662559"/>
              <a:gd name="connsiteX3470" fmla="*/ 97322 w 3461505"/>
              <a:gd name="connsiteY3470" fmla="*/ 1950290 h 4662559"/>
              <a:gd name="connsiteX3471" fmla="*/ 97489 w 3461505"/>
              <a:gd name="connsiteY3471" fmla="*/ 1951063 h 4662559"/>
              <a:gd name="connsiteX3472" fmla="*/ 3346024 w 3461505"/>
              <a:gd name="connsiteY3472" fmla="*/ 1438759 h 4662559"/>
              <a:gd name="connsiteX3473" fmla="*/ 3360753 w 3461505"/>
              <a:gd name="connsiteY3473" fmla="*/ 1470426 h 4662559"/>
              <a:gd name="connsiteX3474" fmla="*/ 3373099 w 3461505"/>
              <a:gd name="connsiteY3474" fmla="*/ 1501940 h 4662559"/>
              <a:gd name="connsiteX3475" fmla="*/ 3358369 w 3461505"/>
              <a:gd name="connsiteY3475" fmla="*/ 1470274 h 4662559"/>
              <a:gd name="connsiteX3476" fmla="*/ 3346024 w 3461505"/>
              <a:gd name="connsiteY3476" fmla="*/ 1438759 h 4662559"/>
              <a:gd name="connsiteX3477" fmla="*/ 113392 w 3461505"/>
              <a:gd name="connsiteY3477" fmla="*/ 1350350 h 4662559"/>
              <a:gd name="connsiteX3478" fmla="*/ 114682 w 3461505"/>
              <a:gd name="connsiteY3478" fmla="*/ 1356322 h 4662559"/>
              <a:gd name="connsiteX3479" fmla="*/ 115319 w 3461505"/>
              <a:gd name="connsiteY3479" fmla="*/ 1358482 h 4662559"/>
              <a:gd name="connsiteX3480" fmla="*/ 114698 w 3461505"/>
              <a:gd name="connsiteY3480" fmla="*/ 1359118 h 4662559"/>
              <a:gd name="connsiteX3481" fmla="*/ 113779 w 3461505"/>
              <a:gd name="connsiteY3481" fmla="*/ 1354867 h 4662559"/>
              <a:gd name="connsiteX3482" fmla="*/ 112861 w 3461505"/>
              <a:gd name="connsiteY3482" fmla="*/ 1350615 h 4662559"/>
              <a:gd name="connsiteX3483" fmla="*/ 115791 w 3461505"/>
              <a:gd name="connsiteY3483" fmla="*/ 1342426 h 4662559"/>
              <a:gd name="connsiteX3484" fmla="*/ 115609 w 3461505"/>
              <a:gd name="connsiteY3484" fmla="*/ 1345208 h 4662559"/>
              <a:gd name="connsiteX3485" fmla="*/ 117628 w 3461505"/>
              <a:gd name="connsiteY3485" fmla="*/ 1350927 h 4662559"/>
              <a:gd name="connsiteX3486" fmla="*/ 119648 w 3461505"/>
              <a:gd name="connsiteY3486" fmla="*/ 1356648 h 4662559"/>
              <a:gd name="connsiteX3487" fmla="*/ 117264 w 3461505"/>
              <a:gd name="connsiteY3487" fmla="*/ 1356491 h 4662559"/>
              <a:gd name="connsiteX3488" fmla="*/ 116086 w 3461505"/>
              <a:gd name="connsiteY3488" fmla="*/ 1357697 h 4662559"/>
              <a:gd name="connsiteX3489" fmla="*/ 115875 w 3461505"/>
              <a:gd name="connsiteY3489" fmla="*/ 1356400 h 4662559"/>
              <a:gd name="connsiteX3490" fmla="*/ 114056 w 3461505"/>
              <a:gd name="connsiteY3490" fmla="*/ 1350019 h 4662559"/>
              <a:gd name="connsiteX3491" fmla="*/ 115335 w 3461505"/>
              <a:gd name="connsiteY3491" fmla="*/ 1349381 h 4662559"/>
              <a:gd name="connsiteX3492" fmla="*/ 113225 w 3461505"/>
              <a:gd name="connsiteY3492" fmla="*/ 1345051 h 4662559"/>
              <a:gd name="connsiteX3493" fmla="*/ 114508 w 3461505"/>
              <a:gd name="connsiteY3493" fmla="*/ 1343739 h 4662559"/>
              <a:gd name="connsiteX3494" fmla="*/ 111819 w 3461505"/>
              <a:gd name="connsiteY3494" fmla="*/ 1342166 h 4662559"/>
              <a:gd name="connsiteX3495" fmla="*/ 113407 w 3461505"/>
              <a:gd name="connsiteY3495" fmla="*/ 1342269 h 4662559"/>
              <a:gd name="connsiteX3496" fmla="*/ 112201 w 3461505"/>
              <a:gd name="connsiteY3496" fmla="*/ 1343504 h 4662559"/>
              <a:gd name="connsiteX3497" fmla="*/ 111023 w 3461505"/>
              <a:gd name="connsiteY3497" fmla="*/ 1342114 h 4662559"/>
              <a:gd name="connsiteX3498" fmla="*/ 111620 w 3461505"/>
              <a:gd name="connsiteY3498" fmla="*/ 1342153 h 4662559"/>
              <a:gd name="connsiteX3499" fmla="*/ 111964 w 3461505"/>
              <a:gd name="connsiteY3499" fmla="*/ 1343746 h 4662559"/>
              <a:gd name="connsiteX3500" fmla="*/ 110840 w 3461505"/>
              <a:gd name="connsiteY3500" fmla="*/ 1344896 h 4662559"/>
              <a:gd name="connsiteX3501" fmla="*/ 111023 w 3461505"/>
              <a:gd name="connsiteY3501" fmla="*/ 1342114 h 4662559"/>
              <a:gd name="connsiteX3502" fmla="*/ 70242 w 3461505"/>
              <a:gd name="connsiteY3502" fmla="*/ 1339628 h 4662559"/>
              <a:gd name="connsiteX3503" fmla="*/ 72330 w 3461505"/>
              <a:gd name="connsiteY3503" fmla="*/ 1347960 h 4662559"/>
              <a:gd name="connsiteX3504" fmla="*/ 74854 w 3461505"/>
              <a:gd name="connsiteY3504" fmla="*/ 1355110 h 4662559"/>
              <a:gd name="connsiteX3505" fmla="*/ 74969 w 3461505"/>
              <a:gd name="connsiteY3505" fmla="*/ 1355670 h 4662559"/>
              <a:gd name="connsiteX3506" fmla="*/ 74062 w 3461505"/>
              <a:gd name="connsiteY3506" fmla="*/ 1355058 h 4662559"/>
              <a:gd name="connsiteX3507" fmla="*/ 71768 w 3461505"/>
              <a:gd name="connsiteY3507" fmla="*/ 1353511 h 4662559"/>
              <a:gd name="connsiteX3508" fmla="*/ 105017 w 3461505"/>
              <a:gd name="connsiteY3508" fmla="*/ 1334997 h 4662559"/>
              <a:gd name="connsiteX3509" fmla="*/ 104761 w 3461505"/>
              <a:gd name="connsiteY3509" fmla="*/ 1338910 h 4662559"/>
              <a:gd name="connsiteX3510" fmla="*/ 105930 w 3461505"/>
              <a:gd name="connsiteY3510" fmla="*/ 1337584 h 4662559"/>
              <a:gd name="connsiteX3511" fmla="*/ 105139 w 3461505"/>
              <a:gd name="connsiteY3511" fmla="*/ 1333127 h 4662559"/>
              <a:gd name="connsiteX3512" fmla="*/ 106279 w 3461505"/>
              <a:gd name="connsiteY3512" fmla="*/ 1337188 h 4662559"/>
              <a:gd name="connsiteX3513" fmla="*/ 105930 w 3461505"/>
              <a:gd name="connsiteY3513" fmla="*/ 1337584 h 4662559"/>
              <a:gd name="connsiteX3514" fmla="*/ 106436 w 3461505"/>
              <a:gd name="connsiteY3514" fmla="*/ 1339019 h 4662559"/>
              <a:gd name="connsiteX3515" fmla="*/ 104761 w 3461505"/>
              <a:gd name="connsiteY3515" fmla="*/ 1338910 h 4662559"/>
              <a:gd name="connsiteX3516" fmla="*/ 103394 w 3461505"/>
              <a:gd name="connsiteY3516" fmla="*/ 1338820 h 4662559"/>
              <a:gd name="connsiteX3517" fmla="*/ 103040 w 3461505"/>
              <a:gd name="connsiteY3517" fmla="*/ 1336010 h 4662559"/>
              <a:gd name="connsiteX3518" fmla="*/ 103043 w 3461505"/>
              <a:gd name="connsiteY3518" fmla="*/ 1336003 h 4662559"/>
              <a:gd name="connsiteX3519" fmla="*/ 104418 w 3461505"/>
              <a:gd name="connsiteY3519" fmla="*/ 1333298 h 4662559"/>
              <a:gd name="connsiteX3520" fmla="*/ 105017 w 3461505"/>
              <a:gd name="connsiteY3520" fmla="*/ 1334997 h 4662559"/>
              <a:gd name="connsiteX3521" fmla="*/ 66635 w 3461505"/>
              <a:gd name="connsiteY3521" fmla="*/ 1325237 h 4662559"/>
              <a:gd name="connsiteX3522" fmla="*/ 67326 w 3461505"/>
              <a:gd name="connsiteY3522" fmla="*/ 1332965 h 4662559"/>
              <a:gd name="connsiteX3523" fmla="*/ 69889 w 3461505"/>
              <a:gd name="connsiteY3523" fmla="*/ 1338222 h 4662559"/>
              <a:gd name="connsiteX3524" fmla="*/ 69482 w 3461505"/>
              <a:gd name="connsiteY3524" fmla="*/ 1336599 h 4662559"/>
              <a:gd name="connsiteX3525" fmla="*/ 66635 w 3461505"/>
              <a:gd name="connsiteY3525" fmla="*/ 1325237 h 4662559"/>
              <a:gd name="connsiteX3526" fmla="*/ 37828 w 3461505"/>
              <a:gd name="connsiteY3526" fmla="*/ 1323348 h 4662559"/>
              <a:gd name="connsiteX3527" fmla="*/ 40213 w 3461505"/>
              <a:gd name="connsiteY3527" fmla="*/ 1323505 h 4662559"/>
              <a:gd name="connsiteX3528" fmla="*/ 42232 w 3461505"/>
              <a:gd name="connsiteY3528" fmla="*/ 1329225 h 4662559"/>
              <a:gd name="connsiteX3529" fmla="*/ 39849 w 3461505"/>
              <a:gd name="connsiteY3529" fmla="*/ 1329069 h 4662559"/>
              <a:gd name="connsiteX3530" fmla="*/ 37828 w 3461505"/>
              <a:gd name="connsiteY3530" fmla="*/ 1323348 h 4662559"/>
              <a:gd name="connsiteX3531" fmla="*/ 44515 w 3461505"/>
              <a:gd name="connsiteY3531" fmla="*/ 1315272 h 4662559"/>
              <a:gd name="connsiteX3532" fmla="*/ 46447 w 3461505"/>
              <a:gd name="connsiteY3532" fmla="*/ 1319722 h 4662559"/>
              <a:gd name="connsiteX3533" fmla="*/ 49567 w 3461505"/>
              <a:gd name="connsiteY3533" fmla="*/ 1326911 h 4662559"/>
              <a:gd name="connsiteX3534" fmla="*/ 47183 w 3461505"/>
              <a:gd name="connsiteY3534" fmla="*/ 1326755 h 4662559"/>
              <a:gd name="connsiteX3535" fmla="*/ 29750 w 3461505"/>
              <a:gd name="connsiteY3535" fmla="*/ 1300468 h 4662559"/>
              <a:gd name="connsiteX3536" fmla="*/ 33972 w 3461505"/>
              <a:gd name="connsiteY3536" fmla="*/ 1309126 h 4662559"/>
              <a:gd name="connsiteX3537" fmla="*/ 31770 w 3461505"/>
              <a:gd name="connsiteY3537" fmla="*/ 1306188 h 4662559"/>
              <a:gd name="connsiteX3538" fmla="*/ 30760 w 3461505"/>
              <a:gd name="connsiteY3538" fmla="*/ 1303328 h 4662559"/>
              <a:gd name="connsiteX3539" fmla="*/ 29750 w 3461505"/>
              <a:gd name="connsiteY3539" fmla="*/ 1300468 h 4662559"/>
              <a:gd name="connsiteX3540" fmla="*/ 51390 w 3461505"/>
              <a:gd name="connsiteY3540" fmla="*/ 1299091 h 4662559"/>
              <a:gd name="connsiteX3541" fmla="*/ 53963 w 3461505"/>
              <a:gd name="connsiteY3541" fmla="*/ 1314627 h 4662559"/>
              <a:gd name="connsiteX3542" fmla="*/ 56720 w 3461505"/>
              <a:gd name="connsiteY3542" fmla="*/ 1327380 h 4662559"/>
              <a:gd name="connsiteX3543" fmla="*/ 53410 w 3461505"/>
              <a:gd name="connsiteY3543" fmla="*/ 1304812 h 4662559"/>
              <a:gd name="connsiteX3544" fmla="*/ 51390 w 3461505"/>
              <a:gd name="connsiteY3544" fmla="*/ 1299091 h 4662559"/>
              <a:gd name="connsiteX3545" fmla="*/ 28398 w 3461505"/>
              <a:gd name="connsiteY3545" fmla="*/ 1284547 h 4662559"/>
              <a:gd name="connsiteX3546" fmla="*/ 25893 w 3461505"/>
              <a:gd name="connsiteY3546" fmla="*/ 1286246 h 4662559"/>
              <a:gd name="connsiteX3547" fmla="*/ 28095 w 3461505"/>
              <a:gd name="connsiteY3547" fmla="*/ 1289184 h 4662559"/>
              <a:gd name="connsiteX3548" fmla="*/ 28460 w 3461505"/>
              <a:gd name="connsiteY3548" fmla="*/ 1283620 h 4662559"/>
              <a:gd name="connsiteX3549" fmla="*/ 28398 w 3461505"/>
              <a:gd name="connsiteY3549" fmla="*/ 1284547 h 4662559"/>
              <a:gd name="connsiteX3550" fmla="*/ 29652 w 3461505"/>
              <a:gd name="connsiteY3550" fmla="*/ 1283698 h 4662559"/>
              <a:gd name="connsiteX3551" fmla="*/ 28460 w 3461505"/>
              <a:gd name="connsiteY3551" fmla="*/ 1283620 h 4662559"/>
              <a:gd name="connsiteX3552" fmla="*/ 95842 w 3461505"/>
              <a:gd name="connsiteY3552" fmla="*/ 1271369 h 4662559"/>
              <a:gd name="connsiteX3553" fmla="*/ 99817 w 3461505"/>
              <a:gd name="connsiteY3553" fmla="*/ 1293882 h 4662559"/>
              <a:gd name="connsiteX3554" fmla="*/ 106403 w 3461505"/>
              <a:gd name="connsiteY3554" fmla="*/ 1315269 h 4662559"/>
              <a:gd name="connsiteX3555" fmla="*/ 111388 w 3461505"/>
              <a:gd name="connsiteY3555" fmla="*/ 1336550 h 4662559"/>
              <a:gd name="connsiteX3556" fmla="*/ 110359 w 3461505"/>
              <a:gd name="connsiteY3556" fmla="*/ 1336629 h 4662559"/>
              <a:gd name="connsiteX3557" fmla="*/ 107242 w 3461505"/>
              <a:gd name="connsiteY3557" fmla="*/ 1323705 h 4662559"/>
              <a:gd name="connsiteX3558" fmla="*/ 103476 w 3461505"/>
              <a:gd name="connsiteY3558" fmla="*/ 1308092 h 4662559"/>
              <a:gd name="connsiteX3559" fmla="*/ 107059 w 3461505"/>
              <a:gd name="connsiteY3559" fmla="*/ 1326487 h 4662559"/>
              <a:gd name="connsiteX3560" fmla="*/ 110184 w 3461505"/>
              <a:gd name="connsiteY3560" fmla="*/ 1336642 h 4662559"/>
              <a:gd name="connsiteX3561" fmla="*/ 106508 w 3461505"/>
              <a:gd name="connsiteY3561" fmla="*/ 1336928 h 4662559"/>
              <a:gd name="connsiteX3562" fmla="*/ 106384 w 3461505"/>
              <a:gd name="connsiteY3562" fmla="*/ 1337068 h 4662559"/>
              <a:gd name="connsiteX3563" fmla="*/ 105149 w 3461505"/>
              <a:gd name="connsiteY3563" fmla="*/ 1332977 h 4662559"/>
              <a:gd name="connsiteX3564" fmla="*/ 105307 w 3461505"/>
              <a:gd name="connsiteY3564" fmla="*/ 1330563 h 4662559"/>
              <a:gd name="connsiteX3565" fmla="*/ 102622 w 3461505"/>
              <a:gd name="connsiteY3565" fmla="*/ 1325103 h 4662559"/>
              <a:gd name="connsiteX3566" fmla="*/ 104584 w 3461505"/>
              <a:gd name="connsiteY3566" fmla="*/ 1327721 h 4662559"/>
              <a:gd name="connsiteX3567" fmla="*/ 100546 w 3461505"/>
              <a:gd name="connsiteY3567" fmla="*/ 1316281 h 4662559"/>
              <a:gd name="connsiteX3568" fmla="*/ 101464 w 3461505"/>
              <a:gd name="connsiteY3568" fmla="*/ 1320532 h 4662559"/>
              <a:gd name="connsiteX3569" fmla="*/ 102361 w 3461505"/>
              <a:gd name="connsiteY3569" fmla="*/ 1324685 h 4662559"/>
              <a:gd name="connsiteX3570" fmla="*/ 101500 w 3461505"/>
              <a:gd name="connsiteY3570" fmla="*/ 1323843 h 4662559"/>
              <a:gd name="connsiteX3571" fmla="*/ 100546 w 3461505"/>
              <a:gd name="connsiteY3571" fmla="*/ 1316281 h 4662559"/>
              <a:gd name="connsiteX3572" fmla="*/ 96863 w 3461505"/>
              <a:gd name="connsiteY3572" fmla="*/ 1281116 h 4662559"/>
              <a:gd name="connsiteX3573" fmla="*/ 3292583 w 3461505"/>
              <a:gd name="connsiteY3573" fmla="*/ 1248194 h 4662559"/>
              <a:gd name="connsiteX3574" fmla="*/ 3341290 w 3461505"/>
              <a:gd name="connsiteY3574" fmla="*/ 1392365 h 4662559"/>
              <a:gd name="connsiteX3575" fmla="*/ 3387651 w 3461505"/>
              <a:gd name="connsiteY3575" fmla="*/ 1536387 h 4662559"/>
              <a:gd name="connsiteX3576" fmla="*/ 3340206 w 3461505"/>
              <a:gd name="connsiteY3576" fmla="*/ 1390899 h 4662559"/>
              <a:gd name="connsiteX3577" fmla="*/ 3292583 w 3461505"/>
              <a:gd name="connsiteY3577" fmla="*/ 1248194 h 4662559"/>
              <a:gd name="connsiteX3578" fmla="*/ 93293 w 3461505"/>
              <a:gd name="connsiteY3578" fmla="*/ 1244244 h 4662559"/>
              <a:gd name="connsiteX3579" fmla="*/ 93551 w 3461505"/>
              <a:gd name="connsiteY3579" fmla="*/ 1245043 h 4662559"/>
              <a:gd name="connsiteX3580" fmla="*/ 95341 w 3461505"/>
              <a:gd name="connsiteY3580" fmla="*/ 1250143 h 4662559"/>
              <a:gd name="connsiteX3581" fmla="*/ 93261 w 3461505"/>
              <a:gd name="connsiteY3581" fmla="*/ 1244729 h 4662559"/>
              <a:gd name="connsiteX3582" fmla="*/ 3215436 w 3461505"/>
              <a:gd name="connsiteY3582" fmla="*/ 1171880 h 4662559"/>
              <a:gd name="connsiteX3583" fmla="*/ 3216975 w 3461505"/>
              <a:gd name="connsiteY3583" fmla="*/ 1173548 h 4662559"/>
              <a:gd name="connsiteX3584" fmla="*/ 3229499 w 3461505"/>
              <a:gd name="connsiteY3584" fmla="*/ 1202281 h 4662559"/>
              <a:gd name="connsiteX3585" fmla="*/ 3218825 w 3461505"/>
              <a:gd name="connsiteY3585" fmla="*/ 1182047 h 4662559"/>
              <a:gd name="connsiteX3586" fmla="*/ 3215436 w 3461505"/>
              <a:gd name="connsiteY3586" fmla="*/ 1171880 h 4662559"/>
              <a:gd name="connsiteX3587" fmla="*/ 3202848 w 3461505"/>
              <a:gd name="connsiteY3587" fmla="*/ 1162162 h 4662559"/>
              <a:gd name="connsiteX3588" fmla="*/ 3203614 w 3461505"/>
              <a:gd name="connsiteY3588" fmla="*/ 1164319 h 4662559"/>
              <a:gd name="connsiteX3589" fmla="*/ 3204628 w 3461505"/>
              <a:gd name="connsiteY3589" fmla="*/ 1167176 h 4662559"/>
              <a:gd name="connsiteX3590" fmla="*/ 3186023 w 3461505"/>
              <a:gd name="connsiteY3590" fmla="*/ 1096154 h 4662559"/>
              <a:gd name="connsiteX3591" fmla="*/ 3190256 w 3461505"/>
              <a:gd name="connsiteY3591" fmla="*/ 1104804 h 4662559"/>
              <a:gd name="connsiteX3592" fmla="*/ 3192285 w 3461505"/>
              <a:gd name="connsiteY3592" fmla="*/ 1110521 h 4662559"/>
              <a:gd name="connsiteX3593" fmla="*/ 3188051 w 3461505"/>
              <a:gd name="connsiteY3593" fmla="*/ 1101871 h 4662559"/>
              <a:gd name="connsiteX3594" fmla="*/ 3186023 w 3461505"/>
              <a:gd name="connsiteY3594" fmla="*/ 1096154 h 4662559"/>
              <a:gd name="connsiteX3595" fmla="*/ 3180106 w 3461505"/>
              <a:gd name="connsiteY3595" fmla="*/ 1092086 h 4662559"/>
              <a:gd name="connsiteX3596" fmla="*/ 3180239 w 3461505"/>
              <a:gd name="connsiteY3596" fmla="*/ 1092994 h 4662559"/>
              <a:gd name="connsiteX3597" fmla="*/ 3183460 w 3461505"/>
              <a:gd name="connsiteY3597" fmla="*/ 1098785 h 4662559"/>
              <a:gd name="connsiteX3598" fmla="*/ 3186231 w 3461505"/>
              <a:gd name="connsiteY3598" fmla="*/ 1082200 h 4662559"/>
              <a:gd name="connsiteX3599" fmla="*/ 3188137 w 3461505"/>
              <a:gd name="connsiteY3599" fmla="*/ 1086512 h 4662559"/>
              <a:gd name="connsiteX3600" fmla="*/ 3190969 w 3461505"/>
              <a:gd name="connsiteY3600" fmla="*/ 1093676 h 4662559"/>
              <a:gd name="connsiteX3601" fmla="*/ 3166345 w 3461505"/>
              <a:gd name="connsiteY3601" fmla="*/ 1066969 h 4662559"/>
              <a:gd name="connsiteX3602" fmla="*/ 3168195 w 3461505"/>
              <a:gd name="connsiteY3602" fmla="*/ 1075467 h 4662559"/>
              <a:gd name="connsiteX3603" fmla="*/ 3171800 w 3461505"/>
              <a:gd name="connsiteY3603" fmla="*/ 1085629 h 4662559"/>
              <a:gd name="connsiteX3604" fmla="*/ 3172333 w 3461505"/>
              <a:gd name="connsiteY3604" fmla="*/ 1086737 h 4662559"/>
              <a:gd name="connsiteX3605" fmla="*/ 3173279 w 3461505"/>
              <a:gd name="connsiteY3605" fmla="*/ 1084868 h 4662559"/>
              <a:gd name="connsiteX3606" fmla="*/ 3171593 w 3461505"/>
              <a:gd name="connsiteY3606" fmla="*/ 1078476 h 4662559"/>
              <a:gd name="connsiteX3607" fmla="*/ 3166345 w 3461505"/>
              <a:gd name="connsiteY3607" fmla="*/ 1066969 h 4662559"/>
              <a:gd name="connsiteX3608" fmla="*/ 585652 w 3461505"/>
              <a:gd name="connsiteY3608" fmla="*/ 1043659 h 4662559"/>
              <a:gd name="connsiteX3609" fmla="*/ 589520 w 3461505"/>
              <a:gd name="connsiteY3609" fmla="*/ 1056073 h 4662559"/>
              <a:gd name="connsiteX3610" fmla="*/ 592279 w 3461505"/>
              <a:gd name="connsiteY3610" fmla="*/ 1065409 h 4662559"/>
              <a:gd name="connsiteX3611" fmla="*/ 592229 w 3461505"/>
              <a:gd name="connsiteY3611" fmla="*/ 1071345 h 4662559"/>
              <a:gd name="connsiteX3612" fmla="*/ 593615 w 3461505"/>
              <a:gd name="connsiteY3612" fmla="*/ 1069929 h 4662559"/>
              <a:gd name="connsiteX3613" fmla="*/ 594516 w 3461505"/>
              <a:gd name="connsiteY3613" fmla="*/ 1072981 h 4662559"/>
              <a:gd name="connsiteX3614" fmla="*/ 594080 w 3461505"/>
              <a:gd name="connsiteY3614" fmla="*/ 1079652 h 4662559"/>
              <a:gd name="connsiteX3615" fmla="*/ 593776 w 3461505"/>
              <a:gd name="connsiteY3615" fmla="*/ 1079177 h 4662559"/>
              <a:gd name="connsiteX3616" fmla="*/ 594680 w 3461505"/>
              <a:gd name="connsiteY3616" fmla="*/ 994356 h 4662559"/>
              <a:gd name="connsiteX3617" fmla="*/ 594939 w 3461505"/>
              <a:gd name="connsiteY3617" fmla="*/ 995154 h 4662559"/>
              <a:gd name="connsiteX3618" fmla="*/ 596729 w 3461505"/>
              <a:gd name="connsiteY3618" fmla="*/ 1000255 h 4662559"/>
              <a:gd name="connsiteX3619" fmla="*/ 594649 w 3461505"/>
              <a:gd name="connsiteY3619" fmla="*/ 994840 h 4662559"/>
              <a:gd name="connsiteX3620" fmla="*/ 573423 w 3461505"/>
              <a:gd name="connsiteY3620" fmla="*/ 990209 h 4662559"/>
              <a:gd name="connsiteX3621" fmla="*/ 582175 w 3461505"/>
              <a:gd name="connsiteY3621" fmla="*/ 1012090 h 4662559"/>
              <a:gd name="connsiteX3622" fmla="*/ 590177 w 3461505"/>
              <a:gd name="connsiteY3622" fmla="*/ 1034647 h 4662559"/>
              <a:gd name="connsiteX3623" fmla="*/ 591288 w 3461505"/>
              <a:gd name="connsiteY3623" fmla="*/ 1046138 h 4662559"/>
              <a:gd name="connsiteX3624" fmla="*/ 589087 w 3461505"/>
              <a:gd name="connsiteY3624" fmla="*/ 1043200 h 4662559"/>
              <a:gd name="connsiteX3625" fmla="*/ 590304 w 3461505"/>
              <a:gd name="connsiteY3625" fmla="*/ 1050100 h 4662559"/>
              <a:gd name="connsiteX3626" fmla="*/ 585887 w 3461505"/>
              <a:gd name="connsiteY3626" fmla="*/ 1036287 h 4662559"/>
              <a:gd name="connsiteX3627" fmla="*/ 574243 w 3461505"/>
              <a:gd name="connsiteY3627" fmla="*/ 993791 h 4662559"/>
              <a:gd name="connsiteX3628" fmla="*/ 591110 w 3461505"/>
              <a:gd name="connsiteY3628" fmla="*/ 984721 h 4662559"/>
              <a:gd name="connsiteX3629" fmla="*/ 592207 w 3461505"/>
              <a:gd name="connsiteY3629" fmla="*/ 986695 h 4662559"/>
              <a:gd name="connsiteX3630" fmla="*/ 592840 w 3461505"/>
              <a:gd name="connsiteY3630" fmla="*/ 988651 h 4662559"/>
              <a:gd name="connsiteX3631" fmla="*/ 592641 w 3461505"/>
              <a:gd name="connsiteY3631" fmla="*/ 988951 h 4662559"/>
              <a:gd name="connsiteX3632" fmla="*/ 592604 w 3461505"/>
              <a:gd name="connsiteY3632" fmla="*/ 989518 h 4662559"/>
              <a:gd name="connsiteX3633" fmla="*/ 591331 w 3461505"/>
              <a:gd name="connsiteY3633" fmla="*/ 986207 h 4662559"/>
              <a:gd name="connsiteX3634" fmla="*/ 3135748 w 3461505"/>
              <a:gd name="connsiteY3634" fmla="*/ 984010 h 4662559"/>
              <a:gd name="connsiteX3635" fmla="*/ 3160101 w 3461505"/>
              <a:gd name="connsiteY3635" fmla="*/ 1033048 h 4662559"/>
              <a:gd name="connsiteX3636" fmla="*/ 3183681 w 3461505"/>
              <a:gd name="connsiteY3636" fmla="*/ 1084832 h 4662559"/>
              <a:gd name="connsiteX3637" fmla="*/ 3175213 w 3461505"/>
              <a:gd name="connsiteY3637" fmla="*/ 1067532 h 4662559"/>
              <a:gd name="connsiteX3638" fmla="*/ 3166566 w 3461505"/>
              <a:gd name="connsiteY3638" fmla="*/ 1053014 h 4662559"/>
              <a:gd name="connsiteX3639" fmla="*/ 3177062 w 3461505"/>
              <a:gd name="connsiteY3639" fmla="*/ 1076030 h 4662559"/>
              <a:gd name="connsiteX3640" fmla="*/ 3170711 w 3461505"/>
              <a:gd name="connsiteY3640" fmla="*/ 1063055 h 4662559"/>
              <a:gd name="connsiteX3641" fmla="*/ 3166388 w 3461505"/>
              <a:gd name="connsiteY3641" fmla="*/ 1055797 h 4662559"/>
              <a:gd name="connsiteX3642" fmla="*/ 3175153 w 3461505"/>
              <a:gd name="connsiteY3642" fmla="*/ 1082194 h 4662559"/>
              <a:gd name="connsiteX3643" fmla="*/ 3180106 w 3461505"/>
              <a:gd name="connsiteY3643" fmla="*/ 1092086 h 4662559"/>
              <a:gd name="connsiteX3644" fmla="*/ 3180031 w 3461505"/>
              <a:gd name="connsiteY3644" fmla="*/ 1091583 h 4662559"/>
              <a:gd name="connsiteX3645" fmla="*/ 3181432 w 3461505"/>
              <a:gd name="connsiteY3645" fmla="*/ 1093069 h 4662559"/>
              <a:gd name="connsiteX3646" fmla="*/ 3184171 w 3461505"/>
              <a:gd name="connsiteY3646" fmla="*/ 1099732 h 4662559"/>
              <a:gd name="connsiteX3647" fmla="*/ 3192048 w 3461505"/>
              <a:gd name="connsiteY3647" fmla="*/ 1118886 h 4662559"/>
              <a:gd name="connsiteX3648" fmla="*/ 3203094 w 3461505"/>
              <a:gd name="connsiteY3648" fmla="*/ 1139143 h 4662559"/>
              <a:gd name="connsiteX3649" fmla="*/ 3200813 w 3461505"/>
              <a:gd name="connsiteY3649" fmla="*/ 1136205 h 4662559"/>
              <a:gd name="connsiteX3650" fmla="*/ 3198533 w 3461505"/>
              <a:gd name="connsiteY3650" fmla="*/ 1133267 h 4662559"/>
              <a:gd name="connsiteX3651" fmla="*/ 3209186 w 3461505"/>
              <a:gd name="connsiteY3651" fmla="*/ 1159086 h 4662559"/>
              <a:gd name="connsiteX3652" fmla="*/ 3202381 w 3461505"/>
              <a:gd name="connsiteY3652" fmla="*/ 1150272 h 4662559"/>
              <a:gd name="connsiteX3653" fmla="*/ 3204305 w 3461505"/>
              <a:gd name="connsiteY3653" fmla="*/ 1158775 h 4662559"/>
              <a:gd name="connsiteX3654" fmla="*/ 3216099 w 3461505"/>
              <a:gd name="connsiteY3654" fmla="*/ 1186064 h 4662559"/>
              <a:gd name="connsiteX3655" fmla="*/ 3227929 w 3461505"/>
              <a:gd name="connsiteY3655" fmla="*/ 1213355 h 4662559"/>
              <a:gd name="connsiteX3656" fmla="*/ 3208007 w 3461505"/>
              <a:gd name="connsiteY3656" fmla="*/ 1170186 h 4662559"/>
              <a:gd name="connsiteX3657" fmla="*/ 3190254 w 3461505"/>
              <a:gd name="connsiteY3657" fmla="*/ 1129947 h 4662559"/>
              <a:gd name="connsiteX3658" fmla="*/ 3197530 w 3461505"/>
              <a:gd name="connsiteY3658" fmla="*/ 1147171 h 4662559"/>
              <a:gd name="connsiteX3659" fmla="*/ 3202600 w 3461505"/>
              <a:gd name="connsiteY3659" fmla="*/ 1161460 h 4662559"/>
              <a:gd name="connsiteX3660" fmla="*/ 3200394 w 3461505"/>
              <a:gd name="connsiteY3660" fmla="*/ 1158527 h 4662559"/>
              <a:gd name="connsiteX3661" fmla="*/ 3214767 w 3461505"/>
              <a:gd name="connsiteY3661" fmla="*/ 1195757 h 4662559"/>
              <a:gd name="connsiteX3662" fmla="*/ 3228962 w 3461505"/>
              <a:gd name="connsiteY3662" fmla="*/ 1235769 h 4662559"/>
              <a:gd name="connsiteX3663" fmla="*/ 3218555 w 3461505"/>
              <a:gd name="connsiteY3663" fmla="*/ 1211363 h 4662559"/>
              <a:gd name="connsiteX3664" fmla="*/ 3208148 w 3461505"/>
              <a:gd name="connsiteY3664" fmla="*/ 1186955 h 4662559"/>
              <a:gd name="connsiteX3665" fmla="*/ 3196551 w 3461505"/>
              <a:gd name="connsiteY3665" fmla="*/ 1156886 h 4662559"/>
              <a:gd name="connsiteX3666" fmla="*/ 3184255 w 3461505"/>
              <a:gd name="connsiteY3666" fmla="*/ 1129565 h 4662559"/>
              <a:gd name="connsiteX3667" fmla="*/ 3184433 w 3461505"/>
              <a:gd name="connsiteY3667" fmla="*/ 1126783 h 4662559"/>
              <a:gd name="connsiteX3668" fmla="*/ 3174758 w 3461505"/>
              <a:gd name="connsiteY3668" fmla="*/ 1103820 h 4662559"/>
              <a:gd name="connsiteX3669" fmla="*/ 3163426 w 3461505"/>
              <a:gd name="connsiteY3669" fmla="*/ 1075164 h 4662559"/>
              <a:gd name="connsiteX3670" fmla="*/ 3172072 w 3461505"/>
              <a:gd name="connsiteY3670" fmla="*/ 1089680 h 4662559"/>
              <a:gd name="connsiteX3671" fmla="*/ 3180718 w 3461505"/>
              <a:gd name="connsiteY3671" fmla="*/ 1104198 h 4662559"/>
              <a:gd name="connsiteX3672" fmla="*/ 3172333 w 3461505"/>
              <a:gd name="connsiteY3672" fmla="*/ 1086737 h 4662559"/>
              <a:gd name="connsiteX3673" fmla="*/ 3172250 w 3461505"/>
              <a:gd name="connsiteY3673" fmla="*/ 1086899 h 4662559"/>
              <a:gd name="connsiteX3674" fmla="*/ 3171800 w 3461505"/>
              <a:gd name="connsiteY3674" fmla="*/ 1085629 h 4662559"/>
              <a:gd name="connsiteX3675" fmla="*/ 3170685 w 3461505"/>
              <a:gd name="connsiteY3675" fmla="*/ 1083307 h 4662559"/>
              <a:gd name="connsiteX3676" fmla="*/ 3161577 w 3461505"/>
              <a:gd name="connsiteY3676" fmla="*/ 1066665 h 4662559"/>
              <a:gd name="connsiteX3677" fmla="*/ 3149587 w 3461505"/>
              <a:gd name="connsiteY3677" fmla="*/ 1029587 h 4662559"/>
              <a:gd name="connsiteX3678" fmla="*/ 3156206 w 3461505"/>
              <a:gd name="connsiteY3678" fmla="*/ 1038388 h 4662559"/>
              <a:gd name="connsiteX3679" fmla="*/ 3143504 w 3461505"/>
              <a:gd name="connsiteY3679" fmla="*/ 1012438 h 4662559"/>
              <a:gd name="connsiteX3680" fmla="*/ 3135748 w 3461505"/>
              <a:gd name="connsiteY3680" fmla="*/ 984010 h 4662559"/>
              <a:gd name="connsiteX3681" fmla="*/ 3186132 w 3461505"/>
              <a:gd name="connsiteY3681" fmla="*/ 934134 h 4662559"/>
              <a:gd name="connsiteX3682" fmla="*/ 3187086 w 3461505"/>
              <a:gd name="connsiteY3682" fmla="*/ 934195 h 4662559"/>
              <a:gd name="connsiteX3683" fmla="*/ 3186997 w 3461505"/>
              <a:gd name="connsiteY3683" fmla="*/ 935586 h 4662559"/>
              <a:gd name="connsiteX3684" fmla="*/ 3121370 w 3461505"/>
              <a:gd name="connsiteY3684" fmla="*/ 928611 h 4662559"/>
              <a:gd name="connsiteX3685" fmla="*/ 3130074 w 3461505"/>
              <a:gd name="connsiteY3685" fmla="*/ 948380 h 4662559"/>
              <a:gd name="connsiteX3686" fmla="*/ 3144279 w 3461505"/>
              <a:gd name="connsiteY3686" fmla="*/ 977568 h 4662559"/>
              <a:gd name="connsiteX3687" fmla="*/ 3169842 w 3461505"/>
              <a:gd name="connsiteY3687" fmla="*/ 1039255 h 4662559"/>
              <a:gd name="connsiteX3688" fmla="*/ 3167636 w 3461505"/>
              <a:gd name="connsiteY3688" fmla="*/ 1036321 h 4662559"/>
              <a:gd name="connsiteX3689" fmla="*/ 3165607 w 3461505"/>
              <a:gd name="connsiteY3689" fmla="*/ 1030605 h 4662559"/>
              <a:gd name="connsiteX3690" fmla="*/ 3165430 w 3461505"/>
              <a:gd name="connsiteY3690" fmla="*/ 1033387 h 4662559"/>
              <a:gd name="connsiteX3691" fmla="*/ 3149173 w 3461505"/>
              <a:gd name="connsiteY3691" fmla="*/ 1001624 h 4662559"/>
              <a:gd name="connsiteX3692" fmla="*/ 3133130 w 3461505"/>
              <a:gd name="connsiteY3692" fmla="*/ 967081 h 4662559"/>
              <a:gd name="connsiteX3693" fmla="*/ 3126133 w 3461505"/>
              <a:gd name="connsiteY3693" fmla="*/ 942892 h 4662559"/>
              <a:gd name="connsiteX3694" fmla="*/ 2897468 w 3461505"/>
              <a:gd name="connsiteY3694" fmla="*/ 920835 h 4662559"/>
              <a:gd name="connsiteX3695" fmla="*/ 2897755 w 3461505"/>
              <a:gd name="connsiteY3695" fmla="*/ 921391 h 4662559"/>
              <a:gd name="connsiteX3696" fmla="*/ 2897820 w 3461505"/>
              <a:gd name="connsiteY3696" fmla="*/ 922497 h 4662559"/>
              <a:gd name="connsiteX3697" fmla="*/ 2897721 w 3461505"/>
              <a:gd name="connsiteY3697" fmla="*/ 922037 h 4662559"/>
              <a:gd name="connsiteX3698" fmla="*/ 2974042 w 3461505"/>
              <a:gd name="connsiteY3698" fmla="*/ 910876 h 4662559"/>
              <a:gd name="connsiteX3699" fmla="*/ 2977173 w 3461505"/>
              <a:gd name="connsiteY3699" fmla="*/ 918059 h 4662559"/>
              <a:gd name="connsiteX3700" fmla="*/ 2976710 w 3461505"/>
              <a:gd name="connsiteY3700" fmla="*/ 925281 h 4662559"/>
              <a:gd name="connsiteX3701" fmla="*/ 2976543 w 3461505"/>
              <a:gd name="connsiteY3701" fmla="*/ 925068 h 4662559"/>
              <a:gd name="connsiteX3702" fmla="*/ 2976168 w 3461505"/>
              <a:gd name="connsiteY3702" fmla="*/ 919740 h 4662559"/>
              <a:gd name="connsiteX3703" fmla="*/ 570889 w 3461505"/>
              <a:gd name="connsiteY3703" fmla="*/ 910419 h 4662559"/>
              <a:gd name="connsiteX3704" fmla="*/ 578989 w 3461505"/>
              <a:gd name="connsiteY3704" fmla="*/ 940578 h 4662559"/>
              <a:gd name="connsiteX3705" fmla="*/ 581046 w 3461505"/>
              <a:gd name="connsiteY3705" fmla="*/ 946633 h 4662559"/>
              <a:gd name="connsiteX3706" fmla="*/ 579888 w 3461505"/>
              <a:gd name="connsiteY3706" fmla="*/ 945525 h 4662559"/>
              <a:gd name="connsiteX3707" fmla="*/ 571837 w 3461505"/>
              <a:gd name="connsiteY3707" fmla="*/ 927341 h 4662559"/>
              <a:gd name="connsiteX3708" fmla="*/ 567886 w 3461505"/>
              <a:gd name="connsiteY3708" fmla="*/ 916565 h 4662559"/>
              <a:gd name="connsiteX3709" fmla="*/ 2976045 w 3461505"/>
              <a:gd name="connsiteY3709" fmla="*/ 901265 h 4662559"/>
              <a:gd name="connsiteX3710" fmla="*/ 2980114 w 3461505"/>
              <a:gd name="connsiteY3710" fmla="*/ 911019 h 4662559"/>
              <a:gd name="connsiteX3711" fmla="*/ 2987182 w 3461505"/>
              <a:gd name="connsiteY3711" fmla="*/ 938389 h 4662559"/>
              <a:gd name="connsiteX3712" fmla="*/ 2985987 w 3461505"/>
              <a:gd name="connsiteY3712" fmla="*/ 936294 h 4662559"/>
              <a:gd name="connsiteX3713" fmla="*/ 2977797 w 3461505"/>
              <a:gd name="connsiteY3713" fmla="*/ 908320 h 4662559"/>
              <a:gd name="connsiteX3714" fmla="*/ 17876 w 3461505"/>
              <a:gd name="connsiteY3714" fmla="*/ 889448 h 4662559"/>
              <a:gd name="connsiteX3715" fmla="*/ 18156 w 3461505"/>
              <a:gd name="connsiteY3715" fmla="*/ 890290 h 4662559"/>
              <a:gd name="connsiteX3716" fmla="*/ 19682 w 3461505"/>
              <a:gd name="connsiteY3716" fmla="*/ 892108 h 4662559"/>
              <a:gd name="connsiteX3717" fmla="*/ 3147114 w 3461505"/>
              <a:gd name="connsiteY3717" fmla="*/ 881371 h 4662559"/>
              <a:gd name="connsiteX3718" fmla="*/ 3165187 w 3461505"/>
              <a:gd name="connsiteY3718" fmla="*/ 935597 h 4662559"/>
              <a:gd name="connsiteX3719" fmla="*/ 3185466 w 3461505"/>
              <a:gd name="connsiteY3719" fmla="*/ 992758 h 4662559"/>
              <a:gd name="connsiteX3720" fmla="*/ 3167304 w 3461505"/>
              <a:gd name="connsiteY3720" fmla="*/ 939922 h 4662559"/>
              <a:gd name="connsiteX3721" fmla="*/ 3147114 w 3461505"/>
              <a:gd name="connsiteY3721" fmla="*/ 881371 h 4662559"/>
              <a:gd name="connsiteX3722" fmla="*/ 14438 w 3461505"/>
              <a:gd name="connsiteY3722" fmla="*/ 878481 h 4662559"/>
              <a:gd name="connsiteX3723" fmla="*/ 16523 w 3461505"/>
              <a:gd name="connsiteY3723" fmla="*/ 887454 h 4662559"/>
              <a:gd name="connsiteX3724" fmla="*/ 17876 w 3461505"/>
              <a:gd name="connsiteY3724" fmla="*/ 889448 h 4662559"/>
              <a:gd name="connsiteX3725" fmla="*/ 16760 w 3461505"/>
              <a:gd name="connsiteY3725" fmla="*/ 886083 h 4662559"/>
              <a:gd name="connsiteX3726" fmla="*/ 14438 w 3461505"/>
              <a:gd name="connsiteY3726" fmla="*/ 878481 h 4662559"/>
              <a:gd name="connsiteX3727" fmla="*/ 516315 w 3461505"/>
              <a:gd name="connsiteY3727" fmla="*/ 870868 h 4662559"/>
              <a:gd name="connsiteX3728" fmla="*/ 516570 w 3461505"/>
              <a:gd name="connsiteY3728" fmla="*/ 871968 h 4662559"/>
              <a:gd name="connsiteX3729" fmla="*/ 516447 w 3461505"/>
              <a:gd name="connsiteY3729" fmla="*/ 872676 h 4662559"/>
              <a:gd name="connsiteX3730" fmla="*/ 3141265 w 3461505"/>
              <a:gd name="connsiteY3730" fmla="*/ 870310 h 4662559"/>
              <a:gd name="connsiteX3731" fmla="*/ 3141644 w 3461505"/>
              <a:gd name="connsiteY3731" fmla="*/ 873340 h 4662559"/>
              <a:gd name="connsiteX3732" fmla="*/ 3144729 w 3461505"/>
              <a:gd name="connsiteY3732" fmla="*/ 881219 h 4662559"/>
              <a:gd name="connsiteX3733" fmla="*/ 12353 w 3461505"/>
              <a:gd name="connsiteY3733" fmla="*/ 869506 h 4662559"/>
              <a:gd name="connsiteX3734" fmla="*/ 11882 w 3461505"/>
              <a:gd name="connsiteY3734" fmla="*/ 870218 h 4662559"/>
              <a:gd name="connsiteX3735" fmla="*/ 12408 w 3461505"/>
              <a:gd name="connsiteY3735" fmla="*/ 870940 h 4662559"/>
              <a:gd name="connsiteX3736" fmla="*/ 12353 w 3461505"/>
              <a:gd name="connsiteY3736" fmla="*/ 869506 h 4662559"/>
              <a:gd name="connsiteX3737" fmla="*/ 2954954 w 3461505"/>
              <a:gd name="connsiteY3737" fmla="*/ 865277 h 4662559"/>
              <a:gd name="connsiteX3738" fmla="*/ 2956850 w 3461505"/>
              <a:gd name="connsiteY3738" fmla="*/ 869353 h 4662559"/>
              <a:gd name="connsiteX3739" fmla="*/ 2957142 w 3461505"/>
              <a:gd name="connsiteY3739" fmla="*/ 871040 h 4662559"/>
              <a:gd name="connsiteX3740" fmla="*/ 2958492 w 3461505"/>
              <a:gd name="connsiteY3740" fmla="*/ 876464 h 4662559"/>
              <a:gd name="connsiteX3741" fmla="*/ 2955822 w 3461505"/>
              <a:gd name="connsiteY3741" fmla="*/ 870607 h 4662559"/>
              <a:gd name="connsiteX3742" fmla="*/ 3086305 w 3461505"/>
              <a:gd name="connsiteY3742" fmla="*/ 857872 h 4662559"/>
              <a:gd name="connsiteX3743" fmla="*/ 3090423 w 3461505"/>
              <a:gd name="connsiteY3743" fmla="*/ 869386 h 4662559"/>
              <a:gd name="connsiteX3744" fmla="*/ 3086919 w 3461505"/>
              <a:gd name="connsiteY3744" fmla="*/ 858687 h 4662559"/>
              <a:gd name="connsiteX3745" fmla="*/ 3136976 w 3461505"/>
              <a:gd name="connsiteY3745" fmla="*/ 852790 h 4662559"/>
              <a:gd name="connsiteX3746" fmla="*/ 3139750 w 3461505"/>
              <a:gd name="connsiteY3746" fmla="*/ 865537 h 4662559"/>
              <a:gd name="connsiteX3747" fmla="*/ 3141265 w 3461505"/>
              <a:gd name="connsiteY3747" fmla="*/ 870310 h 4662559"/>
              <a:gd name="connsiteX3748" fmla="*/ 3140853 w 3461505"/>
              <a:gd name="connsiteY3748" fmla="*/ 867005 h 4662559"/>
              <a:gd name="connsiteX3749" fmla="*/ 3136976 w 3461505"/>
              <a:gd name="connsiteY3749" fmla="*/ 852790 h 4662559"/>
              <a:gd name="connsiteX3750" fmla="*/ 2931120 w 3461505"/>
              <a:gd name="connsiteY3750" fmla="*/ 848007 h 4662559"/>
              <a:gd name="connsiteX3751" fmla="*/ 2935238 w 3461505"/>
              <a:gd name="connsiteY3751" fmla="*/ 859521 h 4662559"/>
              <a:gd name="connsiteX3752" fmla="*/ 2931734 w 3461505"/>
              <a:gd name="connsiteY3752" fmla="*/ 848822 h 4662559"/>
              <a:gd name="connsiteX3753" fmla="*/ 3013069 w 3461505"/>
              <a:gd name="connsiteY3753" fmla="*/ 843238 h 4662559"/>
              <a:gd name="connsiteX3754" fmla="*/ 3013431 w 3461505"/>
              <a:gd name="connsiteY3754" fmla="*/ 844937 h 4662559"/>
              <a:gd name="connsiteX3755" fmla="*/ 3013646 w 3461505"/>
              <a:gd name="connsiteY3755" fmla="*/ 844294 h 4662559"/>
              <a:gd name="connsiteX3756" fmla="*/ 2879750 w 3461505"/>
              <a:gd name="connsiteY3756" fmla="*/ 839852 h 4662559"/>
              <a:gd name="connsiteX3757" fmla="*/ 2883617 w 3461505"/>
              <a:gd name="connsiteY3757" fmla="*/ 852267 h 4662559"/>
              <a:gd name="connsiteX3758" fmla="*/ 2894256 w 3461505"/>
              <a:gd name="connsiteY3758" fmla="*/ 888263 h 4662559"/>
              <a:gd name="connsiteX3759" fmla="*/ 2894589 w 3461505"/>
              <a:gd name="connsiteY3759" fmla="*/ 896047 h 4662559"/>
              <a:gd name="connsiteX3760" fmla="*/ 2896595 w 3461505"/>
              <a:gd name="connsiteY3760" fmla="*/ 896175 h 4662559"/>
              <a:gd name="connsiteX3761" fmla="*/ 2896908 w 3461505"/>
              <a:gd name="connsiteY3761" fmla="*/ 897232 h 4662559"/>
              <a:gd name="connsiteX3762" fmla="*/ 2896262 w 3461505"/>
              <a:gd name="connsiteY3762" fmla="*/ 907329 h 4662559"/>
              <a:gd name="connsiteX3763" fmla="*/ 2897097 w 3461505"/>
              <a:gd name="connsiteY3763" fmla="*/ 912968 h 4662559"/>
              <a:gd name="connsiteX3764" fmla="*/ 2896360 w 3461505"/>
              <a:gd name="connsiteY3764" fmla="*/ 915579 h 4662559"/>
              <a:gd name="connsiteX3765" fmla="*/ 2887973 w 3461505"/>
              <a:gd name="connsiteY3765" fmla="*/ 875803 h 4662559"/>
              <a:gd name="connsiteX3766" fmla="*/ 9396 w 3461505"/>
              <a:gd name="connsiteY3766" fmla="*/ 837603 h 4662559"/>
              <a:gd name="connsiteX3767" fmla="*/ 12891 w 3461505"/>
              <a:gd name="connsiteY3767" fmla="*/ 845457 h 4662559"/>
              <a:gd name="connsiteX3768" fmla="*/ 13566 w 3461505"/>
              <a:gd name="connsiteY3768" fmla="*/ 855551 h 4662559"/>
              <a:gd name="connsiteX3769" fmla="*/ 14716 w 3461505"/>
              <a:gd name="connsiteY3769" fmla="*/ 862904 h 4662559"/>
              <a:gd name="connsiteX3770" fmla="*/ 15868 w 3461505"/>
              <a:gd name="connsiteY3770" fmla="*/ 870257 h 4662559"/>
              <a:gd name="connsiteX3771" fmla="*/ 19819 w 3461505"/>
              <a:gd name="connsiteY3771" fmla="*/ 882472 h 4662559"/>
              <a:gd name="connsiteX3772" fmla="*/ 21427 w 3461505"/>
              <a:gd name="connsiteY3772" fmla="*/ 894186 h 4662559"/>
              <a:gd name="connsiteX3773" fmla="*/ 19682 w 3461505"/>
              <a:gd name="connsiteY3773" fmla="*/ 892108 h 4662559"/>
              <a:gd name="connsiteX3774" fmla="*/ 23293 w 3461505"/>
              <a:gd name="connsiteY3774" fmla="*/ 897428 h 4662559"/>
              <a:gd name="connsiteX3775" fmla="*/ 24424 w 3461505"/>
              <a:gd name="connsiteY3775" fmla="*/ 911883 h 4662559"/>
              <a:gd name="connsiteX3776" fmla="*/ 25555 w 3461505"/>
              <a:gd name="connsiteY3776" fmla="*/ 926339 h 4662559"/>
              <a:gd name="connsiteX3777" fmla="*/ 28096 w 3461505"/>
              <a:gd name="connsiteY3777" fmla="*/ 939676 h 4662559"/>
              <a:gd name="connsiteX3778" fmla="*/ 30637 w 3461505"/>
              <a:gd name="connsiteY3778" fmla="*/ 953010 h 4662559"/>
              <a:gd name="connsiteX3779" fmla="*/ 32939 w 3461505"/>
              <a:gd name="connsiteY3779" fmla="*/ 967716 h 4662559"/>
              <a:gd name="connsiteX3780" fmla="*/ 35719 w 3461505"/>
              <a:gd name="connsiteY3780" fmla="*/ 979682 h 4662559"/>
              <a:gd name="connsiteX3781" fmla="*/ 40106 w 3461505"/>
              <a:gd name="connsiteY3781" fmla="*/ 1003360 h 4662559"/>
              <a:gd name="connsiteX3782" fmla="*/ 44017 w 3461505"/>
              <a:gd name="connsiteY3782" fmla="*/ 1029781 h 4662559"/>
              <a:gd name="connsiteX3783" fmla="*/ 54419 w 3461505"/>
              <a:gd name="connsiteY3783" fmla="*/ 1081752 h 4662559"/>
              <a:gd name="connsiteX3784" fmla="*/ 65298 w 3461505"/>
              <a:gd name="connsiteY3784" fmla="*/ 1130981 h 4662559"/>
              <a:gd name="connsiteX3785" fmla="*/ 55312 w 3461505"/>
              <a:gd name="connsiteY3785" fmla="*/ 1097578 h 4662559"/>
              <a:gd name="connsiteX3786" fmla="*/ 45325 w 3461505"/>
              <a:gd name="connsiteY3786" fmla="*/ 1064175 h 4662559"/>
              <a:gd name="connsiteX3787" fmla="*/ 37682 w 3461505"/>
              <a:gd name="connsiteY3787" fmla="*/ 1031271 h 4662559"/>
              <a:gd name="connsiteX3788" fmla="*/ 30040 w 3461505"/>
              <a:gd name="connsiteY3788" fmla="*/ 998370 h 4662559"/>
              <a:gd name="connsiteX3789" fmla="*/ 19440 w 3461505"/>
              <a:gd name="connsiteY3789" fmla="*/ 933563 h 4662559"/>
              <a:gd name="connsiteX3790" fmla="*/ 10706 w 3461505"/>
              <a:gd name="connsiteY3790" fmla="*/ 871997 h 4662559"/>
              <a:gd name="connsiteX3791" fmla="*/ 11882 w 3461505"/>
              <a:gd name="connsiteY3791" fmla="*/ 870218 h 4662559"/>
              <a:gd name="connsiteX3792" fmla="*/ 11181 w 3461505"/>
              <a:gd name="connsiteY3792" fmla="*/ 869256 h 4662559"/>
              <a:gd name="connsiteX3793" fmla="*/ 9396 w 3461505"/>
              <a:gd name="connsiteY3793" fmla="*/ 837603 h 4662559"/>
              <a:gd name="connsiteX3794" fmla="*/ 3011619 w 3461505"/>
              <a:gd name="connsiteY3794" fmla="*/ 836441 h 4662559"/>
              <a:gd name="connsiteX3795" fmla="*/ 3012436 w 3461505"/>
              <a:gd name="connsiteY3795" fmla="*/ 842080 h 4662559"/>
              <a:gd name="connsiteX3796" fmla="*/ 3013069 w 3461505"/>
              <a:gd name="connsiteY3796" fmla="*/ 843238 h 4662559"/>
              <a:gd name="connsiteX3797" fmla="*/ 507797 w 3461505"/>
              <a:gd name="connsiteY3797" fmla="*/ 824609 h 4662559"/>
              <a:gd name="connsiteX3798" fmla="*/ 516612 w 3461505"/>
              <a:gd name="connsiteY3798" fmla="*/ 857761 h 4662559"/>
              <a:gd name="connsiteX3799" fmla="*/ 513376 w 3461505"/>
              <a:gd name="connsiteY3799" fmla="*/ 841436 h 4662559"/>
              <a:gd name="connsiteX3800" fmla="*/ 507797 w 3461505"/>
              <a:gd name="connsiteY3800" fmla="*/ 824609 h 4662559"/>
              <a:gd name="connsiteX3801" fmla="*/ 3131605 w 3461505"/>
              <a:gd name="connsiteY3801" fmla="*/ 824513 h 4662559"/>
              <a:gd name="connsiteX3802" fmla="*/ 3158447 w 3461505"/>
              <a:gd name="connsiteY3802" fmla="*/ 910026 h 4662559"/>
              <a:gd name="connsiteX3803" fmla="*/ 3187672 w 3461505"/>
              <a:gd name="connsiteY3803" fmla="*/ 995691 h 4662559"/>
              <a:gd name="connsiteX3804" fmla="*/ 3187850 w 3461505"/>
              <a:gd name="connsiteY3804" fmla="*/ 992908 h 4662559"/>
              <a:gd name="connsiteX3805" fmla="*/ 3131605 w 3461505"/>
              <a:gd name="connsiteY3805" fmla="*/ 824513 h 4662559"/>
              <a:gd name="connsiteX3806" fmla="*/ 1163792 w 3461505"/>
              <a:gd name="connsiteY3806" fmla="*/ 823779 h 4662559"/>
              <a:gd name="connsiteX3807" fmla="*/ 1165037 w 3461505"/>
              <a:gd name="connsiteY3807" fmla="*/ 828746 h 4662559"/>
              <a:gd name="connsiteX3808" fmla="*/ 1164117 w 3461505"/>
              <a:gd name="connsiteY3808" fmla="*/ 826727 h 4662559"/>
              <a:gd name="connsiteX3809" fmla="*/ 3058164 w 3461505"/>
              <a:gd name="connsiteY3809" fmla="*/ 823537 h 4662559"/>
              <a:gd name="connsiteX3810" fmla="*/ 3058545 w 3461505"/>
              <a:gd name="connsiteY3810" fmla="*/ 825106 h 4662559"/>
              <a:gd name="connsiteX3811" fmla="*/ 3057962 w 3461505"/>
              <a:gd name="connsiteY3811" fmla="*/ 826384 h 4662559"/>
              <a:gd name="connsiteX3812" fmla="*/ 3057882 w 3461505"/>
              <a:gd name="connsiteY3812" fmla="*/ 826113 h 4662559"/>
              <a:gd name="connsiteX3813" fmla="*/ 1162422 w 3461505"/>
              <a:gd name="connsiteY3813" fmla="*/ 820285 h 4662559"/>
              <a:gd name="connsiteX3814" fmla="*/ 1163440 w 3461505"/>
              <a:gd name="connsiteY3814" fmla="*/ 822374 h 4662559"/>
              <a:gd name="connsiteX3815" fmla="*/ 1163110 w 3461505"/>
              <a:gd name="connsiteY3815" fmla="*/ 821056 h 4662559"/>
              <a:gd name="connsiteX3816" fmla="*/ 1164141 w 3461505"/>
              <a:gd name="connsiteY3816" fmla="*/ 823271 h 4662559"/>
              <a:gd name="connsiteX3817" fmla="*/ 1164304 w 3461505"/>
              <a:gd name="connsiteY3817" fmla="*/ 824210 h 4662559"/>
              <a:gd name="connsiteX3818" fmla="*/ 1164044 w 3461505"/>
              <a:gd name="connsiteY3818" fmla="*/ 823611 h 4662559"/>
              <a:gd name="connsiteX3819" fmla="*/ 1163440 w 3461505"/>
              <a:gd name="connsiteY3819" fmla="*/ 822374 h 4662559"/>
              <a:gd name="connsiteX3820" fmla="*/ 1163745 w 3461505"/>
              <a:gd name="connsiteY3820" fmla="*/ 823590 h 4662559"/>
              <a:gd name="connsiteX3821" fmla="*/ 1162953 w 3461505"/>
              <a:gd name="connsiteY3821" fmla="*/ 823539 h 4662559"/>
              <a:gd name="connsiteX3822" fmla="*/ 3060071 w 3461505"/>
              <a:gd name="connsiteY3822" fmla="*/ 819966 h 4662559"/>
              <a:gd name="connsiteX3823" fmla="*/ 3066333 w 3461505"/>
              <a:gd name="connsiteY3823" fmla="*/ 834332 h 4662559"/>
              <a:gd name="connsiteX3824" fmla="*/ 3061564 w 3461505"/>
              <a:gd name="connsiteY3824" fmla="*/ 834029 h 4662559"/>
              <a:gd name="connsiteX3825" fmla="*/ 3058989 w 3461505"/>
              <a:gd name="connsiteY3825" fmla="*/ 829850 h 4662559"/>
              <a:gd name="connsiteX3826" fmla="*/ 3057996 w 3461505"/>
              <a:gd name="connsiteY3826" fmla="*/ 826496 h 4662559"/>
              <a:gd name="connsiteX3827" fmla="*/ 3059893 w 3461505"/>
              <a:gd name="connsiteY3827" fmla="*/ 822748 h 4662559"/>
              <a:gd name="connsiteX3828" fmla="*/ 3059545 w 3461505"/>
              <a:gd name="connsiteY3828" fmla="*/ 820788 h 4662559"/>
              <a:gd name="connsiteX3829" fmla="*/ 2902979 w 3461505"/>
              <a:gd name="connsiteY3829" fmla="*/ 813673 h 4662559"/>
              <a:gd name="connsiteX3830" fmla="*/ 2903360 w 3461505"/>
              <a:gd name="connsiteY3830" fmla="*/ 815241 h 4662559"/>
              <a:gd name="connsiteX3831" fmla="*/ 2902776 w 3461505"/>
              <a:gd name="connsiteY3831" fmla="*/ 816519 h 4662559"/>
              <a:gd name="connsiteX3832" fmla="*/ 2902697 w 3461505"/>
              <a:gd name="connsiteY3832" fmla="*/ 816248 h 4662559"/>
              <a:gd name="connsiteX3833" fmla="*/ 2904887 w 3461505"/>
              <a:gd name="connsiteY3833" fmla="*/ 810102 h 4662559"/>
              <a:gd name="connsiteX3834" fmla="*/ 2911148 w 3461505"/>
              <a:gd name="connsiteY3834" fmla="*/ 824467 h 4662559"/>
              <a:gd name="connsiteX3835" fmla="*/ 2906378 w 3461505"/>
              <a:gd name="connsiteY3835" fmla="*/ 824165 h 4662559"/>
              <a:gd name="connsiteX3836" fmla="*/ 2903804 w 3461505"/>
              <a:gd name="connsiteY3836" fmla="*/ 819986 h 4662559"/>
              <a:gd name="connsiteX3837" fmla="*/ 2902810 w 3461505"/>
              <a:gd name="connsiteY3837" fmla="*/ 816631 h 4662559"/>
              <a:gd name="connsiteX3838" fmla="*/ 2904707 w 3461505"/>
              <a:gd name="connsiteY3838" fmla="*/ 812884 h 4662559"/>
              <a:gd name="connsiteX3839" fmla="*/ 2904359 w 3461505"/>
              <a:gd name="connsiteY3839" fmla="*/ 810924 h 4662559"/>
              <a:gd name="connsiteX3840" fmla="*/ 2948340 w 3461505"/>
              <a:gd name="connsiteY3840" fmla="*/ 804482 h 4662559"/>
              <a:gd name="connsiteX3841" fmla="*/ 2950546 w 3461505"/>
              <a:gd name="connsiteY3841" fmla="*/ 807416 h 4662559"/>
              <a:gd name="connsiteX3842" fmla="*/ 2950547 w 3461505"/>
              <a:gd name="connsiteY3842" fmla="*/ 807417 h 4662559"/>
              <a:gd name="connsiteX3843" fmla="*/ 2949652 w 3461505"/>
              <a:gd name="connsiteY3843" fmla="*/ 807360 h 4662559"/>
              <a:gd name="connsiteX3844" fmla="*/ 1139084 w 3461505"/>
              <a:gd name="connsiteY3844" fmla="*/ 803811 h 4662559"/>
              <a:gd name="connsiteX3845" fmla="*/ 1141645 w 3461505"/>
              <a:gd name="connsiteY3845" fmla="*/ 810967 h 4662559"/>
              <a:gd name="connsiteX3846" fmla="*/ 1140733 w 3461505"/>
              <a:gd name="connsiteY3846" fmla="*/ 810907 h 4662559"/>
              <a:gd name="connsiteX3847" fmla="*/ 3015659 w 3461505"/>
              <a:gd name="connsiteY3847" fmla="*/ 803175 h 4662559"/>
              <a:gd name="connsiteX3848" fmla="*/ 3020140 w 3461505"/>
              <a:gd name="connsiteY3848" fmla="*/ 820221 h 4662559"/>
              <a:gd name="connsiteX3849" fmla="*/ 3024997 w 3461505"/>
              <a:gd name="connsiteY3849" fmla="*/ 831704 h 4662559"/>
              <a:gd name="connsiteX3850" fmla="*/ 3029853 w 3461505"/>
              <a:gd name="connsiteY3850" fmla="*/ 843188 h 4662559"/>
              <a:gd name="connsiteX3851" fmla="*/ 3015659 w 3461505"/>
              <a:gd name="connsiteY3851" fmla="*/ 803175 h 4662559"/>
              <a:gd name="connsiteX3852" fmla="*/ 1138065 w 3461505"/>
              <a:gd name="connsiteY3852" fmla="*/ 799424 h 4662559"/>
              <a:gd name="connsiteX3853" fmla="*/ 1139997 w 3461505"/>
              <a:gd name="connsiteY3853" fmla="*/ 803874 h 4662559"/>
              <a:gd name="connsiteX3854" fmla="*/ 1142913 w 3461505"/>
              <a:gd name="connsiteY3854" fmla="*/ 810590 h 4662559"/>
              <a:gd name="connsiteX3855" fmla="*/ 1142972 w 3461505"/>
              <a:gd name="connsiteY3855" fmla="*/ 811054 h 4662559"/>
              <a:gd name="connsiteX3856" fmla="*/ 1141721 w 3461505"/>
              <a:gd name="connsiteY3856" fmla="*/ 810972 h 4662559"/>
              <a:gd name="connsiteX3857" fmla="*/ 1139023 w 3461505"/>
              <a:gd name="connsiteY3857" fmla="*/ 802740 h 4662559"/>
              <a:gd name="connsiteX3858" fmla="*/ 1138752 w 3461505"/>
              <a:gd name="connsiteY3858" fmla="*/ 802379 h 4662559"/>
              <a:gd name="connsiteX3859" fmla="*/ 3099715 w 3461505"/>
              <a:gd name="connsiteY3859" fmla="*/ 798243 h 4662559"/>
              <a:gd name="connsiteX3860" fmla="*/ 3099812 w 3461505"/>
              <a:gd name="connsiteY3860" fmla="*/ 798769 h 4662559"/>
              <a:gd name="connsiteX3861" fmla="*/ 3101073 w 3461505"/>
              <a:gd name="connsiteY3861" fmla="*/ 801271 h 4662559"/>
              <a:gd name="connsiteX3862" fmla="*/ 3102958 w 3461505"/>
              <a:gd name="connsiteY3862" fmla="*/ 804533 h 4662559"/>
              <a:gd name="connsiteX3863" fmla="*/ 3102175 w 3461505"/>
              <a:gd name="connsiteY3863" fmla="*/ 802738 h 4662559"/>
              <a:gd name="connsiteX3864" fmla="*/ 3059114 w 3461505"/>
              <a:gd name="connsiteY3864" fmla="*/ 797557 h 4662559"/>
              <a:gd name="connsiteX3865" fmla="*/ 3066479 w 3461505"/>
              <a:gd name="connsiteY3865" fmla="*/ 813389 h 4662559"/>
              <a:gd name="connsiteX3866" fmla="*/ 3073666 w 3461505"/>
              <a:gd name="connsiteY3866" fmla="*/ 832005 h 4662559"/>
              <a:gd name="connsiteX3867" fmla="*/ 3071103 w 3461505"/>
              <a:gd name="connsiteY3867" fmla="*/ 834635 h 4662559"/>
              <a:gd name="connsiteX3868" fmla="*/ 3059114 w 3461505"/>
              <a:gd name="connsiteY3868" fmla="*/ 797557 h 4662559"/>
              <a:gd name="connsiteX3869" fmla="*/ 3022193 w 3461505"/>
              <a:gd name="connsiteY3869" fmla="*/ 794980 h 4662559"/>
              <a:gd name="connsiteX3870" fmla="*/ 3031458 w 3461505"/>
              <a:gd name="connsiteY3870" fmla="*/ 818148 h 4662559"/>
              <a:gd name="connsiteX3871" fmla="*/ 3041598 w 3461505"/>
              <a:gd name="connsiteY3871" fmla="*/ 846727 h 4662559"/>
              <a:gd name="connsiteX3872" fmla="*/ 3042344 w 3461505"/>
              <a:gd name="connsiteY3872" fmla="*/ 853759 h 4662559"/>
              <a:gd name="connsiteX3873" fmla="*/ 3040885 w 3461505"/>
              <a:gd name="connsiteY3873" fmla="*/ 857856 h 4662559"/>
              <a:gd name="connsiteX3874" fmla="*/ 3048818 w 3461505"/>
              <a:gd name="connsiteY3874" fmla="*/ 883503 h 4662559"/>
              <a:gd name="connsiteX3875" fmla="*/ 3048892 w 3461505"/>
              <a:gd name="connsiteY3875" fmla="*/ 885249 h 4662559"/>
              <a:gd name="connsiteX3876" fmla="*/ 3035171 w 3461505"/>
              <a:gd name="connsiteY3876" fmla="*/ 842346 h 4662559"/>
              <a:gd name="connsiteX3877" fmla="*/ 3085878 w 3461505"/>
              <a:gd name="connsiteY3877" fmla="*/ 790877 h 4662559"/>
              <a:gd name="connsiteX3878" fmla="*/ 3096879 w 3461505"/>
              <a:gd name="connsiteY3878" fmla="*/ 811331 h 4662559"/>
              <a:gd name="connsiteX3879" fmla="*/ 3098847 w 3461505"/>
              <a:gd name="connsiteY3879" fmla="*/ 812653 h 4662559"/>
              <a:gd name="connsiteX3880" fmla="*/ 3102991 w 3461505"/>
              <a:gd name="connsiteY3880" fmla="*/ 822694 h 4662559"/>
              <a:gd name="connsiteX3881" fmla="*/ 3096879 w 3461505"/>
              <a:gd name="connsiteY3881" fmla="*/ 811331 h 4662559"/>
              <a:gd name="connsiteX3882" fmla="*/ 3096551 w 3461505"/>
              <a:gd name="connsiteY3882" fmla="*/ 811110 h 4662559"/>
              <a:gd name="connsiteX3883" fmla="*/ 3091213 w 3461505"/>
              <a:gd name="connsiteY3883" fmla="*/ 800994 h 4662559"/>
              <a:gd name="connsiteX3884" fmla="*/ 3085878 w 3461505"/>
              <a:gd name="connsiteY3884" fmla="*/ 790877 h 4662559"/>
              <a:gd name="connsiteX3885" fmla="*/ 3040395 w 3461505"/>
              <a:gd name="connsiteY3885" fmla="*/ 790779 h 4662559"/>
              <a:gd name="connsiteX3886" fmla="*/ 3046835 w 3461505"/>
              <a:gd name="connsiteY3886" fmla="*/ 802363 h 4662559"/>
              <a:gd name="connsiteX3887" fmla="*/ 3047102 w 3461505"/>
              <a:gd name="connsiteY3887" fmla="*/ 798190 h 4662559"/>
              <a:gd name="connsiteX3888" fmla="*/ 3049219 w 3461505"/>
              <a:gd name="connsiteY3888" fmla="*/ 802514 h 4662559"/>
              <a:gd name="connsiteX3889" fmla="*/ 3051068 w 3461505"/>
              <a:gd name="connsiteY3889" fmla="*/ 811013 h 4662559"/>
              <a:gd name="connsiteX3890" fmla="*/ 3053987 w 3461505"/>
              <a:gd name="connsiteY3890" fmla="*/ 802818 h 4662559"/>
              <a:gd name="connsiteX3891" fmla="*/ 3054645 w 3461505"/>
              <a:gd name="connsiteY3891" fmla="*/ 811240 h 4662559"/>
              <a:gd name="connsiteX3892" fmla="*/ 3055481 w 3461505"/>
              <a:gd name="connsiteY3892" fmla="*/ 816881 h 4662559"/>
              <a:gd name="connsiteX3893" fmla="*/ 3053274 w 3461505"/>
              <a:gd name="connsiteY3893" fmla="*/ 813947 h 4662559"/>
              <a:gd name="connsiteX3894" fmla="*/ 3055036 w 3461505"/>
              <a:gd name="connsiteY3894" fmla="*/ 823836 h 4662559"/>
              <a:gd name="connsiteX3895" fmla="*/ 3054412 w 3461505"/>
              <a:gd name="connsiteY3895" fmla="*/ 833574 h 4662559"/>
              <a:gd name="connsiteX3896" fmla="*/ 3046985 w 3461505"/>
              <a:gd name="connsiteY3896" fmla="*/ 809357 h 4662559"/>
              <a:gd name="connsiteX3897" fmla="*/ 3041119 w 3461505"/>
              <a:gd name="connsiteY3897" fmla="*/ 795667 h 4662559"/>
              <a:gd name="connsiteX3898" fmla="*/ 3040813 w 3461505"/>
              <a:gd name="connsiteY3898" fmla="*/ 793600 h 4662559"/>
              <a:gd name="connsiteX3899" fmla="*/ 3040395 w 3461505"/>
              <a:gd name="connsiteY3899" fmla="*/ 790779 h 4662559"/>
              <a:gd name="connsiteX3900" fmla="*/ 2944529 w 3461505"/>
              <a:gd name="connsiteY3900" fmla="*/ 788378 h 4662559"/>
              <a:gd name="connsiteX3901" fmla="*/ 2944627 w 3461505"/>
              <a:gd name="connsiteY3901" fmla="*/ 788904 h 4662559"/>
              <a:gd name="connsiteX3902" fmla="*/ 2945887 w 3461505"/>
              <a:gd name="connsiteY3902" fmla="*/ 791407 h 4662559"/>
              <a:gd name="connsiteX3903" fmla="*/ 2947773 w 3461505"/>
              <a:gd name="connsiteY3903" fmla="*/ 794670 h 4662559"/>
              <a:gd name="connsiteX3904" fmla="*/ 2946990 w 3461505"/>
              <a:gd name="connsiteY3904" fmla="*/ 792874 h 4662559"/>
              <a:gd name="connsiteX3905" fmla="*/ 2903928 w 3461505"/>
              <a:gd name="connsiteY3905" fmla="*/ 787691 h 4662559"/>
              <a:gd name="connsiteX3906" fmla="*/ 2911292 w 3461505"/>
              <a:gd name="connsiteY3906" fmla="*/ 803525 h 4662559"/>
              <a:gd name="connsiteX3907" fmla="*/ 2918480 w 3461505"/>
              <a:gd name="connsiteY3907" fmla="*/ 822140 h 4662559"/>
              <a:gd name="connsiteX3908" fmla="*/ 2915917 w 3461505"/>
              <a:gd name="connsiteY3908" fmla="*/ 824770 h 4662559"/>
              <a:gd name="connsiteX3909" fmla="*/ 2903928 w 3461505"/>
              <a:gd name="connsiteY3909" fmla="*/ 787691 h 4662559"/>
              <a:gd name="connsiteX3910" fmla="*/ 2867522 w 3461505"/>
              <a:gd name="connsiteY3910" fmla="*/ 786403 h 4662559"/>
              <a:gd name="connsiteX3911" fmla="*/ 2876273 w 3461505"/>
              <a:gd name="connsiteY3911" fmla="*/ 808283 h 4662559"/>
              <a:gd name="connsiteX3912" fmla="*/ 2886411 w 3461505"/>
              <a:gd name="connsiteY3912" fmla="*/ 836862 h 4662559"/>
              <a:gd name="connsiteX3913" fmla="*/ 2887159 w 3461505"/>
              <a:gd name="connsiteY3913" fmla="*/ 843895 h 4662559"/>
              <a:gd name="connsiteX3914" fmla="*/ 2885700 w 3461505"/>
              <a:gd name="connsiteY3914" fmla="*/ 847991 h 4662559"/>
              <a:gd name="connsiteX3915" fmla="*/ 2893632 w 3461505"/>
              <a:gd name="connsiteY3915" fmla="*/ 873637 h 4662559"/>
              <a:gd name="connsiteX3916" fmla="*/ 2893706 w 3461505"/>
              <a:gd name="connsiteY3916" fmla="*/ 875385 h 4662559"/>
              <a:gd name="connsiteX3917" fmla="*/ 2879985 w 3461505"/>
              <a:gd name="connsiteY3917" fmla="*/ 832481 h 4662559"/>
              <a:gd name="connsiteX3918" fmla="*/ 2868341 w 3461505"/>
              <a:gd name="connsiteY3918" fmla="*/ 789986 h 4662559"/>
              <a:gd name="connsiteX3919" fmla="*/ 2971245 w 3461505"/>
              <a:gd name="connsiteY3919" fmla="*/ 786384 h 4662559"/>
              <a:gd name="connsiteX3920" fmla="*/ 2977986 w 3461505"/>
              <a:gd name="connsiteY3920" fmla="*/ 811954 h 4662559"/>
              <a:gd name="connsiteX3921" fmla="*/ 2978157 w 3461505"/>
              <a:gd name="connsiteY3921" fmla="*/ 819851 h 4662559"/>
              <a:gd name="connsiteX3922" fmla="*/ 2976420 w 3461505"/>
              <a:gd name="connsiteY3922" fmla="*/ 814648 h 4662559"/>
              <a:gd name="connsiteX3923" fmla="*/ 2978163 w 3461505"/>
              <a:gd name="connsiteY3923" fmla="*/ 820209 h 4662559"/>
              <a:gd name="connsiteX3924" fmla="*/ 2978287 w 3461505"/>
              <a:gd name="connsiteY3924" fmla="*/ 825942 h 4662559"/>
              <a:gd name="connsiteX3925" fmla="*/ 2975903 w 3461505"/>
              <a:gd name="connsiteY3925" fmla="*/ 825790 h 4662559"/>
              <a:gd name="connsiteX3926" fmla="*/ 2974978 w 3461505"/>
              <a:gd name="connsiteY3926" fmla="*/ 821541 h 4662559"/>
              <a:gd name="connsiteX3927" fmla="*/ 2974053 w 3461505"/>
              <a:gd name="connsiteY3927" fmla="*/ 817292 h 4662559"/>
              <a:gd name="connsiteX3928" fmla="*/ 2971848 w 3461505"/>
              <a:gd name="connsiteY3928" fmla="*/ 814358 h 4662559"/>
              <a:gd name="connsiteX3929" fmla="*/ 2972025 w 3461505"/>
              <a:gd name="connsiteY3929" fmla="*/ 811576 h 4662559"/>
              <a:gd name="connsiteX3930" fmla="*/ 2969998 w 3461505"/>
              <a:gd name="connsiteY3930" fmla="*/ 805860 h 4662559"/>
              <a:gd name="connsiteX3931" fmla="*/ 2972293 w 3461505"/>
              <a:gd name="connsiteY3931" fmla="*/ 807402 h 4662559"/>
              <a:gd name="connsiteX3932" fmla="*/ 2965942 w 3461505"/>
              <a:gd name="connsiteY3932" fmla="*/ 794428 h 4662559"/>
              <a:gd name="connsiteX3933" fmla="*/ 2971245 w 3461505"/>
              <a:gd name="connsiteY3933" fmla="*/ 786384 h 4662559"/>
              <a:gd name="connsiteX3934" fmla="*/ 530322 w 3461505"/>
              <a:gd name="connsiteY3934" fmla="*/ 782920 h 4662559"/>
              <a:gd name="connsiteX3935" fmla="*/ 539864 w 3461505"/>
              <a:gd name="connsiteY3935" fmla="*/ 824196 h 4662559"/>
              <a:gd name="connsiteX3936" fmla="*/ 553490 w 3461505"/>
              <a:gd name="connsiteY3936" fmla="*/ 871169 h 4662559"/>
              <a:gd name="connsiteX3937" fmla="*/ 562006 w 3461505"/>
              <a:gd name="connsiteY3937" fmla="*/ 900530 h 4662559"/>
              <a:gd name="connsiteX3938" fmla="*/ 558097 w 3461505"/>
              <a:gd name="connsiteY3938" fmla="*/ 889867 h 4662559"/>
              <a:gd name="connsiteX3939" fmla="*/ 555950 w 3461505"/>
              <a:gd name="connsiteY3939" fmla="*/ 904966 h 4662559"/>
              <a:gd name="connsiteX3940" fmla="*/ 558288 w 3461505"/>
              <a:gd name="connsiteY3940" fmla="*/ 922486 h 4662559"/>
              <a:gd name="connsiteX3941" fmla="*/ 554797 w 3461505"/>
              <a:gd name="connsiteY3941" fmla="*/ 916881 h 4662559"/>
              <a:gd name="connsiteX3942" fmla="*/ 551131 w 3461505"/>
              <a:gd name="connsiteY3942" fmla="*/ 902488 h 4662559"/>
              <a:gd name="connsiteX3943" fmla="*/ 550604 w 3461505"/>
              <a:gd name="connsiteY3943" fmla="*/ 910149 h 4662559"/>
              <a:gd name="connsiteX3944" fmla="*/ 547841 w 3461505"/>
              <a:gd name="connsiteY3944" fmla="*/ 905715 h 4662559"/>
              <a:gd name="connsiteX3945" fmla="*/ 545302 w 3461505"/>
              <a:gd name="connsiteY3945" fmla="*/ 904985 h 4662559"/>
              <a:gd name="connsiteX3946" fmla="*/ 543413 w 3461505"/>
              <a:gd name="connsiteY3946" fmla="*/ 892290 h 4662559"/>
              <a:gd name="connsiteX3947" fmla="*/ 541224 w 3461505"/>
              <a:gd name="connsiteY3947" fmla="*/ 877585 h 4662559"/>
              <a:gd name="connsiteX3948" fmla="*/ 537088 w 3461505"/>
              <a:gd name="connsiteY3948" fmla="*/ 846786 h 4662559"/>
              <a:gd name="connsiteX3949" fmla="*/ 532953 w 3461505"/>
              <a:gd name="connsiteY3949" fmla="*/ 815986 h 4662559"/>
              <a:gd name="connsiteX3950" fmla="*/ 3044646 w 3461505"/>
              <a:gd name="connsiteY3950" fmla="*/ 782162 h 4662559"/>
              <a:gd name="connsiteX3951" fmla="*/ 3045245 w 3461505"/>
              <a:gd name="connsiteY3951" fmla="*/ 784463 h 4662559"/>
              <a:gd name="connsiteX3952" fmla="*/ 3045367 w 3461505"/>
              <a:gd name="connsiteY3952" fmla="*/ 784658 h 4662559"/>
              <a:gd name="connsiteX3953" fmla="*/ 3045079 w 3461505"/>
              <a:gd name="connsiteY3953" fmla="*/ 783046 h 4662559"/>
              <a:gd name="connsiteX3954" fmla="*/ 3065604 w 3461505"/>
              <a:gd name="connsiteY3954" fmla="*/ 781490 h 4662559"/>
              <a:gd name="connsiteX3955" fmla="*/ 3067741 w 3461505"/>
              <a:gd name="connsiteY3955" fmla="*/ 789026 h 4662559"/>
              <a:gd name="connsiteX3956" fmla="*/ 3073899 w 3461505"/>
              <a:gd name="connsiteY3956" fmla="*/ 809671 h 4662559"/>
              <a:gd name="connsiteX3957" fmla="*/ 3067159 w 3461505"/>
              <a:gd name="connsiteY3957" fmla="*/ 784100 h 4662559"/>
              <a:gd name="connsiteX3958" fmla="*/ 2930692 w 3461505"/>
              <a:gd name="connsiteY3958" fmla="*/ 781011 h 4662559"/>
              <a:gd name="connsiteX3959" fmla="*/ 2941694 w 3461505"/>
              <a:gd name="connsiteY3959" fmla="*/ 801467 h 4662559"/>
              <a:gd name="connsiteX3960" fmla="*/ 2941953 w 3461505"/>
              <a:gd name="connsiteY3960" fmla="*/ 801641 h 4662559"/>
              <a:gd name="connsiteX3961" fmla="*/ 2941996 w 3461505"/>
              <a:gd name="connsiteY3961" fmla="*/ 802031 h 4662559"/>
              <a:gd name="connsiteX3962" fmla="*/ 2941694 w 3461505"/>
              <a:gd name="connsiteY3962" fmla="*/ 801467 h 4662559"/>
              <a:gd name="connsiteX3963" fmla="*/ 2941365 w 3461505"/>
              <a:gd name="connsiteY3963" fmla="*/ 801246 h 4662559"/>
              <a:gd name="connsiteX3964" fmla="*/ 2936028 w 3461505"/>
              <a:gd name="connsiteY3964" fmla="*/ 791130 h 4662559"/>
              <a:gd name="connsiteX3965" fmla="*/ 2930692 w 3461505"/>
              <a:gd name="connsiteY3965" fmla="*/ 781011 h 4662559"/>
              <a:gd name="connsiteX3966" fmla="*/ 2885208 w 3461505"/>
              <a:gd name="connsiteY3966" fmla="*/ 780915 h 4662559"/>
              <a:gd name="connsiteX3967" fmla="*/ 2891649 w 3461505"/>
              <a:gd name="connsiteY3967" fmla="*/ 792498 h 4662559"/>
              <a:gd name="connsiteX3968" fmla="*/ 2891916 w 3461505"/>
              <a:gd name="connsiteY3968" fmla="*/ 788325 h 4662559"/>
              <a:gd name="connsiteX3969" fmla="*/ 2894033 w 3461505"/>
              <a:gd name="connsiteY3969" fmla="*/ 792649 h 4662559"/>
              <a:gd name="connsiteX3970" fmla="*/ 2895884 w 3461505"/>
              <a:gd name="connsiteY3970" fmla="*/ 801149 h 4662559"/>
              <a:gd name="connsiteX3971" fmla="*/ 2898802 w 3461505"/>
              <a:gd name="connsiteY3971" fmla="*/ 792953 h 4662559"/>
              <a:gd name="connsiteX3972" fmla="*/ 2899459 w 3461505"/>
              <a:gd name="connsiteY3972" fmla="*/ 801376 h 4662559"/>
              <a:gd name="connsiteX3973" fmla="*/ 2900296 w 3461505"/>
              <a:gd name="connsiteY3973" fmla="*/ 807016 h 4662559"/>
              <a:gd name="connsiteX3974" fmla="*/ 2898089 w 3461505"/>
              <a:gd name="connsiteY3974" fmla="*/ 804082 h 4662559"/>
              <a:gd name="connsiteX3975" fmla="*/ 2899850 w 3461505"/>
              <a:gd name="connsiteY3975" fmla="*/ 813972 h 4662559"/>
              <a:gd name="connsiteX3976" fmla="*/ 2899225 w 3461505"/>
              <a:gd name="connsiteY3976" fmla="*/ 823710 h 4662559"/>
              <a:gd name="connsiteX3977" fmla="*/ 2891799 w 3461505"/>
              <a:gd name="connsiteY3977" fmla="*/ 799491 h 4662559"/>
              <a:gd name="connsiteX3978" fmla="*/ 2885934 w 3461505"/>
              <a:gd name="connsiteY3978" fmla="*/ 785802 h 4662559"/>
              <a:gd name="connsiteX3979" fmla="*/ 2885627 w 3461505"/>
              <a:gd name="connsiteY3979" fmla="*/ 783735 h 4662559"/>
              <a:gd name="connsiteX3980" fmla="*/ 2885208 w 3461505"/>
              <a:gd name="connsiteY3980" fmla="*/ 780915 h 4662559"/>
              <a:gd name="connsiteX3981" fmla="*/ 3077052 w 3461505"/>
              <a:gd name="connsiteY3981" fmla="*/ 779142 h 4662559"/>
              <a:gd name="connsiteX3982" fmla="*/ 3078749 w 3461505"/>
              <a:gd name="connsiteY3982" fmla="*/ 785361 h 4662559"/>
              <a:gd name="connsiteX3983" fmla="*/ 3078914 w 3461505"/>
              <a:gd name="connsiteY3983" fmla="*/ 785558 h 4662559"/>
              <a:gd name="connsiteX3984" fmla="*/ 1135913 w 3461505"/>
              <a:gd name="connsiteY3984" fmla="*/ 774270 h 4662559"/>
              <a:gd name="connsiteX3985" fmla="*/ 1137180 w 3461505"/>
              <a:gd name="connsiteY3985" fmla="*/ 775364 h 4662559"/>
              <a:gd name="connsiteX3986" fmla="*/ 1139806 w 3461505"/>
              <a:gd name="connsiteY3986" fmla="*/ 788168 h 4662559"/>
              <a:gd name="connsiteX3987" fmla="*/ 1138872 w 3461505"/>
              <a:gd name="connsiteY3987" fmla="*/ 785640 h 4662559"/>
              <a:gd name="connsiteX3988" fmla="*/ 1135913 w 3461505"/>
              <a:gd name="connsiteY3988" fmla="*/ 774270 h 4662559"/>
              <a:gd name="connsiteX3989" fmla="*/ 3063102 w 3461505"/>
              <a:gd name="connsiteY3989" fmla="*/ 772668 h 4662559"/>
              <a:gd name="connsiteX3990" fmla="*/ 3062835 w 3461505"/>
              <a:gd name="connsiteY3990" fmla="*/ 776841 h 4662559"/>
              <a:gd name="connsiteX3991" fmla="*/ 3065604 w 3461505"/>
              <a:gd name="connsiteY3991" fmla="*/ 781490 h 4662559"/>
              <a:gd name="connsiteX3992" fmla="*/ 2889460 w 3461505"/>
              <a:gd name="connsiteY3992" fmla="*/ 772297 h 4662559"/>
              <a:gd name="connsiteX3993" fmla="*/ 2890060 w 3461505"/>
              <a:gd name="connsiteY3993" fmla="*/ 774599 h 4662559"/>
              <a:gd name="connsiteX3994" fmla="*/ 2890180 w 3461505"/>
              <a:gd name="connsiteY3994" fmla="*/ 774794 h 4662559"/>
              <a:gd name="connsiteX3995" fmla="*/ 2889895 w 3461505"/>
              <a:gd name="connsiteY3995" fmla="*/ 773182 h 4662559"/>
              <a:gd name="connsiteX3996" fmla="*/ 2910418 w 3461505"/>
              <a:gd name="connsiteY3996" fmla="*/ 771625 h 4662559"/>
              <a:gd name="connsiteX3997" fmla="*/ 2912555 w 3461505"/>
              <a:gd name="connsiteY3997" fmla="*/ 779162 h 4662559"/>
              <a:gd name="connsiteX3998" fmla="*/ 2918713 w 3461505"/>
              <a:gd name="connsiteY3998" fmla="*/ 799805 h 4662559"/>
              <a:gd name="connsiteX3999" fmla="*/ 2911973 w 3461505"/>
              <a:gd name="connsiteY3999" fmla="*/ 774235 h 4662559"/>
              <a:gd name="connsiteX4000" fmla="*/ 3007960 w 3461505"/>
              <a:gd name="connsiteY4000" fmla="*/ 770777 h 4662559"/>
              <a:gd name="connsiteX4001" fmla="*/ 3012571 w 3461505"/>
              <a:gd name="connsiteY4001" fmla="*/ 783459 h 4662559"/>
              <a:gd name="connsiteX4002" fmla="*/ 3014397 w 3461505"/>
              <a:gd name="connsiteY4002" fmla="*/ 791920 h 4662559"/>
              <a:gd name="connsiteX4003" fmla="*/ 3012808 w 3461505"/>
              <a:gd name="connsiteY4003" fmla="*/ 784112 h 4662559"/>
              <a:gd name="connsiteX4004" fmla="*/ 3024593 w 3461505"/>
              <a:gd name="connsiteY4004" fmla="*/ 816531 h 4662559"/>
              <a:gd name="connsiteX4005" fmla="*/ 3031698 w 3461505"/>
              <a:gd name="connsiteY4005" fmla="*/ 839332 h 4662559"/>
              <a:gd name="connsiteX4006" fmla="*/ 3038803 w 3461505"/>
              <a:gd name="connsiteY4006" fmla="*/ 862133 h 4662559"/>
              <a:gd name="connsiteX4007" fmla="*/ 3049442 w 3461505"/>
              <a:gd name="connsiteY4007" fmla="*/ 898128 h 4662559"/>
              <a:gd name="connsiteX4008" fmla="*/ 3049775 w 3461505"/>
              <a:gd name="connsiteY4008" fmla="*/ 905912 h 4662559"/>
              <a:gd name="connsiteX4009" fmla="*/ 3051781 w 3461505"/>
              <a:gd name="connsiteY4009" fmla="*/ 906039 h 4662559"/>
              <a:gd name="connsiteX4010" fmla="*/ 3052093 w 3461505"/>
              <a:gd name="connsiteY4010" fmla="*/ 907097 h 4662559"/>
              <a:gd name="connsiteX4011" fmla="*/ 3051447 w 3461505"/>
              <a:gd name="connsiteY4011" fmla="*/ 917193 h 4662559"/>
              <a:gd name="connsiteX4012" fmla="*/ 3052282 w 3461505"/>
              <a:gd name="connsiteY4012" fmla="*/ 922833 h 4662559"/>
              <a:gd name="connsiteX4013" fmla="*/ 3050977 w 3461505"/>
              <a:gd name="connsiteY4013" fmla="*/ 927455 h 4662559"/>
              <a:gd name="connsiteX4014" fmla="*/ 3052941 w 3461505"/>
              <a:gd name="connsiteY4014" fmla="*/ 931256 h 4662559"/>
              <a:gd name="connsiteX4015" fmla="*/ 3053291 w 3461505"/>
              <a:gd name="connsiteY4015" fmla="*/ 937323 h 4662559"/>
              <a:gd name="connsiteX4016" fmla="*/ 3050644 w 3461505"/>
              <a:gd name="connsiteY4016" fmla="*/ 928113 h 4662559"/>
              <a:gd name="connsiteX4017" fmla="*/ 3050734 w 3461505"/>
              <a:gd name="connsiteY4017" fmla="*/ 928322 h 4662559"/>
              <a:gd name="connsiteX4018" fmla="*/ 3050977 w 3461505"/>
              <a:gd name="connsiteY4018" fmla="*/ 927455 h 4662559"/>
              <a:gd name="connsiteX4019" fmla="*/ 3049803 w 3461505"/>
              <a:gd name="connsiteY4019" fmla="*/ 925178 h 4662559"/>
              <a:gd name="connsiteX4020" fmla="*/ 3048655 w 3461505"/>
              <a:gd name="connsiteY4020" fmla="*/ 921183 h 4662559"/>
              <a:gd name="connsiteX4021" fmla="*/ 3038849 w 3461505"/>
              <a:gd name="connsiteY4021" fmla="*/ 887103 h 4662559"/>
              <a:gd name="connsiteX4022" fmla="*/ 3031624 w 3461505"/>
              <a:gd name="connsiteY4022" fmla="*/ 868508 h 4662559"/>
              <a:gd name="connsiteX4023" fmla="*/ 3026464 w 3461505"/>
              <a:gd name="connsiteY4023" fmla="*/ 855630 h 4662559"/>
              <a:gd name="connsiteX4024" fmla="*/ 3022764 w 3461505"/>
              <a:gd name="connsiteY4024" fmla="*/ 838655 h 4662559"/>
              <a:gd name="connsiteX4025" fmla="*/ 3019062 w 3461505"/>
              <a:gd name="connsiteY4025" fmla="*/ 821679 h 4662559"/>
              <a:gd name="connsiteX4026" fmla="*/ 3011215 w 3461505"/>
              <a:gd name="connsiteY4026" fmla="*/ 794709 h 4662559"/>
              <a:gd name="connsiteX4027" fmla="*/ 3007960 w 3461505"/>
              <a:gd name="connsiteY4027" fmla="*/ 770777 h 4662559"/>
              <a:gd name="connsiteX4028" fmla="*/ 2921867 w 3461505"/>
              <a:gd name="connsiteY4028" fmla="*/ 769278 h 4662559"/>
              <a:gd name="connsiteX4029" fmla="*/ 2923564 w 3461505"/>
              <a:gd name="connsiteY4029" fmla="*/ 775497 h 4662559"/>
              <a:gd name="connsiteX4030" fmla="*/ 2923728 w 3461505"/>
              <a:gd name="connsiteY4030" fmla="*/ 775694 h 4662559"/>
              <a:gd name="connsiteX4031" fmla="*/ 494166 w 3461505"/>
              <a:gd name="connsiteY4031" fmla="*/ 768075 h 4662559"/>
              <a:gd name="connsiteX4032" fmla="*/ 494183 w 3461505"/>
              <a:gd name="connsiteY4032" fmla="*/ 768398 h 4662559"/>
              <a:gd name="connsiteX4033" fmla="*/ 496202 w 3461505"/>
              <a:gd name="connsiteY4033" fmla="*/ 779490 h 4662559"/>
              <a:gd name="connsiteX4034" fmla="*/ 3159193 w 3461505"/>
              <a:gd name="connsiteY4034" fmla="*/ 767602 h 4662559"/>
              <a:gd name="connsiteX4035" fmla="*/ 3161878 w 3461505"/>
              <a:gd name="connsiteY4035" fmla="*/ 781740 h 4662559"/>
              <a:gd name="connsiteX4036" fmla="*/ 3162180 w 3461505"/>
              <a:gd name="connsiteY4036" fmla="*/ 795727 h 4662559"/>
              <a:gd name="connsiteX4037" fmla="*/ 3159316 w 3461505"/>
              <a:gd name="connsiteY4037" fmla="*/ 784371 h 4662559"/>
              <a:gd name="connsiteX4038" fmla="*/ 3154245 w 3461505"/>
              <a:gd name="connsiteY4038" fmla="*/ 770081 h 4662559"/>
              <a:gd name="connsiteX4039" fmla="*/ 3156631 w 3461505"/>
              <a:gd name="connsiteY4039" fmla="*/ 770232 h 4662559"/>
              <a:gd name="connsiteX4040" fmla="*/ 3158837 w 3461505"/>
              <a:gd name="connsiteY4040" fmla="*/ 773166 h 4662559"/>
              <a:gd name="connsiteX4041" fmla="*/ 3159193 w 3461505"/>
              <a:gd name="connsiteY4041" fmla="*/ 767602 h 4662559"/>
              <a:gd name="connsiteX4042" fmla="*/ 2948650 w 3461505"/>
              <a:gd name="connsiteY4042" fmla="*/ 765393 h 4662559"/>
              <a:gd name="connsiteX4043" fmla="*/ 2952706 w 3461505"/>
              <a:gd name="connsiteY4043" fmla="*/ 776824 h 4662559"/>
              <a:gd name="connsiteX4044" fmla="*/ 2952508 w 3461505"/>
              <a:gd name="connsiteY4044" fmla="*/ 776813 h 4662559"/>
              <a:gd name="connsiteX4045" fmla="*/ 2950302 w 3461505"/>
              <a:gd name="connsiteY4045" fmla="*/ 773878 h 4662559"/>
              <a:gd name="connsiteX4046" fmla="*/ 2951277 w 3461505"/>
              <a:gd name="connsiteY4046" fmla="*/ 776734 h 4662559"/>
              <a:gd name="connsiteX4047" fmla="*/ 2947937 w 3461505"/>
              <a:gd name="connsiteY4047" fmla="*/ 776522 h 4662559"/>
              <a:gd name="connsiteX4048" fmla="*/ 2947189 w 3461505"/>
              <a:gd name="connsiteY4048" fmla="*/ 769490 h 4662559"/>
              <a:gd name="connsiteX4049" fmla="*/ 2948650 w 3461505"/>
              <a:gd name="connsiteY4049" fmla="*/ 765393 h 4662559"/>
              <a:gd name="connsiteX4050" fmla="*/ 1112177 w 3461505"/>
              <a:gd name="connsiteY4050" fmla="*/ 764019 h 4662559"/>
              <a:gd name="connsiteX4051" fmla="*/ 1112841 w 3461505"/>
              <a:gd name="connsiteY4051" fmla="*/ 765542 h 4662559"/>
              <a:gd name="connsiteX4052" fmla="*/ 1112734 w 3461505"/>
              <a:gd name="connsiteY4052" fmla="*/ 767164 h 4662559"/>
              <a:gd name="connsiteX4053" fmla="*/ 1112551 w 3461505"/>
              <a:gd name="connsiteY4053" fmla="*/ 769947 h 4662559"/>
              <a:gd name="connsiteX4054" fmla="*/ 1111647 w 3461505"/>
              <a:gd name="connsiteY4054" fmla="*/ 767495 h 4662559"/>
              <a:gd name="connsiteX4055" fmla="*/ 1111999 w 3461505"/>
              <a:gd name="connsiteY4055" fmla="*/ 766802 h 4662559"/>
              <a:gd name="connsiteX4056" fmla="*/ 1111649 w 3461505"/>
              <a:gd name="connsiteY4056" fmla="*/ 764841 h 4662559"/>
              <a:gd name="connsiteX4057" fmla="*/ 2907917 w 3461505"/>
              <a:gd name="connsiteY4057" fmla="*/ 762804 h 4662559"/>
              <a:gd name="connsiteX4058" fmla="*/ 2907649 w 3461505"/>
              <a:gd name="connsiteY4058" fmla="*/ 766977 h 4662559"/>
              <a:gd name="connsiteX4059" fmla="*/ 2910418 w 3461505"/>
              <a:gd name="connsiteY4059" fmla="*/ 771625 h 4662559"/>
              <a:gd name="connsiteX4060" fmla="*/ 3037409 w 3461505"/>
              <a:gd name="connsiteY4060" fmla="*/ 762654 h 4662559"/>
              <a:gd name="connsiteX4061" fmla="*/ 3043760 w 3461505"/>
              <a:gd name="connsiteY4061" fmla="*/ 775628 h 4662559"/>
              <a:gd name="connsiteX4062" fmla="*/ 3045079 w 3461505"/>
              <a:gd name="connsiteY4062" fmla="*/ 783046 h 4662559"/>
              <a:gd name="connsiteX4063" fmla="*/ 3047726 w 3461505"/>
              <a:gd name="connsiteY4063" fmla="*/ 788452 h 4662559"/>
              <a:gd name="connsiteX4064" fmla="*/ 3045367 w 3461505"/>
              <a:gd name="connsiteY4064" fmla="*/ 784658 h 4662559"/>
              <a:gd name="connsiteX4065" fmla="*/ 3045520 w 3461505"/>
              <a:gd name="connsiteY4065" fmla="*/ 785518 h 4662559"/>
              <a:gd name="connsiteX4066" fmla="*/ 3045245 w 3461505"/>
              <a:gd name="connsiteY4066" fmla="*/ 784463 h 4662559"/>
              <a:gd name="connsiteX4067" fmla="*/ 3042300 w 3461505"/>
              <a:gd name="connsiteY4067" fmla="*/ 779726 h 4662559"/>
              <a:gd name="connsiteX4068" fmla="*/ 3039258 w 3461505"/>
              <a:gd name="connsiteY4068" fmla="*/ 771153 h 4662559"/>
              <a:gd name="connsiteX4069" fmla="*/ 3043492 w 3461505"/>
              <a:gd name="connsiteY4069" fmla="*/ 779802 h 4662559"/>
              <a:gd name="connsiteX4070" fmla="*/ 3044646 w 3461505"/>
              <a:gd name="connsiteY4070" fmla="*/ 782162 h 4662559"/>
              <a:gd name="connsiteX4071" fmla="*/ 3044320 w 3461505"/>
              <a:gd name="connsiteY4071" fmla="*/ 780902 h 4662559"/>
              <a:gd name="connsiteX4072" fmla="*/ 3040361 w 3461505"/>
              <a:gd name="connsiteY4072" fmla="*/ 772619 h 4662559"/>
              <a:gd name="connsiteX4073" fmla="*/ 3037409 w 3461505"/>
              <a:gd name="connsiteY4073" fmla="*/ 762654 h 4662559"/>
              <a:gd name="connsiteX4074" fmla="*/ 2941853 w 3461505"/>
              <a:gd name="connsiteY4074" fmla="*/ 759374 h 4662559"/>
              <a:gd name="connsiteX4075" fmla="*/ 2944360 w 3461505"/>
              <a:gd name="connsiteY4075" fmla="*/ 776294 h 4662559"/>
              <a:gd name="connsiteX4076" fmla="*/ 2949251 w 3461505"/>
              <a:gd name="connsiteY4076" fmla="*/ 793366 h 4662559"/>
              <a:gd name="connsiteX4077" fmla="*/ 2949607 w 3461505"/>
              <a:gd name="connsiteY4077" fmla="*/ 787803 h 4662559"/>
              <a:gd name="connsiteX4078" fmla="*/ 2950143 w 3461505"/>
              <a:gd name="connsiteY4078" fmla="*/ 779455 h 4662559"/>
              <a:gd name="connsiteX4079" fmla="*/ 2951636 w 3461505"/>
              <a:gd name="connsiteY4079" fmla="*/ 793518 h 4662559"/>
              <a:gd name="connsiteX4080" fmla="*/ 2949028 w 3461505"/>
              <a:gd name="connsiteY4080" fmla="*/ 796845 h 4662559"/>
              <a:gd name="connsiteX4081" fmla="*/ 2950171 w 3461505"/>
              <a:gd name="connsiteY4081" fmla="*/ 803895 h 4662559"/>
              <a:gd name="connsiteX4082" fmla="*/ 2945015 w 3461505"/>
              <a:gd name="connsiteY4082" fmla="*/ 791001 h 4662559"/>
              <a:gd name="connsiteX4083" fmla="*/ 2944627 w 3461505"/>
              <a:gd name="connsiteY4083" fmla="*/ 788904 h 4662559"/>
              <a:gd name="connsiteX4084" fmla="*/ 2942711 w 3461505"/>
              <a:gd name="connsiteY4084" fmla="*/ 785102 h 4662559"/>
              <a:gd name="connsiteX4085" fmla="*/ 2942703 w 3461505"/>
              <a:gd name="connsiteY4085" fmla="*/ 785042 h 4662559"/>
              <a:gd name="connsiteX4086" fmla="*/ 2944529 w 3461505"/>
              <a:gd name="connsiteY4086" fmla="*/ 788378 h 4662559"/>
              <a:gd name="connsiteX4087" fmla="*/ 2943346 w 3461505"/>
              <a:gd name="connsiteY4087" fmla="*/ 781993 h 4662559"/>
              <a:gd name="connsiteX4088" fmla="*/ 2943148 w 3461505"/>
              <a:gd name="connsiteY4088" fmla="*/ 773424 h 4662559"/>
              <a:gd name="connsiteX4089" fmla="*/ 2941813 w 3461505"/>
              <a:gd name="connsiteY4089" fmla="*/ 773338 h 4662559"/>
              <a:gd name="connsiteX4090" fmla="*/ 1155631 w 3461505"/>
              <a:gd name="connsiteY4090" fmla="*/ 758400 h 4662559"/>
              <a:gd name="connsiteX4091" fmla="*/ 1157836 w 3461505"/>
              <a:gd name="connsiteY4091" fmla="*/ 761334 h 4662559"/>
              <a:gd name="connsiteX4092" fmla="*/ 1157836 w 3461505"/>
              <a:gd name="connsiteY4092" fmla="*/ 761334 h 4662559"/>
              <a:gd name="connsiteX4093" fmla="*/ 1156942 w 3461505"/>
              <a:gd name="connsiteY4093" fmla="*/ 761278 h 4662559"/>
              <a:gd name="connsiteX4094" fmla="*/ 3004007 w 3461505"/>
              <a:gd name="connsiteY4094" fmla="*/ 757737 h 4662559"/>
              <a:gd name="connsiteX4095" fmla="*/ 3006693 w 3461505"/>
              <a:gd name="connsiteY4095" fmla="*/ 771876 h 4662559"/>
              <a:gd name="connsiteX4096" fmla="*/ 3006994 w 3461505"/>
              <a:gd name="connsiteY4096" fmla="*/ 785863 h 4662559"/>
              <a:gd name="connsiteX4097" fmla="*/ 3004131 w 3461505"/>
              <a:gd name="connsiteY4097" fmla="*/ 774506 h 4662559"/>
              <a:gd name="connsiteX4098" fmla="*/ 2999060 w 3461505"/>
              <a:gd name="connsiteY4098" fmla="*/ 760217 h 4662559"/>
              <a:gd name="connsiteX4099" fmla="*/ 3001444 w 3461505"/>
              <a:gd name="connsiteY4099" fmla="*/ 760368 h 4662559"/>
              <a:gd name="connsiteX4100" fmla="*/ 3003651 w 3461505"/>
              <a:gd name="connsiteY4100" fmla="*/ 763301 h 4662559"/>
              <a:gd name="connsiteX4101" fmla="*/ 3004007 w 3461505"/>
              <a:gd name="connsiteY4101" fmla="*/ 757737 h 4662559"/>
              <a:gd name="connsiteX4102" fmla="*/ 3078479 w 3461505"/>
              <a:gd name="connsiteY4102" fmla="*/ 756884 h 4662559"/>
              <a:gd name="connsiteX4103" fmla="*/ 3080328 w 3461505"/>
              <a:gd name="connsiteY4103" fmla="*/ 765383 h 4662559"/>
              <a:gd name="connsiteX4104" fmla="*/ 3080134 w 3461505"/>
              <a:gd name="connsiteY4104" fmla="*/ 759084 h 4662559"/>
              <a:gd name="connsiteX4105" fmla="*/ 3078479 w 3461505"/>
              <a:gd name="connsiteY4105" fmla="*/ 756884 h 4662559"/>
              <a:gd name="connsiteX4106" fmla="*/ 2882223 w 3461505"/>
              <a:gd name="connsiteY4106" fmla="*/ 752789 h 4662559"/>
              <a:gd name="connsiteX4107" fmla="*/ 2888574 w 3461505"/>
              <a:gd name="connsiteY4107" fmla="*/ 765763 h 4662559"/>
              <a:gd name="connsiteX4108" fmla="*/ 2889895 w 3461505"/>
              <a:gd name="connsiteY4108" fmla="*/ 773182 h 4662559"/>
              <a:gd name="connsiteX4109" fmla="*/ 2892541 w 3461505"/>
              <a:gd name="connsiteY4109" fmla="*/ 778587 h 4662559"/>
              <a:gd name="connsiteX4110" fmla="*/ 2890180 w 3461505"/>
              <a:gd name="connsiteY4110" fmla="*/ 774794 h 4662559"/>
              <a:gd name="connsiteX4111" fmla="*/ 2890334 w 3461505"/>
              <a:gd name="connsiteY4111" fmla="*/ 775654 h 4662559"/>
              <a:gd name="connsiteX4112" fmla="*/ 2890060 w 3461505"/>
              <a:gd name="connsiteY4112" fmla="*/ 774599 h 4662559"/>
              <a:gd name="connsiteX4113" fmla="*/ 2887114 w 3461505"/>
              <a:gd name="connsiteY4113" fmla="*/ 769862 h 4662559"/>
              <a:gd name="connsiteX4114" fmla="*/ 2884072 w 3461505"/>
              <a:gd name="connsiteY4114" fmla="*/ 761286 h 4662559"/>
              <a:gd name="connsiteX4115" fmla="*/ 2888307 w 3461505"/>
              <a:gd name="connsiteY4115" fmla="*/ 769938 h 4662559"/>
              <a:gd name="connsiteX4116" fmla="*/ 2889460 w 3461505"/>
              <a:gd name="connsiteY4116" fmla="*/ 772297 h 4662559"/>
              <a:gd name="connsiteX4117" fmla="*/ 2889133 w 3461505"/>
              <a:gd name="connsiteY4117" fmla="*/ 771037 h 4662559"/>
              <a:gd name="connsiteX4118" fmla="*/ 2885176 w 3461505"/>
              <a:gd name="connsiteY4118" fmla="*/ 762755 h 4662559"/>
              <a:gd name="connsiteX4119" fmla="*/ 2882223 w 3461505"/>
              <a:gd name="connsiteY4119" fmla="*/ 752789 h 4662559"/>
              <a:gd name="connsiteX4120" fmla="*/ 2923293 w 3461505"/>
              <a:gd name="connsiteY4120" fmla="*/ 747020 h 4662559"/>
              <a:gd name="connsiteX4121" fmla="*/ 2925143 w 3461505"/>
              <a:gd name="connsiteY4121" fmla="*/ 755517 h 4662559"/>
              <a:gd name="connsiteX4122" fmla="*/ 2924948 w 3461505"/>
              <a:gd name="connsiteY4122" fmla="*/ 749220 h 4662559"/>
              <a:gd name="connsiteX4123" fmla="*/ 2923293 w 3461505"/>
              <a:gd name="connsiteY4123" fmla="*/ 747020 h 4662559"/>
              <a:gd name="connsiteX4124" fmla="*/ 1151820 w 3461505"/>
              <a:gd name="connsiteY4124" fmla="*/ 742296 h 4662559"/>
              <a:gd name="connsiteX4125" fmla="*/ 1151917 w 3461505"/>
              <a:gd name="connsiteY4125" fmla="*/ 742821 h 4662559"/>
              <a:gd name="connsiteX4126" fmla="*/ 1153177 w 3461505"/>
              <a:gd name="connsiteY4126" fmla="*/ 745324 h 4662559"/>
              <a:gd name="connsiteX4127" fmla="*/ 1155063 w 3461505"/>
              <a:gd name="connsiteY4127" fmla="*/ 748587 h 4662559"/>
              <a:gd name="connsiteX4128" fmla="*/ 1154280 w 3461505"/>
              <a:gd name="connsiteY4128" fmla="*/ 746791 h 4662559"/>
              <a:gd name="connsiteX4129" fmla="*/ 1099207 w 3461505"/>
              <a:gd name="connsiteY4129" fmla="*/ 742243 h 4662559"/>
              <a:gd name="connsiteX4130" fmla="*/ 1101323 w 3461505"/>
              <a:gd name="connsiteY4130" fmla="*/ 746567 h 4662559"/>
              <a:gd name="connsiteX4131" fmla="*/ 1103174 w 3461505"/>
              <a:gd name="connsiteY4131" fmla="*/ 755066 h 4662559"/>
              <a:gd name="connsiteX4132" fmla="*/ 1106092 w 3461505"/>
              <a:gd name="connsiteY4132" fmla="*/ 746871 h 4662559"/>
              <a:gd name="connsiteX4133" fmla="*/ 1106749 w 3461505"/>
              <a:gd name="connsiteY4133" fmla="*/ 755293 h 4662559"/>
              <a:gd name="connsiteX4134" fmla="*/ 1107541 w 3461505"/>
              <a:gd name="connsiteY4134" fmla="*/ 760632 h 4662559"/>
              <a:gd name="connsiteX4135" fmla="*/ 1107482 w 3461505"/>
              <a:gd name="connsiteY4135" fmla="*/ 760795 h 4662559"/>
              <a:gd name="connsiteX4136" fmla="*/ 1105380 w 3461505"/>
              <a:gd name="connsiteY4136" fmla="*/ 757999 h 4662559"/>
              <a:gd name="connsiteX4137" fmla="*/ 1106401 w 3461505"/>
              <a:gd name="connsiteY4137" fmla="*/ 763738 h 4662559"/>
              <a:gd name="connsiteX4138" fmla="*/ 1105321 w 3461505"/>
              <a:gd name="connsiteY4138" fmla="*/ 766679 h 4662559"/>
              <a:gd name="connsiteX4139" fmla="*/ 1103302 w 3461505"/>
              <a:gd name="connsiteY4139" fmla="*/ 760958 h 4662559"/>
              <a:gd name="connsiteX4140" fmla="*/ 1101099 w 3461505"/>
              <a:gd name="connsiteY4140" fmla="*/ 758020 h 4662559"/>
              <a:gd name="connsiteX4141" fmla="*/ 1100181 w 3461505"/>
              <a:gd name="connsiteY4141" fmla="*/ 753769 h 4662559"/>
              <a:gd name="connsiteX4142" fmla="*/ 1099263 w 3461505"/>
              <a:gd name="connsiteY4142" fmla="*/ 749518 h 4662559"/>
              <a:gd name="connsiteX4143" fmla="*/ 1098371 w 3461505"/>
              <a:gd name="connsiteY4143" fmla="*/ 745393 h 4662559"/>
              <a:gd name="connsiteX4144" fmla="*/ 1098939 w 3461505"/>
              <a:gd name="connsiteY4144" fmla="*/ 746415 h 4662559"/>
              <a:gd name="connsiteX4145" fmla="*/ 1099207 w 3461505"/>
              <a:gd name="connsiteY4145" fmla="*/ 742243 h 4662559"/>
              <a:gd name="connsiteX4146" fmla="*/ 1111218 w 3461505"/>
              <a:gd name="connsiteY4146" fmla="*/ 741609 h 4662559"/>
              <a:gd name="connsiteX4147" fmla="*/ 1118583 w 3461505"/>
              <a:gd name="connsiteY4147" fmla="*/ 757442 h 4662559"/>
              <a:gd name="connsiteX4148" fmla="*/ 1122585 w 3461505"/>
              <a:gd name="connsiteY4148" fmla="*/ 767810 h 4662559"/>
              <a:gd name="connsiteX4149" fmla="*/ 1122010 w 3461505"/>
              <a:gd name="connsiteY4149" fmla="*/ 767772 h 4662559"/>
              <a:gd name="connsiteX4150" fmla="*/ 1121949 w 3461505"/>
              <a:gd name="connsiteY4150" fmla="*/ 768700 h 4662559"/>
              <a:gd name="connsiteX4151" fmla="*/ 1122726 w 3461505"/>
              <a:gd name="connsiteY4151" fmla="*/ 768174 h 4662559"/>
              <a:gd name="connsiteX4152" fmla="*/ 1125500 w 3461505"/>
              <a:gd name="connsiteY4152" fmla="*/ 775356 h 4662559"/>
              <a:gd name="connsiteX4153" fmla="*/ 1125095 w 3461505"/>
              <a:gd name="connsiteY4153" fmla="*/ 776751 h 4662559"/>
              <a:gd name="connsiteX4154" fmla="*/ 1123207 w 3461505"/>
              <a:gd name="connsiteY4154" fmla="*/ 778688 h 4662559"/>
              <a:gd name="connsiteX4155" fmla="*/ 1121348 w 3461505"/>
              <a:gd name="connsiteY4155" fmla="*/ 772940 h 4662559"/>
              <a:gd name="connsiteX4156" fmla="*/ 1121645 w 3461505"/>
              <a:gd name="connsiteY4156" fmla="*/ 773336 h 4662559"/>
              <a:gd name="connsiteX4157" fmla="*/ 1121949 w 3461505"/>
              <a:gd name="connsiteY4157" fmla="*/ 768700 h 4662559"/>
              <a:gd name="connsiteX4158" fmla="*/ 1120332 w 3461505"/>
              <a:gd name="connsiteY4158" fmla="*/ 769796 h 4662559"/>
              <a:gd name="connsiteX4159" fmla="*/ 490684 w 3461505"/>
              <a:gd name="connsiteY4159" fmla="*/ 741355 h 4662559"/>
              <a:gd name="connsiteX4160" fmla="*/ 492510 w 3461505"/>
              <a:gd name="connsiteY4160" fmla="*/ 758801 h 4662559"/>
              <a:gd name="connsiteX4161" fmla="*/ 494166 w 3461505"/>
              <a:gd name="connsiteY4161" fmla="*/ 768075 h 4662559"/>
              <a:gd name="connsiteX4162" fmla="*/ 493682 w 3461505"/>
              <a:gd name="connsiteY4162" fmla="*/ 759052 h 4662559"/>
              <a:gd name="connsiteX4163" fmla="*/ 490684 w 3461505"/>
              <a:gd name="connsiteY4163" fmla="*/ 741355 h 4662559"/>
              <a:gd name="connsiteX4164" fmla="*/ 3048894 w 3461505"/>
              <a:gd name="connsiteY4164" fmla="*/ 741035 h 4662559"/>
              <a:gd name="connsiteX4165" fmla="*/ 3048891 w 3461505"/>
              <a:gd name="connsiteY4165" fmla="*/ 741090 h 4662559"/>
              <a:gd name="connsiteX4166" fmla="*/ 3053881 w 3461505"/>
              <a:gd name="connsiteY4166" fmla="*/ 752526 h 4662559"/>
              <a:gd name="connsiteX4167" fmla="*/ 3048894 w 3461505"/>
              <a:gd name="connsiteY4167" fmla="*/ 741035 h 4662559"/>
              <a:gd name="connsiteX4168" fmla="*/ 1178537 w 3461505"/>
              <a:gd name="connsiteY4168" fmla="*/ 740302 h 4662559"/>
              <a:gd name="connsiteX4169" fmla="*/ 1180730 w 3461505"/>
              <a:gd name="connsiteY4169" fmla="*/ 748622 h 4662559"/>
              <a:gd name="connsiteX4170" fmla="*/ 1180596 w 3461505"/>
              <a:gd name="connsiteY4170" fmla="*/ 750655 h 4662559"/>
              <a:gd name="connsiteX4171" fmla="*/ 1183406 w 3461505"/>
              <a:gd name="connsiteY4171" fmla="*/ 779722 h 4662559"/>
              <a:gd name="connsiteX4172" fmla="*/ 1183193 w 3461505"/>
              <a:gd name="connsiteY4172" fmla="*/ 779708 h 4662559"/>
              <a:gd name="connsiteX4173" fmla="*/ 1182268 w 3461505"/>
              <a:gd name="connsiteY4173" fmla="*/ 775458 h 4662559"/>
              <a:gd name="connsiteX4174" fmla="*/ 1181344 w 3461505"/>
              <a:gd name="connsiteY4174" fmla="*/ 771209 h 4662559"/>
              <a:gd name="connsiteX4175" fmla="*/ 1179138 w 3461505"/>
              <a:gd name="connsiteY4175" fmla="*/ 768276 h 4662559"/>
              <a:gd name="connsiteX4176" fmla="*/ 1179315 w 3461505"/>
              <a:gd name="connsiteY4176" fmla="*/ 765493 h 4662559"/>
              <a:gd name="connsiteX4177" fmla="*/ 1177287 w 3461505"/>
              <a:gd name="connsiteY4177" fmla="*/ 759777 h 4662559"/>
              <a:gd name="connsiteX4178" fmla="*/ 1179584 w 3461505"/>
              <a:gd name="connsiteY4178" fmla="*/ 761320 h 4662559"/>
              <a:gd name="connsiteX4179" fmla="*/ 1173232 w 3461505"/>
              <a:gd name="connsiteY4179" fmla="*/ 748345 h 4662559"/>
              <a:gd name="connsiteX4180" fmla="*/ 1178537 w 3461505"/>
              <a:gd name="connsiteY4180" fmla="*/ 740302 h 4662559"/>
              <a:gd name="connsiteX4181" fmla="*/ 538500 w 3461505"/>
              <a:gd name="connsiteY4181" fmla="*/ 737308 h 4662559"/>
              <a:gd name="connsiteX4182" fmla="*/ 541495 w 3461505"/>
              <a:gd name="connsiteY4182" fmla="*/ 753472 h 4662559"/>
              <a:gd name="connsiteX4183" fmla="*/ 545405 w 3461505"/>
              <a:gd name="connsiteY4183" fmla="*/ 779892 h 4662559"/>
              <a:gd name="connsiteX4184" fmla="*/ 555807 w 3461505"/>
              <a:gd name="connsiteY4184" fmla="*/ 831864 h 4662559"/>
              <a:gd name="connsiteX4185" fmla="*/ 566686 w 3461505"/>
              <a:gd name="connsiteY4185" fmla="*/ 881093 h 4662559"/>
              <a:gd name="connsiteX4186" fmla="*/ 556699 w 3461505"/>
              <a:gd name="connsiteY4186" fmla="*/ 847690 h 4662559"/>
              <a:gd name="connsiteX4187" fmla="*/ 546714 w 3461505"/>
              <a:gd name="connsiteY4187" fmla="*/ 814286 h 4662559"/>
              <a:gd name="connsiteX4188" fmla="*/ 539070 w 3461505"/>
              <a:gd name="connsiteY4188" fmla="*/ 781383 h 4662559"/>
              <a:gd name="connsiteX4189" fmla="*/ 536525 w 3461505"/>
              <a:gd name="connsiteY4189" fmla="*/ 770425 h 4662559"/>
              <a:gd name="connsiteX4190" fmla="*/ 536547 w 3461505"/>
              <a:gd name="connsiteY4190" fmla="*/ 764094 h 4662559"/>
              <a:gd name="connsiteX4191" fmla="*/ 536618 w 3461505"/>
              <a:gd name="connsiteY4191" fmla="*/ 742721 h 4662559"/>
              <a:gd name="connsiteX4192" fmla="*/ 537762 w 3461505"/>
              <a:gd name="connsiteY4192" fmla="*/ 750117 h 4662559"/>
              <a:gd name="connsiteX4193" fmla="*/ 539390 w 3461505"/>
              <a:gd name="connsiteY4193" fmla="*/ 754729 h 4662559"/>
              <a:gd name="connsiteX4194" fmla="*/ 1137981 w 3461505"/>
              <a:gd name="connsiteY4194" fmla="*/ 734929 h 4662559"/>
              <a:gd name="connsiteX4195" fmla="*/ 1148983 w 3461505"/>
              <a:gd name="connsiteY4195" fmla="*/ 755384 h 4662559"/>
              <a:gd name="connsiteX4196" fmla="*/ 1149244 w 3461505"/>
              <a:gd name="connsiteY4196" fmla="*/ 755559 h 4662559"/>
              <a:gd name="connsiteX4197" fmla="*/ 1149287 w 3461505"/>
              <a:gd name="connsiteY4197" fmla="*/ 755948 h 4662559"/>
              <a:gd name="connsiteX4198" fmla="*/ 1148983 w 3461505"/>
              <a:gd name="connsiteY4198" fmla="*/ 755384 h 4662559"/>
              <a:gd name="connsiteX4199" fmla="*/ 1148655 w 3461505"/>
              <a:gd name="connsiteY4199" fmla="*/ 755164 h 4662559"/>
              <a:gd name="connsiteX4200" fmla="*/ 1143319 w 3461505"/>
              <a:gd name="connsiteY4200" fmla="*/ 745047 h 4662559"/>
              <a:gd name="connsiteX4201" fmla="*/ 1137981 w 3461505"/>
              <a:gd name="connsiteY4201" fmla="*/ 734929 h 4662559"/>
              <a:gd name="connsiteX4202" fmla="*/ 2980467 w 3461505"/>
              <a:gd name="connsiteY4202" fmla="*/ 734638 h 4662559"/>
              <a:gd name="connsiteX4203" fmla="*/ 2976839 w 3461505"/>
              <a:gd name="connsiteY4203" fmla="*/ 736455 h 4662559"/>
              <a:gd name="connsiteX4204" fmla="*/ 2980506 w 3461505"/>
              <a:gd name="connsiteY4204" fmla="*/ 735291 h 4662559"/>
              <a:gd name="connsiteX4205" fmla="*/ 2924586 w 3461505"/>
              <a:gd name="connsiteY4205" fmla="*/ 734065 h 4662559"/>
              <a:gd name="connsiteX4206" fmla="*/ 2924622 w 3461505"/>
              <a:gd name="connsiteY4206" fmla="*/ 738723 h 4662559"/>
              <a:gd name="connsiteX4207" fmla="*/ 2926232 w 3461505"/>
              <a:gd name="connsiteY4207" fmla="*/ 741619 h 4662559"/>
              <a:gd name="connsiteX4208" fmla="*/ 2980363 w 3461505"/>
              <a:gd name="connsiteY4208" fmla="*/ 732838 h 4662559"/>
              <a:gd name="connsiteX4209" fmla="*/ 2980467 w 3461505"/>
              <a:gd name="connsiteY4209" fmla="*/ 734638 h 4662559"/>
              <a:gd name="connsiteX4210" fmla="*/ 2981787 w 3461505"/>
              <a:gd name="connsiteY4210" fmla="*/ 733976 h 4662559"/>
              <a:gd name="connsiteX4211" fmla="*/ 2980363 w 3461505"/>
              <a:gd name="connsiteY4211" fmla="*/ 732838 h 4662559"/>
              <a:gd name="connsiteX4212" fmla="*/ 485085 w 3461505"/>
              <a:gd name="connsiteY4212" fmla="*/ 731630 h 4662559"/>
              <a:gd name="connsiteX4213" fmla="*/ 489234 w 3461505"/>
              <a:gd name="connsiteY4213" fmla="*/ 756681 h 4662559"/>
              <a:gd name="connsiteX4214" fmla="*/ 493859 w 3461505"/>
              <a:gd name="connsiteY4214" fmla="*/ 778990 h 4662559"/>
              <a:gd name="connsiteX4215" fmla="*/ 489472 w 3461505"/>
              <a:gd name="connsiteY4215" fmla="*/ 755310 h 4662559"/>
              <a:gd name="connsiteX4216" fmla="*/ 485085 w 3461505"/>
              <a:gd name="connsiteY4216" fmla="*/ 731630 h 4662559"/>
              <a:gd name="connsiteX4217" fmla="*/ 2893708 w 3461505"/>
              <a:gd name="connsiteY4217" fmla="*/ 731171 h 4662559"/>
              <a:gd name="connsiteX4218" fmla="*/ 2893705 w 3461505"/>
              <a:gd name="connsiteY4218" fmla="*/ 731226 h 4662559"/>
              <a:gd name="connsiteX4219" fmla="*/ 2898695 w 3461505"/>
              <a:gd name="connsiteY4219" fmla="*/ 742662 h 4662559"/>
              <a:gd name="connsiteX4220" fmla="*/ 2893708 w 3461505"/>
              <a:gd name="connsiteY4220" fmla="*/ 731171 h 4662559"/>
              <a:gd name="connsiteX4221" fmla="*/ 2923412 w 3461505"/>
              <a:gd name="connsiteY4221" fmla="*/ 729567 h 4662559"/>
              <a:gd name="connsiteX4222" fmla="*/ 2924382 w 3461505"/>
              <a:gd name="connsiteY4222" fmla="*/ 733121 h 4662559"/>
              <a:gd name="connsiteX4223" fmla="*/ 2924586 w 3461505"/>
              <a:gd name="connsiteY4223" fmla="*/ 734065 h 4662559"/>
              <a:gd name="connsiteX4224" fmla="*/ 2924560 w 3461505"/>
              <a:gd name="connsiteY4224" fmla="*/ 730338 h 4662559"/>
              <a:gd name="connsiteX4225" fmla="*/ 2923412 w 3461505"/>
              <a:gd name="connsiteY4225" fmla="*/ 729567 h 4662559"/>
              <a:gd name="connsiteX4226" fmla="*/ 515110 w 3461505"/>
              <a:gd name="connsiteY4226" fmla="*/ 726670 h 4662559"/>
              <a:gd name="connsiteX4227" fmla="*/ 514871 w 3461505"/>
              <a:gd name="connsiteY4227" fmla="*/ 728040 h 4662559"/>
              <a:gd name="connsiteX4228" fmla="*/ 516975 w 3461505"/>
              <a:gd name="connsiteY4228" fmla="*/ 729910 h 4662559"/>
              <a:gd name="connsiteX4229" fmla="*/ 1096751 w 3461505"/>
              <a:gd name="connsiteY4229" fmla="*/ 726214 h 4662559"/>
              <a:gd name="connsiteX4230" fmla="*/ 1097349 w 3461505"/>
              <a:gd name="connsiteY4230" fmla="*/ 728516 h 4662559"/>
              <a:gd name="connsiteX4231" fmla="*/ 1097472 w 3461505"/>
              <a:gd name="connsiteY4231" fmla="*/ 728711 h 4662559"/>
              <a:gd name="connsiteX4232" fmla="*/ 1097184 w 3461505"/>
              <a:gd name="connsiteY4232" fmla="*/ 727099 h 4662559"/>
              <a:gd name="connsiteX4233" fmla="*/ 3025420 w 3461505"/>
              <a:gd name="connsiteY4233" fmla="*/ 725575 h 4662559"/>
              <a:gd name="connsiteX4234" fmla="*/ 3025241 w 3461505"/>
              <a:gd name="connsiteY4234" fmla="*/ 728358 h 4662559"/>
              <a:gd name="connsiteX4235" fmla="*/ 3027448 w 3461505"/>
              <a:gd name="connsiteY4235" fmla="*/ 731292 h 4662559"/>
              <a:gd name="connsiteX4236" fmla="*/ 3027804 w 3461505"/>
              <a:gd name="connsiteY4236" fmla="*/ 725727 h 4662559"/>
              <a:gd name="connsiteX4237" fmla="*/ 3025420 w 3461505"/>
              <a:gd name="connsiteY4237" fmla="*/ 725575 h 4662559"/>
              <a:gd name="connsiteX4238" fmla="*/ 1117708 w 3461505"/>
              <a:gd name="connsiteY4238" fmla="*/ 725543 h 4662559"/>
              <a:gd name="connsiteX4239" fmla="*/ 1119846 w 3461505"/>
              <a:gd name="connsiteY4239" fmla="*/ 733079 h 4662559"/>
              <a:gd name="connsiteX4240" fmla="*/ 1126003 w 3461505"/>
              <a:gd name="connsiteY4240" fmla="*/ 753723 h 4662559"/>
              <a:gd name="connsiteX4241" fmla="*/ 1119263 w 3461505"/>
              <a:gd name="connsiteY4241" fmla="*/ 728153 h 4662559"/>
              <a:gd name="connsiteX4242" fmla="*/ 1129157 w 3461505"/>
              <a:gd name="connsiteY4242" fmla="*/ 723196 h 4662559"/>
              <a:gd name="connsiteX4243" fmla="*/ 1130853 w 3461505"/>
              <a:gd name="connsiteY4243" fmla="*/ 729414 h 4662559"/>
              <a:gd name="connsiteX4244" fmla="*/ 1131019 w 3461505"/>
              <a:gd name="connsiteY4244" fmla="*/ 729611 h 4662559"/>
              <a:gd name="connsiteX4245" fmla="*/ 339374 w 3461505"/>
              <a:gd name="connsiteY4245" fmla="*/ 720117 h 4662559"/>
              <a:gd name="connsiteX4246" fmla="*/ 340015 w 3461505"/>
              <a:gd name="connsiteY4246" fmla="*/ 726246 h 4662559"/>
              <a:gd name="connsiteX4247" fmla="*/ 340415 w 3461505"/>
              <a:gd name="connsiteY4247" fmla="*/ 728485 h 4662559"/>
              <a:gd name="connsiteX4248" fmla="*/ 339732 w 3461505"/>
              <a:gd name="connsiteY4248" fmla="*/ 729028 h 4662559"/>
              <a:gd name="connsiteX4249" fmla="*/ 339276 w 3461505"/>
              <a:gd name="connsiteY4249" fmla="*/ 724666 h 4662559"/>
              <a:gd name="connsiteX4250" fmla="*/ 338820 w 3461505"/>
              <a:gd name="connsiteY4250" fmla="*/ 720305 h 4662559"/>
              <a:gd name="connsiteX4251" fmla="*/ 1155940 w 3461505"/>
              <a:gd name="connsiteY4251" fmla="*/ 719311 h 4662559"/>
              <a:gd name="connsiteX4252" fmla="*/ 1159996 w 3461505"/>
              <a:gd name="connsiteY4252" fmla="*/ 730742 h 4662559"/>
              <a:gd name="connsiteX4253" fmla="*/ 1159798 w 3461505"/>
              <a:gd name="connsiteY4253" fmla="*/ 730730 h 4662559"/>
              <a:gd name="connsiteX4254" fmla="*/ 1157593 w 3461505"/>
              <a:gd name="connsiteY4254" fmla="*/ 727796 h 4662559"/>
              <a:gd name="connsiteX4255" fmla="*/ 1158568 w 3461505"/>
              <a:gd name="connsiteY4255" fmla="*/ 730651 h 4662559"/>
              <a:gd name="connsiteX4256" fmla="*/ 1155227 w 3461505"/>
              <a:gd name="connsiteY4256" fmla="*/ 730440 h 4662559"/>
              <a:gd name="connsiteX4257" fmla="*/ 1154480 w 3461505"/>
              <a:gd name="connsiteY4257" fmla="*/ 723408 h 4662559"/>
              <a:gd name="connsiteX4258" fmla="*/ 1155940 w 3461505"/>
              <a:gd name="connsiteY4258" fmla="*/ 719311 h 4662559"/>
              <a:gd name="connsiteX4259" fmla="*/ 482782 w 3461505"/>
              <a:gd name="connsiteY4259" fmla="*/ 716925 h 4662559"/>
              <a:gd name="connsiteX4260" fmla="*/ 483239 w 3461505"/>
              <a:gd name="connsiteY4260" fmla="*/ 721286 h 4662559"/>
              <a:gd name="connsiteX4261" fmla="*/ 483696 w 3461505"/>
              <a:gd name="connsiteY4261" fmla="*/ 725648 h 4662559"/>
              <a:gd name="connsiteX4262" fmla="*/ 485562 w 3461505"/>
              <a:gd name="connsiteY4262" fmla="*/ 728889 h 4662559"/>
              <a:gd name="connsiteX4263" fmla="*/ 482782 w 3461505"/>
              <a:gd name="connsiteY4263" fmla="*/ 716925 h 4662559"/>
              <a:gd name="connsiteX4264" fmla="*/ 1115207 w 3461505"/>
              <a:gd name="connsiteY4264" fmla="*/ 716721 h 4662559"/>
              <a:gd name="connsiteX4265" fmla="*/ 1114940 w 3461505"/>
              <a:gd name="connsiteY4265" fmla="*/ 720894 h 4662559"/>
              <a:gd name="connsiteX4266" fmla="*/ 1117708 w 3461505"/>
              <a:gd name="connsiteY4266" fmla="*/ 725543 h 4662559"/>
              <a:gd name="connsiteX4267" fmla="*/ 2870234 w 3461505"/>
              <a:gd name="connsiteY4267" fmla="*/ 715710 h 4662559"/>
              <a:gd name="connsiteX4268" fmla="*/ 2870055 w 3461505"/>
              <a:gd name="connsiteY4268" fmla="*/ 718492 h 4662559"/>
              <a:gd name="connsiteX4269" fmla="*/ 2872261 w 3461505"/>
              <a:gd name="connsiteY4269" fmla="*/ 721427 h 4662559"/>
              <a:gd name="connsiteX4270" fmla="*/ 2872618 w 3461505"/>
              <a:gd name="connsiteY4270" fmla="*/ 715862 h 4662559"/>
              <a:gd name="connsiteX4271" fmla="*/ 2870234 w 3461505"/>
              <a:gd name="connsiteY4271" fmla="*/ 715710 h 4662559"/>
              <a:gd name="connsiteX4272" fmla="*/ 419955 w 3461505"/>
              <a:gd name="connsiteY4272" fmla="*/ 714883 h 4662559"/>
              <a:gd name="connsiteX4273" fmla="*/ 422298 w 3461505"/>
              <a:gd name="connsiteY4273" fmla="*/ 715383 h 4662559"/>
              <a:gd name="connsiteX4274" fmla="*/ 423688 w 3461505"/>
              <a:gd name="connsiteY4274" fmla="*/ 721366 h 4662559"/>
              <a:gd name="connsiteX4275" fmla="*/ 421346 w 3461505"/>
              <a:gd name="connsiteY4275" fmla="*/ 720866 h 4662559"/>
              <a:gd name="connsiteX4276" fmla="*/ 419955 w 3461505"/>
              <a:gd name="connsiteY4276" fmla="*/ 714883 h 4662559"/>
              <a:gd name="connsiteX4277" fmla="*/ 1149143 w 3461505"/>
              <a:gd name="connsiteY4277" fmla="*/ 713291 h 4662559"/>
              <a:gd name="connsiteX4278" fmla="*/ 1151650 w 3461505"/>
              <a:gd name="connsiteY4278" fmla="*/ 730212 h 4662559"/>
              <a:gd name="connsiteX4279" fmla="*/ 1156541 w 3461505"/>
              <a:gd name="connsiteY4279" fmla="*/ 747284 h 4662559"/>
              <a:gd name="connsiteX4280" fmla="*/ 1156898 w 3461505"/>
              <a:gd name="connsiteY4280" fmla="*/ 741720 h 4662559"/>
              <a:gd name="connsiteX4281" fmla="*/ 1157432 w 3461505"/>
              <a:gd name="connsiteY4281" fmla="*/ 733373 h 4662559"/>
              <a:gd name="connsiteX4282" fmla="*/ 1158925 w 3461505"/>
              <a:gd name="connsiteY4282" fmla="*/ 747435 h 4662559"/>
              <a:gd name="connsiteX4283" fmla="*/ 1156318 w 3461505"/>
              <a:gd name="connsiteY4283" fmla="*/ 750762 h 4662559"/>
              <a:gd name="connsiteX4284" fmla="*/ 1157461 w 3461505"/>
              <a:gd name="connsiteY4284" fmla="*/ 757812 h 4662559"/>
              <a:gd name="connsiteX4285" fmla="*/ 1152304 w 3461505"/>
              <a:gd name="connsiteY4285" fmla="*/ 744919 h 4662559"/>
              <a:gd name="connsiteX4286" fmla="*/ 1151917 w 3461505"/>
              <a:gd name="connsiteY4286" fmla="*/ 742821 h 4662559"/>
              <a:gd name="connsiteX4287" fmla="*/ 1150002 w 3461505"/>
              <a:gd name="connsiteY4287" fmla="*/ 739019 h 4662559"/>
              <a:gd name="connsiteX4288" fmla="*/ 1149993 w 3461505"/>
              <a:gd name="connsiteY4288" fmla="*/ 738960 h 4662559"/>
              <a:gd name="connsiteX4289" fmla="*/ 1151820 w 3461505"/>
              <a:gd name="connsiteY4289" fmla="*/ 742296 h 4662559"/>
              <a:gd name="connsiteX4290" fmla="*/ 1150637 w 3461505"/>
              <a:gd name="connsiteY4290" fmla="*/ 735910 h 4662559"/>
              <a:gd name="connsiteX4291" fmla="*/ 1150439 w 3461505"/>
              <a:gd name="connsiteY4291" fmla="*/ 727341 h 4662559"/>
              <a:gd name="connsiteX4292" fmla="*/ 1149103 w 3461505"/>
              <a:gd name="connsiteY4292" fmla="*/ 727256 h 4662559"/>
              <a:gd name="connsiteX4293" fmla="*/ 342593 w 3461505"/>
              <a:gd name="connsiteY4293" fmla="*/ 712581 h 4662559"/>
              <a:gd name="connsiteX4294" fmla="*/ 342116 w 3461505"/>
              <a:gd name="connsiteY4294" fmla="*/ 715322 h 4662559"/>
              <a:gd name="connsiteX4295" fmla="*/ 343505 w 3461505"/>
              <a:gd name="connsiteY4295" fmla="*/ 721305 h 4662559"/>
              <a:gd name="connsiteX4296" fmla="*/ 344895 w 3461505"/>
              <a:gd name="connsiteY4296" fmla="*/ 727287 h 4662559"/>
              <a:gd name="connsiteX4297" fmla="*/ 342552 w 3461505"/>
              <a:gd name="connsiteY4297" fmla="*/ 726787 h 4662559"/>
              <a:gd name="connsiteX4298" fmla="*/ 341258 w 3461505"/>
              <a:gd name="connsiteY4298" fmla="*/ 727815 h 4662559"/>
              <a:gd name="connsiteX4299" fmla="*/ 341187 w 3461505"/>
              <a:gd name="connsiteY4299" fmla="*/ 726495 h 4662559"/>
              <a:gd name="connsiteX4300" fmla="*/ 340067 w 3461505"/>
              <a:gd name="connsiteY4300" fmla="*/ 719885 h 4662559"/>
              <a:gd name="connsiteX4301" fmla="*/ 341402 w 3461505"/>
              <a:gd name="connsiteY4301" fmla="*/ 719434 h 4662559"/>
              <a:gd name="connsiteX4302" fmla="*/ 339774 w 3461505"/>
              <a:gd name="connsiteY4302" fmla="*/ 714823 h 4662559"/>
              <a:gd name="connsiteX4303" fmla="*/ 341183 w 3461505"/>
              <a:gd name="connsiteY4303" fmla="*/ 713702 h 4662559"/>
              <a:gd name="connsiteX4304" fmla="*/ 2311751 w 3461505"/>
              <a:gd name="connsiteY4304" fmla="*/ 712392 h 4662559"/>
              <a:gd name="connsiteX4305" fmla="*/ 2312038 w 3461505"/>
              <a:gd name="connsiteY4305" fmla="*/ 712947 h 4662559"/>
              <a:gd name="connsiteX4306" fmla="*/ 2312103 w 3461505"/>
              <a:gd name="connsiteY4306" fmla="*/ 714055 h 4662559"/>
              <a:gd name="connsiteX4307" fmla="*/ 2312005 w 3461505"/>
              <a:gd name="connsiteY4307" fmla="*/ 713594 h 4662559"/>
              <a:gd name="connsiteX4308" fmla="*/ 338689 w 3461505"/>
              <a:gd name="connsiteY4308" fmla="*/ 711748 h 4662559"/>
              <a:gd name="connsiteX4309" fmla="*/ 340249 w 3461505"/>
              <a:gd name="connsiteY4309" fmla="*/ 712081 h 4662559"/>
              <a:gd name="connsiteX4310" fmla="*/ 338924 w 3461505"/>
              <a:gd name="connsiteY4310" fmla="*/ 713134 h 4662559"/>
              <a:gd name="connsiteX4311" fmla="*/ 337907 w 3461505"/>
              <a:gd name="connsiteY4311" fmla="*/ 711581 h 4662559"/>
              <a:gd name="connsiteX4312" fmla="*/ 338495 w 3461505"/>
              <a:gd name="connsiteY4312" fmla="*/ 711706 h 4662559"/>
              <a:gd name="connsiteX4313" fmla="*/ 338665 w 3461505"/>
              <a:gd name="connsiteY4313" fmla="*/ 713340 h 4662559"/>
              <a:gd name="connsiteX4314" fmla="*/ 337429 w 3461505"/>
              <a:gd name="connsiteY4314" fmla="*/ 714322 h 4662559"/>
              <a:gd name="connsiteX4315" fmla="*/ 337907 w 3461505"/>
              <a:gd name="connsiteY4315" fmla="*/ 711581 h 4662559"/>
              <a:gd name="connsiteX4316" fmla="*/ 486555 w 3461505"/>
              <a:gd name="connsiteY4316" fmla="*/ 709202 h 4662559"/>
              <a:gd name="connsiteX4317" fmla="*/ 488144 w 3461505"/>
              <a:gd name="connsiteY4317" fmla="*/ 728019 h 4662559"/>
              <a:gd name="connsiteX4318" fmla="*/ 490684 w 3461505"/>
              <a:gd name="connsiteY4318" fmla="*/ 741355 h 4662559"/>
              <a:gd name="connsiteX4319" fmla="*/ 488621 w 3461505"/>
              <a:gd name="connsiteY4319" fmla="*/ 725278 h 4662559"/>
              <a:gd name="connsiteX4320" fmla="*/ 486555 w 3461505"/>
              <a:gd name="connsiteY4320" fmla="*/ 709202 h 4662559"/>
              <a:gd name="connsiteX4321" fmla="*/ 427433 w 3461505"/>
              <a:gd name="connsiteY4321" fmla="*/ 707816 h 4662559"/>
              <a:gd name="connsiteX4322" fmla="*/ 428871 w 3461505"/>
              <a:gd name="connsiteY4322" fmla="*/ 712522 h 4662559"/>
              <a:gd name="connsiteX4323" fmla="*/ 431195 w 3461505"/>
              <a:gd name="connsiteY4323" fmla="*/ 720125 h 4662559"/>
              <a:gd name="connsiteX4324" fmla="*/ 428851 w 3461505"/>
              <a:gd name="connsiteY4324" fmla="*/ 719625 h 4662559"/>
              <a:gd name="connsiteX4325" fmla="*/ 1089513 w 3461505"/>
              <a:gd name="connsiteY4325" fmla="*/ 706707 h 4662559"/>
              <a:gd name="connsiteX4326" fmla="*/ 1095864 w 3461505"/>
              <a:gd name="connsiteY4326" fmla="*/ 719681 h 4662559"/>
              <a:gd name="connsiteX4327" fmla="*/ 1097184 w 3461505"/>
              <a:gd name="connsiteY4327" fmla="*/ 727099 h 4662559"/>
              <a:gd name="connsiteX4328" fmla="*/ 1099831 w 3461505"/>
              <a:gd name="connsiteY4328" fmla="*/ 732505 h 4662559"/>
              <a:gd name="connsiteX4329" fmla="*/ 1097472 w 3461505"/>
              <a:gd name="connsiteY4329" fmla="*/ 728711 h 4662559"/>
              <a:gd name="connsiteX4330" fmla="*/ 1097624 w 3461505"/>
              <a:gd name="connsiteY4330" fmla="*/ 729571 h 4662559"/>
              <a:gd name="connsiteX4331" fmla="*/ 1097349 w 3461505"/>
              <a:gd name="connsiteY4331" fmla="*/ 728516 h 4662559"/>
              <a:gd name="connsiteX4332" fmla="*/ 1094404 w 3461505"/>
              <a:gd name="connsiteY4332" fmla="*/ 723780 h 4662559"/>
              <a:gd name="connsiteX4333" fmla="*/ 1091363 w 3461505"/>
              <a:gd name="connsiteY4333" fmla="*/ 715204 h 4662559"/>
              <a:gd name="connsiteX4334" fmla="*/ 1095596 w 3461505"/>
              <a:gd name="connsiteY4334" fmla="*/ 723855 h 4662559"/>
              <a:gd name="connsiteX4335" fmla="*/ 1096751 w 3461505"/>
              <a:gd name="connsiteY4335" fmla="*/ 726214 h 4662559"/>
              <a:gd name="connsiteX4336" fmla="*/ 1096425 w 3461505"/>
              <a:gd name="connsiteY4336" fmla="*/ 724955 h 4662559"/>
              <a:gd name="connsiteX4337" fmla="*/ 1092466 w 3461505"/>
              <a:gd name="connsiteY4337" fmla="*/ 716672 h 4662559"/>
              <a:gd name="connsiteX4338" fmla="*/ 1089513 w 3461505"/>
              <a:gd name="connsiteY4338" fmla="*/ 706707 h 4662559"/>
              <a:gd name="connsiteX4339" fmla="*/ 3124361 w 3461505"/>
              <a:gd name="connsiteY4339" fmla="*/ 704930 h 4662559"/>
              <a:gd name="connsiteX4340" fmla="*/ 3126653 w 3461505"/>
              <a:gd name="connsiteY4340" fmla="*/ 714987 h 4662559"/>
              <a:gd name="connsiteX4341" fmla="*/ 3125754 w 3461505"/>
              <a:gd name="connsiteY4341" fmla="*/ 710325 h 4662559"/>
              <a:gd name="connsiteX4342" fmla="*/ 3124856 w 3461505"/>
              <a:gd name="connsiteY4342" fmla="*/ 705663 h 4662559"/>
              <a:gd name="connsiteX4343" fmla="*/ 332720 w 3461505"/>
              <a:gd name="connsiteY4343" fmla="*/ 703633 h 4662559"/>
              <a:gd name="connsiteX4344" fmla="*/ 332050 w 3461505"/>
              <a:gd name="connsiteY4344" fmla="*/ 707488 h 4662559"/>
              <a:gd name="connsiteX4345" fmla="*/ 333348 w 3461505"/>
              <a:gd name="connsiteY4345" fmla="*/ 706338 h 4662559"/>
              <a:gd name="connsiteX4346" fmla="*/ 297808 w 3461505"/>
              <a:gd name="connsiteY4346" fmla="*/ 703209 h 4662559"/>
              <a:gd name="connsiteX4347" fmla="*/ 298987 w 3461505"/>
              <a:gd name="connsiteY4347" fmla="*/ 711801 h 4662559"/>
              <a:gd name="connsiteX4348" fmla="*/ 300724 w 3461505"/>
              <a:gd name="connsiteY4348" fmla="*/ 719279 h 4662559"/>
              <a:gd name="connsiteX4349" fmla="*/ 300777 w 3461505"/>
              <a:gd name="connsiteY4349" fmla="*/ 719852 h 4662559"/>
              <a:gd name="connsiteX4350" fmla="*/ 299944 w 3461505"/>
              <a:gd name="connsiteY4350" fmla="*/ 719112 h 4662559"/>
              <a:gd name="connsiteX4351" fmla="*/ 297839 w 3461505"/>
              <a:gd name="connsiteY4351" fmla="*/ 717241 h 4662559"/>
              <a:gd name="connsiteX4352" fmla="*/ 333041 w 3461505"/>
              <a:gd name="connsiteY4352" fmla="*/ 701792 h 4662559"/>
              <a:gd name="connsiteX4353" fmla="*/ 333737 w 3461505"/>
              <a:gd name="connsiteY4353" fmla="*/ 705996 h 4662559"/>
              <a:gd name="connsiteX4354" fmla="*/ 333348 w 3461505"/>
              <a:gd name="connsiteY4354" fmla="*/ 706338 h 4662559"/>
              <a:gd name="connsiteX4355" fmla="*/ 333697 w 3461505"/>
              <a:gd name="connsiteY4355" fmla="*/ 707839 h 4662559"/>
              <a:gd name="connsiteX4356" fmla="*/ 332050 w 3461505"/>
              <a:gd name="connsiteY4356" fmla="*/ 707488 h 4662559"/>
              <a:gd name="connsiteX4357" fmla="*/ 330706 w 3461505"/>
              <a:gd name="connsiteY4357" fmla="*/ 707201 h 4662559"/>
              <a:gd name="connsiteX4358" fmla="*/ 330656 w 3461505"/>
              <a:gd name="connsiteY4358" fmla="*/ 704356 h 4662559"/>
              <a:gd name="connsiteX4359" fmla="*/ 330659 w 3461505"/>
              <a:gd name="connsiteY4359" fmla="*/ 704348 h 4662559"/>
              <a:gd name="connsiteX4360" fmla="*/ 332307 w 3461505"/>
              <a:gd name="connsiteY4360" fmla="*/ 701857 h 4662559"/>
              <a:gd name="connsiteX4361" fmla="*/ 332720 w 3461505"/>
              <a:gd name="connsiteY4361" fmla="*/ 703633 h 4662559"/>
              <a:gd name="connsiteX4362" fmla="*/ 1130583 w 3461505"/>
              <a:gd name="connsiteY4362" fmla="*/ 700937 h 4662559"/>
              <a:gd name="connsiteX4363" fmla="*/ 1132433 w 3461505"/>
              <a:gd name="connsiteY4363" fmla="*/ 709435 h 4662559"/>
              <a:gd name="connsiteX4364" fmla="*/ 1132238 w 3461505"/>
              <a:gd name="connsiteY4364" fmla="*/ 703138 h 4662559"/>
              <a:gd name="connsiteX4365" fmla="*/ 1130583 w 3461505"/>
              <a:gd name="connsiteY4365" fmla="*/ 700937 h 4662559"/>
              <a:gd name="connsiteX4366" fmla="*/ 2969175 w 3461505"/>
              <a:gd name="connsiteY4366" fmla="*/ 695066 h 4662559"/>
              <a:gd name="connsiteX4367" fmla="*/ 2971466 w 3461505"/>
              <a:gd name="connsiteY4367" fmla="*/ 705123 h 4662559"/>
              <a:gd name="connsiteX4368" fmla="*/ 2970569 w 3461505"/>
              <a:gd name="connsiteY4368" fmla="*/ 700460 h 4662559"/>
              <a:gd name="connsiteX4369" fmla="*/ 2969669 w 3461505"/>
              <a:gd name="connsiteY4369" fmla="*/ 695798 h 4662559"/>
              <a:gd name="connsiteX4370" fmla="*/ 435961 w 3461505"/>
              <a:gd name="connsiteY4370" fmla="*/ 692714 h 4662559"/>
              <a:gd name="connsiteX4371" fmla="*/ 436853 w 3461505"/>
              <a:gd name="connsiteY4371" fmla="*/ 708541 h 4662559"/>
              <a:gd name="connsiteX4372" fmla="*/ 438224 w 3461505"/>
              <a:gd name="connsiteY4372" fmla="*/ 721626 h 4662559"/>
              <a:gd name="connsiteX4373" fmla="*/ 437351 w 3461505"/>
              <a:gd name="connsiteY4373" fmla="*/ 698697 h 4662559"/>
              <a:gd name="connsiteX4374" fmla="*/ 435961 w 3461505"/>
              <a:gd name="connsiteY4374" fmla="*/ 692714 h 4662559"/>
              <a:gd name="connsiteX4375" fmla="*/ 414396 w 3461505"/>
              <a:gd name="connsiteY4375" fmla="*/ 690953 h 4662559"/>
              <a:gd name="connsiteX4376" fmla="*/ 417652 w 3461505"/>
              <a:gd name="connsiteY4376" fmla="*/ 700177 h 4662559"/>
              <a:gd name="connsiteX4377" fmla="*/ 415786 w 3461505"/>
              <a:gd name="connsiteY4377" fmla="*/ 696936 h 4662559"/>
              <a:gd name="connsiteX4378" fmla="*/ 415092 w 3461505"/>
              <a:gd name="connsiteY4378" fmla="*/ 693945 h 4662559"/>
              <a:gd name="connsiteX4379" fmla="*/ 414396 w 3461505"/>
              <a:gd name="connsiteY4379" fmla="*/ 690953 h 4662559"/>
              <a:gd name="connsiteX4380" fmla="*/ 295772 w 3461505"/>
              <a:gd name="connsiteY4380" fmla="*/ 688371 h 4662559"/>
              <a:gd name="connsiteX4381" fmla="*/ 295633 w 3461505"/>
              <a:gd name="connsiteY4381" fmla="*/ 696159 h 4662559"/>
              <a:gd name="connsiteX4382" fmla="*/ 297609 w 3461505"/>
              <a:gd name="connsiteY4382" fmla="*/ 701759 h 4662559"/>
              <a:gd name="connsiteX4383" fmla="*/ 297379 w 3461505"/>
              <a:gd name="connsiteY4383" fmla="*/ 700086 h 4662559"/>
              <a:gd name="connsiteX4384" fmla="*/ 295772 w 3461505"/>
              <a:gd name="connsiteY4384" fmla="*/ 688371 h 4662559"/>
              <a:gd name="connsiteX4385" fmla="*/ 1131877 w 3461505"/>
              <a:gd name="connsiteY4385" fmla="*/ 687983 h 4662559"/>
              <a:gd name="connsiteX4386" fmla="*/ 1131912 w 3461505"/>
              <a:gd name="connsiteY4386" fmla="*/ 692641 h 4662559"/>
              <a:gd name="connsiteX4387" fmla="*/ 1133521 w 3461505"/>
              <a:gd name="connsiteY4387" fmla="*/ 695537 h 4662559"/>
              <a:gd name="connsiteX4388" fmla="*/ 529133 w 3461505"/>
              <a:gd name="connsiteY4388" fmla="*/ 687946 h 4662559"/>
              <a:gd name="connsiteX4389" fmla="*/ 529485 w 3461505"/>
              <a:gd name="connsiteY4389" fmla="*/ 689787 h 4662559"/>
              <a:gd name="connsiteX4390" fmla="*/ 532025 w 3461505"/>
              <a:gd name="connsiteY4390" fmla="*/ 703122 h 4662559"/>
              <a:gd name="connsiteX4391" fmla="*/ 532561 w 3461505"/>
              <a:gd name="connsiteY4391" fmla="*/ 706537 h 4662559"/>
              <a:gd name="connsiteX4392" fmla="*/ 532736 w 3461505"/>
              <a:gd name="connsiteY4392" fmla="*/ 709155 h 4662559"/>
              <a:gd name="connsiteX4393" fmla="*/ 533402 w 3461505"/>
              <a:gd name="connsiteY4393" fmla="*/ 719292 h 4662559"/>
              <a:gd name="connsiteX4394" fmla="*/ 534966 w 3461505"/>
              <a:gd name="connsiteY4394" fmla="*/ 745233 h 4662559"/>
              <a:gd name="connsiteX4395" fmla="*/ 536458 w 3461505"/>
              <a:gd name="connsiteY4395" fmla="*/ 770134 h 4662559"/>
              <a:gd name="connsiteX4396" fmla="*/ 531428 w 3461505"/>
              <a:gd name="connsiteY4396" fmla="*/ 748480 h 4662559"/>
              <a:gd name="connsiteX4397" fmla="*/ 527008 w 3461505"/>
              <a:gd name="connsiteY4397" fmla="*/ 721465 h 4662559"/>
              <a:gd name="connsiteX4398" fmla="*/ 526421 w 3461505"/>
              <a:gd name="connsiteY4398" fmla="*/ 703542 h 4662559"/>
              <a:gd name="connsiteX4399" fmla="*/ 186879 w 3461505"/>
              <a:gd name="connsiteY4399" fmla="*/ 687560 h 4662559"/>
              <a:gd name="connsiteX4400" fmla="*/ 187522 w 3461505"/>
              <a:gd name="connsiteY4400" fmla="*/ 693689 h 4662559"/>
              <a:gd name="connsiteX4401" fmla="*/ 187921 w 3461505"/>
              <a:gd name="connsiteY4401" fmla="*/ 695928 h 4662559"/>
              <a:gd name="connsiteX4402" fmla="*/ 187237 w 3461505"/>
              <a:gd name="connsiteY4402" fmla="*/ 696471 h 4662559"/>
              <a:gd name="connsiteX4403" fmla="*/ 186781 w 3461505"/>
              <a:gd name="connsiteY4403" fmla="*/ 692109 h 4662559"/>
              <a:gd name="connsiteX4404" fmla="*/ 186326 w 3461505"/>
              <a:gd name="connsiteY4404" fmla="*/ 687747 h 4662559"/>
              <a:gd name="connsiteX4405" fmla="*/ 1100999 w 3461505"/>
              <a:gd name="connsiteY4405" fmla="*/ 685089 h 4662559"/>
              <a:gd name="connsiteX4406" fmla="*/ 1100996 w 3461505"/>
              <a:gd name="connsiteY4406" fmla="*/ 685143 h 4662559"/>
              <a:gd name="connsiteX4407" fmla="*/ 1105985 w 3461505"/>
              <a:gd name="connsiteY4407" fmla="*/ 696580 h 4662559"/>
              <a:gd name="connsiteX4408" fmla="*/ 1100999 w 3461505"/>
              <a:gd name="connsiteY4408" fmla="*/ 685089 h 4662559"/>
              <a:gd name="connsiteX4409" fmla="*/ 1130703 w 3461505"/>
              <a:gd name="connsiteY4409" fmla="*/ 683485 h 4662559"/>
              <a:gd name="connsiteX4410" fmla="*/ 1131672 w 3461505"/>
              <a:gd name="connsiteY4410" fmla="*/ 687038 h 4662559"/>
              <a:gd name="connsiteX4411" fmla="*/ 1131877 w 3461505"/>
              <a:gd name="connsiteY4411" fmla="*/ 687983 h 4662559"/>
              <a:gd name="connsiteX4412" fmla="*/ 1131850 w 3461505"/>
              <a:gd name="connsiteY4412" fmla="*/ 684256 h 4662559"/>
              <a:gd name="connsiteX4413" fmla="*/ 1130703 w 3461505"/>
              <a:gd name="connsiteY4413" fmla="*/ 683485 h 4662559"/>
              <a:gd name="connsiteX4414" fmla="*/ 267461 w 3461505"/>
              <a:gd name="connsiteY4414" fmla="*/ 682326 h 4662559"/>
              <a:gd name="connsiteX4415" fmla="*/ 269804 w 3461505"/>
              <a:gd name="connsiteY4415" fmla="*/ 682827 h 4662559"/>
              <a:gd name="connsiteX4416" fmla="*/ 271194 w 3461505"/>
              <a:gd name="connsiteY4416" fmla="*/ 688808 h 4662559"/>
              <a:gd name="connsiteX4417" fmla="*/ 268851 w 3461505"/>
              <a:gd name="connsiteY4417" fmla="*/ 688309 h 4662559"/>
              <a:gd name="connsiteX4418" fmla="*/ 267461 w 3461505"/>
              <a:gd name="connsiteY4418" fmla="*/ 682326 h 4662559"/>
              <a:gd name="connsiteX4419" fmla="*/ 190098 w 3461505"/>
              <a:gd name="connsiteY4419" fmla="*/ 680025 h 4662559"/>
              <a:gd name="connsiteX4420" fmla="*/ 189621 w 3461505"/>
              <a:gd name="connsiteY4420" fmla="*/ 682767 h 4662559"/>
              <a:gd name="connsiteX4421" fmla="*/ 191011 w 3461505"/>
              <a:gd name="connsiteY4421" fmla="*/ 688747 h 4662559"/>
              <a:gd name="connsiteX4422" fmla="*/ 192401 w 3461505"/>
              <a:gd name="connsiteY4422" fmla="*/ 694730 h 4662559"/>
              <a:gd name="connsiteX4423" fmla="*/ 190058 w 3461505"/>
              <a:gd name="connsiteY4423" fmla="*/ 694230 h 4662559"/>
              <a:gd name="connsiteX4424" fmla="*/ 188763 w 3461505"/>
              <a:gd name="connsiteY4424" fmla="*/ 695260 h 4662559"/>
              <a:gd name="connsiteX4425" fmla="*/ 188692 w 3461505"/>
              <a:gd name="connsiteY4425" fmla="*/ 693939 h 4662559"/>
              <a:gd name="connsiteX4426" fmla="*/ 187572 w 3461505"/>
              <a:gd name="connsiteY4426" fmla="*/ 687328 h 4662559"/>
              <a:gd name="connsiteX4427" fmla="*/ 188906 w 3461505"/>
              <a:gd name="connsiteY4427" fmla="*/ 686878 h 4662559"/>
              <a:gd name="connsiteX4428" fmla="*/ 187278 w 3461505"/>
              <a:gd name="connsiteY4428" fmla="*/ 682265 h 4662559"/>
              <a:gd name="connsiteX4429" fmla="*/ 188688 w 3461505"/>
              <a:gd name="connsiteY4429" fmla="*/ 681146 h 4662559"/>
              <a:gd name="connsiteX4430" fmla="*/ 520870 w 3461505"/>
              <a:gd name="connsiteY4430" fmla="*/ 679570 h 4662559"/>
              <a:gd name="connsiteX4431" fmla="*/ 525556 w 3461505"/>
              <a:gd name="connsiteY4431" fmla="*/ 680571 h 4662559"/>
              <a:gd name="connsiteX4432" fmla="*/ 525079 w 3461505"/>
              <a:gd name="connsiteY4432" fmla="*/ 683312 h 4662559"/>
              <a:gd name="connsiteX4433" fmla="*/ 521850 w 3461505"/>
              <a:gd name="connsiteY4433" fmla="*/ 689924 h 4662559"/>
              <a:gd name="connsiteX4434" fmla="*/ 521086 w 3461505"/>
              <a:gd name="connsiteY4434" fmla="*/ 685257 h 4662559"/>
              <a:gd name="connsiteX4435" fmla="*/ 186195 w 3461505"/>
              <a:gd name="connsiteY4435" fmla="*/ 679191 h 4662559"/>
              <a:gd name="connsiteX4436" fmla="*/ 187756 w 3461505"/>
              <a:gd name="connsiteY4436" fmla="*/ 679525 h 4662559"/>
              <a:gd name="connsiteX4437" fmla="*/ 186430 w 3461505"/>
              <a:gd name="connsiteY4437" fmla="*/ 680577 h 4662559"/>
              <a:gd name="connsiteX4438" fmla="*/ 185412 w 3461505"/>
              <a:gd name="connsiteY4438" fmla="*/ 679025 h 4662559"/>
              <a:gd name="connsiteX4439" fmla="*/ 185999 w 3461505"/>
              <a:gd name="connsiteY4439" fmla="*/ 679150 h 4662559"/>
              <a:gd name="connsiteX4440" fmla="*/ 186171 w 3461505"/>
              <a:gd name="connsiteY4440" fmla="*/ 680784 h 4662559"/>
              <a:gd name="connsiteX4441" fmla="*/ 184936 w 3461505"/>
              <a:gd name="connsiteY4441" fmla="*/ 681767 h 4662559"/>
              <a:gd name="connsiteX4442" fmla="*/ 185412 w 3461505"/>
              <a:gd name="connsiteY4442" fmla="*/ 679025 h 4662559"/>
              <a:gd name="connsiteX4443" fmla="*/ 20167 w 3461505"/>
              <a:gd name="connsiteY4443" fmla="*/ 677860 h 4662559"/>
              <a:gd name="connsiteX4444" fmla="*/ 22511 w 3461505"/>
              <a:gd name="connsiteY4444" fmla="*/ 678360 h 4662559"/>
              <a:gd name="connsiteX4445" fmla="*/ 22033 w 3461505"/>
              <a:gd name="connsiteY4445" fmla="*/ 681101 h 4662559"/>
              <a:gd name="connsiteX4446" fmla="*/ 21081 w 3461505"/>
              <a:gd name="connsiteY4446" fmla="*/ 686583 h 4662559"/>
              <a:gd name="connsiteX4447" fmla="*/ 19214 w 3461505"/>
              <a:gd name="connsiteY4447" fmla="*/ 683342 h 4662559"/>
              <a:gd name="connsiteX4448" fmla="*/ 274940 w 3461505"/>
              <a:gd name="connsiteY4448" fmla="*/ 675259 h 4662559"/>
              <a:gd name="connsiteX4449" fmla="*/ 276376 w 3461505"/>
              <a:gd name="connsiteY4449" fmla="*/ 679966 h 4662559"/>
              <a:gd name="connsiteX4450" fmla="*/ 278699 w 3461505"/>
              <a:gd name="connsiteY4450" fmla="*/ 687569 h 4662559"/>
              <a:gd name="connsiteX4451" fmla="*/ 276356 w 3461505"/>
              <a:gd name="connsiteY4451" fmla="*/ 687068 h 4662559"/>
              <a:gd name="connsiteX4452" fmla="*/ 414754 w 3461505"/>
              <a:gd name="connsiteY4452" fmla="*/ 674921 h 4662559"/>
              <a:gd name="connsiteX4453" fmla="*/ 412095 w 3461505"/>
              <a:gd name="connsiteY4453" fmla="*/ 676248 h 4662559"/>
              <a:gd name="connsiteX4454" fmla="*/ 413960 w 3461505"/>
              <a:gd name="connsiteY4454" fmla="*/ 679490 h 4662559"/>
              <a:gd name="connsiteX4455" fmla="*/ 414914 w 3461505"/>
              <a:gd name="connsiteY4455" fmla="*/ 674007 h 4662559"/>
              <a:gd name="connsiteX4456" fmla="*/ 414754 w 3461505"/>
              <a:gd name="connsiteY4456" fmla="*/ 674921 h 4662559"/>
              <a:gd name="connsiteX4457" fmla="*/ 416085 w 3461505"/>
              <a:gd name="connsiteY4457" fmla="*/ 674257 h 4662559"/>
              <a:gd name="connsiteX4458" fmla="*/ 414914 w 3461505"/>
              <a:gd name="connsiteY4458" fmla="*/ 674007 h 4662559"/>
              <a:gd name="connsiteX4459" fmla="*/ 3119771 w 3461505"/>
              <a:gd name="connsiteY4459" fmla="*/ 672908 h 4662559"/>
              <a:gd name="connsiteX4460" fmla="*/ 3116496 w 3461505"/>
              <a:gd name="connsiteY4460" fmla="*/ 686668 h 4662559"/>
              <a:gd name="connsiteX4461" fmla="*/ 3120872 w 3461505"/>
              <a:gd name="connsiteY4461" fmla="*/ 693100 h 4662559"/>
              <a:gd name="connsiteX4462" fmla="*/ 3120677 w 3461505"/>
              <a:gd name="connsiteY4462" fmla="*/ 696144 h 4662559"/>
              <a:gd name="connsiteX4463" fmla="*/ 3118293 w 3461505"/>
              <a:gd name="connsiteY4463" fmla="*/ 695992 h 4662559"/>
              <a:gd name="connsiteX4464" fmla="*/ 3124268 w 3461505"/>
              <a:gd name="connsiteY4464" fmla="*/ 714835 h 4662559"/>
              <a:gd name="connsiteX4465" fmla="*/ 3123379 w 3461505"/>
              <a:gd name="connsiteY4465" fmla="*/ 710021 h 4662559"/>
              <a:gd name="connsiteX4466" fmla="*/ 3122668 w 3461505"/>
              <a:gd name="connsiteY4466" fmla="*/ 702425 h 4662559"/>
              <a:gd name="connsiteX4467" fmla="*/ 3124361 w 3461505"/>
              <a:gd name="connsiteY4467" fmla="*/ 704930 h 4662559"/>
              <a:gd name="connsiteX4468" fmla="*/ 3121047 w 3461505"/>
              <a:gd name="connsiteY4468" fmla="*/ 690384 h 4662559"/>
              <a:gd name="connsiteX4469" fmla="*/ 3119771 w 3461505"/>
              <a:gd name="connsiteY4469" fmla="*/ 672908 h 4662559"/>
              <a:gd name="connsiteX4470" fmla="*/ 180226 w 3461505"/>
              <a:gd name="connsiteY4470" fmla="*/ 671076 h 4662559"/>
              <a:gd name="connsiteX4471" fmla="*/ 179555 w 3461505"/>
              <a:gd name="connsiteY4471" fmla="*/ 674931 h 4662559"/>
              <a:gd name="connsiteX4472" fmla="*/ 180854 w 3461505"/>
              <a:gd name="connsiteY4472" fmla="*/ 673781 h 4662559"/>
              <a:gd name="connsiteX4473" fmla="*/ 145313 w 3461505"/>
              <a:gd name="connsiteY4473" fmla="*/ 670653 h 4662559"/>
              <a:gd name="connsiteX4474" fmla="*/ 146492 w 3461505"/>
              <a:gd name="connsiteY4474" fmla="*/ 679243 h 4662559"/>
              <a:gd name="connsiteX4475" fmla="*/ 148229 w 3461505"/>
              <a:gd name="connsiteY4475" fmla="*/ 686721 h 4662559"/>
              <a:gd name="connsiteX4476" fmla="*/ 148283 w 3461505"/>
              <a:gd name="connsiteY4476" fmla="*/ 687296 h 4662559"/>
              <a:gd name="connsiteX4477" fmla="*/ 147450 w 3461505"/>
              <a:gd name="connsiteY4477" fmla="*/ 686555 h 4662559"/>
              <a:gd name="connsiteX4478" fmla="*/ 145345 w 3461505"/>
              <a:gd name="connsiteY4478" fmla="*/ 684684 h 4662559"/>
              <a:gd name="connsiteX4479" fmla="*/ 1077525 w 3461505"/>
              <a:gd name="connsiteY4479" fmla="*/ 669628 h 4662559"/>
              <a:gd name="connsiteX4480" fmla="*/ 1077346 w 3461505"/>
              <a:gd name="connsiteY4480" fmla="*/ 672410 h 4662559"/>
              <a:gd name="connsiteX4481" fmla="*/ 1079552 w 3461505"/>
              <a:gd name="connsiteY4481" fmla="*/ 675345 h 4662559"/>
              <a:gd name="connsiteX4482" fmla="*/ 1079908 w 3461505"/>
              <a:gd name="connsiteY4482" fmla="*/ 669779 h 4662559"/>
              <a:gd name="connsiteX4483" fmla="*/ 1077525 w 3461505"/>
              <a:gd name="connsiteY4483" fmla="*/ 669628 h 4662559"/>
              <a:gd name="connsiteX4484" fmla="*/ 180545 w 3461505"/>
              <a:gd name="connsiteY4484" fmla="*/ 669234 h 4662559"/>
              <a:gd name="connsiteX4485" fmla="*/ 181242 w 3461505"/>
              <a:gd name="connsiteY4485" fmla="*/ 673438 h 4662559"/>
              <a:gd name="connsiteX4486" fmla="*/ 180854 w 3461505"/>
              <a:gd name="connsiteY4486" fmla="*/ 673781 h 4662559"/>
              <a:gd name="connsiteX4487" fmla="*/ 181203 w 3461505"/>
              <a:gd name="connsiteY4487" fmla="*/ 675283 h 4662559"/>
              <a:gd name="connsiteX4488" fmla="*/ 179555 w 3461505"/>
              <a:gd name="connsiteY4488" fmla="*/ 674931 h 4662559"/>
              <a:gd name="connsiteX4489" fmla="*/ 178212 w 3461505"/>
              <a:gd name="connsiteY4489" fmla="*/ 674645 h 4662559"/>
              <a:gd name="connsiteX4490" fmla="*/ 178161 w 3461505"/>
              <a:gd name="connsiteY4490" fmla="*/ 671798 h 4662559"/>
              <a:gd name="connsiteX4491" fmla="*/ 178164 w 3461505"/>
              <a:gd name="connsiteY4491" fmla="*/ 671792 h 4662559"/>
              <a:gd name="connsiteX4492" fmla="*/ 179813 w 3461505"/>
              <a:gd name="connsiteY4492" fmla="*/ 669300 h 4662559"/>
              <a:gd name="connsiteX4493" fmla="*/ 180226 w 3461505"/>
              <a:gd name="connsiteY4493" fmla="*/ 671076 h 4662559"/>
              <a:gd name="connsiteX4494" fmla="*/ 14569 w 3461505"/>
              <a:gd name="connsiteY4494" fmla="*/ 668136 h 4662559"/>
              <a:gd name="connsiteX4495" fmla="*/ 14548 w 3461505"/>
              <a:gd name="connsiteY4495" fmla="*/ 675239 h 4662559"/>
              <a:gd name="connsiteX4496" fmla="*/ 14529 w 3461505"/>
              <a:gd name="connsiteY4496" fmla="*/ 682342 h 4662559"/>
              <a:gd name="connsiteX4497" fmla="*/ 12662 w 3461505"/>
              <a:gd name="connsiteY4497" fmla="*/ 679100 h 4662559"/>
              <a:gd name="connsiteX4498" fmla="*/ 2305010 w 3461505"/>
              <a:gd name="connsiteY4498" fmla="*/ 667879 h 4662559"/>
              <a:gd name="connsiteX4499" fmla="*/ 2308540 w 3461505"/>
              <a:gd name="connsiteY4499" fmla="*/ 679820 h 4662559"/>
              <a:gd name="connsiteX4500" fmla="*/ 2308873 w 3461505"/>
              <a:gd name="connsiteY4500" fmla="*/ 687604 h 4662559"/>
              <a:gd name="connsiteX4501" fmla="*/ 2310879 w 3461505"/>
              <a:gd name="connsiteY4501" fmla="*/ 687731 h 4662559"/>
              <a:gd name="connsiteX4502" fmla="*/ 2311191 w 3461505"/>
              <a:gd name="connsiteY4502" fmla="*/ 688789 h 4662559"/>
              <a:gd name="connsiteX4503" fmla="*/ 2310545 w 3461505"/>
              <a:gd name="connsiteY4503" fmla="*/ 698885 h 4662559"/>
              <a:gd name="connsiteX4504" fmla="*/ 2311380 w 3461505"/>
              <a:gd name="connsiteY4504" fmla="*/ 704524 h 4662559"/>
              <a:gd name="connsiteX4505" fmla="*/ 2310644 w 3461505"/>
              <a:gd name="connsiteY4505" fmla="*/ 707136 h 4662559"/>
              <a:gd name="connsiteX4506" fmla="*/ 2309682 w 3461505"/>
              <a:gd name="connsiteY4506" fmla="*/ 702572 h 4662559"/>
              <a:gd name="connsiteX4507" fmla="*/ 2304803 w 3461505"/>
              <a:gd name="connsiteY4507" fmla="*/ 668191 h 4662559"/>
              <a:gd name="connsiteX4508" fmla="*/ 2810413 w 3461505"/>
              <a:gd name="connsiteY4508" fmla="*/ 667062 h 4662559"/>
              <a:gd name="connsiteX4509" fmla="*/ 2810668 w 3461505"/>
              <a:gd name="connsiteY4509" fmla="*/ 668162 h 4662559"/>
              <a:gd name="connsiteX4510" fmla="*/ 2810545 w 3461505"/>
              <a:gd name="connsiteY4510" fmla="*/ 668870 h 4662559"/>
              <a:gd name="connsiteX4511" fmla="*/ 3082012 w 3461505"/>
              <a:gd name="connsiteY4511" fmla="*/ 664958 h 4662559"/>
              <a:gd name="connsiteX4512" fmla="*/ 3082704 w 3461505"/>
              <a:gd name="connsiteY4512" fmla="*/ 668108 h 4662559"/>
              <a:gd name="connsiteX4513" fmla="*/ 3081657 w 3461505"/>
              <a:gd name="connsiteY4513" fmla="*/ 670486 h 4662559"/>
              <a:gd name="connsiteX4514" fmla="*/ 2964587 w 3461505"/>
              <a:gd name="connsiteY4514" fmla="*/ 663044 h 4662559"/>
              <a:gd name="connsiteX4515" fmla="*/ 2961311 w 3461505"/>
              <a:gd name="connsiteY4515" fmla="*/ 676804 h 4662559"/>
              <a:gd name="connsiteX4516" fmla="*/ 2965686 w 3461505"/>
              <a:gd name="connsiteY4516" fmla="*/ 683236 h 4662559"/>
              <a:gd name="connsiteX4517" fmla="*/ 2965492 w 3461505"/>
              <a:gd name="connsiteY4517" fmla="*/ 686279 h 4662559"/>
              <a:gd name="connsiteX4518" fmla="*/ 2963107 w 3461505"/>
              <a:gd name="connsiteY4518" fmla="*/ 686127 h 4662559"/>
              <a:gd name="connsiteX4519" fmla="*/ 2969082 w 3461505"/>
              <a:gd name="connsiteY4519" fmla="*/ 704970 h 4662559"/>
              <a:gd name="connsiteX4520" fmla="*/ 2968194 w 3461505"/>
              <a:gd name="connsiteY4520" fmla="*/ 700156 h 4662559"/>
              <a:gd name="connsiteX4521" fmla="*/ 2967483 w 3461505"/>
              <a:gd name="connsiteY4521" fmla="*/ 692560 h 4662559"/>
              <a:gd name="connsiteX4522" fmla="*/ 2969175 w 3461505"/>
              <a:gd name="connsiteY4522" fmla="*/ 695066 h 4662559"/>
              <a:gd name="connsiteX4523" fmla="*/ 2965861 w 3461505"/>
              <a:gd name="connsiteY4523" fmla="*/ 680520 h 4662559"/>
              <a:gd name="connsiteX4524" fmla="*/ 2964587 w 3461505"/>
              <a:gd name="connsiteY4524" fmla="*/ 663044 h 4662559"/>
              <a:gd name="connsiteX4525" fmla="*/ 283467 w 3461505"/>
              <a:gd name="connsiteY4525" fmla="*/ 660158 h 4662559"/>
              <a:gd name="connsiteX4526" fmla="*/ 284359 w 3461505"/>
              <a:gd name="connsiteY4526" fmla="*/ 675984 h 4662559"/>
              <a:gd name="connsiteX4527" fmla="*/ 285729 w 3461505"/>
              <a:gd name="connsiteY4527" fmla="*/ 689071 h 4662559"/>
              <a:gd name="connsiteX4528" fmla="*/ 284856 w 3461505"/>
              <a:gd name="connsiteY4528" fmla="*/ 666141 h 4662559"/>
              <a:gd name="connsiteX4529" fmla="*/ 283467 w 3461505"/>
              <a:gd name="connsiteY4529" fmla="*/ 660158 h 4662559"/>
              <a:gd name="connsiteX4530" fmla="*/ 15999 w 3461505"/>
              <a:gd name="connsiteY4530" fmla="*/ 659913 h 4662559"/>
              <a:gd name="connsiteX4531" fmla="*/ 18777 w 3461505"/>
              <a:gd name="connsiteY4531" fmla="*/ 671877 h 4662559"/>
              <a:gd name="connsiteX4532" fmla="*/ 20644 w 3461505"/>
              <a:gd name="connsiteY4532" fmla="*/ 675118 h 4662559"/>
              <a:gd name="connsiteX4533" fmla="*/ 16871 w 3461505"/>
              <a:gd name="connsiteY4533" fmla="*/ 682842 h 4662559"/>
              <a:gd name="connsiteX4534" fmla="*/ 15999 w 3461505"/>
              <a:gd name="connsiteY4534" fmla="*/ 659913 h 4662559"/>
              <a:gd name="connsiteX4535" fmla="*/ 261903 w 3461505"/>
              <a:gd name="connsiteY4535" fmla="*/ 658396 h 4662559"/>
              <a:gd name="connsiteX4536" fmla="*/ 265158 w 3461505"/>
              <a:gd name="connsiteY4536" fmla="*/ 667620 h 4662559"/>
              <a:gd name="connsiteX4537" fmla="*/ 263292 w 3461505"/>
              <a:gd name="connsiteY4537" fmla="*/ 664380 h 4662559"/>
              <a:gd name="connsiteX4538" fmla="*/ 262597 w 3461505"/>
              <a:gd name="connsiteY4538" fmla="*/ 661388 h 4662559"/>
              <a:gd name="connsiteX4539" fmla="*/ 261903 w 3461505"/>
              <a:gd name="connsiteY4539" fmla="*/ 658396 h 4662559"/>
              <a:gd name="connsiteX4540" fmla="*/ 143276 w 3461505"/>
              <a:gd name="connsiteY4540" fmla="*/ 655816 h 4662559"/>
              <a:gd name="connsiteX4541" fmla="*/ 143137 w 3461505"/>
              <a:gd name="connsiteY4541" fmla="*/ 663603 h 4662559"/>
              <a:gd name="connsiteX4542" fmla="*/ 145115 w 3461505"/>
              <a:gd name="connsiteY4542" fmla="*/ 669204 h 4662559"/>
              <a:gd name="connsiteX4543" fmla="*/ 144885 w 3461505"/>
              <a:gd name="connsiteY4543" fmla="*/ 667530 h 4662559"/>
              <a:gd name="connsiteX4544" fmla="*/ 143276 w 3461505"/>
              <a:gd name="connsiteY4544" fmla="*/ 655816 h 4662559"/>
              <a:gd name="connsiteX4545" fmla="*/ 2926826 w 3461505"/>
              <a:gd name="connsiteY4545" fmla="*/ 655094 h 4662559"/>
              <a:gd name="connsiteX4546" fmla="*/ 2927517 w 3461505"/>
              <a:gd name="connsiteY4546" fmla="*/ 658243 h 4662559"/>
              <a:gd name="connsiteX4547" fmla="*/ 2926472 w 3461505"/>
              <a:gd name="connsiteY4547" fmla="*/ 660620 h 4662559"/>
              <a:gd name="connsiteX4548" fmla="*/ 2304674 w 3461505"/>
              <a:gd name="connsiteY4548" fmla="*/ 654717 h 4662559"/>
              <a:gd name="connsiteX4549" fmla="*/ 2307915 w 3461505"/>
              <a:gd name="connsiteY4549" fmla="*/ 665194 h 4662559"/>
              <a:gd name="connsiteX4550" fmla="*/ 2307990 w 3461505"/>
              <a:gd name="connsiteY4550" fmla="*/ 666942 h 4662559"/>
              <a:gd name="connsiteX4551" fmla="*/ 2304803 w 3461505"/>
              <a:gd name="connsiteY4551" fmla="*/ 656975 h 4662559"/>
              <a:gd name="connsiteX4552" fmla="*/ 2979892 w 3461505"/>
              <a:gd name="connsiteY4552" fmla="*/ 653803 h 4662559"/>
              <a:gd name="connsiteX4553" fmla="*/ 2977330 w 3461505"/>
              <a:gd name="connsiteY4553" fmla="*/ 654076 h 4662559"/>
              <a:gd name="connsiteX4554" fmla="*/ 2978199 w 3461505"/>
              <a:gd name="connsiteY4554" fmla="*/ 677877 h 4662559"/>
              <a:gd name="connsiteX4555" fmla="*/ 2978734 w 3461505"/>
              <a:gd name="connsiteY4555" fmla="*/ 669530 h 4662559"/>
              <a:gd name="connsiteX4556" fmla="*/ 2983235 w 3461505"/>
              <a:gd name="connsiteY4556" fmla="*/ 674007 h 4662559"/>
              <a:gd name="connsiteX4557" fmla="*/ 2988093 w 3461505"/>
              <a:gd name="connsiteY4557" fmla="*/ 672919 h 4662559"/>
              <a:gd name="connsiteX4558" fmla="*/ 2979892 w 3461505"/>
              <a:gd name="connsiteY4558" fmla="*/ 653803 h 4662559"/>
              <a:gd name="connsiteX4559" fmla="*/ 114967 w 3461505"/>
              <a:gd name="connsiteY4559" fmla="*/ 649769 h 4662559"/>
              <a:gd name="connsiteX4560" fmla="*/ 117309 w 3461505"/>
              <a:gd name="connsiteY4560" fmla="*/ 650270 h 4662559"/>
              <a:gd name="connsiteX4561" fmla="*/ 118699 w 3461505"/>
              <a:gd name="connsiteY4561" fmla="*/ 656253 h 4662559"/>
              <a:gd name="connsiteX4562" fmla="*/ 116356 w 3461505"/>
              <a:gd name="connsiteY4562" fmla="*/ 655752 h 4662559"/>
              <a:gd name="connsiteX4563" fmla="*/ 114967 w 3461505"/>
              <a:gd name="connsiteY4563" fmla="*/ 649769 h 4662559"/>
              <a:gd name="connsiteX4564" fmla="*/ 37604 w 3461505"/>
              <a:gd name="connsiteY4564" fmla="*/ 647468 h 4662559"/>
              <a:gd name="connsiteX4565" fmla="*/ 37127 w 3461505"/>
              <a:gd name="connsiteY4565" fmla="*/ 650209 h 4662559"/>
              <a:gd name="connsiteX4566" fmla="*/ 38516 w 3461505"/>
              <a:gd name="connsiteY4566" fmla="*/ 656192 h 4662559"/>
              <a:gd name="connsiteX4567" fmla="*/ 39906 w 3461505"/>
              <a:gd name="connsiteY4567" fmla="*/ 662174 h 4662559"/>
              <a:gd name="connsiteX4568" fmla="*/ 37563 w 3461505"/>
              <a:gd name="connsiteY4568" fmla="*/ 661673 h 4662559"/>
              <a:gd name="connsiteX4569" fmla="*/ 34743 w 3461505"/>
              <a:gd name="connsiteY4569" fmla="*/ 663914 h 4662559"/>
              <a:gd name="connsiteX4570" fmla="*/ 34287 w 3461505"/>
              <a:gd name="connsiteY4570" fmla="*/ 659553 h 4662559"/>
              <a:gd name="connsiteX4571" fmla="*/ 33830 w 3461505"/>
              <a:gd name="connsiteY4571" fmla="*/ 655191 h 4662559"/>
              <a:gd name="connsiteX4572" fmla="*/ 36412 w 3461505"/>
              <a:gd name="connsiteY4572" fmla="*/ 654321 h 4662559"/>
              <a:gd name="connsiteX4573" fmla="*/ 34784 w 3461505"/>
              <a:gd name="connsiteY4573" fmla="*/ 649709 h 4662559"/>
              <a:gd name="connsiteX4574" fmla="*/ 36193 w 3461505"/>
              <a:gd name="connsiteY4574" fmla="*/ 648588 h 4662559"/>
              <a:gd name="connsiteX4575" fmla="*/ 32917 w 3461505"/>
              <a:gd name="connsiteY4575" fmla="*/ 646467 h 4662559"/>
              <a:gd name="connsiteX4576" fmla="*/ 35260 w 3461505"/>
              <a:gd name="connsiteY4576" fmla="*/ 646968 h 4662559"/>
              <a:gd name="connsiteX4577" fmla="*/ 32442 w 3461505"/>
              <a:gd name="connsiteY4577" fmla="*/ 649210 h 4662559"/>
              <a:gd name="connsiteX4578" fmla="*/ 32917 w 3461505"/>
              <a:gd name="connsiteY4578" fmla="*/ 646467 h 4662559"/>
              <a:gd name="connsiteX4579" fmla="*/ 23545 w 3461505"/>
              <a:gd name="connsiteY4579" fmla="*/ 644466 h 4662559"/>
              <a:gd name="connsiteX4580" fmla="*/ 21181 w 3461505"/>
              <a:gd name="connsiteY4580" fmla="*/ 651069 h 4662559"/>
              <a:gd name="connsiteX4581" fmla="*/ 18818 w 3461505"/>
              <a:gd name="connsiteY4581" fmla="*/ 657671 h 4662559"/>
              <a:gd name="connsiteX4582" fmla="*/ 16475 w 3461505"/>
              <a:gd name="connsiteY4582" fmla="*/ 657172 h 4662559"/>
              <a:gd name="connsiteX4583" fmla="*/ 14132 w 3461505"/>
              <a:gd name="connsiteY4583" fmla="*/ 656672 h 4662559"/>
              <a:gd name="connsiteX4584" fmla="*/ 16869 w 3461505"/>
              <a:gd name="connsiteY4584" fmla="*/ 647147 h 4662559"/>
              <a:gd name="connsiteX4585" fmla="*/ 17428 w 3461505"/>
              <a:gd name="connsiteY4585" fmla="*/ 651690 h 4662559"/>
              <a:gd name="connsiteX4586" fmla="*/ 21659 w 3461505"/>
              <a:gd name="connsiteY4586" fmla="*/ 648328 h 4662559"/>
              <a:gd name="connsiteX4587" fmla="*/ 23545 w 3461505"/>
              <a:gd name="connsiteY4587" fmla="*/ 644466 h 4662559"/>
              <a:gd name="connsiteX4588" fmla="*/ 1163050 w 3461505"/>
              <a:gd name="connsiteY4588" fmla="*/ 644460 h 4662559"/>
              <a:gd name="connsiteX4589" fmla="*/ 1163476 w 3461505"/>
              <a:gd name="connsiteY4589" fmla="*/ 646042 h 4662559"/>
              <a:gd name="connsiteX4590" fmla="*/ 1162475 w 3461505"/>
              <a:gd name="connsiteY4590" fmla="*/ 647093 h 4662559"/>
              <a:gd name="connsiteX4591" fmla="*/ 1162047 w 3461505"/>
              <a:gd name="connsiteY4591" fmla="*/ 646513 h 4662559"/>
              <a:gd name="connsiteX4592" fmla="*/ 122444 w 3461505"/>
              <a:gd name="connsiteY4592" fmla="*/ 642703 h 4662559"/>
              <a:gd name="connsiteX4593" fmla="*/ 123883 w 3461505"/>
              <a:gd name="connsiteY4593" fmla="*/ 647408 h 4662559"/>
              <a:gd name="connsiteX4594" fmla="*/ 126205 w 3461505"/>
              <a:gd name="connsiteY4594" fmla="*/ 655012 h 4662559"/>
              <a:gd name="connsiteX4595" fmla="*/ 123863 w 3461505"/>
              <a:gd name="connsiteY4595" fmla="*/ 654512 h 4662559"/>
              <a:gd name="connsiteX4596" fmla="*/ 262260 w 3461505"/>
              <a:gd name="connsiteY4596" fmla="*/ 642363 h 4662559"/>
              <a:gd name="connsiteX4597" fmla="*/ 259599 w 3461505"/>
              <a:gd name="connsiteY4597" fmla="*/ 643691 h 4662559"/>
              <a:gd name="connsiteX4598" fmla="*/ 261465 w 3461505"/>
              <a:gd name="connsiteY4598" fmla="*/ 646932 h 4662559"/>
              <a:gd name="connsiteX4599" fmla="*/ 262420 w 3461505"/>
              <a:gd name="connsiteY4599" fmla="*/ 641452 h 4662559"/>
              <a:gd name="connsiteX4600" fmla="*/ 262260 w 3461505"/>
              <a:gd name="connsiteY4600" fmla="*/ 642363 h 4662559"/>
              <a:gd name="connsiteX4601" fmla="*/ 263591 w 3461505"/>
              <a:gd name="connsiteY4601" fmla="*/ 641701 h 4662559"/>
              <a:gd name="connsiteX4602" fmla="*/ 262420 w 3461505"/>
              <a:gd name="connsiteY4602" fmla="*/ 641452 h 4662559"/>
              <a:gd name="connsiteX4603" fmla="*/ 519264 w 3461505"/>
              <a:gd name="connsiteY4603" fmla="*/ 639560 h 4662559"/>
              <a:gd name="connsiteX4604" fmla="*/ 519544 w 3461505"/>
              <a:gd name="connsiteY4604" fmla="*/ 640402 h 4662559"/>
              <a:gd name="connsiteX4605" fmla="*/ 521070 w 3461505"/>
              <a:gd name="connsiteY4605" fmla="*/ 642219 h 4662559"/>
              <a:gd name="connsiteX4606" fmla="*/ 330417 w 3461505"/>
              <a:gd name="connsiteY4606" fmla="*/ 639011 h 4662559"/>
              <a:gd name="connsiteX4607" fmla="*/ 331952 w 3461505"/>
              <a:gd name="connsiteY4607" fmla="*/ 661981 h 4662559"/>
              <a:gd name="connsiteX4608" fmla="*/ 336193 w 3461505"/>
              <a:gd name="connsiteY4608" fmla="*/ 684208 h 4662559"/>
              <a:gd name="connsiteX4609" fmla="*/ 338860 w 3461505"/>
              <a:gd name="connsiteY4609" fmla="*/ 706098 h 4662559"/>
              <a:gd name="connsiteX4610" fmla="*/ 337834 w 3461505"/>
              <a:gd name="connsiteY4610" fmla="*/ 706030 h 4662559"/>
              <a:gd name="connsiteX4611" fmla="*/ 336126 w 3461505"/>
              <a:gd name="connsiteY4611" fmla="*/ 692722 h 4662559"/>
              <a:gd name="connsiteX4612" fmla="*/ 334062 w 3461505"/>
              <a:gd name="connsiteY4612" fmla="*/ 676645 h 4662559"/>
              <a:gd name="connsiteX4613" fmla="*/ 335649 w 3461505"/>
              <a:gd name="connsiteY4613" fmla="*/ 695463 h 4662559"/>
              <a:gd name="connsiteX4614" fmla="*/ 337659 w 3461505"/>
              <a:gd name="connsiteY4614" fmla="*/ 706018 h 4662559"/>
              <a:gd name="connsiteX4615" fmla="*/ 333990 w 3461505"/>
              <a:gd name="connsiteY4615" fmla="*/ 705770 h 4662559"/>
              <a:gd name="connsiteX4616" fmla="*/ 333854 w 3461505"/>
              <a:gd name="connsiteY4616" fmla="*/ 705892 h 4662559"/>
              <a:gd name="connsiteX4617" fmla="*/ 333066 w 3461505"/>
              <a:gd name="connsiteY4617" fmla="*/ 701642 h 4662559"/>
              <a:gd name="connsiteX4618" fmla="*/ 333479 w 3461505"/>
              <a:gd name="connsiteY4618" fmla="*/ 699264 h 4662559"/>
              <a:gd name="connsiteX4619" fmla="*/ 331405 w 3461505"/>
              <a:gd name="connsiteY4619" fmla="*/ 693444 h 4662559"/>
              <a:gd name="connsiteX4620" fmla="*/ 333067 w 3461505"/>
              <a:gd name="connsiteY4620" fmla="*/ 696333 h 4662559"/>
              <a:gd name="connsiteX4621" fmla="*/ 330288 w 3461505"/>
              <a:gd name="connsiteY4621" fmla="*/ 684367 h 4662559"/>
              <a:gd name="connsiteX4622" fmla="*/ 330745 w 3461505"/>
              <a:gd name="connsiteY4622" fmla="*/ 688729 h 4662559"/>
              <a:gd name="connsiteX4623" fmla="*/ 331190 w 3461505"/>
              <a:gd name="connsiteY4623" fmla="*/ 692990 h 4662559"/>
              <a:gd name="connsiteX4624" fmla="*/ 330429 w 3461505"/>
              <a:gd name="connsiteY4624" fmla="*/ 692029 h 4662559"/>
              <a:gd name="connsiteX4625" fmla="*/ 330288 w 3461505"/>
              <a:gd name="connsiteY4625" fmla="*/ 684367 h 4662559"/>
              <a:gd name="connsiteX4626" fmla="*/ 330389 w 3461505"/>
              <a:gd name="connsiteY4626" fmla="*/ 648854 h 4662559"/>
              <a:gd name="connsiteX4627" fmla="*/ 27731 w 3461505"/>
              <a:gd name="connsiteY4627" fmla="*/ 638519 h 4662559"/>
              <a:gd name="connsiteX4628" fmla="*/ 27061 w 3461505"/>
              <a:gd name="connsiteY4628" fmla="*/ 642374 h 4662559"/>
              <a:gd name="connsiteX4629" fmla="*/ 28359 w 3461505"/>
              <a:gd name="connsiteY4629" fmla="*/ 641225 h 4662559"/>
              <a:gd name="connsiteX4630" fmla="*/ 484892 w 3461505"/>
              <a:gd name="connsiteY4630" fmla="*/ 634933 h 4662559"/>
              <a:gd name="connsiteX4631" fmla="*/ 482072 w 3461505"/>
              <a:gd name="connsiteY4631" fmla="*/ 637172 h 4662559"/>
              <a:gd name="connsiteX4632" fmla="*/ 482853 w 3461505"/>
              <a:gd name="connsiteY4632" fmla="*/ 637339 h 4662559"/>
              <a:gd name="connsiteX4633" fmla="*/ 2978845 w 3461505"/>
              <a:gd name="connsiteY4633" fmla="*/ 630427 h 4662559"/>
              <a:gd name="connsiteX4634" fmla="*/ 2978667 w 3461505"/>
              <a:gd name="connsiteY4634" fmla="*/ 633209 h 4662559"/>
              <a:gd name="connsiteX4635" fmla="*/ 2978489 w 3461505"/>
              <a:gd name="connsiteY4635" fmla="*/ 635991 h 4662559"/>
              <a:gd name="connsiteX4636" fmla="*/ 2982901 w 3461505"/>
              <a:gd name="connsiteY4636" fmla="*/ 641859 h 4662559"/>
              <a:gd name="connsiteX4637" fmla="*/ 2985107 w 3461505"/>
              <a:gd name="connsiteY4637" fmla="*/ 644793 h 4662559"/>
              <a:gd name="connsiteX4638" fmla="*/ 2980784 w 3461505"/>
              <a:gd name="connsiteY4638" fmla="*/ 637534 h 4662559"/>
              <a:gd name="connsiteX4639" fmla="*/ 2978845 w 3461505"/>
              <a:gd name="connsiteY4639" fmla="*/ 630427 h 4662559"/>
              <a:gd name="connsiteX4640" fmla="*/ 515826 w 3461505"/>
              <a:gd name="connsiteY4640" fmla="*/ 628592 h 4662559"/>
              <a:gd name="connsiteX4641" fmla="*/ 517910 w 3461505"/>
              <a:gd name="connsiteY4641" fmla="*/ 637566 h 4662559"/>
              <a:gd name="connsiteX4642" fmla="*/ 519264 w 3461505"/>
              <a:gd name="connsiteY4642" fmla="*/ 639560 h 4662559"/>
              <a:gd name="connsiteX4643" fmla="*/ 518149 w 3461505"/>
              <a:gd name="connsiteY4643" fmla="*/ 636194 h 4662559"/>
              <a:gd name="connsiteX4644" fmla="*/ 515826 w 3461505"/>
              <a:gd name="connsiteY4644" fmla="*/ 628592 h 4662559"/>
              <a:gd name="connsiteX4645" fmla="*/ 130972 w 3461505"/>
              <a:gd name="connsiteY4645" fmla="*/ 627601 h 4662559"/>
              <a:gd name="connsiteX4646" fmla="*/ 131865 w 3461505"/>
              <a:gd name="connsiteY4646" fmla="*/ 643427 h 4662559"/>
              <a:gd name="connsiteX4647" fmla="*/ 133234 w 3461505"/>
              <a:gd name="connsiteY4647" fmla="*/ 656513 h 4662559"/>
              <a:gd name="connsiteX4648" fmla="*/ 132362 w 3461505"/>
              <a:gd name="connsiteY4648" fmla="*/ 633584 h 4662559"/>
              <a:gd name="connsiteX4649" fmla="*/ 130972 w 3461505"/>
              <a:gd name="connsiteY4649" fmla="*/ 627601 h 4662559"/>
              <a:gd name="connsiteX4650" fmla="*/ 109408 w 3461505"/>
              <a:gd name="connsiteY4650" fmla="*/ 625840 h 4662559"/>
              <a:gd name="connsiteX4651" fmla="*/ 112664 w 3461505"/>
              <a:gd name="connsiteY4651" fmla="*/ 635064 h 4662559"/>
              <a:gd name="connsiteX4652" fmla="*/ 110797 w 3461505"/>
              <a:gd name="connsiteY4652" fmla="*/ 631823 h 4662559"/>
              <a:gd name="connsiteX4653" fmla="*/ 110103 w 3461505"/>
              <a:gd name="connsiteY4653" fmla="*/ 628831 h 4662559"/>
              <a:gd name="connsiteX4654" fmla="*/ 109408 w 3461505"/>
              <a:gd name="connsiteY4654" fmla="*/ 625840 h 4662559"/>
              <a:gd name="connsiteX4655" fmla="*/ 357002 w 3461505"/>
              <a:gd name="connsiteY4655" fmla="*/ 622980 h 4662559"/>
              <a:gd name="connsiteX4656" fmla="*/ 357177 w 3461505"/>
              <a:gd name="connsiteY4656" fmla="*/ 627567 h 4662559"/>
              <a:gd name="connsiteX4657" fmla="*/ 357654 w 3461505"/>
              <a:gd name="connsiteY4657" fmla="*/ 624825 h 4662559"/>
              <a:gd name="connsiteX4658" fmla="*/ 356983 w 3461505"/>
              <a:gd name="connsiteY4658" fmla="*/ 622470 h 4662559"/>
              <a:gd name="connsiteX4659" fmla="*/ 356839 w 3461505"/>
              <a:gd name="connsiteY4659" fmla="*/ 622519 h 4662559"/>
              <a:gd name="connsiteX4660" fmla="*/ 357002 w 3461505"/>
              <a:gd name="connsiteY4660" fmla="*/ 622980 h 4662559"/>
              <a:gd name="connsiteX4661" fmla="*/ 1017703 w 3461505"/>
              <a:gd name="connsiteY4661" fmla="*/ 620980 h 4662559"/>
              <a:gd name="connsiteX4662" fmla="*/ 1017959 w 3461505"/>
              <a:gd name="connsiteY4662" fmla="*/ 622079 h 4662559"/>
              <a:gd name="connsiteX4663" fmla="*/ 1017836 w 3461505"/>
              <a:gd name="connsiteY4663" fmla="*/ 622788 h 4662559"/>
              <a:gd name="connsiteX4664" fmla="*/ 2801894 w 3461505"/>
              <a:gd name="connsiteY4664" fmla="*/ 620802 h 4662559"/>
              <a:gd name="connsiteX4665" fmla="*/ 2810709 w 3461505"/>
              <a:gd name="connsiteY4665" fmla="*/ 653955 h 4662559"/>
              <a:gd name="connsiteX4666" fmla="*/ 2807473 w 3461505"/>
              <a:gd name="connsiteY4666" fmla="*/ 637629 h 4662559"/>
              <a:gd name="connsiteX4667" fmla="*/ 2801894 w 3461505"/>
              <a:gd name="connsiteY4667" fmla="*/ 620802 h 4662559"/>
              <a:gd name="connsiteX4668" fmla="*/ 513741 w 3461505"/>
              <a:gd name="connsiteY4668" fmla="*/ 619618 h 4662559"/>
              <a:gd name="connsiteX4669" fmla="*/ 513270 w 3461505"/>
              <a:gd name="connsiteY4669" fmla="*/ 620330 h 4662559"/>
              <a:gd name="connsiteX4670" fmla="*/ 513796 w 3461505"/>
              <a:gd name="connsiteY4670" fmla="*/ 621051 h 4662559"/>
              <a:gd name="connsiteX4671" fmla="*/ 513741 w 3461505"/>
              <a:gd name="connsiteY4671" fmla="*/ 619618 h 4662559"/>
              <a:gd name="connsiteX4672" fmla="*/ 109766 w 3461505"/>
              <a:gd name="connsiteY4672" fmla="*/ 609807 h 4662559"/>
              <a:gd name="connsiteX4673" fmla="*/ 107105 w 3461505"/>
              <a:gd name="connsiteY4673" fmla="*/ 611134 h 4662559"/>
              <a:gd name="connsiteX4674" fmla="*/ 108971 w 3461505"/>
              <a:gd name="connsiteY4674" fmla="*/ 614376 h 4662559"/>
              <a:gd name="connsiteX4675" fmla="*/ 1134117 w 3461505"/>
              <a:gd name="connsiteY4675" fmla="*/ 609012 h 4662559"/>
              <a:gd name="connsiteX4676" fmla="*/ 1134808 w 3461505"/>
              <a:gd name="connsiteY4676" fmla="*/ 612161 h 4662559"/>
              <a:gd name="connsiteX4677" fmla="*/ 1133763 w 3461505"/>
              <a:gd name="connsiteY4677" fmla="*/ 614538 h 4662559"/>
              <a:gd name="connsiteX4678" fmla="*/ 109925 w 3461505"/>
              <a:gd name="connsiteY4678" fmla="*/ 608893 h 4662559"/>
              <a:gd name="connsiteX4679" fmla="*/ 109766 w 3461505"/>
              <a:gd name="connsiteY4679" fmla="*/ 609807 h 4662559"/>
              <a:gd name="connsiteX4680" fmla="*/ 111097 w 3461505"/>
              <a:gd name="connsiteY4680" fmla="*/ 609144 h 4662559"/>
              <a:gd name="connsiteX4681" fmla="*/ 109925 w 3461505"/>
              <a:gd name="connsiteY4681" fmla="*/ 608893 h 4662559"/>
              <a:gd name="connsiteX4682" fmla="*/ 362857 w 3461505"/>
              <a:gd name="connsiteY4682" fmla="*/ 608879 h 4662559"/>
              <a:gd name="connsiteX4683" fmla="*/ 361210 w 3461505"/>
              <a:gd name="connsiteY4683" fmla="*/ 612092 h 4662559"/>
              <a:gd name="connsiteX4684" fmla="*/ 362500 w 3461505"/>
              <a:gd name="connsiteY4684" fmla="*/ 610933 h 4662559"/>
              <a:gd name="connsiteX4685" fmla="*/ 362857 w 3461505"/>
              <a:gd name="connsiteY4685" fmla="*/ 608879 h 4662559"/>
              <a:gd name="connsiteX4686" fmla="*/ 1696920 w 3461505"/>
              <a:gd name="connsiteY4686" fmla="*/ 608794 h 4662559"/>
              <a:gd name="connsiteX4687" fmla="*/ 1697208 w 3461505"/>
              <a:gd name="connsiteY4687" fmla="*/ 609348 h 4662559"/>
              <a:gd name="connsiteX4688" fmla="*/ 1697271 w 3461505"/>
              <a:gd name="connsiteY4688" fmla="*/ 610455 h 4662559"/>
              <a:gd name="connsiteX4689" fmla="*/ 1697174 w 3461505"/>
              <a:gd name="connsiteY4689" fmla="*/ 609995 h 4662559"/>
              <a:gd name="connsiteX4690" fmla="*/ 177923 w 3461505"/>
              <a:gd name="connsiteY4690" fmla="*/ 606454 h 4662559"/>
              <a:gd name="connsiteX4691" fmla="*/ 179457 w 3461505"/>
              <a:gd name="connsiteY4691" fmla="*/ 629423 h 4662559"/>
              <a:gd name="connsiteX4692" fmla="*/ 183699 w 3461505"/>
              <a:gd name="connsiteY4692" fmla="*/ 651651 h 4662559"/>
              <a:gd name="connsiteX4693" fmla="*/ 186366 w 3461505"/>
              <a:gd name="connsiteY4693" fmla="*/ 673542 h 4662559"/>
              <a:gd name="connsiteX4694" fmla="*/ 185340 w 3461505"/>
              <a:gd name="connsiteY4694" fmla="*/ 673472 h 4662559"/>
              <a:gd name="connsiteX4695" fmla="*/ 183631 w 3461505"/>
              <a:gd name="connsiteY4695" fmla="*/ 660164 h 4662559"/>
              <a:gd name="connsiteX4696" fmla="*/ 181567 w 3461505"/>
              <a:gd name="connsiteY4696" fmla="*/ 644088 h 4662559"/>
              <a:gd name="connsiteX4697" fmla="*/ 183154 w 3461505"/>
              <a:gd name="connsiteY4697" fmla="*/ 662906 h 4662559"/>
              <a:gd name="connsiteX4698" fmla="*/ 185165 w 3461505"/>
              <a:gd name="connsiteY4698" fmla="*/ 673461 h 4662559"/>
              <a:gd name="connsiteX4699" fmla="*/ 181497 w 3461505"/>
              <a:gd name="connsiteY4699" fmla="*/ 673212 h 4662559"/>
              <a:gd name="connsiteX4700" fmla="*/ 181359 w 3461505"/>
              <a:gd name="connsiteY4700" fmla="*/ 673334 h 4662559"/>
              <a:gd name="connsiteX4701" fmla="*/ 180572 w 3461505"/>
              <a:gd name="connsiteY4701" fmla="*/ 669085 h 4662559"/>
              <a:gd name="connsiteX4702" fmla="*/ 180985 w 3461505"/>
              <a:gd name="connsiteY4702" fmla="*/ 666708 h 4662559"/>
              <a:gd name="connsiteX4703" fmla="*/ 178909 w 3461505"/>
              <a:gd name="connsiteY4703" fmla="*/ 660888 h 4662559"/>
              <a:gd name="connsiteX4704" fmla="*/ 180572 w 3461505"/>
              <a:gd name="connsiteY4704" fmla="*/ 663776 h 4662559"/>
              <a:gd name="connsiteX4705" fmla="*/ 177794 w 3461505"/>
              <a:gd name="connsiteY4705" fmla="*/ 651811 h 4662559"/>
              <a:gd name="connsiteX4706" fmla="*/ 178250 w 3461505"/>
              <a:gd name="connsiteY4706" fmla="*/ 656174 h 4662559"/>
              <a:gd name="connsiteX4707" fmla="*/ 178697 w 3461505"/>
              <a:gd name="connsiteY4707" fmla="*/ 660434 h 4662559"/>
              <a:gd name="connsiteX4708" fmla="*/ 177933 w 3461505"/>
              <a:gd name="connsiteY4708" fmla="*/ 659472 h 4662559"/>
              <a:gd name="connsiteX4709" fmla="*/ 177794 w 3461505"/>
              <a:gd name="connsiteY4709" fmla="*/ 651811 h 4662559"/>
              <a:gd name="connsiteX4710" fmla="*/ 177894 w 3461505"/>
              <a:gd name="connsiteY4710" fmla="*/ 616298 h 4662559"/>
              <a:gd name="connsiteX4711" fmla="*/ 332397 w 3461505"/>
              <a:gd name="connsiteY4711" fmla="*/ 602376 h 4662559"/>
              <a:gd name="connsiteX4712" fmla="*/ 329577 w 3461505"/>
              <a:gd name="connsiteY4712" fmla="*/ 604617 h 4662559"/>
              <a:gd name="connsiteX4713" fmla="*/ 330358 w 3461505"/>
              <a:gd name="connsiteY4713" fmla="*/ 604783 h 4662559"/>
              <a:gd name="connsiteX4714" fmla="*/ 204508 w 3461505"/>
              <a:gd name="connsiteY4714" fmla="*/ 590423 h 4662559"/>
              <a:gd name="connsiteX4715" fmla="*/ 204684 w 3461505"/>
              <a:gd name="connsiteY4715" fmla="*/ 595009 h 4662559"/>
              <a:gd name="connsiteX4716" fmla="*/ 205160 w 3461505"/>
              <a:gd name="connsiteY4716" fmla="*/ 592267 h 4662559"/>
              <a:gd name="connsiteX4717" fmla="*/ 204489 w 3461505"/>
              <a:gd name="connsiteY4717" fmla="*/ 589913 h 4662559"/>
              <a:gd name="connsiteX4718" fmla="*/ 204345 w 3461505"/>
              <a:gd name="connsiteY4718" fmla="*/ 589962 h 4662559"/>
              <a:gd name="connsiteX4719" fmla="*/ 204508 w 3461505"/>
              <a:gd name="connsiteY4719" fmla="*/ 590423 h 4662559"/>
              <a:gd name="connsiteX4720" fmla="*/ 510785 w 3461505"/>
              <a:gd name="connsiteY4720" fmla="*/ 587715 h 4662559"/>
              <a:gd name="connsiteX4721" fmla="*/ 514279 w 3461505"/>
              <a:gd name="connsiteY4721" fmla="*/ 595568 h 4662559"/>
              <a:gd name="connsiteX4722" fmla="*/ 514954 w 3461505"/>
              <a:gd name="connsiteY4722" fmla="*/ 605663 h 4662559"/>
              <a:gd name="connsiteX4723" fmla="*/ 516105 w 3461505"/>
              <a:gd name="connsiteY4723" fmla="*/ 613015 h 4662559"/>
              <a:gd name="connsiteX4724" fmla="*/ 517256 w 3461505"/>
              <a:gd name="connsiteY4724" fmla="*/ 620369 h 4662559"/>
              <a:gd name="connsiteX4725" fmla="*/ 521207 w 3461505"/>
              <a:gd name="connsiteY4725" fmla="*/ 632583 h 4662559"/>
              <a:gd name="connsiteX4726" fmla="*/ 522816 w 3461505"/>
              <a:gd name="connsiteY4726" fmla="*/ 644298 h 4662559"/>
              <a:gd name="connsiteX4727" fmla="*/ 521070 w 3461505"/>
              <a:gd name="connsiteY4727" fmla="*/ 642219 h 4662559"/>
              <a:gd name="connsiteX4728" fmla="*/ 524681 w 3461505"/>
              <a:gd name="connsiteY4728" fmla="*/ 647540 h 4662559"/>
              <a:gd name="connsiteX4729" fmla="*/ 525812 w 3461505"/>
              <a:gd name="connsiteY4729" fmla="*/ 661995 h 4662559"/>
              <a:gd name="connsiteX4730" fmla="*/ 526448 w 3461505"/>
              <a:gd name="connsiteY4730" fmla="*/ 670120 h 4662559"/>
              <a:gd name="connsiteX4731" fmla="*/ 524644 w 3461505"/>
              <a:gd name="connsiteY4731" fmla="*/ 671847 h 4662559"/>
              <a:gd name="connsiteX4732" fmla="*/ 525597 w 3461505"/>
              <a:gd name="connsiteY4732" fmla="*/ 666365 h 4662559"/>
              <a:gd name="connsiteX4733" fmla="*/ 522777 w 3461505"/>
              <a:gd name="connsiteY4733" fmla="*/ 668606 h 4662559"/>
              <a:gd name="connsiteX4734" fmla="*/ 523253 w 3461505"/>
              <a:gd name="connsiteY4734" fmla="*/ 665865 h 4662559"/>
              <a:gd name="connsiteX4735" fmla="*/ 521129 w 3461505"/>
              <a:gd name="connsiteY4735" fmla="*/ 671096 h 4662559"/>
              <a:gd name="connsiteX4736" fmla="*/ 519316 w 3461505"/>
              <a:gd name="connsiteY4736" fmla="*/ 673017 h 4662559"/>
              <a:gd name="connsiteX4737" fmla="*/ 515067 w 3461505"/>
              <a:gd name="connsiteY4737" fmla="*/ 643071 h 4662559"/>
              <a:gd name="connsiteX4738" fmla="*/ 515351 w 3461505"/>
              <a:gd name="connsiteY4738" fmla="*/ 641435 h 4662559"/>
              <a:gd name="connsiteX4739" fmla="*/ 514947 w 3461505"/>
              <a:gd name="connsiteY4739" fmla="*/ 642223 h 4662559"/>
              <a:gd name="connsiteX4740" fmla="*/ 512093 w 3461505"/>
              <a:gd name="connsiteY4740" fmla="*/ 622109 h 4662559"/>
              <a:gd name="connsiteX4741" fmla="*/ 513270 w 3461505"/>
              <a:gd name="connsiteY4741" fmla="*/ 620330 h 4662559"/>
              <a:gd name="connsiteX4742" fmla="*/ 512570 w 3461505"/>
              <a:gd name="connsiteY4742" fmla="*/ 619368 h 4662559"/>
              <a:gd name="connsiteX4743" fmla="*/ 510785 w 3461505"/>
              <a:gd name="connsiteY4743" fmla="*/ 587715 h 4662559"/>
              <a:gd name="connsiteX4744" fmla="*/ 2281805 w 3461505"/>
              <a:gd name="connsiteY4744" fmla="*/ 577959 h 4662559"/>
              <a:gd name="connsiteX4745" fmla="*/ 2285361 w 3461505"/>
              <a:gd name="connsiteY4745" fmla="*/ 586851 h 4662559"/>
              <a:gd name="connsiteX4746" fmla="*/ 2285082 w 3461505"/>
              <a:gd name="connsiteY4746" fmla="*/ 589192 h 4662559"/>
              <a:gd name="connsiteX4747" fmla="*/ 2284871 w 3461505"/>
              <a:gd name="connsiteY4747" fmla="*/ 587179 h 4662559"/>
              <a:gd name="connsiteX4748" fmla="*/ 2283847 w 3461505"/>
              <a:gd name="connsiteY4748" fmla="*/ 586001 h 4662559"/>
              <a:gd name="connsiteX4749" fmla="*/ 2282625 w 3461505"/>
              <a:gd name="connsiteY4749" fmla="*/ 581542 h 4662559"/>
              <a:gd name="connsiteX4750" fmla="*/ 210363 w 3461505"/>
              <a:gd name="connsiteY4750" fmla="*/ 576321 h 4662559"/>
              <a:gd name="connsiteX4751" fmla="*/ 208716 w 3461505"/>
              <a:gd name="connsiteY4751" fmla="*/ 579534 h 4662559"/>
              <a:gd name="connsiteX4752" fmla="*/ 210005 w 3461505"/>
              <a:gd name="connsiteY4752" fmla="*/ 578377 h 4662559"/>
              <a:gd name="connsiteX4753" fmla="*/ 210363 w 3461505"/>
              <a:gd name="connsiteY4753" fmla="*/ 576321 h 4662559"/>
              <a:gd name="connsiteX4754" fmla="*/ 1009184 w 3461505"/>
              <a:gd name="connsiteY4754" fmla="*/ 574720 h 4662559"/>
              <a:gd name="connsiteX4755" fmla="*/ 1018000 w 3461505"/>
              <a:gd name="connsiteY4755" fmla="*/ 607873 h 4662559"/>
              <a:gd name="connsiteX4756" fmla="*/ 1014763 w 3461505"/>
              <a:gd name="connsiteY4756" fmla="*/ 591547 h 4662559"/>
              <a:gd name="connsiteX4757" fmla="*/ 1009184 w 3461505"/>
              <a:gd name="connsiteY4757" fmla="*/ 574720 h 4662559"/>
              <a:gd name="connsiteX4758" fmla="*/ 179903 w 3461505"/>
              <a:gd name="connsiteY4758" fmla="*/ 569818 h 4662559"/>
              <a:gd name="connsiteX4759" fmla="*/ 177082 w 3461505"/>
              <a:gd name="connsiteY4759" fmla="*/ 572060 h 4662559"/>
              <a:gd name="connsiteX4760" fmla="*/ 177864 w 3461505"/>
              <a:gd name="connsiteY4760" fmla="*/ 572226 h 4662559"/>
              <a:gd name="connsiteX4761" fmla="*/ 2788264 w 3461505"/>
              <a:gd name="connsiteY4761" fmla="*/ 564269 h 4662559"/>
              <a:gd name="connsiteX4762" fmla="*/ 2788280 w 3461505"/>
              <a:gd name="connsiteY4762" fmla="*/ 564592 h 4662559"/>
              <a:gd name="connsiteX4763" fmla="*/ 2790300 w 3461505"/>
              <a:gd name="connsiteY4763" fmla="*/ 575684 h 4662559"/>
              <a:gd name="connsiteX4764" fmla="*/ 2784782 w 3461505"/>
              <a:gd name="connsiteY4764" fmla="*/ 537548 h 4662559"/>
              <a:gd name="connsiteX4765" fmla="*/ 2786607 w 3461505"/>
              <a:gd name="connsiteY4765" fmla="*/ 554996 h 4662559"/>
              <a:gd name="connsiteX4766" fmla="*/ 2788264 w 3461505"/>
              <a:gd name="connsiteY4766" fmla="*/ 564269 h 4662559"/>
              <a:gd name="connsiteX4767" fmla="*/ 2787779 w 3461505"/>
              <a:gd name="connsiteY4767" fmla="*/ 555245 h 4662559"/>
              <a:gd name="connsiteX4768" fmla="*/ 2784782 w 3461505"/>
              <a:gd name="connsiteY4768" fmla="*/ 537548 h 4662559"/>
              <a:gd name="connsiteX4769" fmla="*/ 1730573 w 3461505"/>
              <a:gd name="connsiteY4769" fmla="*/ 535964 h 4662559"/>
              <a:gd name="connsiteX4770" fmla="*/ 1734690 w 3461505"/>
              <a:gd name="connsiteY4770" fmla="*/ 547478 h 4662559"/>
              <a:gd name="connsiteX4771" fmla="*/ 1731186 w 3461505"/>
              <a:gd name="connsiteY4771" fmla="*/ 536780 h 4662559"/>
              <a:gd name="connsiteX4772" fmla="*/ 2779184 w 3461505"/>
              <a:gd name="connsiteY4772" fmla="*/ 527825 h 4662559"/>
              <a:gd name="connsiteX4773" fmla="*/ 2783331 w 3461505"/>
              <a:gd name="connsiteY4773" fmla="*/ 552875 h 4662559"/>
              <a:gd name="connsiteX4774" fmla="*/ 2787957 w 3461505"/>
              <a:gd name="connsiteY4774" fmla="*/ 575184 h 4662559"/>
              <a:gd name="connsiteX4775" fmla="*/ 2783570 w 3461505"/>
              <a:gd name="connsiteY4775" fmla="*/ 551504 h 4662559"/>
              <a:gd name="connsiteX4776" fmla="*/ 2779184 w 3461505"/>
              <a:gd name="connsiteY4776" fmla="*/ 527825 h 4662559"/>
              <a:gd name="connsiteX4777" fmla="*/ 1679202 w 3461505"/>
              <a:gd name="connsiteY4777" fmla="*/ 527810 h 4662559"/>
              <a:gd name="connsiteX4778" fmla="*/ 1683071 w 3461505"/>
              <a:gd name="connsiteY4778" fmla="*/ 540225 h 4662559"/>
              <a:gd name="connsiteX4779" fmla="*/ 1693709 w 3461505"/>
              <a:gd name="connsiteY4779" fmla="*/ 576221 h 4662559"/>
              <a:gd name="connsiteX4780" fmla="*/ 1694042 w 3461505"/>
              <a:gd name="connsiteY4780" fmla="*/ 584005 h 4662559"/>
              <a:gd name="connsiteX4781" fmla="*/ 1696048 w 3461505"/>
              <a:gd name="connsiteY4781" fmla="*/ 584133 h 4662559"/>
              <a:gd name="connsiteX4782" fmla="*/ 1696361 w 3461505"/>
              <a:gd name="connsiteY4782" fmla="*/ 585190 h 4662559"/>
              <a:gd name="connsiteX4783" fmla="*/ 1695714 w 3461505"/>
              <a:gd name="connsiteY4783" fmla="*/ 595286 h 4662559"/>
              <a:gd name="connsiteX4784" fmla="*/ 1696550 w 3461505"/>
              <a:gd name="connsiteY4784" fmla="*/ 600925 h 4662559"/>
              <a:gd name="connsiteX4785" fmla="*/ 1695812 w 3461505"/>
              <a:gd name="connsiteY4785" fmla="*/ 603537 h 4662559"/>
              <a:gd name="connsiteX4786" fmla="*/ 1687426 w 3461505"/>
              <a:gd name="connsiteY4786" fmla="*/ 563761 h 4662559"/>
              <a:gd name="connsiteX4787" fmla="*/ 2809207 w 3461505"/>
              <a:gd name="connsiteY4787" fmla="*/ 522864 h 4662559"/>
              <a:gd name="connsiteX4788" fmla="*/ 2808968 w 3461505"/>
              <a:gd name="connsiteY4788" fmla="*/ 524234 h 4662559"/>
              <a:gd name="connsiteX4789" fmla="*/ 2811074 w 3461505"/>
              <a:gd name="connsiteY4789" fmla="*/ 526104 h 4662559"/>
              <a:gd name="connsiteX4790" fmla="*/ 995554 w 3461505"/>
              <a:gd name="connsiteY4790" fmla="*/ 518187 h 4662559"/>
              <a:gd name="connsiteX4791" fmla="*/ 995571 w 3461505"/>
              <a:gd name="connsiteY4791" fmla="*/ 518510 h 4662559"/>
              <a:gd name="connsiteX4792" fmla="*/ 997591 w 3461505"/>
              <a:gd name="connsiteY4792" fmla="*/ 529601 h 4662559"/>
              <a:gd name="connsiteX4793" fmla="*/ 2633472 w 3461505"/>
              <a:gd name="connsiteY4793" fmla="*/ 516312 h 4662559"/>
              <a:gd name="connsiteX4794" fmla="*/ 2634113 w 3461505"/>
              <a:gd name="connsiteY4794" fmla="*/ 522439 h 4662559"/>
              <a:gd name="connsiteX4795" fmla="*/ 2634513 w 3461505"/>
              <a:gd name="connsiteY4795" fmla="*/ 524679 h 4662559"/>
              <a:gd name="connsiteX4796" fmla="*/ 2633830 w 3461505"/>
              <a:gd name="connsiteY4796" fmla="*/ 525222 h 4662559"/>
              <a:gd name="connsiteX4797" fmla="*/ 2633374 w 3461505"/>
              <a:gd name="connsiteY4797" fmla="*/ 520860 h 4662559"/>
              <a:gd name="connsiteX4798" fmla="*/ 2632917 w 3461505"/>
              <a:gd name="connsiteY4798" fmla="*/ 516499 h 4662559"/>
              <a:gd name="connsiteX4799" fmla="*/ 2776881 w 3461505"/>
              <a:gd name="connsiteY4799" fmla="*/ 513119 h 4662559"/>
              <a:gd name="connsiteX4800" fmla="*/ 2777337 w 3461505"/>
              <a:gd name="connsiteY4800" fmla="*/ 517480 h 4662559"/>
              <a:gd name="connsiteX4801" fmla="*/ 2777793 w 3461505"/>
              <a:gd name="connsiteY4801" fmla="*/ 521842 h 4662559"/>
              <a:gd name="connsiteX4802" fmla="*/ 2779660 w 3461505"/>
              <a:gd name="connsiteY4802" fmla="*/ 525083 h 4662559"/>
              <a:gd name="connsiteX4803" fmla="*/ 2776881 w 3461505"/>
              <a:gd name="connsiteY4803" fmla="*/ 513119 h 4662559"/>
              <a:gd name="connsiteX4804" fmla="*/ 2714054 w 3461505"/>
              <a:gd name="connsiteY4804" fmla="*/ 511077 h 4662559"/>
              <a:gd name="connsiteX4805" fmla="*/ 2716396 w 3461505"/>
              <a:gd name="connsiteY4805" fmla="*/ 511577 h 4662559"/>
              <a:gd name="connsiteX4806" fmla="*/ 2717786 w 3461505"/>
              <a:gd name="connsiteY4806" fmla="*/ 517560 h 4662559"/>
              <a:gd name="connsiteX4807" fmla="*/ 2715443 w 3461505"/>
              <a:gd name="connsiteY4807" fmla="*/ 517060 h 4662559"/>
              <a:gd name="connsiteX4808" fmla="*/ 2714054 w 3461505"/>
              <a:gd name="connsiteY4808" fmla="*/ 511077 h 4662559"/>
              <a:gd name="connsiteX4809" fmla="*/ 2636690 w 3461505"/>
              <a:gd name="connsiteY4809" fmla="*/ 508775 h 4662559"/>
              <a:gd name="connsiteX4810" fmla="*/ 2636214 w 3461505"/>
              <a:gd name="connsiteY4810" fmla="*/ 511517 h 4662559"/>
              <a:gd name="connsiteX4811" fmla="*/ 2637603 w 3461505"/>
              <a:gd name="connsiteY4811" fmla="*/ 517499 h 4662559"/>
              <a:gd name="connsiteX4812" fmla="*/ 2638993 w 3461505"/>
              <a:gd name="connsiteY4812" fmla="*/ 523481 h 4662559"/>
              <a:gd name="connsiteX4813" fmla="*/ 2636650 w 3461505"/>
              <a:gd name="connsiteY4813" fmla="*/ 522981 h 4662559"/>
              <a:gd name="connsiteX4814" fmla="*/ 2635356 w 3461505"/>
              <a:gd name="connsiteY4814" fmla="*/ 524009 h 4662559"/>
              <a:gd name="connsiteX4815" fmla="*/ 2635284 w 3461505"/>
              <a:gd name="connsiteY4815" fmla="*/ 522689 h 4662559"/>
              <a:gd name="connsiteX4816" fmla="*/ 2634165 w 3461505"/>
              <a:gd name="connsiteY4816" fmla="*/ 516079 h 4662559"/>
              <a:gd name="connsiteX4817" fmla="*/ 2635499 w 3461505"/>
              <a:gd name="connsiteY4817" fmla="*/ 515629 h 4662559"/>
              <a:gd name="connsiteX4818" fmla="*/ 2633871 w 3461505"/>
              <a:gd name="connsiteY4818" fmla="*/ 511016 h 4662559"/>
              <a:gd name="connsiteX4819" fmla="*/ 2635280 w 3461505"/>
              <a:gd name="connsiteY4819" fmla="*/ 509896 h 4662559"/>
              <a:gd name="connsiteX4820" fmla="*/ 2632788 w 3461505"/>
              <a:gd name="connsiteY4820" fmla="*/ 507942 h 4662559"/>
              <a:gd name="connsiteX4821" fmla="*/ 2634347 w 3461505"/>
              <a:gd name="connsiteY4821" fmla="*/ 508275 h 4662559"/>
              <a:gd name="connsiteX4822" fmla="*/ 2633021 w 3461505"/>
              <a:gd name="connsiteY4822" fmla="*/ 509328 h 4662559"/>
              <a:gd name="connsiteX4823" fmla="*/ 2632005 w 3461505"/>
              <a:gd name="connsiteY4823" fmla="*/ 507775 h 4662559"/>
              <a:gd name="connsiteX4824" fmla="*/ 2632592 w 3461505"/>
              <a:gd name="connsiteY4824" fmla="*/ 507901 h 4662559"/>
              <a:gd name="connsiteX4825" fmla="*/ 2632764 w 3461505"/>
              <a:gd name="connsiteY4825" fmla="*/ 509534 h 4662559"/>
              <a:gd name="connsiteX4826" fmla="*/ 2631527 w 3461505"/>
              <a:gd name="connsiteY4826" fmla="*/ 510516 h 4662559"/>
              <a:gd name="connsiteX4827" fmla="*/ 2632005 w 3461505"/>
              <a:gd name="connsiteY4827" fmla="*/ 507775 h 4662559"/>
              <a:gd name="connsiteX4828" fmla="*/ 2780654 w 3461505"/>
              <a:gd name="connsiteY4828" fmla="*/ 505396 h 4662559"/>
              <a:gd name="connsiteX4829" fmla="*/ 2782241 w 3461505"/>
              <a:gd name="connsiteY4829" fmla="*/ 524214 h 4662559"/>
              <a:gd name="connsiteX4830" fmla="*/ 2784782 w 3461505"/>
              <a:gd name="connsiteY4830" fmla="*/ 537548 h 4662559"/>
              <a:gd name="connsiteX4831" fmla="*/ 2782718 w 3461505"/>
              <a:gd name="connsiteY4831" fmla="*/ 521472 h 4662559"/>
              <a:gd name="connsiteX4832" fmla="*/ 2780654 w 3461505"/>
              <a:gd name="connsiteY4832" fmla="*/ 505396 h 4662559"/>
              <a:gd name="connsiteX4833" fmla="*/ 2721531 w 3461505"/>
              <a:gd name="connsiteY4833" fmla="*/ 504010 h 4662559"/>
              <a:gd name="connsiteX4834" fmla="*/ 2722970 w 3461505"/>
              <a:gd name="connsiteY4834" fmla="*/ 508716 h 4662559"/>
              <a:gd name="connsiteX4835" fmla="*/ 2725293 w 3461505"/>
              <a:gd name="connsiteY4835" fmla="*/ 516320 h 4662559"/>
              <a:gd name="connsiteX4836" fmla="*/ 2722949 w 3461505"/>
              <a:gd name="connsiteY4836" fmla="*/ 515819 h 4662559"/>
              <a:gd name="connsiteX4837" fmla="*/ 1702431 w 3461505"/>
              <a:gd name="connsiteY4837" fmla="*/ 501631 h 4662559"/>
              <a:gd name="connsiteX4838" fmla="*/ 1702813 w 3461505"/>
              <a:gd name="connsiteY4838" fmla="*/ 503199 h 4662559"/>
              <a:gd name="connsiteX4839" fmla="*/ 1702229 w 3461505"/>
              <a:gd name="connsiteY4839" fmla="*/ 504476 h 4662559"/>
              <a:gd name="connsiteX4840" fmla="*/ 1702149 w 3461505"/>
              <a:gd name="connsiteY4840" fmla="*/ 504206 h 4662559"/>
              <a:gd name="connsiteX4841" fmla="*/ 2626818 w 3461505"/>
              <a:gd name="connsiteY4841" fmla="*/ 499827 h 4662559"/>
              <a:gd name="connsiteX4842" fmla="*/ 2626148 w 3461505"/>
              <a:gd name="connsiteY4842" fmla="*/ 503681 h 4662559"/>
              <a:gd name="connsiteX4843" fmla="*/ 2627446 w 3461505"/>
              <a:gd name="connsiteY4843" fmla="*/ 502532 h 4662559"/>
              <a:gd name="connsiteX4844" fmla="*/ 2591906 w 3461505"/>
              <a:gd name="connsiteY4844" fmla="*/ 499403 h 4662559"/>
              <a:gd name="connsiteX4845" fmla="*/ 2593086 w 3461505"/>
              <a:gd name="connsiteY4845" fmla="*/ 507994 h 4662559"/>
              <a:gd name="connsiteX4846" fmla="*/ 2594823 w 3461505"/>
              <a:gd name="connsiteY4846" fmla="*/ 515472 h 4662559"/>
              <a:gd name="connsiteX4847" fmla="*/ 2594876 w 3461505"/>
              <a:gd name="connsiteY4847" fmla="*/ 516046 h 4662559"/>
              <a:gd name="connsiteX4848" fmla="*/ 2594043 w 3461505"/>
              <a:gd name="connsiteY4848" fmla="*/ 515306 h 4662559"/>
              <a:gd name="connsiteX4849" fmla="*/ 2591938 w 3461505"/>
              <a:gd name="connsiteY4849" fmla="*/ 513435 h 4662559"/>
              <a:gd name="connsiteX4850" fmla="*/ 1704339 w 3461505"/>
              <a:gd name="connsiteY4850" fmla="*/ 498060 h 4662559"/>
              <a:gd name="connsiteX4851" fmla="*/ 1710600 w 3461505"/>
              <a:gd name="connsiteY4851" fmla="*/ 512425 h 4662559"/>
              <a:gd name="connsiteX4852" fmla="*/ 1705831 w 3461505"/>
              <a:gd name="connsiteY4852" fmla="*/ 512122 h 4662559"/>
              <a:gd name="connsiteX4853" fmla="*/ 1703257 w 3461505"/>
              <a:gd name="connsiteY4853" fmla="*/ 507943 h 4662559"/>
              <a:gd name="connsiteX4854" fmla="*/ 1702263 w 3461505"/>
              <a:gd name="connsiteY4854" fmla="*/ 504590 h 4662559"/>
              <a:gd name="connsiteX4855" fmla="*/ 1704160 w 3461505"/>
              <a:gd name="connsiteY4855" fmla="*/ 500842 h 4662559"/>
              <a:gd name="connsiteX4856" fmla="*/ 1703812 w 3461505"/>
              <a:gd name="connsiteY4856" fmla="*/ 498881 h 4662559"/>
              <a:gd name="connsiteX4857" fmla="*/ 2627138 w 3461505"/>
              <a:gd name="connsiteY4857" fmla="*/ 497985 h 4662559"/>
              <a:gd name="connsiteX4858" fmla="*/ 2627836 w 3461505"/>
              <a:gd name="connsiteY4858" fmla="*/ 502189 h 4662559"/>
              <a:gd name="connsiteX4859" fmla="*/ 2627446 w 3461505"/>
              <a:gd name="connsiteY4859" fmla="*/ 502532 h 4662559"/>
              <a:gd name="connsiteX4860" fmla="*/ 2627795 w 3461505"/>
              <a:gd name="connsiteY4860" fmla="*/ 504033 h 4662559"/>
              <a:gd name="connsiteX4861" fmla="*/ 2626148 w 3461505"/>
              <a:gd name="connsiteY4861" fmla="*/ 503681 h 4662559"/>
              <a:gd name="connsiteX4862" fmla="*/ 2624804 w 3461505"/>
              <a:gd name="connsiteY4862" fmla="*/ 503395 h 4662559"/>
              <a:gd name="connsiteX4863" fmla="*/ 2624753 w 3461505"/>
              <a:gd name="connsiteY4863" fmla="*/ 500549 h 4662559"/>
              <a:gd name="connsiteX4864" fmla="*/ 2624756 w 3461505"/>
              <a:gd name="connsiteY4864" fmla="*/ 500542 h 4662559"/>
              <a:gd name="connsiteX4865" fmla="*/ 2626405 w 3461505"/>
              <a:gd name="connsiteY4865" fmla="*/ 498051 h 4662559"/>
              <a:gd name="connsiteX4866" fmla="*/ 2626818 w 3461505"/>
              <a:gd name="connsiteY4866" fmla="*/ 499827 h 4662559"/>
              <a:gd name="connsiteX4867" fmla="*/ 992073 w 3461505"/>
              <a:gd name="connsiteY4867" fmla="*/ 491466 h 4662559"/>
              <a:gd name="connsiteX4868" fmla="*/ 993899 w 3461505"/>
              <a:gd name="connsiteY4868" fmla="*/ 508913 h 4662559"/>
              <a:gd name="connsiteX4869" fmla="*/ 995554 w 3461505"/>
              <a:gd name="connsiteY4869" fmla="*/ 518187 h 4662559"/>
              <a:gd name="connsiteX4870" fmla="*/ 995070 w 3461505"/>
              <a:gd name="connsiteY4870" fmla="*/ 509163 h 4662559"/>
              <a:gd name="connsiteX4871" fmla="*/ 992073 w 3461505"/>
              <a:gd name="connsiteY4871" fmla="*/ 491466 h 4662559"/>
              <a:gd name="connsiteX4872" fmla="*/ 2730059 w 3461505"/>
              <a:gd name="connsiteY4872" fmla="*/ 488908 h 4662559"/>
              <a:gd name="connsiteX4873" fmla="*/ 2730951 w 3461505"/>
              <a:gd name="connsiteY4873" fmla="*/ 504734 h 4662559"/>
              <a:gd name="connsiteX4874" fmla="*/ 2732321 w 3461505"/>
              <a:gd name="connsiteY4874" fmla="*/ 517820 h 4662559"/>
              <a:gd name="connsiteX4875" fmla="*/ 2731449 w 3461505"/>
              <a:gd name="connsiteY4875" fmla="*/ 494891 h 4662559"/>
              <a:gd name="connsiteX4876" fmla="*/ 2730059 w 3461505"/>
              <a:gd name="connsiteY4876" fmla="*/ 488908 h 4662559"/>
              <a:gd name="connsiteX4877" fmla="*/ 2708494 w 3461505"/>
              <a:gd name="connsiteY4877" fmla="*/ 487147 h 4662559"/>
              <a:gd name="connsiteX4878" fmla="*/ 2711751 w 3461505"/>
              <a:gd name="connsiteY4878" fmla="*/ 496371 h 4662559"/>
              <a:gd name="connsiteX4879" fmla="*/ 2709885 w 3461505"/>
              <a:gd name="connsiteY4879" fmla="*/ 493131 h 4662559"/>
              <a:gd name="connsiteX4880" fmla="*/ 2709189 w 3461505"/>
              <a:gd name="connsiteY4880" fmla="*/ 490139 h 4662559"/>
              <a:gd name="connsiteX4881" fmla="*/ 2708494 w 3461505"/>
              <a:gd name="connsiteY4881" fmla="*/ 487147 h 4662559"/>
              <a:gd name="connsiteX4882" fmla="*/ 2589870 w 3461505"/>
              <a:gd name="connsiteY4882" fmla="*/ 484566 h 4662559"/>
              <a:gd name="connsiteX4883" fmla="*/ 2589731 w 3461505"/>
              <a:gd name="connsiteY4883" fmla="*/ 492353 h 4662559"/>
              <a:gd name="connsiteX4884" fmla="*/ 2591707 w 3461505"/>
              <a:gd name="connsiteY4884" fmla="*/ 497953 h 4662559"/>
              <a:gd name="connsiteX4885" fmla="*/ 2591478 w 3461505"/>
              <a:gd name="connsiteY4885" fmla="*/ 496280 h 4662559"/>
              <a:gd name="connsiteX4886" fmla="*/ 2589870 w 3461505"/>
              <a:gd name="connsiteY4886" fmla="*/ 484566 h 4662559"/>
              <a:gd name="connsiteX4887" fmla="*/ 2480978 w 3461505"/>
              <a:gd name="connsiteY4887" fmla="*/ 483754 h 4662559"/>
              <a:gd name="connsiteX4888" fmla="*/ 2481620 w 3461505"/>
              <a:gd name="connsiteY4888" fmla="*/ 489883 h 4662559"/>
              <a:gd name="connsiteX4889" fmla="*/ 2482019 w 3461505"/>
              <a:gd name="connsiteY4889" fmla="*/ 492123 h 4662559"/>
              <a:gd name="connsiteX4890" fmla="*/ 2481336 w 3461505"/>
              <a:gd name="connsiteY4890" fmla="*/ 492665 h 4662559"/>
              <a:gd name="connsiteX4891" fmla="*/ 2480880 w 3461505"/>
              <a:gd name="connsiteY4891" fmla="*/ 488304 h 4662559"/>
              <a:gd name="connsiteX4892" fmla="*/ 2480424 w 3461505"/>
              <a:gd name="connsiteY4892" fmla="*/ 483941 h 4662559"/>
              <a:gd name="connsiteX4893" fmla="*/ 986474 w 3461505"/>
              <a:gd name="connsiteY4893" fmla="*/ 481742 h 4662559"/>
              <a:gd name="connsiteX4894" fmla="*/ 990622 w 3461505"/>
              <a:gd name="connsiteY4894" fmla="*/ 506793 h 4662559"/>
              <a:gd name="connsiteX4895" fmla="*/ 995248 w 3461505"/>
              <a:gd name="connsiteY4895" fmla="*/ 529102 h 4662559"/>
              <a:gd name="connsiteX4896" fmla="*/ 990861 w 3461505"/>
              <a:gd name="connsiteY4896" fmla="*/ 505421 h 4662559"/>
              <a:gd name="connsiteX4897" fmla="*/ 986474 w 3461505"/>
              <a:gd name="connsiteY4897" fmla="*/ 481742 h 4662559"/>
              <a:gd name="connsiteX4898" fmla="*/ 2561559 w 3461505"/>
              <a:gd name="connsiteY4898" fmla="*/ 478520 h 4662559"/>
              <a:gd name="connsiteX4899" fmla="*/ 2563902 w 3461505"/>
              <a:gd name="connsiteY4899" fmla="*/ 479021 h 4662559"/>
              <a:gd name="connsiteX4900" fmla="*/ 2565292 w 3461505"/>
              <a:gd name="connsiteY4900" fmla="*/ 485002 h 4662559"/>
              <a:gd name="connsiteX4901" fmla="*/ 2562949 w 3461505"/>
              <a:gd name="connsiteY4901" fmla="*/ 484503 h 4662559"/>
              <a:gd name="connsiteX4902" fmla="*/ 2561559 w 3461505"/>
              <a:gd name="connsiteY4902" fmla="*/ 478520 h 4662559"/>
              <a:gd name="connsiteX4903" fmla="*/ 1016497 w 3461505"/>
              <a:gd name="connsiteY4903" fmla="*/ 476781 h 4662559"/>
              <a:gd name="connsiteX4904" fmla="*/ 1016260 w 3461505"/>
              <a:gd name="connsiteY4904" fmla="*/ 478152 h 4662559"/>
              <a:gd name="connsiteX4905" fmla="*/ 1018364 w 3461505"/>
              <a:gd name="connsiteY4905" fmla="*/ 480022 h 4662559"/>
              <a:gd name="connsiteX4906" fmla="*/ 2484196 w 3461505"/>
              <a:gd name="connsiteY4906" fmla="*/ 476220 h 4662559"/>
              <a:gd name="connsiteX4907" fmla="*/ 2483721 w 3461505"/>
              <a:gd name="connsiteY4907" fmla="*/ 478960 h 4662559"/>
              <a:gd name="connsiteX4908" fmla="*/ 2485110 w 3461505"/>
              <a:gd name="connsiteY4908" fmla="*/ 484942 h 4662559"/>
              <a:gd name="connsiteX4909" fmla="*/ 2486499 w 3461505"/>
              <a:gd name="connsiteY4909" fmla="*/ 490925 h 4662559"/>
              <a:gd name="connsiteX4910" fmla="*/ 2484156 w 3461505"/>
              <a:gd name="connsiteY4910" fmla="*/ 490424 h 4662559"/>
              <a:gd name="connsiteX4911" fmla="*/ 2482861 w 3461505"/>
              <a:gd name="connsiteY4911" fmla="*/ 491453 h 4662559"/>
              <a:gd name="connsiteX4912" fmla="*/ 2482791 w 3461505"/>
              <a:gd name="connsiteY4912" fmla="*/ 490133 h 4662559"/>
              <a:gd name="connsiteX4913" fmla="*/ 2481671 w 3461505"/>
              <a:gd name="connsiteY4913" fmla="*/ 483521 h 4662559"/>
              <a:gd name="connsiteX4914" fmla="*/ 2483005 w 3461505"/>
              <a:gd name="connsiteY4914" fmla="*/ 483072 h 4662559"/>
              <a:gd name="connsiteX4915" fmla="*/ 2481377 w 3461505"/>
              <a:gd name="connsiteY4915" fmla="*/ 478459 h 4662559"/>
              <a:gd name="connsiteX4916" fmla="*/ 2482787 w 3461505"/>
              <a:gd name="connsiteY4916" fmla="*/ 477340 h 4662559"/>
              <a:gd name="connsiteX4917" fmla="*/ 2814968 w 3461505"/>
              <a:gd name="connsiteY4917" fmla="*/ 475764 h 4662559"/>
              <a:gd name="connsiteX4918" fmla="*/ 2819654 w 3461505"/>
              <a:gd name="connsiteY4918" fmla="*/ 476764 h 4662559"/>
              <a:gd name="connsiteX4919" fmla="*/ 2819177 w 3461505"/>
              <a:gd name="connsiteY4919" fmla="*/ 479506 h 4662559"/>
              <a:gd name="connsiteX4920" fmla="*/ 2815404 w 3461505"/>
              <a:gd name="connsiteY4920" fmla="*/ 487229 h 4662559"/>
              <a:gd name="connsiteX4921" fmla="*/ 2814968 w 3461505"/>
              <a:gd name="connsiteY4921" fmla="*/ 475764 h 4662559"/>
              <a:gd name="connsiteX4922" fmla="*/ 1703381 w 3461505"/>
              <a:gd name="connsiteY4922" fmla="*/ 475649 h 4662559"/>
              <a:gd name="connsiteX4923" fmla="*/ 1710746 w 3461505"/>
              <a:gd name="connsiteY4923" fmla="*/ 491483 h 4662559"/>
              <a:gd name="connsiteX4924" fmla="*/ 1710900 w 3461505"/>
              <a:gd name="connsiteY4924" fmla="*/ 491885 h 4662559"/>
              <a:gd name="connsiteX4925" fmla="*/ 1713011 w 3461505"/>
              <a:gd name="connsiteY4925" fmla="*/ 505435 h 4662559"/>
              <a:gd name="connsiteX4926" fmla="*/ 2480293 w 3461505"/>
              <a:gd name="connsiteY4926" fmla="*/ 475385 h 4662559"/>
              <a:gd name="connsiteX4927" fmla="*/ 2481854 w 3461505"/>
              <a:gd name="connsiteY4927" fmla="*/ 475718 h 4662559"/>
              <a:gd name="connsiteX4928" fmla="*/ 2480528 w 3461505"/>
              <a:gd name="connsiteY4928" fmla="*/ 476771 h 4662559"/>
              <a:gd name="connsiteX4929" fmla="*/ 2479510 w 3461505"/>
              <a:gd name="connsiteY4929" fmla="*/ 475219 h 4662559"/>
              <a:gd name="connsiteX4930" fmla="*/ 2480097 w 3461505"/>
              <a:gd name="connsiteY4930" fmla="*/ 475344 h 4662559"/>
              <a:gd name="connsiteX4931" fmla="*/ 2480270 w 3461505"/>
              <a:gd name="connsiteY4931" fmla="*/ 476978 h 4662559"/>
              <a:gd name="connsiteX4932" fmla="*/ 2479034 w 3461505"/>
              <a:gd name="connsiteY4932" fmla="*/ 477960 h 4662559"/>
              <a:gd name="connsiteX4933" fmla="*/ 2479510 w 3461505"/>
              <a:gd name="connsiteY4933" fmla="*/ 475219 h 4662559"/>
              <a:gd name="connsiteX4934" fmla="*/ 1666975 w 3461505"/>
              <a:gd name="connsiteY4934" fmla="*/ 474361 h 4662559"/>
              <a:gd name="connsiteX4935" fmla="*/ 1675725 w 3461505"/>
              <a:gd name="connsiteY4935" fmla="*/ 496241 h 4662559"/>
              <a:gd name="connsiteX4936" fmla="*/ 1685864 w 3461505"/>
              <a:gd name="connsiteY4936" fmla="*/ 524820 h 4662559"/>
              <a:gd name="connsiteX4937" fmla="*/ 1686611 w 3461505"/>
              <a:gd name="connsiteY4937" fmla="*/ 531853 h 4662559"/>
              <a:gd name="connsiteX4938" fmla="*/ 1685152 w 3461505"/>
              <a:gd name="connsiteY4938" fmla="*/ 535949 h 4662559"/>
              <a:gd name="connsiteX4939" fmla="*/ 1693085 w 3461505"/>
              <a:gd name="connsiteY4939" fmla="*/ 561596 h 4662559"/>
              <a:gd name="connsiteX4940" fmla="*/ 1693159 w 3461505"/>
              <a:gd name="connsiteY4940" fmla="*/ 563343 h 4662559"/>
              <a:gd name="connsiteX4941" fmla="*/ 1679438 w 3461505"/>
              <a:gd name="connsiteY4941" fmla="*/ 520439 h 4662559"/>
              <a:gd name="connsiteX4942" fmla="*/ 1667794 w 3461505"/>
              <a:gd name="connsiteY4942" fmla="*/ 477943 h 4662559"/>
              <a:gd name="connsiteX4943" fmla="*/ 2314266 w 3461505"/>
              <a:gd name="connsiteY4943" fmla="*/ 474054 h 4662559"/>
              <a:gd name="connsiteX4944" fmla="*/ 2316610 w 3461505"/>
              <a:gd name="connsiteY4944" fmla="*/ 474554 h 4662559"/>
              <a:gd name="connsiteX4945" fmla="*/ 2316132 w 3461505"/>
              <a:gd name="connsiteY4945" fmla="*/ 477295 h 4662559"/>
              <a:gd name="connsiteX4946" fmla="*/ 2315179 w 3461505"/>
              <a:gd name="connsiteY4946" fmla="*/ 482777 h 4662559"/>
              <a:gd name="connsiteX4947" fmla="*/ 2313313 w 3461505"/>
              <a:gd name="connsiteY4947" fmla="*/ 479535 h 4662559"/>
              <a:gd name="connsiteX4948" fmla="*/ 2569037 w 3461505"/>
              <a:gd name="connsiteY4948" fmla="*/ 471453 h 4662559"/>
              <a:gd name="connsiteX4949" fmla="*/ 2570475 w 3461505"/>
              <a:gd name="connsiteY4949" fmla="*/ 476160 h 4662559"/>
              <a:gd name="connsiteX4950" fmla="*/ 2572798 w 3461505"/>
              <a:gd name="connsiteY4950" fmla="*/ 483763 h 4662559"/>
              <a:gd name="connsiteX4951" fmla="*/ 2570455 w 3461505"/>
              <a:gd name="connsiteY4951" fmla="*/ 483262 h 4662559"/>
              <a:gd name="connsiteX4952" fmla="*/ 2708852 w 3461505"/>
              <a:gd name="connsiteY4952" fmla="*/ 471115 h 4662559"/>
              <a:gd name="connsiteX4953" fmla="*/ 2706193 w 3461505"/>
              <a:gd name="connsiteY4953" fmla="*/ 472442 h 4662559"/>
              <a:gd name="connsiteX4954" fmla="*/ 2708058 w 3461505"/>
              <a:gd name="connsiteY4954" fmla="*/ 475683 h 4662559"/>
              <a:gd name="connsiteX4955" fmla="*/ 840763 w 3461505"/>
              <a:gd name="connsiteY4955" fmla="*/ 470229 h 4662559"/>
              <a:gd name="connsiteX4956" fmla="*/ 841404 w 3461505"/>
              <a:gd name="connsiteY4956" fmla="*/ 476357 h 4662559"/>
              <a:gd name="connsiteX4957" fmla="*/ 841804 w 3461505"/>
              <a:gd name="connsiteY4957" fmla="*/ 478596 h 4662559"/>
              <a:gd name="connsiteX4958" fmla="*/ 841121 w 3461505"/>
              <a:gd name="connsiteY4958" fmla="*/ 479139 h 4662559"/>
              <a:gd name="connsiteX4959" fmla="*/ 840665 w 3461505"/>
              <a:gd name="connsiteY4959" fmla="*/ 474777 h 4662559"/>
              <a:gd name="connsiteX4960" fmla="*/ 840208 w 3461505"/>
              <a:gd name="connsiteY4960" fmla="*/ 470416 h 4662559"/>
              <a:gd name="connsiteX4961" fmla="*/ 2709011 w 3461505"/>
              <a:gd name="connsiteY4961" fmla="*/ 470201 h 4662559"/>
              <a:gd name="connsiteX4962" fmla="*/ 2708852 w 3461505"/>
              <a:gd name="connsiteY4962" fmla="*/ 471115 h 4662559"/>
              <a:gd name="connsiteX4963" fmla="*/ 2710183 w 3461505"/>
              <a:gd name="connsiteY4963" fmla="*/ 470451 h 4662559"/>
              <a:gd name="connsiteX4964" fmla="*/ 2709011 w 3461505"/>
              <a:gd name="connsiteY4964" fmla="*/ 470201 h 4662559"/>
              <a:gd name="connsiteX4965" fmla="*/ 1684661 w 3461505"/>
              <a:gd name="connsiteY4965" fmla="*/ 468873 h 4662559"/>
              <a:gd name="connsiteX4966" fmla="*/ 1691101 w 3461505"/>
              <a:gd name="connsiteY4966" fmla="*/ 480456 h 4662559"/>
              <a:gd name="connsiteX4967" fmla="*/ 1691370 w 3461505"/>
              <a:gd name="connsiteY4967" fmla="*/ 476283 h 4662559"/>
              <a:gd name="connsiteX4968" fmla="*/ 1693486 w 3461505"/>
              <a:gd name="connsiteY4968" fmla="*/ 480607 h 4662559"/>
              <a:gd name="connsiteX4969" fmla="*/ 1695337 w 3461505"/>
              <a:gd name="connsiteY4969" fmla="*/ 489106 h 4662559"/>
              <a:gd name="connsiteX4970" fmla="*/ 1698255 w 3461505"/>
              <a:gd name="connsiteY4970" fmla="*/ 480911 h 4662559"/>
              <a:gd name="connsiteX4971" fmla="*/ 1698913 w 3461505"/>
              <a:gd name="connsiteY4971" fmla="*/ 489333 h 4662559"/>
              <a:gd name="connsiteX4972" fmla="*/ 1699748 w 3461505"/>
              <a:gd name="connsiteY4972" fmla="*/ 494974 h 4662559"/>
              <a:gd name="connsiteX4973" fmla="*/ 1697542 w 3461505"/>
              <a:gd name="connsiteY4973" fmla="*/ 492039 h 4662559"/>
              <a:gd name="connsiteX4974" fmla="*/ 1699302 w 3461505"/>
              <a:gd name="connsiteY4974" fmla="*/ 501930 h 4662559"/>
              <a:gd name="connsiteX4975" fmla="*/ 1698678 w 3461505"/>
              <a:gd name="connsiteY4975" fmla="*/ 511668 h 4662559"/>
              <a:gd name="connsiteX4976" fmla="*/ 1691252 w 3461505"/>
              <a:gd name="connsiteY4976" fmla="*/ 487449 h 4662559"/>
              <a:gd name="connsiteX4977" fmla="*/ 1685387 w 3461505"/>
              <a:gd name="connsiteY4977" fmla="*/ 473760 h 4662559"/>
              <a:gd name="connsiteX4978" fmla="*/ 1685079 w 3461505"/>
              <a:gd name="connsiteY4978" fmla="*/ 471693 h 4662559"/>
              <a:gd name="connsiteX4979" fmla="*/ 1684661 w 3461505"/>
              <a:gd name="connsiteY4979" fmla="*/ 468873 h 4662559"/>
              <a:gd name="connsiteX4980" fmla="*/ 2474324 w 3461505"/>
              <a:gd name="connsiteY4980" fmla="*/ 467270 h 4662559"/>
              <a:gd name="connsiteX4981" fmla="*/ 2473653 w 3461505"/>
              <a:gd name="connsiteY4981" fmla="*/ 471125 h 4662559"/>
              <a:gd name="connsiteX4982" fmla="*/ 2474952 w 3461505"/>
              <a:gd name="connsiteY4982" fmla="*/ 469975 h 4662559"/>
              <a:gd name="connsiteX4983" fmla="*/ 984171 w 3461505"/>
              <a:gd name="connsiteY4983" fmla="*/ 467036 h 4662559"/>
              <a:gd name="connsiteX4984" fmla="*/ 984627 w 3461505"/>
              <a:gd name="connsiteY4984" fmla="*/ 471398 h 4662559"/>
              <a:gd name="connsiteX4985" fmla="*/ 985084 w 3461505"/>
              <a:gd name="connsiteY4985" fmla="*/ 475760 h 4662559"/>
              <a:gd name="connsiteX4986" fmla="*/ 986951 w 3461505"/>
              <a:gd name="connsiteY4986" fmla="*/ 479001 h 4662559"/>
              <a:gd name="connsiteX4987" fmla="*/ 984171 w 3461505"/>
              <a:gd name="connsiteY4987" fmla="*/ 467036 h 4662559"/>
              <a:gd name="connsiteX4988" fmla="*/ 2439412 w 3461505"/>
              <a:gd name="connsiteY4988" fmla="*/ 466846 h 4662559"/>
              <a:gd name="connsiteX4989" fmla="*/ 2440591 w 3461505"/>
              <a:gd name="connsiteY4989" fmla="*/ 475438 h 4662559"/>
              <a:gd name="connsiteX4990" fmla="*/ 2442328 w 3461505"/>
              <a:gd name="connsiteY4990" fmla="*/ 482916 h 4662559"/>
              <a:gd name="connsiteX4991" fmla="*/ 2442381 w 3461505"/>
              <a:gd name="connsiteY4991" fmla="*/ 483489 h 4662559"/>
              <a:gd name="connsiteX4992" fmla="*/ 2441548 w 3461505"/>
              <a:gd name="connsiteY4992" fmla="*/ 482749 h 4662559"/>
              <a:gd name="connsiteX4993" fmla="*/ 2439444 w 3461505"/>
              <a:gd name="connsiteY4993" fmla="*/ 480879 h 4662559"/>
              <a:gd name="connsiteX4994" fmla="*/ 1722820 w 3461505"/>
              <a:gd name="connsiteY4994" fmla="*/ 466231 h 4662559"/>
              <a:gd name="connsiteX4995" fmla="*/ 1724904 w 3461505"/>
              <a:gd name="connsiteY4995" fmla="*/ 475205 h 4662559"/>
              <a:gd name="connsiteX4996" fmla="*/ 1726258 w 3461505"/>
              <a:gd name="connsiteY4996" fmla="*/ 477199 h 4662559"/>
              <a:gd name="connsiteX4997" fmla="*/ 1725142 w 3461505"/>
              <a:gd name="connsiteY4997" fmla="*/ 473833 h 4662559"/>
              <a:gd name="connsiteX4998" fmla="*/ 1722820 w 3461505"/>
              <a:gd name="connsiteY4998" fmla="*/ 466231 h 4662559"/>
              <a:gd name="connsiteX4999" fmla="*/ 2474644 w 3461505"/>
              <a:gd name="connsiteY4999" fmla="*/ 465428 h 4662559"/>
              <a:gd name="connsiteX5000" fmla="*/ 2475340 w 3461505"/>
              <a:gd name="connsiteY5000" fmla="*/ 469633 h 4662559"/>
              <a:gd name="connsiteX5001" fmla="*/ 2474952 w 3461505"/>
              <a:gd name="connsiteY5001" fmla="*/ 469975 h 4662559"/>
              <a:gd name="connsiteX5002" fmla="*/ 2475301 w 3461505"/>
              <a:gd name="connsiteY5002" fmla="*/ 471477 h 4662559"/>
              <a:gd name="connsiteX5003" fmla="*/ 2473653 w 3461505"/>
              <a:gd name="connsiteY5003" fmla="*/ 471125 h 4662559"/>
              <a:gd name="connsiteX5004" fmla="*/ 2472311 w 3461505"/>
              <a:gd name="connsiteY5004" fmla="*/ 470838 h 4662559"/>
              <a:gd name="connsiteX5005" fmla="*/ 2472259 w 3461505"/>
              <a:gd name="connsiteY5005" fmla="*/ 467993 h 4662559"/>
              <a:gd name="connsiteX5006" fmla="*/ 2472263 w 3461505"/>
              <a:gd name="connsiteY5006" fmla="*/ 467985 h 4662559"/>
              <a:gd name="connsiteX5007" fmla="*/ 2473912 w 3461505"/>
              <a:gd name="connsiteY5007" fmla="*/ 465494 h 4662559"/>
              <a:gd name="connsiteX5008" fmla="*/ 2474324 w 3461505"/>
              <a:gd name="connsiteY5008" fmla="*/ 467270 h 4662559"/>
              <a:gd name="connsiteX5009" fmla="*/ 921344 w 3461505"/>
              <a:gd name="connsiteY5009" fmla="*/ 464995 h 4662559"/>
              <a:gd name="connsiteX5010" fmla="*/ 923686 w 3461505"/>
              <a:gd name="connsiteY5010" fmla="*/ 465495 h 4662559"/>
              <a:gd name="connsiteX5011" fmla="*/ 925076 w 3461505"/>
              <a:gd name="connsiteY5011" fmla="*/ 471477 h 4662559"/>
              <a:gd name="connsiteX5012" fmla="*/ 922733 w 3461505"/>
              <a:gd name="connsiteY5012" fmla="*/ 470977 h 4662559"/>
              <a:gd name="connsiteX5013" fmla="*/ 921344 w 3461505"/>
              <a:gd name="connsiteY5013" fmla="*/ 464995 h 4662559"/>
              <a:gd name="connsiteX5014" fmla="*/ 2308667 w 3461505"/>
              <a:gd name="connsiteY5014" fmla="*/ 464330 h 4662559"/>
              <a:gd name="connsiteX5015" fmla="*/ 2308646 w 3461505"/>
              <a:gd name="connsiteY5015" fmla="*/ 471433 h 4662559"/>
              <a:gd name="connsiteX5016" fmla="*/ 2308627 w 3461505"/>
              <a:gd name="connsiteY5016" fmla="*/ 478535 h 4662559"/>
              <a:gd name="connsiteX5017" fmla="*/ 2306760 w 3461505"/>
              <a:gd name="connsiteY5017" fmla="*/ 475294 h 4662559"/>
              <a:gd name="connsiteX5018" fmla="*/ 2822037 w 3461505"/>
              <a:gd name="connsiteY5018" fmla="*/ 463059 h 4662559"/>
              <a:gd name="connsiteX5019" fmla="*/ 2821094 w 3461505"/>
              <a:gd name="connsiteY5019" fmla="*/ 464990 h 4662559"/>
              <a:gd name="connsiteX5020" fmla="*/ 2821267 w 3461505"/>
              <a:gd name="connsiteY5020" fmla="*/ 465624 h 4662559"/>
              <a:gd name="connsiteX5021" fmla="*/ 2822385 w 3461505"/>
              <a:gd name="connsiteY5021" fmla="*/ 464555 h 4662559"/>
              <a:gd name="connsiteX5022" fmla="*/ 2822037 w 3461505"/>
              <a:gd name="connsiteY5022" fmla="*/ 463059 h 4662559"/>
              <a:gd name="connsiteX5023" fmla="*/ 843981 w 3461505"/>
              <a:gd name="connsiteY5023" fmla="*/ 462693 h 4662559"/>
              <a:gd name="connsiteX5024" fmla="*/ 843505 w 3461505"/>
              <a:gd name="connsiteY5024" fmla="*/ 465434 h 4662559"/>
              <a:gd name="connsiteX5025" fmla="*/ 844894 w 3461505"/>
              <a:gd name="connsiteY5025" fmla="*/ 471416 h 4662559"/>
              <a:gd name="connsiteX5026" fmla="*/ 846284 w 3461505"/>
              <a:gd name="connsiteY5026" fmla="*/ 477399 h 4662559"/>
              <a:gd name="connsiteX5027" fmla="*/ 843940 w 3461505"/>
              <a:gd name="connsiteY5027" fmla="*/ 476899 h 4662559"/>
              <a:gd name="connsiteX5028" fmla="*/ 842646 w 3461505"/>
              <a:gd name="connsiteY5028" fmla="*/ 477927 h 4662559"/>
              <a:gd name="connsiteX5029" fmla="*/ 842576 w 3461505"/>
              <a:gd name="connsiteY5029" fmla="*/ 476607 h 4662559"/>
              <a:gd name="connsiteX5030" fmla="*/ 841457 w 3461505"/>
              <a:gd name="connsiteY5030" fmla="*/ 469996 h 4662559"/>
              <a:gd name="connsiteX5031" fmla="*/ 842789 w 3461505"/>
              <a:gd name="connsiteY5031" fmla="*/ 469546 h 4662559"/>
              <a:gd name="connsiteX5032" fmla="*/ 841161 w 3461505"/>
              <a:gd name="connsiteY5032" fmla="*/ 464934 h 4662559"/>
              <a:gd name="connsiteX5033" fmla="*/ 842572 w 3461505"/>
              <a:gd name="connsiteY5033" fmla="*/ 463814 h 4662559"/>
              <a:gd name="connsiteX5034" fmla="*/ 840078 w 3461505"/>
              <a:gd name="connsiteY5034" fmla="*/ 461859 h 4662559"/>
              <a:gd name="connsiteX5035" fmla="*/ 841638 w 3461505"/>
              <a:gd name="connsiteY5035" fmla="*/ 462193 h 4662559"/>
              <a:gd name="connsiteX5036" fmla="*/ 840312 w 3461505"/>
              <a:gd name="connsiteY5036" fmla="*/ 463246 h 4662559"/>
              <a:gd name="connsiteX5037" fmla="*/ 839295 w 3461505"/>
              <a:gd name="connsiteY5037" fmla="*/ 461693 h 4662559"/>
              <a:gd name="connsiteX5038" fmla="*/ 839882 w 3461505"/>
              <a:gd name="connsiteY5038" fmla="*/ 461818 h 4662559"/>
              <a:gd name="connsiteX5039" fmla="*/ 840053 w 3461505"/>
              <a:gd name="connsiteY5039" fmla="*/ 463452 h 4662559"/>
              <a:gd name="connsiteX5040" fmla="*/ 838818 w 3461505"/>
              <a:gd name="connsiteY5040" fmla="*/ 464433 h 4662559"/>
              <a:gd name="connsiteX5041" fmla="*/ 839295 w 3461505"/>
              <a:gd name="connsiteY5041" fmla="*/ 461693 h 4662559"/>
              <a:gd name="connsiteX5042" fmla="*/ 1688914 w 3461505"/>
              <a:gd name="connsiteY5042" fmla="*/ 460254 h 4662559"/>
              <a:gd name="connsiteX5043" fmla="*/ 1689512 w 3461505"/>
              <a:gd name="connsiteY5043" fmla="*/ 462557 h 4662559"/>
              <a:gd name="connsiteX5044" fmla="*/ 1689634 w 3461505"/>
              <a:gd name="connsiteY5044" fmla="*/ 462752 h 4662559"/>
              <a:gd name="connsiteX5045" fmla="*/ 1689347 w 3461505"/>
              <a:gd name="connsiteY5045" fmla="*/ 461140 h 4662559"/>
              <a:gd name="connsiteX5046" fmla="*/ 987944 w 3461505"/>
              <a:gd name="connsiteY5046" fmla="*/ 459313 h 4662559"/>
              <a:gd name="connsiteX5047" fmla="*/ 989532 w 3461505"/>
              <a:gd name="connsiteY5047" fmla="*/ 478131 h 4662559"/>
              <a:gd name="connsiteX5048" fmla="*/ 992073 w 3461505"/>
              <a:gd name="connsiteY5048" fmla="*/ 491466 h 4662559"/>
              <a:gd name="connsiteX5049" fmla="*/ 990008 w 3461505"/>
              <a:gd name="connsiteY5049" fmla="*/ 475390 h 4662559"/>
              <a:gd name="connsiteX5050" fmla="*/ 987944 w 3461505"/>
              <a:gd name="connsiteY5050" fmla="*/ 459313 h 4662559"/>
              <a:gd name="connsiteX5051" fmla="*/ 2224696 w 3461505"/>
              <a:gd name="connsiteY5051" fmla="*/ 458620 h 4662559"/>
              <a:gd name="connsiteX5052" fmla="*/ 2224952 w 3461505"/>
              <a:gd name="connsiteY5052" fmla="*/ 459718 h 4662559"/>
              <a:gd name="connsiteX5053" fmla="*/ 2224828 w 3461505"/>
              <a:gd name="connsiteY5053" fmla="*/ 460427 h 4662559"/>
              <a:gd name="connsiteX5054" fmla="*/ 928822 w 3461505"/>
              <a:gd name="connsiteY5054" fmla="*/ 457928 h 4662559"/>
              <a:gd name="connsiteX5055" fmla="*/ 930260 w 3461505"/>
              <a:gd name="connsiteY5055" fmla="*/ 462634 h 4662559"/>
              <a:gd name="connsiteX5056" fmla="*/ 932582 w 3461505"/>
              <a:gd name="connsiteY5056" fmla="*/ 470237 h 4662559"/>
              <a:gd name="connsiteX5057" fmla="*/ 930239 w 3461505"/>
              <a:gd name="connsiteY5057" fmla="*/ 469736 h 4662559"/>
              <a:gd name="connsiteX5058" fmla="*/ 1720735 w 3461505"/>
              <a:gd name="connsiteY5058" fmla="*/ 457257 h 4662559"/>
              <a:gd name="connsiteX5059" fmla="*/ 1720264 w 3461505"/>
              <a:gd name="connsiteY5059" fmla="*/ 457969 h 4662559"/>
              <a:gd name="connsiteX5060" fmla="*/ 1720789 w 3461505"/>
              <a:gd name="connsiteY5060" fmla="*/ 458690 h 4662559"/>
              <a:gd name="connsiteX5061" fmla="*/ 1720735 w 3461505"/>
              <a:gd name="connsiteY5061" fmla="*/ 457257 h 4662559"/>
              <a:gd name="connsiteX5062" fmla="*/ 1721319 w 3461505"/>
              <a:gd name="connsiteY5062" fmla="*/ 457236 h 4662559"/>
              <a:gd name="connsiteX5063" fmla="*/ 1723016 w 3461505"/>
              <a:gd name="connsiteY5063" fmla="*/ 463455 h 4662559"/>
              <a:gd name="connsiteX5064" fmla="*/ 1723181 w 3461505"/>
              <a:gd name="connsiteY5064" fmla="*/ 463651 h 4662559"/>
              <a:gd name="connsiteX5065" fmla="*/ 2577565 w 3461505"/>
              <a:gd name="connsiteY5065" fmla="*/ 456352 h 4662559"/>
              <a:gd name="connsiteX5066" fmla="*/ 2578458 w 3461505"/>
              <a:gd name="connsiteY5066" fmla="*/ 472178 h 4662559"/>
              <a:gd name="connsiteX5067" fmla="*/ 2579827 w 3461505"/>
              <a:gd name="connsiteY5067" fmla="*/ 485264 h 4662559"/>
              <a:gd name="connsiteX5068" fmla="*/ 2578955 w 3461505"/>
              <a:gd name="connsiteY5068" fmla="*/ 462335 h 4662559"/>
              <a:gd name="connsiteX5069" fmla="*/ 2577565 w 3461505"/>
              <a:gd name="connsiteY5069" fmla="*/ 456352 h 4662559"/>
              <a:gd name="connsiteX5070" fmla="*/ 2310097 w 3461505"/>
              <a:gd name="connsiteY5070" fmla="*/ 456107 h 4662559"/>
              <a:gd name="connsiteX5071" fmla="*/ 2312876 w 3461505"/>
              <a:gd name="connsiteY5071" fmla="*/ 468071 h 4662559"/>
              <a:gd name="connsiteX5072" fmla="*/ 2314743 w 3461505"/>
              <a:gd name="connsiteY5072" fmla="*/ 471313 h 4662559"/>
              <a:gd name="connsiteX5073" fmla="*/ 2310969 w 3461505"/>
              <a:gd name="connsiteY5073" fmla="*/ 479036 h 4662559"/>
              <a:gd name="connsiteX5074" fmla="*/ 2310097 w 3461505"/>
              <a:gd name="connsiteY5074" fmla="*/ 456107 h 4662559"/>
              <a:gd name="connsiteX5075" fmla="*/ 2556001 w 3461505"/>
              <a:gd name="connsiteY5075" fmla="*/ 454590 h 4662559"/>
              <a:gd name="connsiteX5076" fmla="*/ 2559257 w 3461505"/>
              <a:gd name="connsiteY5076" fmla="*/ 463814 h 4662559"/>
              <a:gd name="connsiteX5077" fmla="*/ 2557390 w 3461505"/>
              <a:gd name="connsiteY5077" fmla="*/ 460574 h 4662559"/>
              <a:gd name="connsiteX5078" fmla="*/ 2556696 w 3461505"/>
              <a:gd name="connsiteY5078" fmla="*/ 457582 h 4662559"/>
              <a:gd name="connsiteX5079" fmla="*/ 2556001 w 3461505"/>
              <a:gd name="connsiteY5079" fmla="*/ 454590 h 4662559"/>
              <a:gd name="connsiteX5080" fmla="*/ 834108 w 3461505"/>
              <a:gd name="connsiteY5080" fmla="*/ 453744 h 4662559"/>
              <a:gd name="connsiteX5081" fmla="*/ 833438 w 3461505"/>
              <a:gd name="connsiteY5081" fmla="*/ 457599 h 4662559"/>
              <a:gd name="connsiteX5082" fmla="*/ 834737 w 3461505"/>
              <a:gd name="connsiteY5082" fmla="*/ 456449 h 4662559"/>
              <a:gd name="connsiteX5083" fmla="*/ 799196 w 3461505"/>
              <a:gd name="connsiteY5083" fmla="*/ 453321 h 4662559"/>
              <a:gd name="connsiteX5084" fmla="*/ 800375 w 3461505"/>
              <a:gd name="connsiteY5084" fmla="*/ 461912 h 4662559"/>
              <a:gd name="connsiteX5085" fmla="*/ 802112 w 3461505"/>
              <a:gd name="connsiteY5085" fmla="*/ 469390 h 4662559"/>
              <a:gd name="connsiteX5086" fmla="*/ 802165 w 3461505"/>
              <a:gd name="connsiteY5086" fmla="*/ 469964 h 4662559"/>
              <a:gd name="connsiteX5087" fmla="*/ 801332 w 3461505"/>
              <a:gd name="connsiteY5087" fmla="*/ 469224 h 4662559"/>
              <a:gd name="connsiteX5088" fmla="*/ 799228 w 3461505"/>
              <a:gd name="connsiteY5088" fmla="*/ 467352 h 4662559"/>
              <a:gd name="connsiteX5089" fmla="*/ 2437375 w 3461505"/>
              <a:gd name="connsiteY5089" fmla="*/ 452009 h 4662559"/>
              <a:gd name="connsiteX5090" fmla="*/ 2437236 w 3461505"/>
              <a:gd name="connsiteY5090" fmla="*/ 459797 h 4662559"/>
              <a:gd name="connsiteX5091" fmla="*/ 2439213 w 3461505"/>
              <a:gd name="connsiteY5091" fmla="*/ 465398 h 4662559"/>
              <a:gd name="connsiteX5092" fmla="*/ 2438983 w 3461505"/>
              <a:gd name="connsiteY5092" fmla="*/ 463724 h 4662559"/>
              <a:gd name="connsiteX5093" fmla="*/ 2437375 w 3461505"/>
              <a:gd name="connsiteY5093" fmla="*/ 452009 h 4662559"/>
              <a:gd name="connsiteX5094" fmla="*/ 834429 w 3461505"/>
              <a:gd name="connsiteY5094" fmla="*/ 451903 h 4662559"/>
              <a:gd name="connsiteX5095" fmla="*/ 835125 w 3461505"/>
              <a:gd name="connsiteY5095" fmla="*/ 456107 h 4662559"/>
              <a:gd name="connsiteX5096" fmla="*/ 834737 w 3461505"/>
              <a:gd name="connsiteY5096" fmla="*/ 456449 h 4662559"/>
              <a:gd name="connsiteX5097" fmla="*/ 835085 w 3461505"/>
              <a:gd name="connsiteY5097" fmla="*/ 457951 h 4662559"/>
              <a:gd name="connsiteX5098" fmla="*/ 833438 w 3461505"/>
              <a:gd name="connsiteY5098" fmla="*/ 457599 h 4662559"/>
              <a:gd name="connsiteX5099" fmla="*/ 832096 w 3461505"/>
              <a:gd name="connsiteY5099" fmla="*/ 457312 h 4662559"/>
              <a:gd name="connsiteX5100" fmla="*/ 832043 w 3461505"/>
              <a:gd name="connsiteY5100" fmla="*/ 454467 h 4662559"/>
              <a:gd name="connsiteX5101" fmla="*/ 832047 w 3461505"/>
              <a:gd name="connsiteY5101" fmla="*/ 454459 h 4662559"/>
              <a:gd name="connsiteX5102" fmla="*/ 833696 w 3461505"/>
              <a:gd name="connsiteY5102" fmla="*/ 451968 h 4662559"/>
              <a:gd name="connsiteX5103" fmla="*/ 834108 w 3461505"/>
              <a:gd name="connsiteY5103" fmla="*/ 453744 h 4662559"/>
              <a:gd name="connsiteX5104" fmla="*/ 2803596 w 3461505"/>
              <a:gd name="connsiteY5104" fmla="*/ 451731 h 4662559"/>
              <a:gd name="connsiteX5105" fmla="*/ 2803769 w 3461505"/>
              <a:gd name="connsiteY5105" fmla="*/ 456317 h 4662559"/>
              <a:gd name="connsiteX5106" fmla="*/ 2804246 w 3461505"/>
              <a:gd name="connsiteY5106" fmla="*/ 453575 h 4662559"/>
              <a:gd name="connsiteX5107" fmla="*/ 2803575 w 3461505"/>
              <a:gd name="connsiteY5107" fmla="*/ 451220 h 4662559"/>
              <a:gd name="connsiteX5108" fmla="*/ 2803432 w 3461505"/>
              <a:gd name="connsiteY5108" fmla="*/ 451269 h 4662559"/>
              <a:gd name="connsiteX5109" fmla="*/ 2803596 w 3461505"/>
              <a:gd name="connsiteY5109" fmla="*/ 451731 h 4662559"/>
              <a:gd name="connsiteX5110" fmla="*/ 1718997 w 3461505"/>
              <a:gd name="connsiteY5110" fmla="*/ 446969 h 4662559"/>
              <a:gd name="connsiteX5111" fmla="*/ 1719559 w 3461505"/>
              <a:gd name="connsiteY5111" fmla="*/ 447346 h 4662559"/>
              <a:gd name="connsiteX5112" fmla="*/ 1721855 w 3461505"/>
              <a:gd name="connsiteY5112" fmla="*/ 448889 h 4662559"/>
              <a:gd name="connsiteX5113" fmla="*/ 1721677 w 3461505"/>
              <a:gd name="connsiteY5113" fmla="*/ 451671 h 4662559"/>
              <a:gd name="connsiteX5114" fmla="*/ 1719292 w 3461505"/>
              <a:gd name="connsiteY5114" fmla="*/ 451520 h 4662559"/>
              <a:gd name="connsiteX5115" fmla="*/ 1723543 w 3461505"/>
              <a:gd name="connsiteY5115" fmla="*/ 453492 h 4662559"/>
              <a:gd name="connsiteX5116" fmla="*/ 1724250 w 3461505"/>
              <a:gd name="connsiteY5116" fmla="*/ 458008 h 4662559"/>
              <a:gd name="connsiteX5117" fmla="*/ 1725171 w 3461505"/>
              <a:gd name="connsiteY5117" fmla="*/ 460857 h 4662559"/>
              <a:gd name="connsiteX5118" fmla="*/ 1724407 w 3461505"/>
              <a:gd name="connsiteY5118" fmla="*/ 465114 h 4662559"/>
              <a:gd name="connsiteX5119" fmla="*/ 1723181 w 3461505"/>
              <a:gd name="connsiteY5119" fmla="*/ 463651 h 4662559"/>
              <a:gd name="connsiteX5120" fmla="*/ 1727748 w 3461505"/>
              <a:gd name="connsiteY5120" fmla="*/ 479394 h 4662559"/>
              <a:gd name="connsiteX5121" fmla="*/ 1726258 w 3461505"/>
              <a:gd name="connsiteY5121" fmla="*/ 477199 h 4662559"/>
              <a:gd name="connsiteX5122" fmla="*/ 1726537 w 3461505"/>
              <a:gd name="connsiteY5122" fmla="*/ 478041 h 4662559"/>
              <a:gd name="connsiteX5123" fmla="*/ 1727788 w 3461505"/>
              <a:gd name="connsiteY5123" fmla="*/ 479529 h 4662559"/>
              <a:gd name="connsiteX5124" fmla="*/ 1729164 w 3461505"/>
              <a:gd name="connsiteY5124" fmla="*/ 484273 h 4662559"/>
              <a:gd name="connsiteX5125" fmla="*/ 1730567 w 3461505"/>
              <a:gd name="connsiteY5125" fmla="*/ 499727 h 4662559"/>
              <a:gd name="connsiteX5126" fmla="*/ 1733180 w 3461505"/>
              <a:gd name="connsiteY5126" fmla="*/ 504427 h 4662559"/>
              <a:gd name="connsiteX5127" fmla="*/ 1733937 w 3461505"/>
              <a:gd name="connsiteY5127" fmla="*/ 514090 h 4662559"/>
              <a:gd name="connsiteX5128" fmla="*/ 1735088 w 3461505"/>
              <a:gd name="connsiteY5128" fmla="*/ 520136 h 4662559"/>
              <a:gd name="connsiteX5129" fmla="*/ 1726156 w 3461505"/>
              <a:gd name="connsiteY5129" fmla="*/ 493859 h 4662559"/>
              <a:gd name="connsiteX5130" fmla="*/ 1732539 w 3461505"/>
              <a:gd name="connsiteY5130" fmla="*/ 524995 h 4662559"/>
              <a:gd name="connsiteX5131" fmla="*/ 1736539 w 3461505"/>
              <a:gd name="connsiteY5131" fmla="*/ 555978 h 4662559"/>
              <a:gd name="connsiteX5132" fmla="*/ 1732483 w 3461505"/>
              <a:gd name="connsiteY5132" fmla="*/ 544546 h 4662559"/>
              <a:gd name="connsiteX5133" fmla="*/ 1730883 w 3461505"/>
              <a:gd name="connsiteY5133" fmla="*/ 540033 h 4662559"/>
              <a:gd name="connsiteX5134" fmla="*/ 1730118 w 3461505"/>
              <a:gd name="connsiteY5134" fmla="*/ 535361 h 4662559"/>
              <a:gd name="connsiteX5135" fmla="*/ 1730573 w 3461505"/>
              <a:gd name="connsiteY5135" fmla="*/ 535964 h 4662559"/>
              <a:gd name="connsiteX5136" fmla="*/ 1729918 w 3461505"/>
              <a:gd name="connsiteY5136" fmla="*/ 534134 h 4662559"/>
              <a:gd name="connsiteX5137" fmla="*/ 1727820 w 3461505"/>
              <a:gd name="connsiteY5137" fmla="*/ 521313 h 4662559"/>
              <a:gd name="connsiteX5138" fmla="*/ 1719087 w 3461505"/>
              <a:gd name="connsiteY5138" fmla="*/ 459748 h 4662559"/>
              <a:gd name="connsiteX5139" fmla="*/ 1720264 w 3461505"/>
              <a:gd name="connsiteY5139" fmla="*/ 457969 h 4662559"/>
              <a:gd name="connsiteX5140" fmla="*/ 1719563 w 3461505"/>
              <a:gd name="connsiteY5140" fmla="*/ 457007 h 4662559"/>
              <a:gd name="connsiteX5141" fmla="*/ 2409064 w 3461505"/>
              <a:gd name="connsiteY5141" fmla="*/ 445964 h 4662559"/>
              <a:gd name="connsiteX5142" fmla="*/ 2411407 w 3461505"/>
              <a:gd name="connsiteY5142" fmla="*/ 446463 h 4662559"/>
              <a:gd name="connsiteX5143" fmla="*/ 2412797 w 3461505"/>
              <a:gd name="connsiteY5143" fmla="*/ 452447 h 4662559"/>
              <a:gd name="connsiteX5144" fmla="*/ 2410455 w 3461505"/>
              <a:gd name="connsiteY5144" fmla="*/ 451946 h 4662559"/>
              <a:gd name="connsiteX5145" fmla="*/ 2409064 w 3461505"/>
              <a:gd name="connsiteY5145" fmla="*/ 445964 h 4662559"/>
              <a:gd name="connsiteX5146" fmla="*/ 2331702 w 3461505"/>
              <a:gd name="connsiteY5146" fmla="*/ 443662 h 4662559"/>
              <a:gd name="connsiteX5147" fmla="*/ 2331225 w 3461505"/>
              <a:gd name="connsiteY5147" fmla="*/ 446403 h 4662559"/>
              <a:gd name="connsiteX5148" fmla="*/ 2332615 w 3461505"/>
              <a:gd name="connsiteY5148" fmla="*/ 452385 h 4662559"/>
              <a:gd name="connsiteX5149" fmla="*/ 2334004 w 3461505"/>
              <a:gd name="connsiteY5149" fmla="*/ 458368 h 4662559"/>
              <a:gd name="connsiteX5150" fmla="*/ 2331662 w 3461505"/>
              <a:gd name="connsiteY5150" fmla="*/ 457868 h 4662559"/>
              <a:gd name="connsiteX5151" fmla="*/ 2328842 w 3461505"/>
              <a:gd name="connsiteY5151" fmla="*/ 460108 h 4662559"/>
              <a:gd name="connsiteX5152" fmla="*/ 2328385 w 3461505"/>
              <a:gd name="connsiteY5152" fmla="*/ 455747 h 4662559"/>
              <a:gd name="connsiteX5153" fmla="*/ 2327928 w 3461505"/>
              <a:gd name="connsiteY5153" fmla="*/ 451385 h 4662559"/>
              <a:gd name="connsiteX5154" fmla="*/ 2330510 w 3461505"/>
              <a:gd name="connsiteY5154" fmla="*/ 450515 h 4662559"/>
              <a:gd name="connsiteX5155" fmla="*/ 2328882 w 3461505"/>
              <a:gd name="connsiteY5155" fmla="*/ 445903 h 4662559"/>
              <a:gd name="connsiteX5156" fmla="*/ 2330292 w 3461505"/>
              <a:gd name="connsiteY5156" fmla="*/ 444783 h 4662559"/>
              <a:gd name="connsiteX5157" fmla="*/ 937350 w 3461505"/>
              <a:gd name="connsiteY5157" fmla="*/ 442826 h 4662559"/>
              <a:gd name="connsiteX5158" fmla="*/ 938242 w 3461505"/>
              <a:gd name="connsiteY5158" fmla="*/ 458652 h 4662559"/>
              <a:gd name="connsiteX5159" fmla="*/ 939611 w 3461505"/>
              <a:gd name="connsiteY5159" fmla="*/ 471738 h 4662559"/>
              <a:gd name="connsiteX5160" fmla="*/ 938739 w 3461505"/>
              <a:gd name="connsiteY5160" fmla="*/ 448809 h 4662559"/>
              <a:gd name="connsiteX5161" fmla="*/ 937350 w 3461505"/>
              <a:gd name="connsiteY5161" fmla="*/ 442826 h 4662559"/>
              <a:gd name="connsiteX5162" fmla="*/ 2327016 w 3461505"/>
              <a:gd name="connsiteY5162" fmla="*/ 442661 h 4662559"/>
              <a:gd name="connsiteX5163" fmla="*/ 2329359 w 3461505"/>
              <a:gd name="connsiteY5163" fmla="*/ 443162 h 4662559"/>
              <a:gd name="connsiteX5164" fmla="*/ 2326539 w 3461505"/>
              <a:gd name="connsiteY5164" fmla="*/ 445403 h 4662559"/>
              <a:gd name="connsiteX5165" fmla="*/ 2327016 w 3461505"/>
              <a:gd name="connsiteY5165" fmla="*/ 442661 h 4662559"/>
              <a:gd name="connsiteX5166" fmla="*/ 915785 w 3461505"/>
              <a:gd name="connsiteY5166" fmla="*/ 441065 h 4662559"/>
              <a:gd name="connsiteX5167" fmla="*/ 919041 w 3461505"/>
              <a:gd name="connsiteY5167" fmla="*/ 450289 h 4662559"/>
              <a:gd name="connsiteX5168" fmla="*/ 917175 w 3461505"/>
              <a:gd name="connsiteY5168" fmla="*/ 447048 h 4662559"/>
              <a:gd name="connsiteX5169" fmla="*/ 916480 w 3461505"/>
              <a:gd name="connsiteY5169" fmla="*/ 444056 h 4662559"/>
              <a:gd name="connsiteX5170" fmla="*/ 915785 w 3461505"/>
              <a:gd name="connsiteY5170" fmla="*/ 441065 h 4662559"/>
              <a:gd name="connsiteX5171" fmla="*/ 2807804 w 3461505"/>
              <a:gd name="connsiteY5171" fmla="*/ 440841 h 4662559"/>
              <a:gd name="connsiteX5172" fmla="*/ 2803333 w 3461505"/>
              <a:gd name="connsiteY5172" fmla="*/ 444852 h 4662559"/>
              <a:gd name="connsiteX5173" fmla="*/ 2805676 w 3461505"/>
              <a:gd name="connsiteY5173" fmla="*/ 445352 h 4662559"/>
              <a:gd name="connsiteX5174" fmla="*/ 2802856 w 3461505"/>
              <a:gd name="connsiteY5174" fmla="*/ 447593 h 4662559"/>
              <a:gd name="connsiteX5175" fmla="*/ 2803553 w 3461505"/>
              <a:gd name="connsiteY5175" fmla="*/ 450584 h 4662559"/>
              <a:gd name="connsiteX5176" fmla="*/ 2803575 w 3461505"/>
              <a:gd name="connsiteY5176" fmla="*/ 451220 h 4662559"/>
              <a:gd name="connsiteX5177" fmla="*/ 2804724 w 3461505"/>
              <a:gd name="connsiteY5177" fmla="*/ 450834 h 4662559"/>
              <a:gd name="connsiteX5178" fmla="*/ 2806590 w 3461505"/>
              <a:gd name="connsiteY5178" fmla="*/ 454075 h 4662559"/>
              <a:gd name="connsiteX5179" fmla="*/ 2806848 w 3461505"/>
              <a:gd name="connsiteY5179" fmla="*/ 445602 h 4662559"/>
              <a:gd name="connsiteX5180" fmla="*/ 2807152 w 3461505"/>
              <a:gd name="connsiteY5180" fmla="*/ 442113 h 4662559"/>
              <a:gd name="connsiteX5181" fmla="*/ 1681676 w 3461505"/>
              <a:gd name="connsiteY5181" fmla="*/ 440747 h 4662559"/>
              <a:gd name="connsiteX5182" fmla="*/ 1688027 w 3461505"/>
              <a:gd name="connsiteY5182" fmla="*/ 453721 h 4662559"/>
              <a:gd name="connsiteX5183" fmla="*/ 1689347 w 3461505"/>
              <a:gd name="connsiteY5183" fmla="*/ 461140 h 4662559"/>
              <a:gd name="connsiteX5184" fmla="*/ 1691993 w 3461505"/>
              <a:gd name="connsiteY5184" fmla="*/ 466545 h 4662559"/>
              <a:gd name="connsiteX5185" fmla="*/ 1689634 w 3461505"/>
              <a:gd name="connsiteY5185" fmla="*/ 462752 h 4662559"/>
              <a:gd name="connsiteX5186" fmla="*/ 1689788 w 3461505"/>
              <a:gd name="connsiteY5186" fmla="*/ 463611 h 4662559"/>
              <a:gd name="connsiteX5187" fmla="*/ 1689512 w 3461505"/>
              <a:gd name="connsiteY5187" fmla="*/ 462557 h 4662559"/>
              <a:gd name="connsiteX5188" fmla="*/ 1686567 w 3461505"/>
              <a:gd name="connsiteY5188" fmla="*/ 457820 h 4662559"/>
              <a:gd name="connsiteX5189" fmla="*/ 1683525 w 3461505"/>
              <a:gd name="connsiteY5189" fmla="*/ 449244 h 4662559"/>
              <a:gd name="connsiteX5190" fmla="*/ 1687759 w 3461505"/>
              <a:gd name="connsiteY5190" fmla="*/ 457895 h 4662559"/>
              <a:gd name="connsiteX5191" fmla="*/ 1688914 w 3461505"/>
              <a:gd name="connsiteY5191" fmla="*/ 460254 h 4662559"/>
              <a:gd name="connsiteX5192" fmla="*/ 1688587 w 3461505"/>
              <a:gd name="connsiteY5192" fmla="*/ 458996 h 4662559"/>
              <a:gd name="connsiteX5193" fmla="*/ 1684629 w 3461505"/>
              <a:gd name="connsiteY5193" fmla="*/ 450713 h 4662559"/>
              <a:gd name="connsiteX5194" fmla="*/ 1681676 w 3461505"/>
              <a:gd name="connsiteY5194" fmla="*/ 440747 h 4662559"/>
              <a:gd name="connsiteX5195" fmla="*/ 2317643 w 3461505"/>
              <a:gd name="connsiteY5195" fmla="*/ 440660 h 4662559"/>
              <a:gd name="connsiteX5196" fmla="*/ 2315280 w 3461505"/>
              <a:gd name="connsiteY5196" fmla="*/ 447263 h 4662559"/>
              <a:gd name="connsiteX5197" fmla="*/ 2312917 w 3461505"/>
              <a:gd name="connsiteY5197" fmla="*/ 453866 h 4662559"/>
              <a:gd name="connsiteX5198" fmla="*/ 2310574 w 3461505"/>
              <a:gd name="connsiteY5198" fmla="*/ 453366 h 4662559"/>
              <a:gd name="connsiteX5199" fmla="*/ 2308230 w 3461505"/>
              <a:gd name="connsiteY5199" fmla="*/ 452865 h 4662559"/>
              <a:gd name="connsiteX5200" fmla="*/ 2310967 w 3461505"/>
              <a:gd name="connsiteY5200" fmla="*/ 443341 h 4662559"/>
              <a:gd name="connsiteX5201" fmla="*/ 2311527 w 3461505"/>
              <a:gd name="connsiteY5201" fmla="*/ 447883 h 4662559"/>
              <a:gd name="connsiteX5202" fmla="*/ 2315757 w 3461505"/>
              <a:gd name="connsiteY5202" fmla="*/ 444522 h 4662559"/>
              <a:gd name="connsiteX5203" fmla="*/ 2317643 w 3461505"/>
              <a:gd name="connsiteY5203" fmla="*/ 440660 h 4662559"/>
              <a:gd name="connsiteX5204" fmla="*/ 2416542 w 3461505"/>
              <a:gd name="connsiteY5204" fmla="*/ 438897 h 4662559"/>
              <a:gd name="connsiteX5205" fmla="*/ 2417980 w 3461505"/>
              <a:gd name="connsiteY5205" fmla="*/ 443602 h 4662559"/>
              <a:gd name="connsiteX5206" fmla="*/ 2420303 w 3461505"/>
              <a:gd name="connsiteY5206" fmla="*/ 451206 h 4662559"/>
              <a:gd name="connsiteX5207" fmla="*/ 2417961 w 3461505"/>
              <a:gd name="connsiteY5207" fmla="*/ 450706 h 4662559"/>
              <a:gd name="connsiteX5208" fmla="*/ 2556359 w 3461505"/>
              <a:gd name="connsiteY5208" fmla="*/ 438558 h 4662559"/>
              <a:gd name="connsiteX5209" fmla="*/ 2553698 w 3461505"/>
              <a:gd name="connsiteY5209" fmla="*/ 439886 h 4662559"/>
              <a:gd name="connsiteX5210" fmla="*/ 2555564 w 3461505"/>
              <a:gd name="connsiteY5210" fmla="*/ 443126 h 4662559"/>
              <a:gd name="connsiteX5211" fmla="*/ 797160 w 3461505"/>
              <a:gd name="connsiteY5211" fmla="*/ 438483 h 4662559"/>
              <a:gd name="connsiteX5212" fmla="*/ 797020 w 3461505"/>
              <a:gd name="connsiteY5212" fmla="*/ 446271 h 4662559"/>
              <a:gd name="connsiteX5213" fmla="*/ 798997 w 3461505"/>
              <a:gd name="connsiteY5213" fmla="*/ 451871 h 4662559"/>
              <a:gd name="connsiteX5214" fmla="*/ 798767 w 3461505"/>
              <a:gd name="connsiteY5214" fmla="*/ 450198 h 4662559"/>
              <a:gd name="connsiteX5215" fmla="*/ 797160 w 3461505"/>
              <a:gd name="connsiteY5215" fmla="*/ 438483 h 4662559"/>
              <a:gd name="connsiteX5216" fmla="*/ 688268 w 3461505"/>
              <a:gd name="connsiteY5216" fmla="*/ 437672 h 4662559"/>
              <a:gd name="connsiteX5217" fmla="*/ 688909 w 3461505"/>
              <a:gd name="connsiteY5217" fmla="*/ 443800 h 4662559"/>
              <a:gd name="connsiteX5218" fmla="*/ 689309 w 3461505"/>
              <a:gd name="connsiteY5218" fmla="*/ 446040 h 4662559"/>
              <a:gd name="connsiteX5219" fmla="*/ 688626 w 3461505"/>
              <a:gd name="connsiteY5219" fmla="*/ 446583 h 4662559"/>
              <a:gd name="connsiteX5220" fmla="*/ 688170 w 3461505"/>
              <a:gd name="connsiteY5220" fmla="*/ 442221 h 4662559"/>
              <a:gd name="connsiteX5221" fmla="*/ 687713 w 3461505"/>
              <a:gd name="connsiteY5221" fmla="*/ 437859 h 4662559"/>
              <a:gd name="connsiteX5222" fmla="*/ 2556518 w 3461505"/>
              <a:gd name="connsiteY5222" fmla="*/ 437645 h 4662559"/>
              <a:gd name="connsiteX5223" fmla="*/ 2556359 w 3461505"/>
              <a:gd name="connsiteY5223" fmla="*/ 438558 h 4662559"/>
              <a:gd name="connsiteX5224" fmla="*/ 2557689 w 3461505"/>
              <a:gd name="connsiteY5224" fmla="*/ 437895 h 4662559"/>
              <a:gd name="connsiteX5225" fmla="*/ 2556518 w 3461505"/>
              <a:gd name="connsiteY5225" fmla="*/ 437645 h 4662559"/>
              <a:gd name="connsiteX5226" fmla="*/ 2809451 w 3461505"/>
              <a:gd name="connsiteY5226" fmla="*/ 437629 h 4662559"/>
              <a:gd name="connsiteX5227" fmla="*/ 2807804 w 3461505"/>
              <a:gd name="connsiteY5227" fmla="*/ 440841 h 4662559"/>
              <a:gd name="connsiteX5228" fmla="*/ 2809092 w 3461505"/>
              <a:gd name="connsiteY5228" fmla="*/ 439685 h 4662559"/>
              <a:gd name="connsiteX5229" fmla="*/ 2809451 w 3461505"/>
              <a:gd name="connsiteY5229" fmla="*/ 437629 h 4662559"/>
              <a:gd name="connsiteX5230" fmla="*/ 2624516 w 3461505"/>
              <a:gd name="connsiteY5230" fmla="*/ 435205 h 4662559"/>
              <a:gd name="connsiteX5231" fmla="*/ 2626050 w 3461505"/>
              <a:gd name="connsiteY5231" fmla="*/ 458175 h 4662559"/>
              <a:gd name="connsiteX5232" fmla="*/ 2630291 w 3461505"/>
              <a:gd name="connsiteY5232" fmla="*/ 480402 h 4662559"/>
              <a:gd name="connsiteX5233" fmla="*/ 2632958 w 3461505"/>
              <a:gd name="connsiteY5233" fmla="*/ 502293 h 4662559"/>
              <a:gd name="connsiteX5234" fmla="*/ 2631932 w 3461505"/>
              <a:gd name="connsiteY5234" fmla="*/ 502223 h 4662559"/>
              <a:gd name="connsiteX5235" fmla="*/ 2630223 w 3461505"/>
              <a:gd name="connsiteY5235" fmla="*/ 488916 h 4662559"/>
              <a:gd name="connsiteX5236" fmla="*/ 2628160 w 3461505"/>
              <a:gd name="connsiteY5236" fmla="*/ 472839 h 4662559"/>
              <a:gd name="connsiteX5237" fmla="*/ 2629746 w 3461505"/>
              <a:gd name="connsiteY5237" fmla="*/ 491657 h 4662559"/>
              <a:gd name="connsiteX5238" fmla="*/ 2631757 w 3461505"/>
              <a:gd name="connsiteY5238" fmla="*/ 502212 h 4662559"/>
              <a:gd name="connsiteX5239" fmla="*/ 2628089 w 3461505"/>
              <a:gd name="connsiteY5239" fmla="*/ 501964 h 4662559"/>
              <a:gd name="connsiteX5240" fmla="*/ 2627952 w 3461505"/>
              <a:gd name="connsiteY5240" fmla="*/ 502086 h 4662559"/>
              <a:gd name="connsiteX5241" fmla="*/ 2627164 w 3461505"/>
              <a:gd name="connsiteY5241" fmla="*/ 497836 h 4662559"/>
              <a:gd name="connsiteX5242" fmla="*/ 2627578 w 3461505"/>
              <a:gd name="connsiteY5242" fmla="*/ 495459 h 4662559"/>
              <a:gd name="connsiteX5243" fmla="*/ 2625502 w 3461505"/>
              <a:gd name="connsiteY5243" fmla="*/ 489639 h 4662559"/>
              <a:gd name="connsiteX5244" fmla="*/ 2627166 w 3461505"/>
              <a:gd name="connsiteY5244" fmla="*/ 492527 h 4662559"/>
              <a:gd name="connsiteX5245" fmla="*/ 2624386 w 3461505"/>
              <a:gd name="connsiteY5245" fmla="*/ 480561 h 4662559"/>
              <a:gd name="connsiteX5246" fmla="*/ 2624842 w 3461505"/>
              <a:gd name="connsiteY5246" fmla="*/ 484923 h 4662559"/>
              <a:gd name="connsiteX5247" fmla="*/ 2625288 w 3461505"/>
              <a:gd name="connsiteY5247" fmla="*/ 489185 h 4662559"/>
              <a:gd name="connsiteX5248" fmla="*/ 2624526 w 3461505"/>
              <a:gd name="connsiteY5248" fmla="*/ 488223 h 4662559"/>
              <a:gd name="connsiteX5249" fmla="*/ 2624386 w 3461505"/>
              <a:gd name="connsiteY5249" fmla="*/ 480561 h 4662559"/>
              <a:gd name="connsiteX5250" fmla="*/ 2624488 w 3461505"/>
              <a:gd name="connsiteY5250" fmla="*/ 445048 h 4662559"/>
              <a:gd name="connsiteX5251" fmla="*/ 2321830 w 3461505"/>
              <a:gd name="connsiteY5251" fmla="*/ 434713 h 4662559"/>
              <a:gd name="connsiteX5252" fmla="*/ 2321160 w 3461505"/>
              <a:gd name="connsiteY5252" fmla="*/ 438568 h 4662559"/>
              <a:gd name="connsiteX5253" fmla="*/ 2322458 w 3461505"/>
              <a:gd name="connsiteY5253" fmla="*/ 437418 h 4662559"/>
              <a:gd name="connsiteX5254" fmla="*/ 768849 w 3461505"/>
              <a:gd name="connsiteY5254" fmla="*/ 432437 h 4662559"/>
              <a:gd name="connsiteX5255" fmla="*/ 771192 w 3461505"/>
              <a:gd name="connsiteY5255" fmla="*/ 432938 h 4662559"/>
              <a:gd name="connsiteX5256" fmla="*/ 772583 w 3461505"/>
              <a:gd name="connsiteY5256" fmla="*/ 438920 h 4662559"/>
              <a:gd name="connsiteX5257" fmla="*/ 770238 w 3461505"/>
              <a:gd name="connsiteY5257" fmla="*/ 438421 h 4662559"/>
              <a:gd name="connsiteX5258" fmla="*/ 768849 w 3461505"/>
              <a:gd name="connsiteY5258" fmla="*/ 432437 h 4662559"/>
              <a:gd name="connsiteX5259" fmla="*/ 2778990 w 3461505"/>
              <a:gd name="connsiteY5259" fmla="*/ 431126 h 4662559"/>
              <a:gd name="connsiteX5260" fmla="*/ 2776170 w 3461505"/>
              <a:gd name="connsiteY5260" fmla="*/ 433367 h 4662559"/>
              <a:gd name="connsiteX5261" fmla="*/ 2776951 w 3461505"/>
              <a:gd name="connsiteY5261" fmla="*/ 433533 h 4662559"/>
              <a:gd name="connsiteX5262" fmla="*/ 691486 w 3461505"/>
              <a:gd name="connsiteY5262" fmla="*/ 430137 h 4662559"/>
              <a:gd name="connsiteX5263" fmla="*/ 691010 w 3461505"/>
              <a:gd name="connsiteY5263" fmla="*/ 432878 h 4662559"/>
              <a:gd name="connsiteX5264" fmla="*/ 692400 w 3461505"/>
              <a:gd name="connsiteY5264" fmla="*/ 438859 h 4662559"/>
              <a:gd name="connsiteX5265" fmla="*/ 693789 w 3461505"/>
              <a:gd name="connsiteY5265" fmla="*/ 444842 h 4662559"/>
              <a:gd name="connsiteX5266" fmla="*/ 691447 w 3461505"/>
              <a:gd name="connsiteY5266" fmla="*/ 444341 h 4662559"/>
              <a:gd name="connsiteX5267" fmla="*/ 690151 w 3461505"/>
              <a:gd name="connsiteY5267" fmla="*/ 445371 h 4662559"/>
              <a:gd name="connsiteX5268" fmla="*/ 690081 w 3461505"/>
              <a:gd name="connsiteY5268" fmla="*/ 444050 h 4662559"/>
              <a:gd name="connsiteX5269" fmla="*/ 688962 w 3461505"/>
              <a:gd name="connsiteY5269" fmla="*/ 437438 h 4662559"/>
              <a:gd name="connsiteX5270" fmla="*/ 690295 w 3461505"/>
              <a:gd name="connsiteY5270" fmla="*/ 436990 h 4662559"/>
              <a:gd name="connsiteX5271" fmla="*/ 688667 w 3461505"/>
              <a:gd name="connsiteY5271" fmla="*/ 432377 h 4662559"/>
              <a:gd name="connsiteX5272" fmla="*/ 690077 w 3461505"/>
              <a:gd name="connsiteY5272" fmla="*/ 431257 h 4662559"/>
              <a:gd name="connsiteX5273" fmla="*/ 1022258 w 3461505"/>
              <a:gd name="connsiteY5273" fmla="*/ 429682 h 4662559"/>
              <a:gd name="connsiteX5274" fmla="*/ 1026945 w 3461505"/>
              <a:gd name="connsiteY5274" fmla="*/ 430682 h 4662559"/>
              <a:gd name="connsiteX5275" fmla="*/ 1026468 w 3461505"/>
              <a:gd name="connsiteY5275" fmla="*/ 433424 h 4662559"/>
              <a:gd name="connsiteX5276" fmla="*/ 1022696 w 3461505"/>
              <a:gd name="connsiteY5276" fmla="*/ 441147 h 4662559"/>
              <a:gd name="connsiteX5277" fmla="*/ 1022258 w 3461505"/>
              <a:gd name="connsiteY5277" fmla="*/ 429682 h 4662559"/>
              <a:gd name="connsiteX5278" fmla="*/ 687583 w 3461505"/>
              <a:gd name="connsiteY5278" fmla="*/ 429303 h 4662559"/>
              <a:gd name="connsiteX5279" fmla="*/ 689144 w 3461505"/>
              <a:gd name="connsiteY5279" fmla="*/ 429635 h 4662559"/>
              <a:gd name="connsiteX5280" fmla="*/ 687818 w 3461505"/>
              <a:gd name="connsiteY5280" fmla="*/ 430689 h 4662559"/>
              <a:gd name="connsiteX5281" fmla="*/ 686800 w 3461505"/>
              <a:gd name="connsiteY5281" fmla="*/ 429136 h 4662559"/>
              <a:gd name="connsiteX5282" fmla="*/ 687387 w 3461505"/>
              <a:gd name="connsiteY5282" fmla="*/ 429262 h 4662559"/>
              <a:gd name="connsiteX5283" fmla="*/ 687559 w 3461505"/>
              <a:gd name="connsiteY5283" fmla="*/ 430895 h 4662559"/>
              <a:gd name="connsiteX5284" fmla="*/ 686324 w 3461505"/>
              <a:gd name="connsiteY5284" fmla="*/ 431878 h 4662559"/>
              <a:gd name="connsiteX5285" fmla="*/ 686800 w 3461505"/>
              <a:gd name="connsiteY5285" fmla="*/ 429136 h 4662559"/>
              <a:gd name="connsiteX5286" fmla="*/ 521555 w 3461505"/>
              <a:gd name="connsiteY5286" fmla="*/ 427972 h 4662559"/>
              <a:gd name="connsiteX5287" fmla="*/ 523900 w 3461505"/>
              <a:gd name="connsiteY5287" fmla="*/ 428472 h 4662559"/>
              <a:gd name="connsiteX5288" fmla="*/ 523422 w 3461505"/>
              <a:gd name="connsiteY5288" fmla="*/ 431212 h 4662559"/>
              <a:gd name="connsiteX5289" fmla="*/ 522470 w 3461505"/>
              <a:gd name="connsiteY5289" fmla="*/ 436695 h 4662559"/>
              <a:gd name="connsiteX5290" fmla="*/ 520603 w 3461505"/>
              <a:gd name="connsiteY5290" fmla="*/ 433453 h 4662559"/>
              <a:gd name="connsiteX5291" fmla="*/ 776327 w 3461505"/>
              <a:gd name="connsiteY5291" fmla="*/ 425371 h 4662559"/>
              <a:gd name="connsiteX5292" fmla="*/ 777764 w 3461505"/>
              <a:gd name="connsiteY5292" fmla="*/ 430077 h 4662559"/>
              <a:gd name="connsiteX5293" fmla="*/ 780088 w 3461505"/>
              <a:gd name="connsiteY5293" fmla="*/ 437681 h 4662559"/>
              <a:gd name="connsiteX5294" fmla="*/ 777745 w 3461505"/>
              <a:gd name="connsiteY5294" fmla="*/ 437180 h 4662559"/>
              <a:gd name="connsiteX5295" fmla="*/ 1717778 w 3461505"/>
              <a:gd name="connsiteY5295" fmla="*/ 425354 h 4662559"/>
              <a:gd name="connsiteX5296" fmla="*/ 1721273 w 3461505"/>
              <a:gd name="connsiteY5296" fmla="*/ 433208 h 4662559"/>
              <a:gd name="connsiteX5297" fmla="*/ 1721948 w 3461505"/>
              <a:gd name="connsiteY5297" fmla="*/ 443302 h 4662559"/>
              <a:gd name="connsiteX5298" fmla="*/ 1721948 w 3461505"/>
              <a:gd name="connsiteY5298" fmla="*/ 443308 h 4662559"/>
              <a:gd name="connsiteX5299" fmla="*/ 1719827 w 3461505"/>
              <a:gd name="connsiteY5299" fmla="*/ 443173 h 4662559"/>
              <a:gd name="connsiteX5300" fmla="*/ 1718840 w 3461505"/>
              <a:gd name="connsiteY5300" fmla="*/ 444185 h 4662559"/>
              <a:gd name="connsiteX5301" fmla="*/ 916143 w 3461505"/>
              <a:gd name="connsiteY5301" fmla="*/ 425032 h 4662559"/>
              <a:gd name="connsiteX5302" fmla="*/ 913482 w 3461505"/>
              <a:gd name="connsiteY5302" fmla="*/ 426360 h 4662559"/>
              <a:gd name="connsiteX5303" fmla="*/ 915349 w 3461505"/>
              <a:gd name="connsiteY5303" fmla="*/ 429600 h 4662559"/>
              <a:gd name="connsiteX5304" fmla="*/ 916302 w 3461505"/>
              <a:gd name="connsiteY5304" fmla="*/ 424119 h 4662559"/>
              <a:gd name="connsiteX5305" fmla="*/ 916143 w 3461505"/>
              <a:gd name="connsiteY5305" fmla="*/ 425032 h 4662559"/>
              <a:gd name="connsiteX5306" fmla="*/ 917473 w 3461505"/>
              <a:gd name="connsiteY5306" fmla="*/ 424369 h 4662559"/>
              <a:gd name="connsiteX5307" fmla="*/ 916302 w 3461505"/>
              <a:gd name="connsiteY5307" fmla="*/ 424119 h 4662559"/>
              <a:gd name="connsiteX5308" fmla="*/ 2425071 w 3461505"/>
              <a:gd name="connsiteY5308" fmla="*/ 423796 h 4662559"/>
              <a:gd name="connsiteX5309" fmla="*/ 2425963 w 3461505"/>
              <a:gd name="connsiteY5309" fmla="*/ 439621 h 4662559"/>
              <a:gd name="connsiteX5310" fmla="*/ 2427332 w 3461505"/>
              <a:gd name="connsiteY5310" fmla="*/ 452707 h 4662559"/>
              <a:gd name="connsiteX5311" fmla="*/ 2426461 w 3461505"/>
              <a:gd name="connsiteY5311" fmla="*/ 429778 h 4662559"/>
              <a:gd name="connsiteX5312" fmla="*/ 2425071 w 3461505"/>
              <a:gd name="connsiteY5312" fmla="*/ 423796 h 4662559"/>
              <a:gd name="connsiteX5313" fmla="*/ 2403506 w 3461505"/>
              <a:gd name="connsiteY5313" fmla="*/ 422035 h 4662559"/>
              <a:gd name="connsiteX5314" fmla="*/ 2406762 w 3461505"/>
              <a:gd name="connsiteY5314" fmla="*/ 431258 h 4662559"/>
              <a:gd name="connsiteX5315" fmla="*/ 2404895 w 3461505"/>
              <a:gd name="connsiteY5315" fmla="*/ 428017 h 4662559"/>
              <a:gd name="connsiteX5316" fmla="*/ 2404201 w 3461505"/>
              <a:gd name="connsiteY5316" fmla="*/ 425025 h 4662559"/>
              <a:gd name="connsiteX5317" fmla="*/ 2403506 w 3461505"/>
              <a:gd name="connsiteY5317" fmla="*/ 422035 h 4662559"/>
              <a:gd name="connsiteX5318" fmla="*/ 681614 w 3461505"/>
              <a:gd name="connsiteY5318" fmla="*/ 421187 h 4662559"/>
              <a:gd name="connsiteX5319" fmla="*/ 680943 w 3461505"/>
              <a:gd name="connsiteY5319" fmla="*/ 425043 h 4662559"/>
              <a:gd name="connsiteX5320" fmla="*/ 682242 w 3461505"/>
              <a:gd name="connsiteY5320" fmla="*/ 423893 h 4662559"/>
              <a:gd name="connsiteX5321" fmla="*/ 646702 w 3461505"/>
              <a:gd name="connsiteY5321" fmla="*/ 420764 h 4662559"/>
              <a:gd name="connsiteX5322" fmla="*/ 647880 w 3461505"/>
              <a:gd name="connsiteY5322" fmla="*/ 429355 h 4662559"/>
              <a:gd name="connsiteX5323" fmla="*/ 649617 w 3461505"/>
              <a:gd name="connsiteY5323" fmla="*/ 436833 h 4662559"/>
              <a:gd name="connsiteX5324" fmla="*/ 649671 w 3461505"/>
              <a:gd name="connsiteY5324" fmla="*/ 437407 h 4662559"/>
              <a:gd name="connsiteX5325" fmla="*/ 648838 w 3461505"/>
              <a:gd name="connsiteY5325" fmla="*/ 436666 h 4662559"/>
              <a:gd name="connsiteX5326" fmla="*/ 646734 w 3461505"/>
              <a:gd name="connsiteY5326" fmla="*/ 434796 h 4662559"/>
              <a:gd name="connsiteX5327" fmla="*/ 2284881 w 3461505"/>
              <a:gd name="connsiteY5327" fmla="*/ 419452 h 4662559"/>
              <a:gd name="connsiteX5328" fmla="*/ 2284741 w 3461505"/>
              <a:gd name="connsiteY5328" fmla="*/ 427239 h 4662559"/>
              <a:gd name="connsiteX5329" fmla="*/ 2286718 w 3461505"/>
              <a:gd name="connsiteY5329" fmla="*/ 432841 h 4662559"/>
              <a:gd name="connsiteX5330" fmla="*/ 2286488 w 3461505"/>
              <a:gd name="connsiteY5330" fmla="*/ 431166 h 4662559"/>
              <a:gd name="connsiteX5331" fmla="*/ 2284881 w 3461505"/>
              <a:gd name="connsiteY5331" fmla="*/ 419452 h 4662559"/>
              <a:gd name="connsiteX5332" fmla="*/ 681934 w 3461505"/>
              <a:gd name="connsiteY5332" fmla="*/ 419346 h 4662559"/>
              <a:gd name="connsiteX5333" fmla="*/ 682631 w 3461505"/>
              <a:gd name="connsiteY5333" fmla="*/ 423550 h 4662559"/>
              <a:gd name="connsiteX5334" fmla="*/ 682242 w 3461505"/>
              <a:gd name="connsiteY5334" fmla="*/ 423893 h 4662559"/>
              <a:gd name="connsiteX5335" fmla="*/ 682592 w 3461505"/>
              <a:gd name="connsiteY5335" fmla="*/ 425395 h 4662559"/>
              <a:gd name="connsiteX5336" fmla="*/ 680943 w 3461505"/>
              <a:gd name="connsiteY5336" fmla="*/ 425043 h 4662559"/>
              <a:gd name="connsiteX5337" fmla="*/ 679601 w 3461505"/>
              <a:gd name="connsiteY5337" fmla="*/ 424756 h 4662559"/>
              <a:gd name="connsiteX5338" fmla="*/ 679549 w 3461505"/>
              <a:gd name="connsiteY5338" fmla="*/ 421910 h 4662559"/>
              <a:gd name="connsiteX5339" fmla="*/ 679553 w 3461505"/>
              <a:gd name="connsiteY5339" fmla="*/ 421903 h 4662559"/>
              <a:gd name="connsiteX5340" fmla="*/ 681201 w 3461505"/>
              <a:gd name="connsiteY5340" fmla="*/ 419411 h 4662559"/>
              <a:gd name="connsiteX5341" fmla="*/ 681614 w 3461505"/>
              <a:gd name="connsiteY5341" fmla="*/ 421187 h 4662559"/>
              <a:gd name="connsiteX5342" fmla="*/ 2651100 w 3461505"/>
              <a:gd name="connsiteY5342" fmla="*/ 419174 h 4662559"/>
              <a:gd name="connsiteX5343" fmla="*/ 2651276 w 3461505"/>
              <a:gd name="connsiteY5343" fmla="*/ 423760 h 4662559"/>
              <a:gd name="connsiteX5344" fmla="*/ 2651752 w 3461505"/>
              <a:gd name="connsiteY5344" fmla="*/ 421019 h 4662559"/>
              <a:gd name="connsiteX5345" fmla="*/ 1693161 w 3461505"/>
              <a:gd name="connsiteY5345" fmla="*/ 419129 h 4662559"/>
              <a:gd name="connsiteX5346" fmla="*/ 1693157 w 3461505"/>
              <a:gd name="connsiteY5346" fmla="*/ 419184 h 4662559"/>
              <a:gd name="connsiteX5347" fmla="*/ 1698148 w 3461505"/>
              <a:gd name="connsiteY5347" fmla="*/ 430620 h 4662559"/>
              <a:gd name="connsiteX5348" fmla="*/ 1693161 w 3461505"/>
              <a:gd name="connsiteY5348" fmla="*/ 419129 h 4662559"/>
              <a:gd name="connsiteX5349" fmla="*/ 2651081 w 3461505"/>
              <a:gd name="connsiteY5349" fmla="*/ 418664 h 4662559"/>
              <a:gd name="connsiteX5350" fmla="*/ 2650938 w 3461505"/>
              <a:gd name="connsiteY5350" fmla="*/ 418713 h 4662559"/>
              <a:gd name="connsiteX5351" fmla="*/ 2651100 w 3461505"/>
              <a:gd name="connsiteY5351" fmla="*/ 419174 h 4662559"/>
              <a:gd name="connsiteX5352" fmla="*/ 515957 w 3461505"/>
              <a:gd name="connsiteY5352" fmla="*/ 418247 h 4662559"/>
              <a:gd name="connsiteX5353" fmla="*/ 515936 w 3461505"/>
              <a:gd name="connsiteY5353" fmla="*/ 425351 h 4662559"/>
              <a:gd name="connsiteX5354" fmla="*/ 515917 w 3461505"/>
              <a:gd name="connsiteY5354" fmla="*/ 432453 h 4662559"/>
              <a:gd name="connsiteX5355" fmla="*/ 514050 w 3461505"/>
              <a:gd name="connsiteY5355" fmla="*/ 429212 h 4662559"/>
              <a:gd name="connsiteX5356" fmla="*/ 1029328 w 3461505"/>
              <a:gd name="connsiteY5356" fmla="*/ 416976 h 4662559"/>
              <a:gd name="connsiteX5357" fmla="*/ 1028385 w 3461505"/>
              <a:gd name="connsiteY5357" fmla="*/ 418907 h 4662559"/>
              <a:gd name="connsiteX5358" fmla="*/ 1028558 w 3461505"/>
              <a:gd name="connsiteY5358" fmla="*/ 419542 h 4662559"/>
              <a:gd name="connsiteX5359" fmla="*/ 1029675 w 3461505"/>
              <a:gd name="connsiteY5359" fmla="*/ 418472 h 4662559"/>
              <a:gd name="connsiteX5360" fmla="*/ 1029328 w 3461505"/>
              <a:gd name="connsiteY5360" fmla="*/ 416976 h 4662559"/>
              <a:gd name="connsiteX5361" fmla="*/ 2216178 w 3461505"/>
              <a:gd name="connsiteY5361" fmla="*/ 412359 h 4662559"/>
              <a:gd name="connsiteX5362" fmla="*/ 2224993 w 3461505"/>
              <a:gd name="connsiteY5362" fmla="*/ 445512 h 4662559"/>
              <a:gd name="connsiteX5363" fmla="*/ 2221756 w 3461505"/>
              <a:gd name="connsiteY5363" fmla="*/ 429185 h 4662559"/>
              <a:gd name="connsiteX5364" fmla="*/ 2216178 w 3461505"/>
              <a:gd name="connsiteY5364" fmla="*/ 412359 h 4662559"/>
              <a:gd name="connsiteX5365" fmla="*/ 784855 w 3461505"/>
              <a:gd name="connsiteY5365" fmla="*/ 410269 h 4662559"/>
              <a:gd name="connsiteX5366" fmla="*/ 785748 w 3461505"/>
              <a:gd name="connsiteY5366" fmla="*/ 426095 h 4662559"/>
              <a:gd name="connsiteX5367" fmla="*/ 787118 w 3461505"/>
              <a:gd name="connsiteY5367" fmla="*/ 439182 h 4662559"/>
              <a:gd name="connsiteX5368" fmla="*/ 786245 w 3461505"/>
              <a:gd name="connsiteY5368" fmla="*/ 416253 h 4662559"/>
              <a:gd name="connsiteX5369" fmla="*/ 784855 w 3461505"/>
              <a:gd name="connsiteY5369" fmla="*/ 410269 h 4662559"/>
              <a:gd name="connsiteX5370" fmla="*/ 517387 w 3461505"/>
              <a:gd name="connsiteY5370" fmla="*/ 410024 h 4662559"/>
              <a:gd name="connsiteX5371" fmla="*/ 520167 w 3461505"/>
              <a:gd name="connsiteY5371" fmla="*/ 421989 h 4662559"/>
              <a:gd name="connsiteX5372" fmla="*/ 522033 w 3461505"/>
              <a:gd name="connsiteY5372" fmla="*/ 425230 h 4662559"/>
              <a:gd name="connsiteX5373" fmla="*/ 518259 w 3461505"/>
              <a:gd name="connsiteY5373" fmla="*/ 432953 h 4662559"/>
              <a:gd name="connsiteX5374" fmla="*/ 517387 w 3461505"/>
              <a:gd name="connsiteY5374" fmla="*/ 410024 h 4662559"/>
              <a:gd name="connsiteX5375" fmla="*/ 763290 w 3461505"/>
              <a:gd name="connsiteY5375" fmla="*/ 408508 h 4662559"/>
              <a:gd name="connsiteX5376" fmla="*/ 766546 w 3461505"/>
              <a:gd name="connsiteY5376" fmla="*/ 417731 h 4662559"/>
              <a:gd name="connsiteX5377" fmla="*/ 764680 w 3461505"/>
              <a:gd name="connsiteY5377" fmla="*/ 414492 h 4662559"/>
              <a:gd name="connsiteX5378" fmla="*/ 763985 w 3461505"/>
              <a:gd name="connsiteY5378" fmla="*/ 411500 h 4662559"/>
              <a:gd name="connsiteX5379" fmla="*/ 763290 w 3461505"/>
              <a:gd name="connsiteY5379" fmla="*/ 408508 h 4662559"/>
              <a:gd name="connsiteX5380" fmla="*/ 2403865 w 3461505"/>
              <a:gd name="connsiteY5380" fmla="*/ 406001 h 4662559"/>
              <a:gd name="connsiteX5381" fmla="*/ 2401204 w 3461505"/>
              <a:gd name="connsiteY5381" fmla="*/ 407328 h 4662559"/>
              <a:gd name="connsiteX5382" fmla="*/ 2403070 w 3461505"/>
              <a:gd name="connsiteY5382" fmla="*/ 410570 h 4662559"/>
              <a:gd name="connsiteX5383" fmla="*/ 644665 w 3461505"/>
              <a:gd name="connsiteY5383" fmla="*/ 405927 h 4662559"/>
              <a:gd name="connsiteX5384" fmla="*/ 644525 w 3461505"/>
              <a:gd name="connsiteY5384" fmla="*/ 413714 h 4662559"/>
              <a:gd name="connsiteX5385" fmla="*/ 646503 w 3461505"/>
              <a:gd name="connsiteY5385" fmla="*/ 419315 h 4662559"/>
              <a:gd name="connsiteX5386" fmla="*/ 646273 w 3461505"/>
              <a:gd name="connsiteY5386" fmla="*/ 417641 h 4662559"/>
              <a:gd name="connsiteX5387" fmla="*/ 644665 w 3461505"/>
              <a:gd name="connsiteY5387" fmla="*/ 405927 h 4662559"/>
              <a:gd name="connsiteX5388" fmla="*/ 1010886 w 3461505"/>
              <a:gd name="connsiteY5388" fmla="*/ 405648 h 4662559"/>
              <a:gd name="connsiteX5389" fmla="*/ 1011060 w 3461505"/>
              <a:gd name="connsiteY5389" fmla="*/ 410234 h 4662559"/>
              <a:gd name="connsiteX5390" fmla="*/ 1011536 w 3461505"/>
              <a:gd name="connsiteY5390" fmla="*/ 407493 h 4662559"/>
              <a:gd name="connsiteX5391" fmla="*/ 1010867 w 3461505"/>
              <a:gd name="connsiteY5391" fmla="*/ 405138 h 4662559"/>
              <a:gd name="connsiteX5392" fmla="*/ 1010723 w 3461505"/>
              <a:gd name="connsiteY5392" fmla="*/ 405187 h 4662559"/>
              <a:gd name="connsiteX5393" fmla="*/ 1010886 w 3461505"/>
              <a:gd name="connsiteY5393" fmla="*/ 405648 h 4662559"/>
              <a:gd name="connsiteX5394" fmla="*/ 2404023 w 3461505"/>
              <a:gd name="connsiteY5394" fmla="*/ 405088 h 4662559"/>
              <a:gd name="connsiteX5395" fmla="*/ 2403865 w 3461505"/>
              <a:gd name="connsiteY5395" fmla="*/ 406001 h 4662559"/>
              <a:gd name="connsiteX5396" fmla="*/ 2405195 w 3461505"/>
              <a:gd name="connsiteY5396" fmla="*/ 405337 h 4662559"/>
              <a:gd name="connsiteX5397" fmla="*/ 2404023 w 3461505"/>
              <a:gd name="connsiteY5397" fmla="*/ 405088 h 4662559"/>
              <a:gd name="connsiteX5398" fmla="*/ 2656955 w 3461505"/>
              <a:gd name="connsiteY5398" fmla="*/ 405073 h 4662559"/>
              <a:gd name="connsiteX5399" fmla="*/ 2655308 w 3461505"/>
              <a:gd name="connsiteY5399" fmla="*/ 408285 h 4662559"/>
              <a:gd name="connsiteX5400" fmla="*/ 2656597 w 3461505"/>
              <a:gd name="connsiteY5400" fmla="*/ 407127 h 4662559"/>
              <a:gd name="connsiteX5401" fmla="*/ 2656955 w 3461505"/>
              <a:gd name="connsiteY5401" fmla="*/ 405073 h 4662559"/>
              <a:gd name="connsiteX5402" fmla="*/ 1669686 w 3461505"/>
              <a:gd name="connsiteY5402" fmla="*/ 403668 h 4662559"/>
              <a:gd name="connsiteX5403" fmla="*/ 1669508 w 3461505"/>
              <a:gd name="connsiteY5403" fmla="*/ 406451 h 4662559"/>
              <a:gd name="connsiteX5404" fmla="*/ 1671715 w 3461505"/>
              <a:gd name="connsiteY5404" fmla="*/ 409385 h 4662559"/>
              <a:gd name="connsiteX5405" fmla="*/ 1672071 w 3461505"/>
              <a:gd name="connsiteY5405" fmla="*/ 403820 h 4662559"/>
              <a:gd name="connsiteX5406" fmla="*/ 1669686 w 3461505"/>
              <a:gd name="connsiteY5406" fmla="*/ 403668 h 4662559"/>
              <a:gd name="connsiteX5407" fmla="*/ 2472021 w 3461505"/>
              <a:gd name="connsiteY5407" fmla="*/ 402648 h 4662559"/>
              <a:gd name="connsiteX5408" fmla="*/ 2473556 w 3461505"/>
              <a:gd name="connsiteY5408" fmla="*/ 425618 h 4662559"/>
              <a:gd name="connsiteX5409" fmla="*/ 2477797 w 3461505"/>
              <a:gd name="connsiteY5409" fmla="*/ 447846 h 4662559"/>
              <a:gd name="connsiteX5410" fmla="*/ 2480464 w 3461505"/>
              <a:gd name="connsiteY5410" fmla="*/ 469736 h 4662559"/>
              <a:gd name="connsiteX5411" fmla="*/ 2479438 w 3461505"/>
              <a:gd name="connsiteY5411" fmla="*/ 469667 h 4662559"/>
              <a:gd name="connsiteX5412" fmla="*/ 2477729 w 3461505"/>
              <a:gd name="connsiteY5412" fmla="*/ 456358 h 4662559"/>
              <a:gd name="connsiteX5413" fmla="*/ 2475665 w 3461505"/>
              <a:gd name="connsiteY5413" fmla="*/ 440282 h 4662559"/>
              <a:gd name="connsiteX5414" fmla="*/ 2477253 w 3461505"/>
              <a:gd name="connsiteY5414" fmla="*/ 459100 h 4662559"/>
              <a:gd name="connsiteX5415" fmla="*/ 2479264 w 3461505"/>
              <a:gd name="connsiteY5415" fmla="*/ 469655 h 4662559"/>
              <a:gd name="connsiteX5416" fmla="*/ 2475595 w 3461505"/>
              <a:gd name="connsiteY5416" fmla="*/ 469406 h 4662559"/>
              <a:gd name="connsiteX5417" fmla="*/ 2475458 w 3461505"/>
              <a:gd name="connsiteY5417" fmla="*/ 469529 h 4662559"/>
              <a:gd name="connsiteX5418" fmla="*/ 2474670 w 3461505"/>
              <a:gd name="connsiteY5418" fmla="*/ 465280 h 4662559"/>
              <a:gd name="connsiteX5419" fmla="*/ 2475085 w 3461505"/>
              <a:gd name="connsiteY5419" fmla="*/ 462901 h 4662559"/>
              <a:gd name="connsiteX5420" fmla="*/ 2473008 w 3461505"/>
              <a:gd name="connsiteY5420" fmla="*/ 457082 h 4662559"/>
              <a:gd name="connsiteX5421" fmla="*/ 2474671 w 3461505"/>
              <a:gd name="connsiteY5421" fmla="*/ 459970 h 4662559"/>
              <a:gd name="connsiteX5422" fmla="*/ 2471892 w 3461505"/>
              <a:gd name="connsiteY5422" fmla="*/ 448005 h 4662559"/>
              <a:gd name="connsiteX5423" fmla="*/ 2472348 w 3461505"/>
              <a:gd name="connsiteY5423" fmla="*/ 452367 h 4662559"/>
              <a:gd name="connsiteX5424" fmla="*/ 2472795 w 3461505"/>
              <a:gd name="connsiteY5424" fmla="*/ 456628 h 4662559"/>
              <a:gd name="connsiteX5425" fmla="*/ 2472032 w 3461505"/>
              <a:gd name="connsiteY5425" fmla="*/ 455665 h 4662559"/>
              <a:gd name="connsiteX5426" fmla="*/ 2471892 w 3461505"/>
              <a:gd name="connsiteY5426" fmla="*/ 448005 h 4662559"/>
              <a:gd name="connsiteX5427" fmla="*/ 2471993 w 3461505"/>
              <a:gd name="connsiteY5427" fmla="*/ 412491 h 4662559"/>
              <a:gd name="connsiteX5428" fmla="*/ 616354 w 3461505"/>
              <a:gd name="connsiteY5428" fmla="*/ 399881 h 4662559"/>
              <a:gd name="connsiteX5429" fmla="*/ 618698 w 3461505"/>
              <a:gd name="connsiteY5429" fmla="*/ 400381 h 4662559"/>
              <a:gd name="connsiteX5430" fmla="*/ 620087 w 3461505"/>
              <a:gd name="connsiteY5430" fmla="*/ 406364 h 4662559"/>
              <a:gd name="connsiteX5431" fmla="*/ 617745 w 3461505"/>
              <a:gd name="connsiteY5431" fmla="*/ 405863 h 4662559"/>
              <a:gd name="connsiteX5432" fmla="*/ 616354 w 3461505"/>
              <a:gd name="connsiteY5432" fmla="*/ 399881 h 4662559"/>
              <a:gd name="connsiteX5433" fmla="*/ 2626495 w 3461505"/>
              <a:gd name="connsiteY5433" fmla="*/ 398569 h 4662559"/>
              <a:gd name="connsiteX5434" fmla="*/ 2623676 w 3461505"/>
              <a:gd name="connsiteY5434" fmla="*/ 400811 h 4662559"/>
              <a:gd name="connsiteX5435" fmla="*/ 2624457 w 3461505"/>
              <a:gd name="connsiteY5435" fmla="*/ 400977 h 4662559"/>
              <a:gd name="connsiteX5436" fmla="*/ 538992 w 3461505"/>
              <a:gd name="connsiteY5436" fmla="*/ 397580 h 4662559"/>
              <a:gd name="connsiteX5437" fmla="*/ 538515 w 3461505"/>
              <a:gd name="connsiteY5437" fmla="*/ 400320 h 4662559"/>
              <a:gd name="connsiteX5438" fmla="*/ 539905 w 3461505"/>
              <a:gd name="connsiteY5438" fmla="*/ 406303 h 4662559"/>
              <a:gd name="connsiteX5439" fmla="*/ 541294 w 3461505"/>
              <a:gd name="connsiteY5439" fmla="*/ 412286 h 4662559"/>
              <a:gd name="connsiteX5440" fmla="*/ 538951 w 3461505"/>
              <a:gd name="connsiteY5440" fmla="*/ 411785 h 4662559"/>
              <a:gd name="connsiteX5441" fmla="*/ 536131 w 3461505"/>
              <a:gd name="connsiteY5441" fmla="*/ 414026 h 4662559"/>
              <a:gd name="connsiteX5442" fmla="*/ 535675 w 3461505"/>
              <a:gd name="connsiteY5442" fmla="*/ 409665 h 4662559"/>
              <a:gd name="connsiteX5443" fmla="*/ 535218 w 3461505"/>
              <a:gd name="connsiteY5443" fmla="*/ 405303 h 4662559"/>
              <a:gd name="connsiteX5444" fmla="*/ 537800 w 3461505"/>
              <a:gd name="connsiteY5444" fmla="*/ 404432 h 4662559"/>
              <a:gd name="connsiteX5445" fmla="*/ 536172 w 3461505"/>
              <a:gd name="connsiteY5445" fmla="*/ 399820 h 4662559"/>
              <a:gd name="connsiteX5446" fmla="*/ 537582 w 3461505"/>
              <a:gd name="connsiteY5446" fmla="*/ 398700 h 4662559"/>
              <a:gd name="connsiteX5447" fmla="*/ 534306 w 3461505"/>
              <a:gd name="connsiteY5447" fmla="*/ 396579 h 4662559"/>
              <a:gd name="connsiteX5448" fmla="*/ 536648 w 3461505"/>
              <a:gd name="connsiteY5448" fmla="*/ 397080 h 4662559"/>
              <a:gd name="connsiteX5449" fmla="*/ 533830 w 3461505"/>
              <a:gd name="connsiteY5449" fmla="*/ 399320 h 4662559"/>
              <a:gd name="connsiteX5450" fmla="*/ 534306 w 3461505"/>
              <a:gd name="connsiteY5450" fmla="*/ 396579 h 4662559"/>
              <a:gd name="connsiteX5451" fmla="*/ 1015094 w 3461505"/>
              <a:gd name="connsiteY5451" fmla="*/ 394759 h 4662559"/>
              <a:gd name="connsiteX5452" fmla="*/ 1010625 w 3461505"/>
              <a:gd name="connsiteY5452" fmla="*/ 398770 h 4662559"/>
              <a:gd name="connsiteX5453" fmla="*/ 1012967 w 3461505"/>
              <a:gd name="connsiteY5453" fmla="*/ 399270 h 4662559"/>
              <a:gd name="connsiteX5454" fmla="*/ 1010147 w 3461505"/>
              <a:gd name="connsiteY5454" fmla="*/ 401511 h 4662559"/>
              <a:gd name="connsiteX5455" fmla="*/ 1010842 w 3461505"/>
              <a:gd name="connsiteY5455" fmla="*/ 404502 h 4662559"/>
              <a:gd name="connsiteX5456" fmla="*/ 1010867 w 3461505"/>
              <a:gd name="connsiteY5456" fmla="*/ 405138 h 4662559"/>
              <a:gd name="connsiteX5457" fmla="*/ 1012014 w 3461505"/>
              <a:gd name="connsiteY5457" fmla="*/ 404752 h 4662559"/>
              <a:gd name="connsiteX5458" fmla="*/ 1013880 w 3461505"/>
              <a:gd name="connsiteY5458" fmla="*/ 407992 h 4662559"/>
              <a:gd name="connsiteX5459" fmla="*/ 1014138 w 3461505"/>
              <a:gd name="connsiteY5459" fmla="*/ 399520 h 4662559"/>
              <a:gd name="connsiteX5460" fmla="*/ 1014441 w 3461505"/>
              <a:gd name="connsiteY5460" fmla="*/ 396031 h 4662559"/>
              <a:gd name="connsiteX5461" fmla="*/ 524933 w 3461505"/>
              <a:gd name="connsiteY5461" fmla="*/ 394578 h 4662559"/>
              <a:gd name="connsiteX5462" fmla="*/ 522570 w 3461505"/>
              <a:gd name="connsiteY5462" fmla="*/ 401181 h 4662559"/>
              <a:gd name="connsiteX5463" fmla="*/ 520206 w 3461505"/>
              <a:gd name="connsiteY5463" fmla="*/ 407783 h 4662559"/>
              <a:gd name="connsiteX5464" fmla="*/ 517864 w 3461505"/>
              <a:gd name="connsiteY5464" fmla="*/ 407283 h 4662559"/>
              <a:gd name="connsiteX5465" fmla="*/ 515521 w 3461505"/>
              <a:gd name="connsiteY5465" fmla="*/ 406783 h 4662559"/>
              <a:gd name="connsiteX5466" fmla="*/ 518258 w 3461505"/>
              <a:gd name="connsiteY5466" fmla="*/ 397258 h 4662559"/>
              <a:gd name="connsiteX5467" fmla="*/ 518817 w 3461505"/>
              <a:gd name="connsiteY5467" fmla="*/ 401801 h 4662559"/>
              <a:gd name="connsiteX5468" fmla="*/ 523047 w 3461505"/>
              <a:gd name="connsiteY5468" fmla="*/ 398440 h 4662559"/>
              <a:gd name="connsiteX5469" fmla="*/ 524933 w 3461505"/>
              <a:gd name="connsiteY5469" fmla="*/ 394578 h 4662559"/>
              <a:gd name="connsiteX5470" fmla="*/ 623833 w 3461505"/>
              <a:gd name="connsiteY5470" fmla="*/ 392814 h 4662559"/>
              <a:gd name="connsiteX5471" fmla="*/ 625270 w 3461505"/>
              <a:gd name="connsiteY5471" fmla="*/ 397520 h 4662559"/>
              <a:gd name="connsiteX5472" fmla="*/ 627593 w 3461505"/>
              <a:gd name="connsiteY5472" fmla="*/ 405124 h 4662559"/>
              <a:gd name="connsiteX5473" fmla="*/ 625251 w 3461505"/>
              <a:gd name="connsiteY5473" fmla="*/ 404624 h 4662559"/>
              <a:gd name="connsiteX5474" fmla="*/ 763649 w 3461505"/>
              <a:gd name="connsiteY5474" fmla="*/ 392475 h 4662559"/>
              <a:gd name="connsiteX5475" fmla="*/ 760988 w 3461505"/>
              <a:gd name="connsiteY5475" fmla="*/ 393803 h 4662559"/>
              <a:gd name="connsiteX5476" fmla="*/ 762854 w 3461505"/>
              <a:gd name="connsiteY5476" fmla="*/ 397044 h 4662559"/>
              <a:gd name="connsiteX5477" fmla="*/ 763808 w 3461505"/>
              <a:gd name="connsiteY5477" fmla="*/ 391562 h 4662559"/>
              <a:gd name="connsiteX5478" fmla="*/ 763649 w 3461505"/>
              <a:gd name="connsiteY5478" fmla="*/ 392475 h 4662559"/>
              <a:gd name="connsiteX5479" fmla="*/ 764979 w 3461505"/>
              <a:gd name="connsiteY5479" fmla="*/ 391812 h 4662559"/>
              <a:gd name="connsiteX5480" fmla="*/ 763808 w 3461505"/>
              <a:gd name="connsiteY5480" fmla="*/ 391562 h 4662559"/>
              <a:gd name="connsiteX5481" fmla="*/ 1016740 w 3461505"/>
              <a:gd name="connsiteY5481" fmla="*/ 391547 h 4662559"/>
              <a:gd name="connsiteX5482" fmla="*/ 1015094 w 3461505"/>
              <a:gd name="connsiteY5482" fmla="*/ 394759 h 4662559"/>
              <a:gd name="connsiteX5483" fmla="*/ 1016383 w 3461505"/>
              <a:gd name="connsiteY5483" fmla="*/ 393602 h 4662559"/>
              <a:gd name="connsiteX5484" fmla="*/ 1016740 w 3461505"/>
              <a:gd name="connsiteY5484" fmla="*/ 391547 h 4662559"/>
              <a:gd name="connsiteX5485" fmla="*/ 831806 w 3461505"/>
              <a:gd name="connsiteY5485" fmla="*/ 389123 h 4662559"/>
              <a:gd name="connsiteX5486" fmla="*/ 833340 w 3461505"/>
              <a:gd name="connsiteY5486" fmla="*/ 412093 h 4662559"/>
              <a:gd name="connsiteX5487" fmla="*/ 837581 w 3461505"/>
              <a:gd name="connsiteY5487" fmla="*/ 434319 h 4662559"/>
              <a:gd name="connsiteX5488" fmla="*/ 840248 w 3461505"/>
              <a:gd name="connsiteY5488" fmla="*/ 456210 h 4662559"/>
              <a:gd name="connsiteX5489" fmla="*/ 839222 w 3461505"/>
              <a:gd name="connsiteY5489" fmla="*/ 456141 h 4662559"/>
              <a:gd name="connsiteX5490" fmla="*/ 837514 w 3461505"/>
              <a:gd name="connsiteY5490" fmla="*/ 442833 h 4662559"/>
              <a:gd name="connsiteX5491" fmla="*/ 835449 w 3461505"/>
              <a:gd name="connsiteY5491" fmla="*/ 426757 h 4662559"/>
              <a:gd name="connsiteX5492" fmla="*/ 837037 w 3461505"/>
              <a:gd name="connsiteY5492" fmla="*/ 445575 h 4662559"/>
              <a:gd name="connsiteX5493" fmla="*/ 839047 w 3461505"/>
              <a:gd name="connsiteY5493" fmla="*/ 456130 h 4662559"/>
              <a:gd name="connsiteX5494" fmla="*/ 835379 w 3461505"/>
              <a:gd name="connsiteY5494" fmla="*/ 455881 h 4662559"/>
              <a:gd name="connsiteX5495" fmla="*/ 835242 w 3461505"/>
              <a:gd name="connsiteY5495" fmla="*/ 456003 h 4662559"/>
              <a:gd name="connsiteX5496" fmla="*/ 834455 w 3461505"/>
              <a:gd name="connsiteY5496" fmla="*/ 451753 h 4662559"/>
              <a:gd name="connsiteX5497" fmla="*/ 834869 w 3461505"/>
              <a:gd name="connsiteY5497" fmla="*/ 449376 h 4662559"/>
              <a:gd name="connsiteX5498" fmla="*/ 832793 w 3461505"/>
              <a:gd name="connsiteY5498" fmla="*/ 443556 h 4662559"/>
              <a:gd name="connsiteX5499" fmla="*/ 834456 w 3461505"/>
              <a:gd name="connsiteY5499" fmla="*/ 446444 h 4662559"/>
              <a:gd name="connsiteX5500" fmla="*/ 831676 w 3461505"/>
              <a:gd name="connsiteY5500" fmla="*/ 434479 h 4662559"/>
              <a:gd name="connsiteX5501" fmla="*/ 832133 w 3461505"/>
              <a:gd name="connsiteY5501" fmla="*/ 438841 h 4662559"/>
              <a:gd name="connsiteX5502" fmla="*/ 832579 w 3461505"/>
              <a:gd name="connsiteY5502" fmla="*/ 443102 h 4662559"/>
              <a:gd name="connsiteX5503" fmla="*/ 831818 w 3461505"/>
              <a:gd name="connsiteY5503" fmla="*/ 442140 h 4662559"/>
              <a:gd name="connsiteX5504" fmla="*/ 831676 w 3461505"/>
              <a:gd name="connsiteY5504" fmla="*/ 434479 h 4662559"/>
              <a:gd name="connsiteX5505" fmla="*/ 831778 w 3461505"/>
              <a:gd name="connsiteY5505" fmla="*/ 398966 h 4662559"/>
              <a:gd name="connsiteX5506" fmla="*/ 529120 w 3461505"/>
              <a:gd name="connsiteY5506" fmla="*/ 388631 h 4662559"/>
              <a:gd name="connsiteX5507" fmla="*/ 528449 w 3461505"/>
              <a:gd name="connsiteY5507" fmla="*/ 392485 h 4662559"/>
              <a:gd name="connsiteX5508" fmla="*/ 529747 w 3461505"/>
              <a:gd name="connsiteY5508" fmla="*/ 391336 h 4662559"/>
              <a:gd name="connsiteX5509" fmla="*/ 2498607 w 3461505"/>
              <a:gd name="connsiteY5509" fmla="*/ 386617 h 4662559"/>
              <a:gd name="connsiteX5510" fmla="*/ 2498781 w 3461505"/>
              <a:gd name="connsiteY5510" fmla="*/ 391203 h 4662559"/>
              <a:gd name="connsiteX5511" fmla="*/ 2499258 w 3461505"/>
              <a:gd name="connsiteY5511" fmla="*/ 388461 h 4662559"/>
              <a:gd name="connsiteX5512" fmla="*/ 2498587 w 3461505"/>
              <a:gd name="connsiteY5512" fmla="*/ 386108 h 4662559"/>
              <a:gd name="connsiteX5513" fmla="*/ 2498444 w 3461505"/>
              <a:gd name="connsiteY5513" fmla="*/ 386156 h 4662559"/>
              <a:gd name="connsiteX5514" fmla="*/ 2498607 w 3461505"/>
              <a:gd name="connsiteY5514" fmla="*/ 386617 h 4662559"/>
              <a:gd name="connsiteX5515" fmla="*/ 986280 w 3461505"/>
              <a:gd name="connsiteY5515" fmla="*/ 385043 h 4662559"/>
              <a:gd name="connsiteX5516" fmla="*/ 983461 w 3461505"/>
              <a:gd name="connsiteY5516" fmla="*/ 387284 h 4662559"/>
              <a:gd name="connsiteX5517" fmla="*/ 984242 w 3461505"/>
              <a:gd name="connsiteY5517" fmla="*/ 387451 h 4662559"/>
              <a:gd name="connsiteX5518" fmla="*/ 632361 w 3461505"/>
              <a:gd name="connsiteY5518" fmla="*/ 377713 h 4662559"/>
              <a:gd name="connsiteX5519" fmla="*/ 633253 w 3461505"/>
              <a:gd name="connsiteY5519" fmla="*/ 393539 h 4662559"/>
              <a:gd name="connsiteX5520" fmla="*/ 634623 w 3461505"/>
              <a:gd name="connsiteY5520" fmla="*/ 406624 h 4662559"/>
              <a:gd name="connsiteX5521" fmla="*/ 633750 w 3461505"/>
              <a:gd name="connsiteY5521" fmla="*/ 383695 h 4662559"/>
              <a:gd name="connsiteX5522" fmla="*/ 632361 w 3461505"/>
              <a:gd name="connsiteY5522" fmla="*/ 377713 h 4662559"/>
              <a:gd name="connsiteX5523" fmla="*/ 610796 w 3461505"/>
              <a:gd name="connsiteY5523" fmla="*/ 375952 h 4662559"/>
              <a:gd name="connsiteX5524" fmla="*/ 614052 w 3461505"/>
              <a:gd name="connsiteY5524" fmla="*/ 385176 h 4662559"/>
              <a:gd name="connsiteX5525" fmla="*/ 612185 w 3461505"/>
              <a:gd name="connsiteY5525" fmla="*/ 381934 h 4662559"/>
              <a:gd name="connsiteX5526" fmla="*/ 611490 w 3461505"/>
              <a:gd name="connsiteY5526" fmla="*/ 378943 h 4662559"/>
              <a:gd name="connsiteX5527" fmla="*/ 610796 w 3461505"/>
              <a:gd name="connsiteY5527" fmla="*/ 375952 h 4662559"/>
              <a:gd name="connsiteX5528" fmla="*/ 1111427 w 3461505"/>
              <a:gd name="connsiteY5528" fmla="*/ 373600 h 4662559"/>
              <a:gd name="connsiteX5529" fmla="*/ 1111707 w 3461505"/>
              <a:gd name="connsiteY5529" fmla="*/ 374442 h 4662559"/>
              <a:gd name="connsiteX5530" fmla="*/ 1113233 w 3461505"/>
              <a:gd name="connsiteY5530" fmla="*/ 376260 h 4662559"/>
              <a:gd name="connsiteX5531" fmla="*/ 492170 w 3461505"/>
              <a:gd name="connsiteY5531" fmla="*/ 373369 h 4662559"/>
              <a:gd name="connsiteX5532" fmla="*/ 492031 w 3461505"/>
              <a:gd name="connsiteY5532" fmla="*/ 381157 h 4662559"/>
              <a:gd name="connsiteX5533" fmla="*/ 494008 w 3461505"/>
              <a:gd name="connsiteY5533" fmla="*/ 386758 h 4662559"/>
              <a:gd name="connsiteX5534" fmla="*/ 493778 w 3461505"/>
              <a:gd name="connsiteY5534" fmla="*/ 385084 h 4662559"/>
              <a:gd name="connsiteX5535" fmla="*/ 492170 w 3461505"/>
              <a:gd name="connsiteY5535" fmla="*/ 373369 h 4662559"/>
              <a:gd name="connsiteX5536" fmla="*/ 858391 w 3461505"/>
              <a:gd name="connsiteY5536" fmla="*/ 373091 h 4662559"/>
              <a:gd name="connsiteX5537" fmla="*/ 858565 w 3461505"/>
              <a:gd name="connsiteY5537" fmla="*/ 377678 h 4662559"/>
              <a:gd name="connsiteX5538" fmla="*/ 859042 w 3461505"/>
              <a:gd name="connsiteY5538" fmla="*/ 374936 h 4662559"/>
              <a:gd name="connsiteX5539" fmla="*/ 858371 w 3461505"/>
              <a:gd name="connsiteY5539" fmla="*/ 372581 h 4662559"/>
              <a:gd name="connsiteX5540" fmla="*/ 858228 w 3461505"/>
              <a:gd name="connsiteY5540" fmla="*/ 372631 h 4662559"/>
              <a:gd name="connsiteX5541" fmla="*/ 858391 w 3461505"/>
              <a:gd name="connsiteY5541" fmla="*/ 373091 h 4662559"/>
              <a:gd name="connsiteX5542" fmla="*/ 2504462 w 3461505"/>
              <a:gd name="connsiteY5542" fmla="*/ 372515 h 4662559"/>
              <a:gd name="connsiteX5543" fmla="*/ 2502814 w 3461505"/>
              <a:gd name="connsiteY5543" fmla="*/ 375728 h 4662559"/>
              <a:gd name="connsiteX5544" fmla="*/ 2504104 w 3461505"/>
              <a:gd name="connsiteY5544" fmla="*/ 374571 h 4662559"/>
              <a:gd name="connsiteX5545" fmla="*/ 2504462 w 3461505"/>
              <a:gd name="connsiteY5545" fmla="*/ 372515 h 4662559"/>
              <a:gd name="connsiteX5546" fmla="*/ 2474001 w 3461505"/>
              <a:gd name="connsiteY5546" fmla="*/ 366012 h 4662559"/>
              <a:gd name="connsiteX5547" fmla="*/ 2471181 w 3461505"/>
              <a:gd name="connsiteY5547" fmla="*/ 368254 h 4662559"/>
              <a:gd name="connsiteX5548" fmla="*/ 2471962 w 3461505"/>
              <a:gd name="connsiteY5548" fmla="*/ 368420 h 4662559"/>
              <a:gd name="connsiteX5549" fmla="*/ 1107988 w 3461505"/>
              <a:gd name="connsiteY5549" fmla="*/ 362632 h 4662559"/>
              <a:gd name="connsiteX5550" fmla="*/ 1110073 w 3461505"/>
              <a:gd name="connsiteY5550" fmla="*/ 371606 h 4662559"/>
              <a:gd name="connsiteX5551" fmla="*/ 1111427 w 3461505"/>
              <a:gd name="connsiteY5551" fmla="*/ 373600 h 4662559"/>
              <a:gd name="connsiteX5552" fmla="*/ 1110312 w 3461505"/>
              <a:gd name="connsiteY5552" fmla="*/ 370235 h 4662559"/>
              <a:gd name="connsiteX5553" fmla="*/ 1107988 w 3461505"/>
              <a:gd name="connsiteY5553" fmla="*/ 362632 h 4662559"/>
              <a:gd name="connsiteX5554" fmla="*/ 611154 w 3461505"/>
              <a:gd name="connsiteY5554" fmla="*/ 359919 h 4662559"/>
              <a:gd name="connsiteX5555" fmla="*/ 608494 w 3461505"/>
              <a:gd name="connsiteY5555" fmla="*/ 361246 h 4662559"/>
              <a:gd name="connsiteX5556" fmla="*/ 610359 w 3461505"/>
              <a:gd name="connsiteY5556" fmla="*/ 364487 h 4662559"/>
              <a:gd name="connsiteX5557" fmla="*/ 611313 w 3461505"/>
              <a:gd name="connsiteY5557" fmla="*/ 359005 h 4662559"/>
              <a:gd name="connsiteX5558" fmla="*/ 611154 w 3461505"/>
              <a:gd name="connsiteY5558" fmla="*/ 359919 h 4662559"/>
              <a:gd name="connsiteX5559" fmla="*/ 612485 w 3461505"/>
              <a:gd name="connsiteY5559" fmla="*/ 359255 h 4662559"/>
              <a:gd name="connsiteX5560" fmla="*/ 611313 w 3461505"/>
              <a:gd name="connsiteY5560" fmla="*/ 359005 h 4662559"/>
              <a:gd name="connsiteX5561" fmla="*/ 864245 w 3461505"/>
              <a:gd name="connsiteY5561" fmla="*/ 358990 h 4662559"/>
              <a:gd name="connsiteX5562" fmla="*/ 862598 w 3461505"/>
              <a:gd name="connsiteY5562" fmla="*/ 362203 h 4662559"/>
              <a:gd name="connsiteX5563" fmla="*/ 863888 w 3461505"/>
              <a:gd name="connsiteY5563" fmla="*/ 361045 h 4662559"/>
              <a:gd name="connsiteX5564" fmla="*/ 864245 w 3461505"/>
              <a:gd name="connsiteY5564" fmla="*/ 358990 h 4662559"/>
              <a:gd name="connsiteX5565" fmla="*/ 679311 w 3461505"/>
              <a:gd name="connsiteY5565" fmla="*/ 356565 h 4662559"/>
              <a:gd name="connsiteX5566" fmla="*/ 680846 w 3461505"/>
              <a:gd name="connsiteY5566" fmla="*/ 379535 h 4662559"/>
              <a:gd name="connsiteX5567" fmla="*/ 685086 w 3461505"/>
              <a:gd name="connsiteY5567" fmla="*/ 401763 h 4662559"/>
              <a:gd name="connsiteX5568" fmla="*/ 687754 w 3461505"/>
              <a:gd name="connsiteY5568" fmla="*/ 423654 h 4662559"/>
              <a:gd name="connsiteX5569" fmla="*/ 686728 w 3461505"/>
              <a:gd name="connsiteY5569" fmla="*/ 423584 h 4662559"/>
              <a:gd name="connsiteX5570" fmla="*/ 685019 w 3461505"/>
              <a:gd name="connsiteY5570" fmla="*/ 410276 h 4662559"/>
              <a:gd name="connsiteX5571" fmla="*/ 682956 w 3461505"/>
              <a:gd name="connsiteY5571" fmla="*/ 394200 h 4662559"/>
              <a:gd name="connsiteX5572" fmla="*/ 684542 w 3461505"/>
              <a:gd name="connsiteY5572" fmla="*/ 413018 h 4662559"/>
              <a:gd name="connsiteX5573" fmla="*/ 686553 w 3461505"/>
              <a:gd name="connsiteY5573" fmla="*/ 423572 h 4662559"/>
              <a:gd name="connsiteX5574" fmla="*/ 682885 w 3461505"/>
              <a:gd name="connsiteY5574" fmla="*/ 423324 h 4662559"/>
              <a:gd name="connsiteX5575" fmla="*/ 682748 w 3461505"/>
              <a:gd name="connsiteY5575" fmla="*/ 423446 h 4662559"/>
              <a:gd name="connsiteX5576" fmla="*/ 681960 w 3461505"/>
              <a:gd name="connsiteY5576" fmla="*/ 419197 h 4662559"/>
              <a:gd name="connsiteX5577" fmla="*/ 682374 w 3461505"/>
              <a:gd name="connsiteY5577" fmla="*/ 416819 h 4662559"/>
              <a:gd name="connsiteX5578" fmla="*/ 680298 w 3461505"/>
              <a:gd name="connsiteY5578" fmla="*/ 411000 h 4662559"/>
              <a:gd name="connsiteX5579" fmla="*/ 681961 w 3461505"/>
              <a:gd name="connsiteY5579" fmla="*/ 413888 h 4662559"/>
              <a:gd name="connsiteX5580" fmla="*/ 679182 w 3461505"/>
              <a:gd name="connsiteY5580" fmla="*/ 401923 h 4662559"/>
              <a:gd name="connsiteX5581" fmla="*/ 679639 w 3461505"/>
              <a:gd name="connsiteY5581" fmla="*/ 406284 h 4662559"/>
              <a:gd name="connsiteX5582" fmla="*/ 680084 w 3461505"/>
              <a:gd name="connsiteY5582" fmla="*/ 410546 h 4662559"/>
              <a:gd name="connsiteX5583" fmla="*/ 679323 w 3461505"/>
              <a:gd name="connsiteY5583" fmla="*/ 409583 h 4662559"/>
              <a:gd name="connsiteX5584" fmla="*/ 679182 w 3461505"/>
              <a:gd name="connsiteY5584" fmla="*/ 401923 h 4662559"/>
              <a:gd name="connsiteX5585" fmla="*/ 679283 w 3461505"/>
              <a:gd name="connsiteY5585" fmla="*/ 366408 h 4662559"/>
              <a:gd name="connsiteX5586" fmla="*/ 2202548 w 3461505"/>
              <a:gd name="connsiteY5586" fmla="*/ 355826 h 4662559"/>
              <a:gd name="connsiteX5587" fmla="*/ 2202565 w 3461505"/>
              <a:gd name="connsiteY5587" fmla="*/ 356149 h 4662559"/>
              <a:gd name="connsiteX5588" fmla="*/ 2204584 w 3461505"/>
              <a:gd name="connsiteY5588" fmla="*/ 367240 h 4662559"/>
              <a:gd name="connsiteX5589" fmla="*/ 1609866 w 3461505"/>
              <a:gd name="connsiteY5589" fmla="*/ 355020 h 4662559"/>
              <a:gd name="connsiteX5590" fmla="*/ 1610121 w 3461505"/>
              <a:gd name="connsiteY5590" fmla="*/ 356119 h 4662559"/>
              <a:gd name="connsiteX5591" fmla="*/ 1609999 w 3461505"/>
              <a:gd name="connsiteY5591" fmla="*/ 356828 h 4662559"/>
              <a:gd name="connsiteX5592" fmla="*/ 1105904 w 3461505"/>
              <a:gd name="connsiteY5592" fmla="*/ 353658 h 4662559"/>
              <a:gd name="connsiteX5593" fmla="*/ 1105433 w 3461505"/>
              <a:gd name="connsiteY5593" fmla="*/ 354370 h 4662559"/>
              <a:gd name="connsiteX5594" fmla="*/ 1105959 w 3461505"/>
              <a:gd name="connsiteY5594" fmla="*/ 355092 h 4662559"/>
              <a:gd name="connsiteX5595" fmla="*/ 1105904 w 3461505"/>
              <a:gd name="connsiteY5595" fmla="*/ 353658 h 4662559"/>
              <a:gd name="connsiteX5596" fmla="*/ 833785 w 3461505"/>
              <a:gd name="connsiteY5596" fmla="*/ 352487 h 4662559"/>
              <a:gd name="connsiteX5597" fmla="*/ 830966 w 3461505"/>
              <a:gd name="connsiteY5597" fmla="*/ 354728 h 4662559"/>
              <a:gd name="connsiteX5598" fmla="*/ 831747 w 3461505"/>
              <a:gd name="connsiteY5598" fmla="*/ 354894 h 4662559"/>
              <a:gd name="connsiteX5599" fmla="*/ 705896 w 3461505"/>
              <a:gd name="connsiteY5599" fmla="*/ 340534 h 4662559"/>
              <a:gd name="connsiteX5600" fmla="*/ 706072 w 3461505"/>
              <a:gd name="connsiteY5600" fmla="*/ 345121 h 4662559"/>
              <a:gd name="connsiteX5601" fmla="*/ 706549 w 3461505"/>
              <a:gd name="connsiteY5601" fmla="*/ 342379 h 4662559"/>
              <a:gd name="connsiteX5602" fmla="*/ 705877 w 3461505"/>
              <a:gd name="connsiteY5602" fmla="*/ 340025 h 4662559"/>
              <a:gd name="connsiteX5603" fmla="*/ 705734 w 3461505"/>
              <a:gd name="connsiteY5603" fmla="*/ 340073 h 4662559"/>
              <a:gd name="connsiteX5604" fmla="*/ 705896 w 3461505"/>
              <a:gd name="connsiteY5604" fmla="*/ 340534 h 4662559"/>
              <a:gd name="connsiteX5605" fmla="*/ 2199065 w 3461505"/>
              <a:gd name="connsiteY5605" fmla="*/ 329105 h 4662559"/>
              <a:gd name="connsiteX5606" fmla="*/ 2200892 w 3461505"/>
              <a:gd name="connsiteY5606" fmla="*/ 346552 h 4662559"/>
              <a:gd name="connsiteX5607" fmla="*/ 2202548 w 3461505"/>
              <a:gd name="connsiteY5607" fmla="*/ 355826 h 4662559"/>
              <a:gd name="connsiteX5608" fmla="*/ 2202064 w 3461505"/>
              <a:gd name="connsiteY5608" fmla="*/ 346802 h 4662559"/>
              <a:gd name="connsiteX5609" fmla="*/ 2199065 w 3461505"/>
              <a:gd name="connsiteY5609" fmla="*/ 329105 h 4662559"/>
              <a:gd name="connsiteX5610" fmla="*/ 711752 w 3461505"/>
              <a:gd name="connsiteY5610" fmla="*/ 326433 h 4662559"/>
              <a:gd name="connsiteX5611" fmla="*/ 710104 w 3461505"/>
              <a:gd name="connsiteY5611" fmla="*/ 329645 h 4662559"/>
              <a:gd name="connsiteX5612" fmla="*/ 711393 w 3461505"/>
              <a:gd name="connsiteY5612" fmla="*/ 328489 h 4662559"/>
              <a:gd name="connsiteX5613" fmla="*/ 711752 w 3461505"/>
              <a:gd name="connsiteY5613" fmla="*/ 326433 h 4662559"/>
              <a:gd name="connsiteX5614" fmla="*/ 1102948 w 3461505"/>
              <a:gd name="connsiteY5614" fmla="*/ 321755 h 4662559"/>
              <a:gd name="connsiteX5615" fmla="*/ 1106441 w 3461505"/>
              <a:gd name="connsiteY5615" fmla="*/ 329609 h 4662559"/>
              <a:gd name="connsiteX5616" fmla="*/ 1107116 w 3461505"/>
              <a:gd name="connsiteY5616" fmla="*/ 339703 h 4662559"/>
              <a:gd name="connsiteX5617" fmla="*/ 1108267 w 3461505"/>
              <a:gd name="connsiteY5617" fmla="*/ 347055 h 4662559"/>
              <a:gd name="connsiteX5618" fmla="*/ 1109419 w 3461505"/>
              <a:gd name="connsiteY5618" fmla="*/ 354409 h 4662559"/>
              <a:gd name="connsiteX5619" fmla="*/ 1113369 w 3461505"/>
              <a:gd name="connsiteY5619" fmla="*/ 366624 h 4662559"/>
              <a:gd name="connsiteX5620" fmla="*/ 1114978 w 3461505"/>
              <a:gd name="connsiteY5620" fmla="*/ 378339 h 4662559"/>
              <a:gd name="connsiteX5621" fmla="*/ 1113233 w 3461505"/>
              <a:gd name="connsiteY5621" fmla="*/ 376260 h 4662559"/>
              <a:gd name="connsiteX5622" fmla="*/ 1116844 w 3461505"/>
              <a:gd name="connsiteY5622" fmla="*/ 381580 h 4662559"/>
              <a:gd name="connsiteX5623" fmla="*/ 1117975 w 3461505"/>
              <a:gd name="connsiteY5623" fmla="*/ 396035 h 4662559"/>
              <a:gd name="connsiteX5624" fmla="*/ 1119106 w 3461505"/>
              <a:gd name="connsiteY5624" fmla="*/ 410491 h 4662559"/>
              <a:gd name="connsiteX5625" fmla="*/ 1121647 w 3461505"/>
              <a:gd name="connsiteY5625" fmla="*/ 423827 h 4662559"/>
              <a:gd name="connsiteX5626" fmla="*/ 1124188 w 3461505"/>
              <a:gd name="connsiteY5626" fmla="*/ 437162 h 4662559"/>
              <a:gd name="connsiteX5627" fmla="*/ 1126491 w 3461505"/>
              <a:gd name="connsiteY5627" fmla="*/ 451868 h 4662559"/>
              <a:gd name="connsiteX5628" fmla="*/ 1129270 w 3461505"/>
              <a:gd name="connsiteY5628" fmla="*/ 463833 h 4662559"/>
              <a:gd name="connsiteX5629" fmla="*/ 1133657 w 3461505"/>
              <a:gd name="connsiteY5629" fmla="*/ 487512 h 4662559"/>
              <a:gd name="connsiteX5630" fmla="*/ 1137567 w 3461505"/>
              <a:gd name="connsiteY5630" fmla="*/ 513933 h 4662559"/>
              <a:gd name="connsiteX5631" fmla="*/ 1147969 w 3461505"/>
              <a:gd name="connsiteY5631" fmla="*/ 565904 h 4662559"/>
              <a:gd name="connsiteX5632" fmla="*/ 1158848 w 3461505"/>
              <a:gd name="connsiteY5632" fmla="*/ 615133 h 4662559"/>
              <a:gd name="connsiteX5633" fmla="*/ 1148862 w 3461505"/>
              <a:gd name="connsiteY5633" fmla="*/ 581730 h 4662559"/>
              <a:gd name="connsiteX5634" fmla="*/ 1138876 w 3461505"/>
              <a:gd name="connsiteY5634" fmla="*/ 548327 h 4662559"/>
              <a:gd name="connsiteX5635" fmla="*/ 1131233 w 3461505"/>
              <a:gd name="connsiteY5635" fmla="*/ 515424 h 4662559"/>
              <a:gd name="connsiteX5636" fmla="*/ 1123591 w 3461505"/>
              <a:gd name="connsiteY5636" fmla="*/ 482521 h 4662559"/>
              <a:gd name="connsiteX5637" fmla="*/ 1112990 w 3461505"/>
              <a:gd name="connsiteY5637" fmla="*/ 417714 h 4662559"/>
              <a:gd name="connsiteX5638" fmla="*/ 1104256 w 3461505"/>
              <a:gd name="connsiteY5638" fmla="*/ 356149 h 4662559"/>
              <a:gd name="connsiteX5639" fmla="*/ 1105433 w 3461505"/>
              <a:gd name="connsiteY5639" fmla="*/ 354370 h 4662559"/>
              <a:gd name="connsiteX5640" fmla="*/ 1104732 w 3461505"/>
              <a:gd name="connsiteY5640" fmla="*/ 353409 h 4662559"/>
              <a:gd name="connsiteX5641" fmla="*/ 1102948 w 3461505"/>
              <a:gd name="connsiteY5641" fmla="*/ 321755 h 4662559"/>
              <a:gd name="connsiteX5642" fmla="*/ 681291 w 3461505"/>
              <a:gd name="connsiteY5642" fmla="*/ 319930 h 4662559"/>
              <a:gd name="connsiteX5643" fmla="*/ 678471 w 3461505"/>
              <a:gd name="connsiteY5643" fmla="*/ 322171 h 4662559"/>
              <a:gd name="connsiteX5644" fmla="*/ 679252 w 3461505"/>
              <a:gd name="connsiteY5644" fmla="*/ 322338 h 4662559"/>
              <a:gd name="connsiteX5645" fmla="*/ 2193467 w 3461505"/>
              <a:gd name="connsiteY5645" fmla="*/ 319381 h 4662559"/>
              <a:gd name="connsiteX5646" fmla="*/ 2197616 w 3461505"/>
              <a:gd name="connsiteY5646" fmla="*/ 344432 h 4662559"/>
              <a:gd name="connsiteX5647" fmla="*/ 2202241 w 3461505"/>
              <a:gd name="connsiteY5647" fmla="*/ 366741 h 4662559"/>
              <a:gd name="connsiteX5648" fmla="*/ 2197854 w 3461505"/>
              <a:gd name="connsiteY5648" fmla="*/ 343060 h 4662559"/>
              <a:gd name="connsiteX5649" fmla="*/ 2193467 w 3461505"/>
              <a:gd name="connsiteY5649" fmla="*/ 319381 h 4662559"/>
              <a:gd name="connsiteX5650" fmla="*/ 2223491 w 3461505"/>
              <a:gd name="connsiteY5650" fmla="*/ 314420 h 4662559"/>
              <a:gd name="connsiteX5651" fmla="*/ 2223252 w 3461505"/>
              <a:gd name="connsiteY5651" fmla="*/ 315791 h 4662559"/>
              <a:gd name="connsiteX5652" fmla="*/ 2225357 w 3461505"/>
              <a:gd name="connsiteY5652" fmla="*/ 317661 h 4662559"/>
              <a:gd name="connsiteX5653" fmla="*/ 1601347 w 3461505"/>
              <a:gd name="connsiteY5653" fmla="*/ 308760 h 4662559"/>
              <a:gd name="connsiteX5654" fmla="*/ 1610162 w 3461505"/>
              <a:gd name="connsiteY5654" fmla="*/ 341913 h 4662559"/>
              <a:gd name="connsiteX5655" fmla="*/ 1606926 w 3461505"/>
              <a:gd name="connsiteY5655" fmla="*/ 325587 h 4662559"/>
              <a:gd name="connsiteX5656" fmla="*/ 1601347 w 3461505"/>
              <a:gd name="connsiteY5656" fmla="*/ 308760 h 4662559"/>
              <a:gd name="connsiteX5657" fmla="*/ 2047756 w 3461505"/>
              <a:gd name="connsiteY5657" fmla="*/ 307868 h 4662559"/>
              <a:gd name="connsiteX5658" fmla="*/ 2048397 w 3461505"/>
              <a:gd name="connsiteY5658" fmla="*/ 313995 h 4662559"/>
              <a:gd name="connsiteX5659" fmla="*/ 2048797 w 3461505"/>
              <a:gd name="connsiteY5659" fmla="*/ 316235 h 4662559"/>
              <a:gd name="connsiteX5660" fmla="*/ 2048115 w 3461505"/>
              <a:gd name="connsiteY5660" fmla="*/ 316778 h 4662559"/>
              <a:gd name="connsiteX5661" fmla="*/ 2047657 w 3461505"/>
              <a:gd name="connsiteY5661" fmla="*/ 312416 h 4662559"/>
              <a:gd name="connsiteX5662" fmla="*/ 2047201 w 3461505"/>
              <a:gd name="connsiteY5662" fmla="*/ 308056 h 4662559"/>
              <a:gd name="connsiteX5663" fmla="*/ 2191164 w 3461505"/>
              <a:gd name="connsiteY5663" fmla="*/ 304675 h 4662559"/>
              <a:gd name="connsiteX5664" fmla="*/ 2191621 w 3461505"/>
              <a:gd name="connsiteY5664" fmla="*/ 309037 h 4662559"/>
              <a:gd name="connsiteX5665" fmla="*/ 2192078 w 3461505"/>
              <a:gd name="connsiteY5665" fmla="*/ 313399 h 4662559"/>
              <a:gd name="connsiteX5666" fmla="*/ 2193944 w 3461505"/>
              <a:gd name="connsiteY5666" fmla="*/ 316640 h 4662559"/>
              <a:gd name="connsiteX5667" fmla="*/ 2191164 w 3461505"/>
              <a:gd name="connsiteY5667" fmla="*/ 304675 h 4662559"/>
              <a:gd name="connsiteX5668" fmla="*/ 2128337 w 3461505"/>
              <a:gd name="connsiteY5668" fmla="*/ 302634 h 4662559"/>
              <a:gd name="connsiteX5669" fmla="*/ 2130680 w 3461505"/>
              <a:gd name="connsiteY5669" fmla="*/ 303134 h 4662559"/>
              <a:gd name="connsiteX5670" fmla="*/ 2132069 w 3461505"/>
              <a:gd name="connsiteY5670" fmla="*/ 309116 h 4662559"/>
              <a:gd name="connsiteX5671" fmla="*/ 2129727 w 3461505"/>
              <a:gd name="connsiteY5671" fmla="*/ 308616 h 4662559"/>
              <a:gd name="connsiteX5672" fmla="*/ 2128337 w 3461505"/>
              <a:gd name="connsiteY5672" fmla="*/ 302634 h 4662559"/>
              <a:gd name="connsiteX5673" fmla="*/ 2050974 w 3461505"/>
              <a:gd name="connsiteY5673" fmla="*/ 300332 h 4662559"/>
              <a:gd name="connsiteX5674" fmla="*/ 2050497 w 3461505"/>
              <a:gd name="connsiteY5674" fmla="*/ 303073 h 4662559"/>
              <a:gd name="connsiteX5675" fmla="*/ 2051888 w 3461505"/>
              <a:gd name="connsiteY5675" fmla="*/ 309056 h 4662559"/>
              <a:gd name="connsiteX5676" fmla="*/ 2053277 w 3461505"/>
              <a:gd name="connsiteY5676" fmla="*/ 315038 h 4662559"/>
              <a:gd name="connsiteX5677" fmla="*/ 2050934 w 3461505"/>
              <a:gd name="connsiteY5677" fmla="*/ 314537 h 4662559"/>
              <a:gd name="connsiteX5678" fmla="*/ 2049640 w 3461505"/>
              <a:gd name="connsiteY5678" fmla="*/ 315566 h 4662559"/>
              <a:gd name="connsiteX5679" fmla="*/ 2049569 w 3461505"/>
              <a:gd name="connsiteY5679" fmla="*/ 314246 h 4662559"/>
              <a:gd name="connsiteX5680" fmla="*/ 2048450 w 3461505"/>
              <a:gd name="connsiteY5680" fmla="*/ 307635 h 4662559"/>
              <a:gd name="connsiteX5681" fmla="*/ 2049782 w 3461505"/>
              <a:gd name="connsiteY5681" fmla="*/ 307185 h 4662559"/>
              <a:gd name="connsiteX5682" fmla="*/ 2048155 w 3461505"/>
              <a:gd name="connsiteY5682" fmla="*/ 302573 h 4662559"/>
              <a:gd name="connsiteX5683" fmla="*/ 2049565 w 3461505"/>
              <a:gd name="connsiteY5683" fmla="*/ 301453 h 4662559"/>
              <a:gd name="connsiteX5684" fmla="*/ 2047071 w 3461505"/>
              <a:gd name="connsiteY5684" fmla="*/ 299498 h 4662559"/>
              <a:gd name="connsiteX5685" fmla="*/ 2048632 w 3461505"/>
              <a:gd name="connsiteY5685" fmla="*/ 299831 h 4662559"/>
              <a:gd name="connsiteX5686" fmla="*/ 2047306 w 3461505"/>
              <a:gd name="connsiteY5686" fmla="*/ 300885 h 4662559"/>
              <a:gd name="connsiteX5687" fmla="*/ 2046289 w 3461505"/>
              <a:gd name="connsiteY5687" fmla="*/ 299332 h 4662559"/>
              <a:gd name="connsiteX5688" fmla="*/ 2046876 w 3461505"/>
              <a:gd name="connsiteY5688" fmla="*/ 299457 h 4662559"/>
              <a:gd name="connsiteX5689" fmla="*/ 2047047 w 3461505"/>
              <a:gd name="connsiteY5689" fmla="*/ 301091 h 4662559"/>
              <a:gd name="connsiteX5690" fmla="*/ 2045812 w 3461505"/>
              <a:gd name="connsiteY5690" fmla="*/ 302072 h 4662559"/>
              <a:gd name="connsiteX5691" fmla="*/ 2046289 w 3461505"/>
              <a:gd name="connsiteY5691" fmla="*/ 299332 h 4662559"/>
              <a:gd name="connsiteX5692" fmla="*/ 2194937 w 3461505"/>
              <a:gd name="connsiteY5692" fmla="*/ 296952 h 4662559"/>
              <a:gd name="connsiteX5693" fmla="*/ 2196526 w 3461505"/>
              <a:gd name="connsiteY5693" fmla="*/ 315770 h 4662559"/>
              <a:gd name="connsiteX5694" fmla="*/ 2199065 w 3461505"/>
              <a:gd name="connsiteY5694" fmla="*/ 329105 h 4662559"/>
              <a:gd name="connsiteX5695" fmla="*/ 2197001 w 3461505"/>
              <a:gd name="connsiteY5695" fmla="*/ 313029 h 4662559"/>
              <a:gd name="connsiteX5696" fmla="*/ 2194937 w 3461505"/>
              <a:gd name="connsiteY5696" fmla="*/ 296952 h 4662559"/>
              <a:gd name="connsiteX5697" fmla="*/ 2135816 w 3461505"/>
              <a:gd name="connsiteY5697" fmla="*/ 295567 h 4662559"/>
              <a:gd name="connsiteX5698" fmla="*/ 2137253 w 3461505"/>
              <a:gd name="connsiteY5698" fmla="*/ 300273 h 4662559"/>
              <a:gd name="connsiteX5699" fmla="*/ 2139576 w 3461505"/>
              <a:gd name="connsiteY5699" fmla="*/ 307876 h 4662559"/>
              <a:gd name="connsiteX5700" fmla="*/ 2137232 w 3461505"/>
              <a:gd name="connsiteY5700" fmla="*/ 307375 h 4662559"/>
              <a:gd name="connsiteX5701" fmla="*/ 2041101 w 3461505"/>
              <a:gd name="connsiteY5701" fmla="*/ 291384 h 4662559"/>
              <a:gd name="connsiteX5702" fmla="*/ 2040432 w 3461505"/>
              <a:gd name="connsiteY5702" fmla="*/ 295238 h 4662559"/>
              <a:gd name="connsiteX5703" fmla="*/ 2041730 w 3461505"/>
              <a:gd name="connsiteY5703" fmla="*/ 294089 h 4662559"/>
              <a:gd name="connsiteX5704" fmla="*/ 2006190 w 3461505"/>
              <a:gd name="connsiteY5704" fmla="*/ 290960 h 4662559"/>
              <a:gd name="connsiteX5705" fmla="*/ 2007369 w 3461505"/>
              <a:gd name="connsiteY5705" fmla="*/ 299551 h 4662559"/>
              <a:gd name="connsiteX5706" fmla="*/ 2009106 w 3461505"/>
              <a:gd name="connsiteY5706" fmla="*/ 307029 h 4662559"/>
              <a:gd name="connsiteX5707" fmla="*/ 2009159 w 3461505"/>
              <a:gd name="connsiteY5707" fmla="*/ 307603 h 4662559"/>
              <a:gd name="connsiteX5708" fmla="*/ 2008325 w 3461505"/>
              <a:gd name="connsiteY5708" fmla="*/ 306863 h 4662559"/>
              <a:gd name="connsiteX5709" fmla="*/ 2006222 w 3461505"/>
              <a:gd name="connsiteY5709" fmla="*/ 304991 h 4662559"/>
              <a:gd name="connsiteX5710" fmla="*/ 2041423 w 3461505"/>
              <a:gd name="connsiteY5710" fmla="*/ 289542 h 4662559"/>
              <a:gd name="connsiteX5711" fmla="*/ 2042119 w 3461505"/>
              <a:gd name="connsiteY5711" fmla="*/ 293746 h 4662559"/>
              <a:gd name="connsiteX5712" fmla="*/ 2041730 w 3461505"/>
              <a:gd name="connsiteY5712" fmla="*/ 294089 h 4662559"/>
              <a:gd name="connsiteX5713" fmla="*/ 2042079 w 3461505"/>
              <a:gd name="connsiteY5713" fmla="*/ 295590 h 4662559"/>
              <a:gd name="connsiteX5714" fmla="*/ 2040432 w 3461505"/>
              <a:gd name="connsiteY5714" fmla="*/ 295238 h 4662559"/>
              <a:gd name="connsiteX5715" fmla="*/ 2039088 w 3461505"/>
              <a:gd name="connsiteY5715" fmla="*/ 294951 h 4662559"/>
              <a:gd name="connsiteX5716" fmla="*/ 2039036 w 3461505"/>
              <a:gd name="connsiteY5716" fmla="*/ 292106 h 4662559"/>
              <a:gd name="connsiteX5717" fmla="*/ 2039041 w 3461505"/>
              <a:gd name="connsiteY5717" fmla="*/ 292098 h 4662559"/>
              <a:gd name="connsiteX5718" fmla="*/ 2040689 w 3461505"/>
              <a:gd name="connsiteY5718" fmla="*/ 289607 h 4662559"/>
              <a:gd name="connsiteX5719" fmla="*/ 2041101 w 3461505"/>
              <a:gd name="connsiteY5719" fmla="*/ 291384 h 4662559"/>
              <a:gd name="connsiteX5720" fmla="*/ 2144342 w 3461505"/>
              <a:gd name="connsiteY5720" fmla="*/ 280465 h 4662559"/>
              <a:gd name="connsiteX5721" fmla="*/ 2145235 w 3461505"/>
              <a:gd name="connsiteY5721" fmla="*/ 296291 h 4662559"/>
              <a:gd name="connsiteX5722" fmla="*/ 2146605 w 3461505"/>
              <a:gd name="connsiteY5722" fmla="*/ 309377 h 4662559"/>
              <a:gd name="connsiteX5723" fmla="*/ 2145733 w 3461505"/>
              <a:gd name="connsiteY5723" fmla="*/ 286448 h 4662559"/>
              <a:gd name="connsiteX5724" fmla="*/ 2144342 w 3461505"/>
              <a:gd name="connsiteY5724" fmla="*/ 280465 h 4662559"/>
              <a:gd name="connsiteX5725" fmla="*/ 2122779 w 3461505"/>
              <a:gd name="connsiteY5725" fmla="*/ 278704 h 4662559"/>
              <a:gd name="connsiteX5726" fmla="*/ 2126034 w 3461505"/>
              <a:gd name="connsiteY5726" fmla="*/ 287928 h 4662559"/>
              <a:gd name="connsiteX5727" fmla="*/ 2124168 w 3461505"/>
              <a:gd name="connsiteY5727" fmla="*/ 284687 h 4662559"/>
              <a:gd name="connsiteX5728" fmla="*/ 2123473 w 3461505"/>
              <a:gd name="connsiteY5728" fmla="*/ 281695 h 4662559"/>
              <a:gd name="connsiteX5729" fmla="*/ 2122779 w 3461505"/>
              <a:gd name="connsiteY5729" fmla="*/ 278704 h 4662559"/>
              <a:gd name="connsiteX5730" fmla="*/ 2004153 w 3461505"/>
              <a:gd name="connsiteY5730" fmla="*/ 276122 h 4662559"/>
              <a:gd name="connsiteX5731" fmla="*/ 2004014 w 3461505"/>
              <a:gd name="connsiteY5731" fmla="*/ 283910 h 4662559"/>
              <a:gd name="connsiteX5732" fmla="*/ 2005991 w 3461505"/>
              <a:gd name="connsiteY5732" fmla="*/ 289510 h 4662559"/>
              <a:gd name="connsiteX5733" fmla="*/ 2005761 w 3461505"/>
              <a:gd name="connsiteY5733" fmla="*/ 287836 h 4662559"/>
              <a:gd name="connsiteX5734" fmla="*/ 2004153 w 3461505"/>
              <a:gd name="connsiteY5734" fmla="*/ 276122 h 4662559"/>
              <a:gd name="connsiteX5735" fmla="*/ 1895262 w 3461505"/>
              <a:gd name="connsiteY5735" fmla="*/ 275311 h 4662559"/>
              <a:gd name="connsiteX5736" fmla="*/ 1895903 w 3461505"/>
              <a:gd name="connsiteY5736" fmla="*/ 281439 h 4662559"/>
              <a:gd name="connsiteX5737" fmla="*/ 1896302 w 3461505"/>
              <a:gd name="connsiteY5737" fmla="*/ 283679 h 4662559"/>
              <a:gd name="connsiteX5738" fmla="*/ 1895620 w 3461505"/>
              <a:gd name="connsiteY5738" fmla="*/ 284222 h 4662559"/>
              <a:gd name="connsiteX5739" fmla="*/ 1895164 w 3461505"/>
              <a:gd name="connsiteY5739" fmla="*/ 279860 h 4662559"/>
              <a:gd name="connsiteX5740" fmla="*/ 1894706 w 3461505"/>
              <a:gd name="connsiteY5740" fmla="*/ 275498 h 4662559"/>
              <a:gd name="connsiteX5741" fmla="*/ 1975842 w 3461505"/>
              <a:gd name="connsiteY5741" fmla="*/ 270077 h 4662559"/>
              <a:gd name="connsiteX5742" fmla="*/ 1978186 w 3461505"/>
              <a:gd name="connsiteY5742" fmla="*/ 270578 h 4662559"/>
              <a:gd name="connsiteX5743" fmla="*/ 1979575 w 3461505"/>
              <a:gd name="connsiteY5743" fmla="*/ 276559 h 4662559"/>
              <a:gd name="connsiteX5744" fmla="*/ 1977232 w 3461505"/>
              <a:gd name="connsiteY5744" fmla="*/ 276060 h 4662559"/>
              <a:gd name="connsiteX5745" fmla="*/ 1975842 w 3461505"/>
              <a:gd name="connsiteY5745" fmla="*/ 270077 h 4662559"/>
              <a:gd name="connsiteX5746" fmla="*/ 1898480 w 3461505"/>
              <a:gd name="connsiteY5746" fmla="*/ 267776 h 4662559"/>
              <a:gd name="connsiteX5747" fmla="*/ 1898004 w 3461505"/>
              <a:gd name="connsiteY5747" fmla="*/ 270517 h 4662559"/>
              <a:gd name="connsiteX5748" fmla="*/ 1899393 w 3461505"/>
              <a:gd name="connsiteY5748" fmla="*/ 276498 h 4662559"/>
              <a:gd name="connsiteX5749" fmla="*/ 1900782 w 3461505"/>
              <a:gd name="connsiteY5749" fmla="*/ 282481 h 4662559"/>
              <a:gd name="connsiteX5750" fmla="*/ 1898440 w 3461505"/>
              <a:gd name="connsiteY5750" fmla="*/ 281981 h 4662559"/>
              <a:gd name="connsiteX5751" fmla="*/ 1897145 w 3461505"/>
              <a:gd name="connsiteY5751" fmla="*/ 283010 h 4662559"/>
              <a:gd name="connsiteX5752" fmla="*/ 1897074 w 3461505"/>
              <a:gd name="connsiteY5752" fmla="*/ 281689 h 4662559"/>
              <a:gd name="connsiteX5753" fmla="*/ 1895954 w 3461505"/>
              <a:gd name="connsiteY5753" fmla="*/ 275077 h 4662559"/>
              <a:gd name="connsiteX5754" fmla="*/ 1897288 w 3461505"/>
              <a:gd name="connsiteY5754" fmla="*/ 274629 h 4662559"/>
              <a:gd name="connsiteX5755" fmla="*/ 1895659 w 3461505"/>
              <a:gd name="connsiteY5755" fmla="*/ 270016 h 4662559"/>
              <a:gd name="connsiteX5756" fmla="*/ 1897070 w 3461505"/>
              <a:gd name="connsiteY5756" fmla="*/ 268897 h 4662559"/>
              <a:gd name="connsiteX5757" fmla="*/ 2229252 w 3461505"/>
              <a:gd name="connsiteY5757" fmla="*/ 267321 h 4662559"/>
              <a:gd name="connsiteX5758" fmla="*/ 2233937 w 3461505"/>
              <a:gd name="connsiteY5758" fmla="*/ 268321 h 4662559"/>
              <a:gd name="connsiteX5759" fmla="*/ 2233461 w 3461505"/>
              <a:gd name="connsiteY5759" fmla="*/ 271063 h 4662559"/>
              <a:gd name="connsiteX5760" fmla="*/ 2229688 w 3461505"/>
              <a:gd name="connsiteY5760" fmla="*/ 278786 h 4662559"/>
              <a:gd name="connsiteX5761" fmla="*/ 2229252 w 3461505"/>
              <a:gd name="connsiteY5761" fmla="*/ 267321 h 4662559"/>
              <a:gd name="connsiteX5762" fmla="*/ 1894576 w 3461505"/>
              <a:gd name="connsiteY5762" fmla="*/ 266942 h 4662559"/>
              <a:gd name="connsiteX5763" fmla="*/ 1896137 w 3461505"/>
              <a:gd name="connsiteY5763" fmla="*/ 267274 h 4662559"/>
              <a:gd name="connsiteX5764" fmla="*/ 1894811 w 3461505"/>
              <a:gd name="connsiteY5764" fmla="*/ 268328 h 4662559"/>
              <a:gd name="connsiteX5765" fmla="*/ 1893794 w 3461505"/>
              <a:gd name="connsiteY5765" fmla="*/ 266775 h 4662559"/>
              <a:gd name="connsiteX5766" fmla="*/ 1894381 w 3461505"/>
              <a:gd name="connsiteY5766" fmla="*/ 266900 h 4662559"/>
              <a:gd name="connsiteX5767" fmla="*/ 1894552 w 3461505"/>
              <a:gd name="connsiteY5767" fmla="*/ 268534 h 4662559"/>
              <a:gd name="connsiteX5768" fmla="*/ 1893317 w 3461505"/>
              <a:gd name="connsiteY5768" fmla="*/ 269517 h 4662559"/>
              <a:gd name="connsiteX5769" fmla="*/ 1893794 w 3461505"/>
              <a:gd name="connsiteY5769" fmla="*/ 266775 h 4662559"/>
              <a:gd name="connsiteX5770" fmla="*/ 1728549 w 3461505"/>
              <a:gd name="connsiteY5770" fmla="*/ 265611 h 4662559"/>
              <a:gd name="connsiteX5771" fmla="*/ 1730893 w 3461505"/>
              <a:gd name="connsiteY5771" fmla="*/ 266111 h 4662559"/>
              <a:gd name="connsiteX5772" fmla="*/ 1730416 w 3461505"/>
              <a:gd name="connsiteY5772" fmla="*/ 268852 h 4662559"/>
              <a:gd name="connsiteX5773" fmla="*/ 1729462 w 3461505"/>
              <a:gd name="connsiteY5773" fmla="*/ 274334 h 4662559"/>
              <a:gd name="connsiteX5774" fmla="*/ 1727596 w 3461505"/>
              <a:gd name="connsiteY5774" fmla="*/ 271093 h 4662559"/>
              <a:gd name="connsiteX5775" fmla="*/ 1983321 w 3461505"/>
              <a:gd name="connsiteY5775" fmla="*/ 263010 h 4662559"/>
              <a:gd name="connsiteX5776" fmla="*/ 1984757 w 3461505"/>
              <a:gd name="connsiteY5776" fmla="*/ 267716 h 4662559"/>
              <a:gd name="connsiteX5777" fmla="*/ 1987081 w 3461505"/>
              <a:gd name="connsiteY5777" fmla="*/ 275320 h 4662559"/>
              <a:gd name="connsiteX5778" fmla="*/ 1984738 w 3461505"/>
              <a:gd name="connsiteY5778" fmla="*/ 274819 h 4662559"/>
              <a:gd name="connsiteX5779" fmla="*/ 2123137 w 3461505"/>
              <a:gd name="connsiteY5779" fmla="*/ 262671 h 4662559"/>
              <a:gd name="connsiteX5780" fmla="*/ 2120476 w 3461505"/>
              <a:gd name="connsiteY5780" fmla="*/ 263999 h 4662559"/>
              <a:gd name="connsiteX5781" fmla="*/ 2122343 w 3461505"/>
              <a:gd name="connsiteY5781" fmla="*/ 267239 h 4662559"/>
              <a:gd name="connsiteX5782" fmla="*/ 2123295 w 3461505"/>
              <a:gd name="connsiteY5782" fmla="*/ 261758 h 4662559"/>
              <a:gd name="connsiteX5783" fmla="*/ 2123137 w 3461505"/>
              <a:gd name="connsiteY5783" fmla="*/ 262671 h 4662559"/>
              <a:gd name="connsiteX5784" fmla="*/ 2124467 w 3461505"/>
              <a:gd name="connsiteY5784" fmla="*/ 262008 h 4662559"/>
              <a:gd name="connsiteX5785" fmla="*/ 2123295 w 3461505"/>
              <a:gd name="connsiteY5785" fmla="*/ 261758 h 4662559"/>
              <a:gd name="connsiteX5786" fmla="*/ 1888608 w 3461505"/>
              <a:gd name="connsiteY5786" fmla="*/ 258826 h 4662559"/>
              <a:gd name="connsiteX5787" fmla="*/ 1887937 w 3461505"/>
              <a:gd name="connsiteY5787" fmla="*/ 262682 h 4662559"/>
              <a:gd name="connsiteX5788" fmla="*/ 1889235 w 3461505"/>
              <a:gd name="connsiteY5788" fmla="*/ 261532 h 4662559"/>
              <a:gd name="connsiteX5789" fmla="*/ 1853695 w 3461505"/>
              <a:gd name="connsiteY5789" fmla="*/ 258403 h 4662559"/>
              <a:gd name="connsiteX5790" fmla="*/ 1854873 w 3461505"/>
              <a:gd name="connsiteY5790" fmla="*/ 266994 h 4662559"/>
              <a:gd name="connsiteX5791" fmla="*/ 1856611 w 3461505"/>
              <a:gd name="connsiteY5791" fmla="*/ 274472 h 4662559"/>
              <a:gd name="connsiteX5792" fmla="*/ 1856665 w 3461505"/>
              <a:gd name="connsiteY5792" fmla="*/ 275046 h 4662559"/>
              <a:gd name="connsiteX5793" fmla="*/ 1855832 w 3461505"/>
              <a:gd name="connsiteY5793" fmla="*/ 274305 h 4662559"/>
              <a:gd name="connsiteX5794" fmla="*/ 1853727 w 3461505"/>
              <a:gd name="connsiteY5794" fmla="*/ 272435 h 4662559"/>
              <a:gd name="connsiteX5795" fmla="*/ 1888928 w 3461505"/>
              <a:gd name="connsiteY5795" fmla="*/ 256985 h 4662559"/>
              <a:gd name="connsiteX5796" fmla="*/ 1889624 w 3461505"/>
              <a:gd name="connsiteY5796" fmla="*/ 261189 h 4662559"/>
              <a:gd name="connsiteX5797" fmla="*/ 1889235 w 3461505"/>
              <a:gd name="connsiteY5797" fmla="*/ 261532 h 4662559"/>
              <a:gd name="connsiteX5798" fmla="*/ 1889584 w 3461505"/>
              <a:gd name="connsiteY5798" fmla="*/ 263034 h 4662559"/>
              <a:gd name="connsiteX5799" fmla="*/ 1887937 w 3461505"/>
              <a:gd name="connsiteY5799" fmla="*/ 262682 h 4662559"/>
              <a:gd name="connsiteX5800" fmla="*/ 1886594 w 3461505"/>
              <a:gd name="connsiteY5800" fmla="*/ 262395 h 4662559"/>
              <a:gd name="connsiteX5801" fmla="*/ 1886542 w 3461505"/>
              <a:gd name="connsiteY5801" fmla="*/ 259549 h 4662559"/>
              <a:gd name="connsiteX5802" fmla="*/ 1886546 w 3461505"/>
              <a:gd name="connsiteY5802" fmla="*/ 259542 h 4662559"/>
              <a:gd name="connsiteX5803" fmla="*/ 1888195 w 3461505"/>
              <a:gd name="connsiteY5803" fmla="*/ 257051 h 4662559"/>
              <a:gd name="connsiteX5804" fmla="*/ 1888608 w 3461505"/>
              <a:gd name="connsiteY5804" fmla="*/ 258826 h 4662559"/>
              <a:gd name="connsiteX5805" fmla="*/ 1722951 w 3461505"/>
              <a:gd name="connsiteY5805" fmla="*/ 255886 h 4662559"/>
              <a:gd name="connsiteX5806" fmla="*/ 1722930 w 3461505"/>
              <a:gd name="connsiteY5806" fmla="*/ 262990 h 4662559"/>
              <a:gd name="connsiteX5807" fmla="*/ 1722909 w 3461505"/>
              <a:gd name="connsiteY5807" fmla="*/ 270092 h 4662559"/>
              <a:gd name="connsiteX5808" fmla="*/ 1721043 w 3461505"/>
              <a:gd name="connsiteY5808" fmla="*/ 266851 h 4662559"/>
              <a:gd name="connsiteX5809" fmla="*/ 2236321 w 3461505"/>
              <a:gd name="connsiteY5809" fmla="*/ 254616 h 4662559"/>
              <a:gd name="connsiteX5810" fmla="*/ 2235379 w 3461505"/>
              <a:gd name="connsiteY5810" fmla="*/ 256547 h 4662559"/>
              <a:gd name="connsiteX5811" fmla="*/ 2235552 w 3461505"/>
              <a:gd name="connsiteY5811" fmla="*/ 257180 h 4662559"/>
              <a:gd name="connsiteX5812" fmla="*/ 2236669 w 3461505"/>
              <a:gd name="connsiteY5812" fmla="*/ 256112 h 4662559"/>
              <a:gd name="connsiteX5813" fmla="*/ 2236321 w 3461505"/>
              <a:gd name="connsiteY5813" fmla="*/ 254616 h 4662559"/>
              <a:gd name="connsiteX5814" fmla="*/ 1587716 w 3461505"/>
              <a:gd name="connsiteY5814" fmla="*/ 252227 h 4662559"/>
              <a:gd name="connsiteX5815" fmla="*/ 1587733 w 3461505"/>
              <a:gd name="connsiteY5815" fmla="*/ 252550 h 4662559"/>
              <a:gd name="connsiteX5816" fmla="*/ 1589754 w 3461505"/>
              <a:gd name="connsiteY5816" fmla="*/ 263642 h 4662559"/>
              <a:gd name="connsiteX5817" fmla="*/ 1991849 w 3461505"/>
              <a:gd name="connsiteY5817" fmla="*/ 247908 h 4662559"/>
              <a:gd name="connsiteX5818" fmla="*/ 1992740 w 3461505"/>
              <a:gd name="connsiteY5818" fmla="*/ 263734 h 4662559"/>
              <a:gd name="connsiteX5819" fmla="*/ 1994111 w 3461505"/>
              <a:gd name="connsiteY5819" fmla="*/ 276821 h 4662559"/>
              <a:gd name="connsiteX5820" fmla="*/ 1993238 w 3461505"/>
              <a:gd name="connsiteY5820" fmla="*/ 253892 h 4662559"/>
              <a:gd name="connsiteX5821" fmla="*/ 1991849 w 3461505"/>
              <a:gd name="connsiteY5821" fmla="*/ 247908 h 4662559"/>
              <a:gd name="connsiteX5822" fmla="*/ 1724381 w 3461505"/>
              <a:gd name="connsiteY5822" fmla="*/ 247663 h 4662559"/>
              <a:gd name="connsiteX5823" fmla="*/ 1727159 w 3461505"/>
              <a:gd name="connsiteY5823" fmla="*/ 259628 h 4662559"/>
              <a:gd name="connsiteX5824" fmla="*/ 1729027 w 3461505"/>
              <a:gd name="connsiteY5824" fmla="*/ 262869 h 4662559"/>
              <a:gd name="connsiteX5825" fmla="*/ 1725253 w 3461505"/>
              <a:gd name="connsiteY5825" fmla="*/ 270592 h 4662559"/>
              <a:gd name="connsiteX5826" fmla="*/ 1724381 w 3461505"/>
              <a:gd name="connsiteY5826" fmla="*/ 247663 h 4662559"/>
              <a:gd name="connsiteX5827" fmla="*/ 1970284 w 3461505"/>
              <a:gd name="connsiteY5827" fmla="*/ 246147 h 4662559"/>
              <a:gd name="connsiteX5828" fmla="*/ 1973540 w 3461505"/>
              <a:gd name="connsiteY5828" fmla="*/ 255370 h 4662559"/>
              <a:gd name="connsiteX5829" fmla="*/ 1971673 w 3461505"/>
              <a:gd name="connsiteY5829" fmla="*/ 252130 h 4662559"/>
              <a:gd name="connsiteX5830" fmla="*/ 1970979 w 3461505"/>
              <a:gd name="connsiteY5830" fmla="*/ 249139 h 4662559"/>
              <a:gd name="connsiteX5831" fmla="*/ 1970284 w 3461505"/>
              <a:gd name="connsiteY5831" fmla="*/ 246147 h 4662559"/>
              <a:gd name="connsiteX5832" fmla="*/ 1851659 w 3461505"/>
              <a:gd name="connsiteY5832" fmla="*/ 243565 h 4662559"/>
              <a:gd name="connsiteX5833" fmla="*/ 1851519 w 3461505"/>
              <a:gd name="connsiteY5833" fmla="*/ 251354 h 4662559"/>
              <a:gd name="connsiteX5834" fmla="*/ 1853496 w 3461505"/>
              <a:gd name="connsiteY5834" fmla="*/ 256954 h 4662559"/>
              <a:gd name="connsiteX5835" fmla="*/ 1853267 w 3461505"/>
              <a:gd name="connsiteY5835" fmla="*/ 255280 h 4662559"/>
              <a:gd name="connsiteX5836" fmla="*/ 1851659 w 3461505"/>
              <a:gd name="connsiteY5836" fmla="*/ 243565 h 4662559"/>
              <a:gd name="connsiteX5837" fmla="*/ 2217879 w 3461505"/>
              <a:gd name="connsiteY5837" fmla="*/ 243287 h 4662559"/>
              <a:gd name="connsiteX5838" fmla="*/ 2218054 w 3461505"/>
              <a:gd name="connsiteY5838" fmla="*/ 247874 h 4662559"/>
              <a:gd name="connsiteX5839" fmla="*/ 2218530 w 3461505"/>
              <a:gd name="connsiteY5839" fmla="*/ 245132 h 4662559"/>
              <a:gd name="connsiteX5840" fmla="*/ 2217859 w 3461505"/>
              <a:gd name="connsiteY5840" fmla="*/ 242777 h 4662559"/>
              <a:gd name="connsiteX5841" fmla="*/ 2217717 w 3461505"/>
              <a:gd name="connsiteY5841" fmla="*/ 242826 h 4662559"/>
              <a:gd name="connsiteX5842" fmla="*/ 2217879 w 3461505"/>
              <a:gd name="connsiteY5842" fmla="*/ 243287 h 4662559"/>
              <a:gd name="connsiteX5843" fmla="*/ 1823348 w 3461505"/>
              <a:gd name="connsiteY5843" fmla="*/ 237520 h 4662559"/>
              <a:gd name="connsiteX5844" fmla="*/ 1825691 w 3461505"/>
              <a:gd name="connsiteY5844" fmla="*/ 238020 h 4662559"/>
              <a:gd name="connsiteX5845" fmla="*/ 1827080 w 3461505"/>
              <a:gd name="connsiteY5845" fmla="*/ 244003 h 4662559"/>
              <a:gd name="connsiteX5846" fmla="*/ 1824738 w 3461505"/>
              <a:gd name="connsiteY5846" fmla="*/ 243503 h 4662559"/>
              <a:gd name="connsiteX5847" fmla="*/ 1823348 w 3461505"/>
              <a:gd name="connsiteY5847" fmla="*/ 237520 h 4662559"/>
              <a:gd name="connsiteX5848" fmla="*/ 1745985 w 3461505"/>
              <a:gd name="connsiteY5848" fmla="*/ 235219 h 4662559"/>
              <a:gd name="connsiteX5849" fmla="*/ 1745509 w 3461505"/>
              <a:gd name="connsiteY5849" fmla="*/ 237960 h 4662559"/>
              <a:gd name="connsiteX5850" fmla="*/ 1746898 w 3461505"/>
              <a:gd name="connsiteY5850" fmla="*/ 243942 h 4662559"/>
              <a:gd name="connsiteX5851" fmla="*/ 1748288 w 3461505"/>
              <a:gd name="connsiteY5851" fmla="*/ 249925 h 4662559"/>
              <a:gd name="connsiteX5852" fmla="*/ 1745945 w 3461505"/>
              <a:gd name="connsiteY5852" fmla="*/ 249424 h 4662559"/>
              <a:gd name="connsiteX5853" fmla="*/ 1743125 w 3461505"/>
              <a:gd name="connsiteY5853" fmla="*/ 251665 h 4662559"/>
              <a:gd name="connsiteX5854" fmla="*/ 1742669 w 3461505"/>
              <a:gd name="connsiteY5854" fmla="*/ 247304 h 4662559"/>
              <a:gd name="connsiteX5855" fmla="*/ 1742212 w 3461505"/>
              <a:gd name="connsiteY5855" fmla="*/ 242942 h 4662559"/>
              <a:gd name="connsiteX5856" fmla="*/ 1744793 w 3461505"/>
              <a:gd name="connsiteY5856" fmla="*/ 242071 h 4662559"/>
              <a:gd name="connsiteX5857" fmla="*/ 1743166 w 3461505"/>
              <a:gd name="connsiteY5857" fmla="*/ 237459 h 4662559"/>
              <a:gd name="connsiteX5858" fmla="*/ 1744575 w 3461505"/>
              <a:gd name="connsiteY5858" fmla="*/ 236339 h 4662559"/>
              <a:gd name="connsiteX5859" fmla="*/ 1741299 w 3461505"/>
              <a:gd name="connsiteY5859" fmla="*/ 234218 h 4662559"/>
              <a:gd name="connsiteX5860" fmla="*/ 1743642 w 3461505"/>
              <a:gd name="connsiteY5860" fmla="*/ 234719 h 4662559"/>
              <a:gd name="connsiteX5861" fmla="*/ 1740822 w 3461505"/>
              <a:gd name="connsiteY5861" fmla="*/ 236960 h 4662559"/>
              <a:gd name="connsiteX5862" fmla="*/ 1741299 w 3461505"/>
              <a:gd name="connsiteY5862" fmla="*/ 234218 h 4662559"/>
              <a:gd name="connsiteX5863" fmla="*/ 2222087 w 3461505"/>
              <a:gd name="connsiteY5863" fmla="*/ 232398 h 4662559"/>
              <a:gd name="connsiteX5864" fmla="*/ 2217618 w 3461505"/>
              <a:gd name="connsiteY5864" fmla="*/ 236409 h 4662559"/>
              <a:gd name="connsiteX5865" fmla="*/ 2219960 w 3461505"/>
              <a:gd name="connsiteY5865" fmla="*/ 236909 h 4662559"/>
              <a:gd name="connsiteX5866" fmla="*/ 2217141 w 3461505"/>
              <a:gd name="connsiteY5866" fmla="*/ 239149 h 4662559"/>
              <a:gd name="connsiteX5867" fmla="*/ 2217836 w 3461505"/>
              <a:gd name="connsiteY5867" fmla="*/ 242141 h 4662559"/>
              <a:gd name="connsiteX5868" fmla="*/ 2217859 w 3461505"/>
              <a:gd name="connsiteY5868" fmla="*/ 242777 h 4662559"/>
              <a:gd name="connsiteX5869" fmla="*/ 2219008 w 3461505"/>
              <a:gd name="connsiteY5869" fmla="*/ 242391 h 4662559"/>
              <a:gd name="connsiteX5870" fmla="*/ 2220874 w 3461505"/>
              <a:gd name="connsiteY5870" fmla="*/ 245632 h 4662559"/>
              <a:gd name="connsiteX5871" fmla="*/ 2221132 w 3461505"/>
              <a:gd name="connsiteY5871" fmla="*/ 237159 h 4662559"/>
              <a:gd name="connsiteX5872" fmla="*/ 2221435 w 3461505"/>
              <a:gd name="connsiteY5872" fmla="*/ 233670 h 4662559"/>
              <a:gd name="connsiteX5873" fmla="*/ 1731927 w 3461505"/>
              <a:gd name="connsiteY5873" fmla="*/ 232217 h 4662559"/>
              <a:gd name="connsiteX5874" fmla="*/ 1729564 w 3461505"/>
              <a:gd name="connsiteY5874" fmla="*/ 238820 h 4662559"/>
              <a:gd name="connsiteX5875" fmla="*/ 1727200 w 3461505"/>
              <a:gd name="connsiteY5875" fmla="*/ 245422 h 4662559"/>
              <a:gd name="connsiteX5876" fmla="*/ 1724857 w 3461505"/>
              <a:gd name="connsiteY5876" fmla="*/ 244922 h 4662559"/>
              <a:gd name="connsiteX5877" fmla="*/ 1722514 w 3461505"/>
              <a:gd name="connsiteY5877" fmla="*/ 244421 h 4662559"/>
              <a:gd name="connsiteX5878" fmla="*/ 1725251 w 3461505"/>
              <a:gd name="connsiteY5878" fmla="*/ 234897 h 4662559"/>
              <a:gd name="connsiteX5879" fmla="*/ 1725810 w 3461505"/>
              <a:gd name="connsiteY5879" fmla="*/ 239440 h 4662559"/>
              <a:gd name="connsiteX5880" fmla="*/ 1730041 w 3461505"/>
              <a:gd name="connsiteY5880" fmla="*/ 236079 h 4662559"/>
              <a:gd name="connsiteX5881" fmla="*/ 1731927 w 3461505"/>
              <a:gd name="connsiteY5881" fmla="*/ 232217 h 4662559"/>
              <a:gd name="connsiteX5882" fmla="*/ 1830826 w 3461505"/>
              <a:gd name="connsiteY5882" fmla="*/ 230453 h 4662559"/>
              <a:gd name="connsiteX5883" fmla="*/ 1832264 w 3461505"/>
              <a:gd name="connsiteY5883" fmla="*/ 235159 h 4662559"/>
              <a:gd name="connsiteX5884" fmla="*/ 1834586 w 3461505"/>
              <a:gd name="connsiteY5884" fmla="*/ 242763 h 4662559"/>
              <a:gd name="connsiteX5885" fmla="*/ 1832244 w 3461505"/>
              <a:gd name="connsiteY5885" fmla="*/ 242263 h 4662559"/>
              <a:gd name="connsiteX5886" fmla="*/ 1970642 w 3461505"/>
              <a:gd name="connsiteY5886" fmla="*/ 230114 h 4662559"/>
              <a:gd name="connsiteX5887" fmla="*/ 1967981 w 3461505"/>
              <a:gd name="connsiteY5887" fmla="*/ 231442 h 4662559"/>
              <a:gd name="connsiteX5888" fmla="*/ 1969847 w 3461505"/>
              <a:gd name="connsiteY5888" fmla="*/ 234683 h 4662559"/>
              <a:gd name="connsiteX5889" fmla="*/ 1970800 w 3461505"/>
              <a:gd name="connsiteY5889" fmla="*/ 229201 h 4662559"/>
              <a:gd name="connsiteX5890" fmla="*/ 1970642 w 3461505"/>
              <a:gd name="connsiteY5890" fmla="*/ 230114 h 4662559"/>
              <a:gd name="connsiteX5891" fmla="*/ 1971973 w 3461505"/>
              <a:gd name="connsiteY5891" fmla="*/ 229451 h 4662559"/>
              <a:gd name="connsiteX5892" fmla="*/ 1970800 w 3461505"/>
              <a:gd name="connsiteY5892" fmla="*/ 229201 h 4662559"/>
              <a:gd name="connsiteX5893" fmla="*/ 2223733 w 3461505"/>
              <a:gd name="connsiteY5893" fmla="*/ 229186 h 4662559"/>
              <a:gd name="connsiteX5894" fmla="*/ 2222087 w 3461505"/>
              <a:gd name="connsiteY5894" fmla="*/ 232398 h 4662559"/>
              <a:gd name="connsiteX5895" fmla="*/ 2223376 w 3461505"/>
              <a:gd name="connsiteY5895" fmla="*/ 231241 h 4662559"/>
              <a:gd name="connsiteX5896" fmla="*/ 2223733 w 3461505"/>
              <a:gd name="connsiteY5896" fmla="*/ 229186 h 4662559"/>
              <a:gd name="connsiteX5897" fmla="*/ 2038798 w 3461505"/>
              <a:gd name="connsiteY5897" fmla="*/ 226762 h 4662559"/>
              <a:gd name="connsiteX5898" fmla="*/ 2040334 w 3461505"/>
              <a:gd name="connsiteY5898" fmla="*/ 249731 h 4662559"/>
              <a:gd name="connsiteX5899" fmla="*/ 2044575 w 3461505"/>
              <a:gd name="connsiteY5899" fmla="*/ 271958 h 4662559"/>
              <a:gd name="connsiteX5900" fmla="*/ 2047242 w 3461505"/>
              <a:gd name="connsiteY5900" fmla="*/ 293849 h 4662559"/>
              <a:gd name="connsiteX5901" fmla="*/ 2046216 w 3461505"/>
              <a:gd name="connsiteY5901" fmla="*/ 293780 h 4662559"/>
              <a:gd name="connsiteX5902" fmla="*/ 2044507 w 3461505"/>
              <a:gd name="connsiteY5902" fmla="*/ 280472 h 4662559"/>
              <a:gd name="connsiteX5903" fmla="*/ 2042443 w 3461505"/>
              <a:gd name="connsiteY5903" fmla="*/ 264396 h 4662559"/>
              <a:gd name="connsiteX5904" fmla="*/ 2044030 w 3461505"/>
              <a:gd name="connsiteY5904" fmla="*/ 283214 h 4662559"/>
              <a:gd name="connsiteX5905" fmla="*/ 2046041 w 3461505"/>
              <a:gd name="connsiteY5905" fmla="*/ 293769 h 4662559"/>
              <a:gd name="connsiteX5906" fmla="*/ 2042373 w 3461505"/>
              <a:gd name="connsiteY5906" fmla="*/ 293520 h 4662559"/>
              <a:gd name="connsiteX5907" fmla="*/ 2042236 w 3461505"/>
              <a:gd name="connsiteY5907" fmla="*/ 293642 h 4662559"/>
              <a:gd name="connsiteX5908" fmla="*/ 2041448 w 3461505"/>
              <a:gd name="connsiteY5908" fmla="*/ 289393 h 4662559"/>
              <a:gd name="connsiteX5909" fmla="*/ 2041861 w 3461505"/>
              <a:gd name="connsiteY5909" fmla="*/ 287015 h 4662559"/>
              <a:gd name="connsiteX5910" fmla="*/ 2039786 w 3461505"/>
              <a:gd name="connsiteY5910" fmla="*/ 281195 h 4662559"/>
              <a:gd name="connsiteX5911" fmla="*/ 2041449 w 3461505"/>
              <a:gd name="connsiteY5911" fmla="*/ 284083 h 4662559"/>
              <a:gd name="connsiteX5912" fmla="*/ 2038670 w 3461505"/>
              <a:gd name="connsiteY5912" fmla="*/ 272118 h 4662559"/>
              <a:gd name="connsiteX5913" fmla="*/ 2039127 w 3461505"/>
              <a:gd name="connsiteY5913" fmla="*/ 276480 h 4662559"/>
              <a:gd name="connsiteX5914" fmla="*/ 2039573 w 3461505"/>
              <a:gd name="connsiteY5914" fmla="*/ 280741 h 4662559"/>
              <a:gd name="connsiteX5915" fmla="*/ 2038811 w 3461505"/>
              <a:gd name="connsiteY5915" fmla="*/ 279779 h 4662559"/>
              <a:gd name="connsiteX5916" fmla="*/ 2038670 w 3461505"/>
              <a:gd name="connsiteY5916" fmla="*/ 272118 h 4662559"/>
              <a:gd name="connsiteX5917" fmla="*/ 2038770 w 3461505"/>
              <a:gd name="connsiteY5917" fmla="*/ 236605 h 4662559"/>
              <a:gd name="connsiteX5918" fmla="*/ 1736113 w 3461505"/>
              <a:gd name="connsiteY5918" fmla="*/ 226270 h 4662559"/>
              <a:gd name="connsiteX5919" fmla="*/ 1735443 w 3461505"/>
              <a:gd name="connsiteY5919" fmla="*/ 230124 h 4662559"/>
              <a:gd name="connsiteX5920" fmla="*/ 1736741 w 3461505"/>
              <a:gd name="connsiteY5920" fmla="*/ 228975 h 4662559"/>
              <a:gd name="connsiteX5921" fmla="*/ 1584235 w 3461505"/>
              <a:gd name="connsiteY5921" fmla="*/ 225506 h 4662559"/>
              <a:gd name="connsiteX5922" fmla="*/ 1586060 w 3461505"/>
              <a:gd name="connsiteY5922" fmla="*/ 242953 h 4662559"/>
              <a:gd name="connsiteX5923" fmla="*/ 1587716 w 3461505"/>
              <a:gd name="connsiteY5923" fmla="*/ 252227 h 4662559"/>
              <a:gd name="connsiteX5924" fmla="*/ 1587233 w 3461505"/>
              <a:gd name="connsiteY5924" fmla="*/ 243203 h 4662559"/>
              <a:gd name="connsiteX5925" fmla="*/ 1584235 w 3461505"/>
              <a:gd name="connsiteY5925" fmla="*/ 225506 h 4662559"/>
              <a:gd name="connsiteX5926" fmla="*/ 2193273 w 3461505"/>
              <a:gd name="connsiteY5926" fmla="*/ 222682 h 4662559"/>
              <a:gd name="connsiteX5927" fmla="*/ 2190454 w 3461505"/>
              <a:gd name="connsiteY5927" fmla="*/ 224923 h 4662559"/>
              <a:gd name="connsiteX5928" fmla="*/ 2191234 w 3461505"/>
              <a:gd name="connsiteY5928" fmla="*/ 225090 h 4662559"/>
              <a:gd name="connsiteX5929" fmla="*/ 1578637 w 3461505"/>
              <a:gd name="connsiteY5929" fmla="*/ 215783 h 4662559"/>
              <a:gd name="connsiteX5930" fmla="*/ 1582784 w 3461505"/>
              <a:gd name="connsiteY5930" fmla="*/ 240833 h 4662559"/>
              <a:gd name="connsiteX5931" fmla="*/ 1587410 w 3461505"/>
              <a:gd name="connsiteY5931" fmla="*/ 263142 h 4662559"/>
              <a:gd name="connsiteX5932" fmla="*/ 1583023 w 3461505"/>
              <a:gd name="connsiteY5932" fmla="*/ 239462 h 4662559"/>
              <a:gd name="connsiteX5933" fmla="*/ 1578637 w 3461505"/>
              <a:gd name="connsiteY5933" fmla="*/ 215783 h 4662559"/>
              <a:gd name="connsiteX5934" fmla="*/ 1839354 w 3461505"/>
              <a:gd name="connsiteY5934" fmla="*/ 215352 h 4662559"/>
              <a:gd name="connsiteX5935" fmla="*/ 1840247 w 3461505"/>
              <a:gd name="connsiteY5935" fmla="*/ 231177 h 4662559"/>
              <a:gd name="connsiteX5936" fmla="*/ 1841615 w 3461505"/>
              <a:gd name="connsiteY5936" fmla="*/ 244263 h 4662559"/>
              <a:gd name="connsiteX5937" fmla="*/ 1840743 w 3461505"/>
              <a:gd name="connsiteY5937" fmla="*/ 221334 h 4662559"/>
              <a:gd name="connsiteX5938" fmla="*/ 1839354 w 3461505"/>
              <a:gd name="connsiteY5938" fmla="*/ 215352 h 4662559"/>
              <a:gd name="connsiteX5939" fmla="*/ 1817789 w 3461505"/>
              <a:gd name="connsiteY5939" fmla="*/ 213591 h 4662559"/>
              <a:gd name="connsiteX5940" fmla="*/ 1821046 w 3461505"/>
              <a:gd name="connsiteY5940" fmla="*/ 222815 h 4662559"/>
              <a:gd name="connsiteX5941" fmla="*/ 1819179 w 3461505"/>
              <a:gd name="connsiteY5941" fmla="*/ 219574 h 4662559"/>
              <a:gd name="connsiteX5942" fmla="*/ 1818484 w 3461505"/>
              <a:gd name="connsiteY5942" fmla="*/ 216582 h 4662559"/>
              <a:gd name="connsiteX5943" fmla="*/ 1817789 w 3461505"/>
              <a:gd name="connsiteY5943" fmla="*/ 213591 h 4662559"/>
              <a:gd name="connsiteX5944" fmla="*/ 1699164 w 3461505"/>
              <a:gd name="connsiteY5944" fmla="*/ 211009 h 4662559"/>
              <a:gd name="connsiteX5945" fmla="*/ 1699025 w 3461505"/>
              <a:gd name="connsiteY5945" fmla="*/ 218796 h 4662559"/>
              <a:gd name="connsiteX5946" fmla="*/ 1701001 w 3461505"/>
              <a:gd name="connsiteY5946" fmla="*/ 224397 h 4662559"/>
              <a:gd name="connsiteX5947" fmla="*/ 1700772 w 3461505"/>
              <a:gd name="connsiteY5947" fmla="*/ 222723 h 4662559"/>
              <a:gd name="connsiteX5948" fmla="*/ 1699164 w 3461505"/>
              <a:gd name="connsiteY5948" fmla="*/ 211009 h 4662559"/>
              <a:gd name="connsiteX5949" fmla="*/ 1608660 w 3461505"/>
              <a:gd name="connsiteY5949" fmla="*/ 210822 h 4662559"/>
              <a:gd name="connsiteX5950" fmla="*/ 1608422 w 3461505"/>
              <a:gd name="connsiteY5950" fmla="*/ 212192 h 4662559"/>
              <a:gd name="connsiteX5951" fmla="*/ 1610526 w 3461505"/>
              <a:gd name="connsiteY5951" fmla="*/ 214062 h 4662559"/>
              <a:gd name="connsiteX5952" fmla="*/ 2065385 w 3461505"/>
              <a:gd name="connsiteY5952" fmla="*/ 210731 h 4662559"/>
              <a:gd name="connsiteX5953" fmla="*/ 2065559 w 3461505"/>
              <a:gd name="connsiteY5953" fmla="*/ 215317 h 4662559"/>
              <a:gd name="connsiteX5954" fmla="*/ 2066036 w 3461505"/>
              <a:gd name="connsiteY5954" fmla="*/ 212576 h 4662559"/>
              <a:gd name="connsiteX5955" fmla="*/ 2065365 w 3461505"/>
              <a:gd name="connsiteY5955" fmla="*/ 210221 h 4662559"/>
              <a:gd name="connsiteX5956" fmla="*/ 2065221 w 3461505"/>
              <a:gd name="connsiteY5956" fmla="*/ 210270 h 4662559"/>
              <a:gd name="connsiteX5957" fmla="*/ 2065385 w 3461505"/>
              <a:gd name="connsiteY5957" fmla="*/ 210731 h 4662559"/>
              <a:gd name="connsiteX5958" fmla="*/ 1432925 w 3461505"/>
              <a:gd name="connsiteY5958" fmla="*/ 204269 h 4662559"/>
              <a:gd name="connsiteX5959" fmla="*/ 1433567 w 3461505"/>
              <a:gd name="connsiteY5959" fmla="*/ 210397 h 4662559"/>
              <a:gd name="connsiteX5960" fmla="*/ 1433966 w 3461505"/>
              <a:gd name="connsiteY5960" fmla="*/ 212637 h 4662559"/>
              <a:gd name="connsiteX5961" fmla="*/ 1433283 w 3461505"/>
              <a:gd name="connsiteY5961" fmla="*/ 213180 h 4662559"/>
              <a:gd name="connsiteX5962" fmla="*/ 1432827 w 3461505"/>
              <a:gd name="connsiteY5962" fmla="*/ 208818 h 4662559"/>
              <a:gd name="connsiteX5963" fmla="*/ 1432370 w 3461505"/>
              <a:gd name="connsiteY5963" fmla="*/ 204457 h 4662559"/>
              <a:gd name="connsiteX5964" fmla="*/ 1576334 w 3461505"/>
              <a:gd name="connsiteY5964" fmla="*/ 201077 h 4662559"/>
              <a:gd name="connsiteX5965" fmla="*/ 1576790 w 3461505"/>
              <a:gd name="connsiteY5965" fmla="*/ 205438 h 4662559"/>
              <a:gd name="connsiteX5966" fmla="*/ 1577246 w 3461505"/>
              <a:gd name="connsiteY5966" fmla="*/ 209800 h 4662559"/>
              <a:gd name="connsiteX5967" fmla="*/ 1579112 w 3461505"/>
              <a:gd name="connsiteY5967" fmla="*/ 213041 h 4662559"/>
              <a:gd name="connsiteX5968" fmla="*/ 1576334 w 3461505"/>
              <a:gd name="connsiteY5968" fmla="*/ 201077 h 4662559"/>
              <a:gd name="connsiteX5969" fmla="*/ 1513507 w 3461505"/>
              <a:gd name="connsiteY5969" fmla="*/ 199035 h 4662559"/>
              <a:gd name="connsiteX5970" fmla="*/ 1515850 w 3461505"/>
              <a:gd name="connsiteY5970" fmla="*/ 199535 h 4662559"/>
              <a:gd name="connsiteX5971" fmla="*/ 1517238 w 3461505"/>
              <a:gd name="connsiteY5971" fmla="*/ 205517 h 4662559"/>
              <a:gd name="connsiteX5972" fmla="*/ 1514896 w 3461505"/>
              <a:gd name="connsiteY5972" fmla="*/ 205018 h 4662559"/>
              <a:gd name="connsiteX5973" fmla="*/ 1513507 w 3461505"/>
              <a:gd name="connsiteY5973" fmla="*/ 199035 h 4662559"/>
              <a:gd name="connsiteX5974" fmla="*/ 1818148 w 3461505"/>
              <a:gd name="connsiteY5974" fmla="*/ 197558 h 4662559"/>
              <a:gd name="connsiteX5975" fmla="*/ 1815486 w 3461505"/>
              <a:gd name="connsiteY5975" fmla="*/ 198885 h 4662559"/>
              <a:gd name="connsiteX5976" fmla="*/ 1817353 w 3461505"/>
              <a:gd name="connsiteY5976" fmla="*/ 202126 h 4662559"/>
              <a:gd name="connsiteX5977" fmla="*/ 1436144 w 3461505"/>
              <a:gd name="connsiteY5977" fmla="*/ 196733 h 4662559"/>
              <a:gd name="connsiteX5978" fmla="*/ 1435667 w 3461505"/>
              <a:gd name="connsiteY5978" fmla="*/ 199474 h 4662559"/>
              <a:gd name="connsiteX5979" fmla="*/ 1437056 w 3461505"/>
              <a:gd name="connsiteY5979" fmla="*/ 205457 h 4662559"/>
              <a:gd name="connsiteX5980" fmla="*/ 1438446 w 3461505"/>
              <a:gd name="connsiteY5980" fmla="*/ 211439 h 4662559"/>
              <a:gd name="connsiteX5981" fmla="*/ 1436103 w 3461505"/>
              <a:gd name="connsiteY5981" fmla="*/ 210939 h 4662559"/>
              <a:gd name="connsiteX5982" fmla="*/ 1434809 w 3461505"/>
              <a:gd name="connsiteY5982" fmla="*/ 211967 h 4662559"/>
              <a:gd name="connsiteX5983" fmla="*/ 1434737 w 3461505"/>
              <a:gd name="connsiteY5983" fmla="*/ 210647 h 4662559"/>
              <a:gd name="connsiteX5984" fmla="*/ 1433618 w 3461505"/>
              <a:gd name="connsiteY5984" fmla="*/ 204036 h 4662559"/>
              <a:gd name="connsiteX5985" fmla="*/ 1434952 w 3461505"/>
              <a:gd name="connsiteY5985" fmla="*/ 203586 h 4662559"/>
              <a:gd name="connsiteX5986" fmla="*/ 1433324 w 3461505"/>
              <a:gd name="connsiteY5986" fmla="*/ 198974 h 4662559"/>
              <a:gd name="connsiteX5987" fmla="*/ 1434734 w 3461505"/>
              <a:gd name="connsiteY5987" fmla="*/ 197854 h 4662559"/>
              <a:gd name="connsiteX5988" fmla="*/ 1818307 w 3461505"/>
              <a:gd name="connsiteY5988" fmla="*/ 196644 h 4662559"/>
              <a:gd name="connsiteX5989" fmla="*/ 1818148 w 3461505"/>
              <a:gd name="connsiteY5989" fmla="*/ 197558 h 4662559"/>
              <a:gd name="connsiteX5990" fmla="*/ 1819478 w 3461505"/>
              <a:gd name="connsiteY5990" fmla="*/ 196894 h 4662559"/>
              <a:gd name="connsiteX5991" fmla="*/ 1818307 w 3461505"/>
              <a:gd name="connsiteY5991" fmla="*/ 196644 h 4662559"/>
              <a:gd name="connsiteX5992" fmla="*/ 2071239 w 3461505"/>
              <a:gd name="connsiteY5992" fmla="*/ 196630 h 4662559"/>
              <a:gd name="connsiteX5993" fmla="*/ 2069591 w 3461505"/>
              <a:gd name="connsiteY5993" fmla="*/ 199842 h 4662559"/>
              <a:gd name="connsiteX5994" fmla="*/ 2070882 w 3461505"/>
              <a:gd name="connsiteY5994" fmla="*/ 198684 h 4662559"/>
              <a:gd name="connsiteX5995" fmla="*/ 2071239 w 3461505"/>
              <a:gd name="connsiteY5995" fmla="*/ 196630 h 4662559"/>
              <a:gd name="connsiteX5996" fmla="*/ 1432240 w 3461505"/>
              <a:gd name="connsiteY5996" fmla="*/ 195900 h 4662559"/>
              <a:gd name="connsiteX5997" fmla="*/ 1433800 w 3461505"/>
              <a:gd name="connsiteY5997" fmla="*/ 196233 h 4662559"/>
              <a:gd name="connsiteX5998" fmla="*/ 1432474 w 3461505"/>
              <a:gd name="connsiteY5998" fmla="*/ 197286 h 4662559"/>
              <a:gd name="connsiteX5999" fmla="*/ 1431458 w 3461505"/>
              <a:gd name="connsiteY5999" fmla="*/ 195733 h 4662559"/>
              <a:gd name="connsiteX6000" fmla="*/ 1432045 w 3461505"/>
              <a:gd name="connsiteY6000" fmla="*/ 195858 h 4662559"/>
              <a:gd name="connsiteX6001" fmla="*/ 1432216 w 3461505"/>
              <a:gd name="connsiteY6001" fmla="*/ 197492 h 4662559"/>
              <a:gd name="connsiteX6002" fmla="*/ 1430980 w 3461505"/>
              <a:gd name="connsiteY6002" fmla="*/ 198474 h 4662559"/>
              <a:gd name="connsiteX6003" fmla="*/ 1431458 w 3461505"/>
              <a:gd name="connsiteY6003" fmla="*/ 195733 h 4662559"/>
              <a:gd name="connsiteX6004" fmla="*/ 1886305 w 3461505"/>
              <a:gd name="connsiteY6004" fmla="*/ 194205 h 4662559"/>
              <a:gd name="connsiteX6005" fmla="*/ 1887839 w 3461505"/>
              <a:gd name="connsiteY6005" fmla="*/ 217174 h 4662559"/>
              <a:gd name="connsiteX6006" fmla="*/ 1892080 w 3461505"/>
              <a:gd name="connsiteY6006" fmla="*/ 239402 h 4662559"/>
              <a:gd name="connsiteX6007" fmla="*/ 1894747 w 3461505"/>
              <a:gd name="connsiteY6007" fmla="*/ 261293 h 4662559"/>
              <a:gd name="connsiteX6008" fmla="*/ 1893722 w 3461505"/>
              <a:gd name="connsiteY6008" fmla="*/ 261223 h 4662559"/>
              <a:gd name="connsiteX6009" fmla="*/ 1892012 w 3461505"/>
              <a:gd name="connsiteY6009" fmla="*/ 247915 h 4662559"/>
              <a:gd name="connsiteX6010" fmla="*/ 1889949 w 3461505"/>
              <a:gd name="connsiteY6010" fmla="*/ 231838 h 4662559"/>
              <a:gd name="connsiteX6011" fmla="*/ 1891535 w 3461505"/>
              <a:gd name="connsiteY6011" fmla="*/ 250657 h 4662559"/>
              <a:gd name="connsiteX6012" fmla="*/ 1893547 w 3461505"/>
              <a:gd name="connsiteY6012" fmla="*/ 261211 h 4662559"/>
              <a:gd name="connsiteX6013" fmla="*/ 1889878 w 3461505"/>
              <a:gd name="connsiteY6013" fmla="*/ 260963 h 4662559"/>
              <a:gd name="connsiteX6014" fmla="*/ 1889741 w 3461505"/>
              <a:gd name="connsiteY6014" fmla="*/ 261085 h 4662559"/>
              <a:gd name="connsiteX6015" fmla="*/ 1888953 w 3461505"/>
              <a:gd name="connsiteY6015" fmla="*/ 256836 h 4662559"/>
              <a:gd name="connsiteX6016" fmla="*/ 1889367 w 3461505"/>
              <a:gd name="connsiteY6016" fmla="*/ 254458 h 4662559"/>
              <a:gd name="connsiteX6017" fmla="*/ 1887290 w 3461505"/>
              <a:gd name="connsiteY6017" fmla="*/ 248639 h 4662559"/>
              <a:gd name="connsiteX6018" fmla="*/ 1888954 w 3461505"/>
              <a:gd name="connsiteY6018" fmla="*/ 251527 h 4662559"/>
              <a:gd name="connsiteX6019" fmla="*/ 1886175 w 3461505"/>
              <a:gd name="connsiteY6019" fmla="*/ 239562 h 4662559"/>
              <a:gd name="connsiteX6020" fmla="*/ 1886632 w 3461505"/>
              <a:gd name="connsiteY6020" fmla="*/ 243923 h 4662559"/>
              <a:gd name="connsiteX6021" fmla="*/ 1887078 w 3461505"/>
              <a:gd name="connsiteY6021" fmla="*/ 248185 h 4662559"/>
              <a:gd name="connsiteX6022" fmla="*/ 1886315 w 3461505"/>
              <a:gd name="connsiteY6022" fmla="*/ 247222 h 4662559"/>
              <a:gd name="connsiteX6023" fmla="*/ 1886175 w 3461505"/>
              <a:gd name="connsiteY6023" fmla="*/ 239562 h 4662559"/>
              <a:gd name="connsiteX6024" fmla="*/ 1886277 w 3461505"/>
              <a:gd name="connsiteY6024" fmla="*/ 204047 h 4662559"/>
              <a:gd name="connsiteX6025" fmla="*/ 1580107 w 3461505"/>
              <a:gd name="connsiteY6025" fmla="*/ 193353 h 4662559"/>
              <a:gd name="connsiteX6026" fmla="*/ 1581694 w 3461505"/>
              <a:gd name="connsiteY6026" fmla="*/ 212171 h 4662559"/>
              <a:gd name="connsiteX6027" fmla="*/ 1584235 w 3461505"/>
              <a:gd name="connsiteY6027" fmla="*/ 225506 h 4662559"/>
              <a:gd name="connsiteX6028" fmla="*/ 1582171 w 3461505"/>
              <a:gd name="connsiteY6028" fmla="*/ 209430 h 4662559"/>
              <a:gd name="connsiteX6029" fmla="*/ 1580107 w 3461505"/>
              <a:gd name="connsiteY6029" fmla="*/ 193353 h 4662559"/>
              <a:gd name="connsiteX6030" fmla="*/ 1520984 w 3461505"/>
              <a:gd name="connsiteY6030" fmla="*/ 191968 h 4662559"/>
              <a:gd name="connsiteX6031" fmla="*/ 1522423 w 3461505"/>
              <a:gd name="connsiteY6031" fmla="*/ 196674 h 4662559"/>
              <a:gd name="connsiteX6032" fmla="*/ 1524745 w 3461505"/>
              <a:gd name="connsiteY6032" fmla="*/ 204277 h 4662559"/>
              <a:gd name="connsiteX6033" fmla="*/ 1522402 w 3461505"/>
              <a:gd name="connsiteY6033" fmla="*/ 203777 h 4662559"/>
              <a:gd name="connsiteX6034" fmla="*/ 2040779 w 3461505"/>
              <a:gd name="connsiteY6034" fmla="*/ 190126 h 4662559"/>
              <a:gd name="connsiteX6035" fmla="*/ 2037959 w 3461505"/>
              <a:gd name="connsiteY6035" fmla="*/ 192367 h 4662559"/>
              <a:gd name="connsiteX6036" fmla="*/ 2038740 w 3461505"/>
              <a:gd name="connsiteY6036" fmla="*/ 192533 h 4662559"/>
              <a:gd name="connsiteX6037" fmla="*/ 1426271 w 3461505"/>
              <a:gd name="connsiteY6037" fmla="*/ 187785 h 4662559"/>
              <a:gd name="connsiteX6038" fmla="*/ 1425601 w 3461505"/>
              <a:gd name="connsiteY6038" fmla="*/ 191639 h 4662559"/>
              <a:gd name="connsiteX6039" fmla="*/ 1426899 w 3461505"/>
              <a:gd name="connsiteY6039" fmla="*/ 190490 h 4662559"/>
              <a:gd name="connsiteX6040" fmla="*/ 1391358 w 3461505"/>
              <a:gd name="connsiteY6040" fmla="*/ 187361 h 4662559"/>
              <a:gd name="connsiteX6041" fmla="*/ 1392538 w 3461505"/>
              <a:gd name="connsiteY6041" fmla="*/ 195952 h 4662559"/>
              <a:gd name="connsiteX6042" fmla="*/ 1394276 w 3461505"/>
              <a:gd name="connsiteY6042" fmla="*/ 203431 h 4662559"/>
              <a:gd name="connsiteX6043" fmla="*/ 1394328 w 3461505"/>
              <a:gd name="connsiteY6043" fmla="*/ 204004 h 4662559"/>
              <a:gd name="connsiteX6044" fmla="*/ 1393495 w 3461505"/>
              <a:gd name="connsiteY6044" fmla="*/ 203264 h 4662559"/>
              <a:gd name="connsiteX6045" fmla="*/ 1391390 w 3461505"/>
              <a:gd name="connsiteY6045" fmla="*/ 201393 h 4662559"/>
              <a:gd name="connsiteX6046" fmla="*/ 1426591 w 3461505"/>
              <a:gd name="connsiteY6046" fmla="*/ 185944 h 4662559"/>
              <a:gd name="connsiteX6047" fmla="*/ 1427288 w 3461505"/>
              <a:gd name="connsiteY6047" fmla="*/ 190147 h 4662559"/>
              <a:gd name="connsiteX6048" fmla="*/ 1426899 w 3461505"/>
              <a:gd name="connsiteY6048" fmla="*/ 190490 h 4662559"/>
              <a:gd name="connsiteX6049" fmla="*/ 1427248 w 3461505"/>
              <a:gd name="connsiteY6049" fmla="*/ 191991 h 4662559"/>
              <a:gd name="connsiteX6050" fmla="*/ 1425601 w 3461505"/>
              <a:gd name="connsiteY6050" fmla="*/ 191639 h 4662559"/>
              <a:gd name="connsiteX6051" fmla="*/ 1424258 w 3461505"/>
              <a:gd name="connsiteY6051" fmla="*/ 191353 h 4662559"/>
              <a:gd name="connsiteX6052" fmla="*/ 1424206 w 3461505"/>
              <a:gd name="connsiteY6052" fmla="*/ 188508 h 4662559"/>
              <a:gd name="connsiteX6053" fmla="*/ 1424209 w 3461505"/>
              <a:gd name="connsiteY6053" fmla="*/ 188500 h 4662559"/>
              <a:gd name="connsiteX6054" fmla="*/ 1425858 w 3461505"/>
              <a:gd name="connsiteY6054" fmla="*/ 186009 h 4662559"/>
              <a:gd name="connsiteX6055" fmla="*/ 1426271 w 3461505"/>
              <a:gd name="connsiteY6055" fmla="*/ 187785 h 4662559"/>
              <a:gd name="connsiteX6056" fmla="*/ 1912889 w 3461505"/>
              <a:gd name="connsiteY6056" fmla="*/ 178174 h 4662559"/>
              <a:gd name="connsiteX6057" fmla="*/ 1913064 w 3461505"/>
              <a:gd name="connsiteY6057" fmla="*/ 182760 h 4662559"/>
              <a:gd name="connsiteX6058" fmla="*/ 1913542 w 3461505"/>
              <a:gd name="connsiteY6058" fmla="*/ 180018 h 4662559"/>
              <a:gd name="connsiteX6059" fmla="*/ 1912871 w 3461505"/>
              <a:gd name="connsiteY6059" fmla="*/ 177664 h 4662559"/>
              <a:gd name="connsiteX6060" fmla="*/ 1912727 w 3461505"/>
              <a:gd name="connsiteY6060" fmla="*/ 177714 h 4662559"/>
              <a:gd name="connsiteX6061" fmla="*/ 1912889 w 3461505"/>
              <a:gd name="connsiteY6061" fmla="*/ 178174 h 4662559"/>
              <a:gd name="connsiteX6062" fmla="*/ 1529512 w 3461505"/>
              <a:gd name="connsiteY6062" fmla="*/ 176866 h 4662559"/>
              <a:gd name="connsiteX6063" fmla="*/ 1530404 w 3461505"/>
              <a:gd name="connsiteY6063" fmla="*/ 192692 h 4662559"/>
              <a:gd name="connsiteX6064" fmla="*/ 1531774 w 3461505"/>
              <a:gd name="connsiteY6064" fmla="*/ 205779 h 4662559"/>
              <a:gd name="connsiteX6065" fmla="*/ 1530901 w 3461505"/>
              <a:gd name="connsiteY6065" fmla="*/ 182849 h 4662559"/>
              <a:gd name="connsiteX6066" fmla="*/ 1529512 w 3461505"/>
              <a:gd name="connsiteY6066" fmla="*/ 176866 h 4662559"/>
              <a:gd name="connsiteX6067" fmla="*/ 1507947 w 3461505"/>
              <a:gd name="connsiteY6067" fmla="*/ 175105 h 4662559"/>
              <a:gd name="connsiteX6068" fmla="*/ 1511204 w 3461505"/>
              <a:gd name="connsiteY6068" fmla="*/ 184329 h 4662559"/>
              <a:gd name="connsiteX6069" fmla="*/ 1509337 w 3461505"/>
              <a:gd name="connsiteY6069" fmla="*/ 181088 h 4662559"/>
              <a:gd name="connsiteX6070" fmla="*/ 1508643 w 3461505"/>
              <a:gd name="connsiteY6070" fmla="*/ 178097 h 4662559"/>
              <a:gd name="connsiteX6071" fmla="*/ 1507947 w 3461505"/>
              <a:gd name="connsiteY6071" fmla="*/ 175105 h 4662559"/>
              <a:gd name="connsiteX6072" fmla="*/ 1389323 w 3461505"/>
              <a:gd name="connsiteY6072" fmla="*/ 172523 h 4662559"/>
              <a:gd name="connsiteX6073" fmla="*/ 1389184 w 3461505"/>
              <a:gd name="connsiteY6073" fmla="*/ 180311 h 4662559"/>
              <a:gd name="connsiteX6074" fmla="*/ 1391159 w 3461505"/>
              <a:gd name="connsiteY6074" fmla="*/ 185911 h 4662559"/>
              <a:gd name="connsiteX6075" fmla="*/ 1390930 w 3461505"/>
              <a:gd name="connsiteY6075" fmla="*/ 184238 h 4662559"/>
              <a:gd name="connsiteX6076" fmla="*/ 1389323 w 3461505"/>
              <a:gd name="connsiteY6076" fmla="*/ 172523 h 4662559"/>
              <a:gd name="connsiteX6077" fmla="*/ 1280431 w 3461505"/>
              <a:gd name="connsiteY6077" fmla="*/ 171712 h 4662559"/>
              <a:gd name="connsiteX6078" fmla="*/ 1281072 w 3461505"/>
              <a:gd name="connsiteY6078" fmla="*/ 177840 h 4662559"/>
              <a:gd name="connsiteX6079" fmla="*/ 1281471 w 3461505"/>
              <a:gd name="connsiteY6079" fmla="*/ 180080 h 4662559"/>
              <a:gd name="connsiteX6080" fmla="*/ 1280788 w 3461505"/>
              <a:gd name="connsiteY6080" fmla="*/ 180623 h 4662559"/>
              <a:gd name="connsiteX6081" fmla="*/ 1280332 w 3461505"/>
              <a:gd name="connsiteY6081" fmla="*/ 176261 h 4662559"/>
              <a:gd name="connsiteX6082" fmla="*/ 1279877 w 3461505"/>
              <a:gd name="connsiteY6082" fmla="*/ 171900 h 4662559"/>
              <a:gd name="connsiteX6083" fmla="*/ 1361012 w 3461505"/>
              <a:gd name="connsiteY6083" fmla="*/ 166478 h 4662559"/>
              <a:gd name="connsiteX6084" fmla="*/ 1363354 w 3461505"/>
              <a:gd name="connsiteY6084" fmla="*/ 166979 h 4662559"/>
              <a:gd name="connsiteX6085" fmla="*/ 1364745 w 3461505"/>
              <a:gd name="connsiteY6085" fmla="*/ 172960 h 4662559"/>
              <a:gd name="connsiteX6086" fmla="*/ 1362401 w 3461505"/>
              <a:gd name="connsiteY6086" fmla="*/ 172461 h 4662559"/>
              <a:gd name="connsiteX6087" fmla="*/ 1361012 w 3461505"/>
              <a:gd name="connsiteY6087" fmla="*/ 166478 h 4662559"/>
              <a:gd name="connsiteX6088" fmla="*/ 1283649 w 3461505"/>
              <a:gd name="connsiteY6088" fmla="*/ 164177 h 4662559"/>
              <a:gd name="connsiteX6089" fmla="*/ 1283172 w 3461505"/>
              <a:gd name="connsiteY6089" fmla="*/ 166918 h 4662559"/>
              <a:gd name="connsiteX6090" fmla="*/ 1284562 w 3461505"/>
              <a:gd name="connsiteY6090" fmla="*/ 172900 h 4662559"/>
              <a:gd name="connsiteX6091" fmla="*/ 1285952 w 3461505"/>
              <a:gd name="connsiteY6091" fmla="*/ 178883 h 4662559"/>
              <a:gd name="connsiteX6092" fmla="*/ 1283608 w 3461505"/>
              <a:gd name="connsiteY6092" fmla="*/ 178382 h 4662559"/>
              <a:gd name="connsiteX6093" fmla="*/ 1282314 w 3461505"/>
              <a:gd name="connsiteY6093" fmla="*/ 179411 h 4662559"/>
              <a:gd name="connsiteX6094" fmla="*/ 1282244 w 3461505"/>
              <a:gd name="connsiteY6094" fmla="*/ 178091 h 4662559"/>
              <a:gd name="connsiteX6095" fmla="*/ 1281124 w 3461505"/>
              <a:gd name="connsiteY6095" fmla="*/ 171479 h 4662559"/>
              <a:gd name="connsiteX6096" fmla="*/ 1282457 w 3461505"/>
              <a:gd name="connsiteY6096" fmla="*/ 171030 h 4662559"/>
              <a:gd name="connsiteX6097" fmla="*/ 1280830 w 3461505"/>
              <a:gd name="connsiteY6097" fmla="*/ 166417 h 4662559"/>
              <a:gd name="connsiteX6098" fmla="*/ 1282240 w 3461505"/>
              <a:gd name="connsiteY6098" fmla="*/ 165298 h 4662559"/>
              <a:gd name="connsiteX6099" fmla="*/ 1918745 w 3461505"/>
              <a:gd name="connsiteY6099" fmla="*/ 164073 h 4662559"/>
              <a:gd name="connsiteX6100" fmla="*/ 1917098 w 3461505"/>
              <a:gd name="connsiteY6100" fmla="*/ 167284 h 4662559"/>
              <a:gd name="connsiteX6101" fmla="*/ 1918386 w 3461505"/>
              <a:gd name="connsiteY6101" fmla="*/ 166128 h 4662559"/>
              <a:gd name="connsiteX6102" fmla="*/ 1918745 w 3461505"/>
              <a:gd name="connsiteY6102" fmla="*/ 164073 h 4662559"/>
              <a:gd name="connsiteX6103" fmla="*/ 1614421 w 3461505"/>
              <a:gd name="connsiteY6103" fmla="*/ 163722 h 4662559"/>
              <a:gd name="connsiteX6104" fmla="*/ 1619108 w 3461505"/>
              <a:gd name="connsiteY6104" fmla="*/ 164723 h 4662559"/>
              <a:gd name="connsiteX6105" fmla="*/ 1618631 w 3461505"/>
              <a:gd name="connsiteY6105" fmla="*/ 167464 h 4662559"/>
              <a:gd name="connsiteX6106" fmla="*/ 1614858 w 3461505"/>
              <a:gd name="connsiteY6106" fmla="*/ 175187 h 4662559"/>
              <a:gd name="connsiteX6107" fmla="*/ 1614421 w 3461505"/>
              <a:gd name="connsiteY6107" fmla="*/ 163722 h 4662559"/>
              <a:gd name="connsiteX6108" fmla="*/ 1279746 w 3461505"/>
              <a:gd name="connsiteY6108" fmla="*/ 163343 h 4662559"/>
              <a:gd name="connsiteX6109" fmla="*/ 1281307 w 3461505"/>
              <a:gd name="connsiteY6109" fmla="*/ 163675 h 4662559"/>
              <a:gd name="connsiteX6110" fmla="*/ 1279981 w 3461505"/>
              <a:gd name="connsiteY6110" fmla="*/ 164729 h 4662559"/>
              <a:gd name="connsiteX6111" fmla="*/ 1278962 w 3461505"/>
              <a:gd name="connsiteY6111" fmla="*/ 163177 h 4662559"/>
              <a:gd name="connsiteX6112" fmla="*/ 1279550 w 3461505"/>
              <a:gd name="connsiteY6112" fmla="*/ 163302 h 4662559"/>
              <a:gd name="connsiteX6113" fmla="*/ 1279721 w 3461505"/>
              <a:gd name="connsiteY6113" fmla="*/ 164935 h 4662559"/>
              <a:gd name="connsiteX6114" fmla="*/ 1278486 w 3461505"/>
              <a:gd name="connsiteY6114" fmla="*/ 165918 h 4662559"/>
              <a:gd name="connsiteX6115" fmla="*/ 1278962 w 3461505"/>
              <a:gd name="connsiteY6115" fmla="*/ 163177 h 4662559"/>
              <a:gd name="connsiteX6116" fmla="*/ 1113718 w 3461505"/>
              <a:gd name="connsiteY6116" fmla="*/ 162012 h 4662559"/>
              <a:gd name="connsiteX6117" fmla="*/ 1116062 w 3461505"/>
              <a:gd name="connsiteY6117" fmla="*/ 162512 h 4662559"/>
              <a:gd name="connsiteX6118" fmla="*/ 1115584 w 3461505"/>
              <a:gd name="connsiteY6118" fmla="*/ 165253 h 4662559"/>
              <a:gd name="connsiteX6119" fmla="*/ 1114632 w 3461505"/>
              <a:gd name="connsiteY6119" fmla="*/ 170735 h 4662559"/>
              <a:gd name="connsiteX6120" fmla="*/ 1112765 w 3461505"/>
              <a:gd name="connsiteY6120" fmla="*/ 167493 h 4662559"/>
              <a:gd name="connsiteX6121" fmla="*/ 1368490 w 3461505"/>
              <a:gd name="connsiteY6121" fmla="*/ 159411 h 4662559"/>
              <a:gd name="connsiteX6122" fmla="*/ 1369927 w 3461505"/>
              <a:gd name="connsiteY6122" fmla="*/ 164118 h 4662559"/>
              <a:gd name="connsiteX6123" fmla="*/ 1372251 w 3461505"/>
              <a:gd name="connsiteY6123" fmla="*/ 171721 h 4662559"/>
              <a:gd name="connsiteX6124" fmla="*/ 1369907 w 3461505"/>
              <a:gd name="connsiteY6124" fmla="*/ 171220 h 4662559"/>
              <a:gd name="connsiteX6125" fmla="*/ 1508305 w 3461505"/>
              <a:gd name="connsiteY6125" fmla="*/ 159073 h 4662559"/>
              <a:gd name="connsiteX6126" fmla="*/ 1505645 w 3461505"/>
              <a:gd name="connsiteY6126" fmla="*/ 160400 h 4662559"/>
              <a:gd name="connsiteX6127" fmla="*/ 1507511 w 3461505"/>
              <a:gd name="connsiteY6127" fmla="*/ 163640 h 4662559"/>
              <a:gd name="connsiteX6128" fmla="*/ 1508464 w 3461505"/>
              <a:gd name="connsiteY6128" fmla="*/ 158159 h 4662559"/>
              <a:gd name="connsiteX6129" fmla="*/ 1508305 w 3461505"/>
              <a:gd name="connsiteY6129" fmla="*/ 159073 h 4662559"/>
              <a:gd name="connsiteX6130" fmla="*/ 1509635 w 3461505"/>
              <a:gd name="connsiteY6130" fmla="*/ 158409 h 4662559"/>
              <a:gd name="connsiteX6131" fmla="*/ 1508464 w 3461505"/>
              <a:gd name="connsiteY6131" fmla="*/ 158159 h 4662559"/>
              <a:gd name="connsiteX6132" fmla="*/ 1888285 w 3461505"/>
              <a:gd name="connsiteY6132" fmla="*/ 157569 h 4662559"/>
              <a:gd name="connsiteX6133" fmla="*/ 1885464 w 3461505"/>
              <a:gd name="connsiteY6133" fmla="*/ 159810 h 4662559"/>
              <a:gd name="connsiteX6134" fmla="*/ 1886245 w 3461505"/>
              <a:gd name="connsiteY6134" fmla="*/ 159977 h 4662559"/>
              <a:gd name="connsiteX6135" fmla="*/ 1273776 w 3461505"/>
              <a:gd name="connsiteY6135" fmla="*/ 155228 h 4662559"/>
              <a:gd name="connsiteX6136" fmla="*/ 1273106 w 3461505"/>
              <a:gd name="connsiteY6136" fmla="*/ 159083 h 4662559"/>
              <a:gd name="connsiteX6137" fmla="*/ 1274405 w 3461505"/>
              <a:gd name="connsiteY6137" fmla="*/ 157934 h 4662559"/>
              <a:gd name="connsiteX6138" fmla="*/ 1238865 w 3461505"/>
              <a:gd name="connsiteY6138" fmla="*/ 154804 h 4662559"/>
              <a:gd name="connsiteX6139" fmla="*/ 1240043 w 3461505"/>
              <a:gd name="connsiteY6139" fmla="*/ 163395 h 4662559"/>
              <a:gd name="connsiteX6140" fmla="*/ 1241780 w 3461505"/>
              <a:gd name="connsiteY6140" fmla="*/ 170873 h 4662559"/>
              <a:gd name="connsiteX6141" fmla="*/ 1241834 w 3461505"/>
              <a:gd name="connsiteY6141" fmla="*/ 171447 h 4662559"/>
              <a:gd name="connsiteX6142" fmla="*/ 1241001 w 3461505"/>
              <a:gd name="connsiteY6142" fmla="*/ 170707 h 4662559"/>
              <a:gd name="connsiteX6143" fmla="*/ 1238896 w 3461505"/>
              <a:gd name="connsiteY6143" fmla="*/ 168836 h 4662559"/>
              <a:gd name="connsiteX6144" fmla="*/ 1274096 w 3461505"/>
              <a:gd name="connsiteY6144" fmla="*/ 153386 h 4662559"/>
              <a:gd name="connsiteX6145" fmla="*/ 1274793 w 3461505"/>
              <a:gd name="connsiteY6145" fmla="*/ 157591 h 4662559"/>
              <a:gd name="connsiteX6146" fmla="*/ 1274405 w 3461505"/>
              <a:gd name="connsiteY6146" fmla="*/ 157934 h 4662559"/>
              <a:gd name="connsiteX6147" fmla="*/ 1274754 w 3461505"/>
              <a:gd name="connsiteY6147" fmla="*/ 159435 h 4662559"/>
              <a:gd name="connsiteX6148" fmla="*/ 1273106 w 3461505"/>
              <a:gd name="connsiteY6148" fmla="*/ 159083 h 4662559"/>
              <a:gd name="connsiteX6149" fmla="*/ 1271763 w 3461505"/>
              <a:gd name="connsiteY6149" fmla="*/ 158796 h 4662559"/>
              <a:gd name="connsiteX6150" fmla="*/ 1271711 w 3461505"/>
              <a:gd name="connsiteY6150" fmla="*/ 155950 h 4662559"/>
              <a:gd name="connsiteX6151" fmla="*/ 1271715 w 3461505"/>
              <a:gd name="connsiteY6151" fmla="*/ 155943 h 4662559"/>
              <a:gd name="connsiteX6152" fmla="*/ 1273364 w 3461505"/>
              <a:gd name="connsiteY6152" fmla="*/ 153452 h 4662559"/>
              <a:gd name="connsiteX6153" fmla="*/ 1273776 w 3461505"/>
              <a:gd name="connsiteY6153" fmla="*/ 155228 h 4662559"/>
              <a:gd name="connsiteX6154" fmla="*/ 1108119 w 3461505"/>
              <a:gd name="connsiteY6154" fmla="*/ 152287 h 4662559"/>
              <a:gd name="connsiteX6155" fmla="*/ 1108099 w 3461505"/>
              <a:gd name="connsiteY6155" fmla="*/ 159391 h 4662559"/>
              <a:gd name="connsiteX6156" fmla="*/ 1108079 w 3461505"/>
              <a:gd name="connsiteY6156" fmla="*/ 166494 h 4662559"/>
              <a:gd name="connsiteX6157" fmla="*/ 1106213 w 3461505"/>
              <a:gd name="connsiteY6157" fmla="*/ 163252 h 4662559"/>
              <a:gd name="connsiteX6158" fmla="*/ 1621490 w 3461505"/>
              <a:gd name="connsiteY6158" fmla="*/ 151017 h 4662559"/>
              <a:gd name="connsiteX6159" fmla="*/ 1620547 w 3461505"/>
              <a:gd name="connsiteY6159" fmla="*/ 152948 h 4662559"/>
              <a:gd name="connsiteX6160" fmla="*/ 1620720 w 3461505"/>
              <a:gd name="connsiteY6160" fmla="*/ 153582 h 4662559"/>
              <a:gd name="connsiteX6161" fmla="*/ 1621838 w 3461505"/>
              <a:gd name="connsiteY6161" fmla="*/ 152513 h 4662559"/>
              <a:gd name="connsiteX6162" fmla="*/ 1621490 w 3461505"/>
              <a:gd name="connsiteY6162" fmla="*/ 151017 h 4662559"/>
              <a:gd name="connsiteX6163" fmla="*/ 1377017 w 3461505"/>
              <a:gd name="connsiteY6163" fmla="*/ 144309 h 4662559"/>
              <a:gd name="connsiteX6164" fmla="*/ 1377911 w 3461505"/>
              <a:gd name="connsiteY6164" fmla="*/ 160135 h 4662559"/>
              <a:gd name="connsiteX6165" fmla="*/ 1379280 w 3461505"/>
              <a:gd name="connsiteY6165" fmla="*/ 173222 h 4662559"/>
              <a:gd name="connsiteX6166" fmla="*/ 1378408 w 3461505"/>
              <a:gd name="connsiteY6166" fmla="*/ 150293 h 4662559"/>
              <a:gd name="connsiteX6167" fmla="*/ 1377017 w 3461505"/>
              <a:gd name="connsiteY6167" fmla="*/ 144309 h 4662559"/>
              <a:gd name="connsiteX6168" fmla="*/ 1109550 w 3461505"/>
              <a:gd name="connsiteY6168" fmla="*/ 144064 h 4662559"/>
              <a:gd name="connsiteX6169" fmla="*/ 1112329 w 3461505"/>
              <a:gd name="connsiteY6169" fmla="*/ 156029 h 4662559"/>
              <a:gd name="connsiteX6170" fmla="*/ 1114195 w 3461505"/>
              <a:gd name="connsiteY6170" fmla="*/ 159270 h 4662559"/>
              <a:gd name="connsiteX6171" fmla="*/ 1110422 w 3461505"/>
              <a:gd name="connsiteY6171" fmla="*/ 166994 h 4662559"/>
              <a:gd name="connsiteX6172" fmla="*/ 1109550 w 3461505"/>
              <a:gd name="connsiteY6172" fmla="*/ 144064 h 4662559"/>
              <a:gd name="connsiteX6173" fmla="*/ 1355453 w 3461505"/>
              <a:gd name="connsiteY6173" fmla="*/ 142548 h 4662559"/>
              <a:gd name="connsiteX6174" fmla="*/ 1358709 w 3461505"/>
              <a:gd name="connsiteY6174" fmla="*/ 151772 h 4662559"/>
              <a:gd name="connsiteX6175" fmla="*/ 1356843 w 3461505"/>
              <a:gd name="connsiteY6175" fmla="*/ 148532 h 4662559"/>
              <a:gd name="connsiteX6176" fmla="*/ 1356148 w 3461505"/>
              <a:gd name="connsiteY6176" fmla="*/ 145540 h 4662559"/>
              <a:gd name="connsiteX6177" fmla="*/ 1355453 w 3461505"/>
              <a:gd name="connsiteY6177" fmla="*/ 142548 h 4662559"/>
              <a:gd name="connsiteX6178" fmla="*/ 1236827 w 3461505"/>
              <a:gd name="connsiteY6178" fmla="*/ 139967 h 4662559"/>
              <a:gd name="connsiteX6179" fmla="*/ 1236688 w 3461505"/>
              <a:gd name="connsiteY6179" fmla="*/ 147755 h 4662559"/>
              <a:gd name="connsiteX6180" fmla="*/ 1238665 w 3461505"/>
              <a:gd name="connsiteY6180" fmla="*/ 153355 h 4662559"/>
              <a:gd name="connsiteX6181" fmla="*/ 1238435 w 3461505"/>
              <a:gd name="connsiteY6181" fmla="*/ 151681 h 4662559"/>
              <a:gd name="connsiteX6182" fmla="*/ 1236827 w 3461505"/>
              <a:gd name="connsiteY6182" fmla="*/ 139967 h 4662559"/>
              <a:gd name="connsiteX6183" fmla="*/ 1603049 w 3461505"/>
              <a:gd name="connsiteY6183" fmla="*/ 139688 h 4662559"/>
              <a:gd name="connsiteX6184" fmla="*/ 1603222 w 3461505"/>
              <a:gd name="connsiteY6184" fmla="*/ 144275 h 4662559"/>
              <a:gd name="connsiteX6185" fmla="*/ 1603700 w 3461505"/>
              <a:gd name="connsiteY6185" fmla="*/ 141533 h 4662559"/>
              <a:gd name="connsiteX6186" fmla="*/ 1603029 w 3461505"/>
              <a:gd name="connsiteY6186" fmla="*/ 139178 h 4662559"/>
              <a:gd name="connsiteX6187" fmla="*/ 1602885 w 3461505"/>
              <a:gd name="connsiteY6187" fmla="*/ 139228 h 4662559"/>
              <a:gd name="connsiteX6188" fmla="*/ 1603049 w 3461505"/>
              <a:gd name="connsiteY6188" fmla="*/ 139688 h 4662559"/>
              <a:gd name="connsiteX6189" fmla="*/ 1208517 w 3461505"/>
              <a:gd name="connsiteY6189" fmla="*/ 133921 h 4662559"/>
              <a:gd name="connsiteX6190" fmla="*/ 1210860 w 3461505"/>
              <a:gd name="connsiteY6190" fmla="*/ 134421 h 4662559"/>
              <a:gd name="connsiteX6191" fmla="*/ 1212250 w 3461505"/>
              <a:gd name="connsiteY6191" fmla="*/ 140405 h 4662559"/>
              <a:gd name="connsiteX6192" fmla="*/ 1209907 w 3461505"/>
              <a:gd name="connsiteY6192" fmla="*/ 139904 h 4662559"/>
              <a:gd name="connsiteX6193" fmla="*/ 1208517 w 3461505"/>
              <a:gd name="connsiteY6193" fmla="*/ 133921 h 4662559"/>
              <a:gd name="connsiteX6194" fmla="*/ 1131154 w 3461505"/>
              <a:gd name="connsiteY6194" fmla="*/ 131620 h 4662559"/>
              <a:gd name="connsiteX6195" fmla="*/ 1130677 w 3461505"/>
              <a:gd name="connsiteY6195" fmla="*/ 134360 h 4662559"/>
              <a:gd name="connsiteX6196" fmla="*/ 1132068 w 3461505"/>
              <a:gd name="connsiteY6196" fmla="*/ 140343 h 4662559"/>
              <a:gd name="connsiteX6197" fmla="*/ 1133457 w 3461505"/>
              <a:gd name="connsiteY6197" fmla="*/ 146326 h 4662559"/>
              <a:gd name="connsiteX6198" fmla="*/ 1131115 w 3461505"/>
              <a:gd name="connsiteY6198" fmla="*/ 145826 h 4662559"/>
              <a:gd name="connsiteX6199" fmla="*/ 1128294 w 3461505"/>
              <a:gd name="connsiteY6199" fmla="*/ 148066 h 4662559"/>
              <a:gd name="connsiteX6200" fmla="*/ 1127837 w 3461505"/>
              <a:gd name="connsiteY6200" fmla="*/ 143705 h 4662559"/>
              <a:gd name="connsiteX6201" fmla="*/ 1127381 w 3461505"/>
              <a:gd name="connsiteY6201" fmla="*/ 139343 h 4662559"/>
              <a:gd name="connsiteX6202" fmla="*/ 1129963 w 3461505"/>
              <a:gd name="connsiteY6202" fmla="*/ 138473 h 4662559"/>
              <a:gd name="connsiteX6203" fmla="*/ 1128334 w 3461505"/>
              <a:gd name="connsiteY6203" fmla="*/ 133861 h 4662559"/>
              <a:gd name="connsiteX6204" fmla="*/ 1129744 w 3461505"/>
              <a:gd name="connsiteY6204" fmla="*/ 132741 h 4662559"/>
              <a:gd name="connsiteX6205" fmla="*/ 1126469 w 3461505"/>
              <a:gd name="connsiteY6205" fmla="*/ 130619 h 4662559"/>
              <a:gd name="connsiteX6206" fmla="*/ 1128811 w 3461505"/>
              <a:gd name="connsiteY6206" fmla="*/ 131120 h 4662559"/>
              <a:gd name="connsiteX6207" fmla="*/ 1125992 w 3461505"/>
              <a:gd name="connsiteY6207" fmla="*/ 133361 h 4662559"/>
              <a:gd name="connsiteX6208" fmla="*/ 1126469 w 3461505"/>
              <a:gd name="connsiteY6208" fmla="*/ 130619 h 4662559"/>
              <a:gd name="connsiteX6209" fmla="*/ 1607256 w 3461505"/>
              <a:gd name="connsiteY6209" fmla="*/ 128799 h 4662559"/>
              <a:gd name="connsiteX6210" fmla="*/ 1602786 w 3461505"/>
              <a:gd name="connsiteY6210" fmla="*/ 132810 h 4662559"/>
              <a:gd name="connsiteX6211" fmla="*/ 1605130 w 3461505"/>
              <a:gd name="connsiteY6211" fmla="*/ 133310 h 4662559"/>
              <a:gd name="connsiteX6212" fmla="*/ 1602309 w 3461505"/>
              <a:gd name="connsiteY6212" fmla="*/ 135550 h 4662559"/>
              <a:gd name="connsiteX6213" fmla="*/ 1603005 w 3461505"/>
              <a:gd name="connsiteY6213" fmla="*/ 138542 h 4662559"/>
              <a:gd name="connsiteX6214" fmla="*/ 1603029 w 3461505"/>
              <a:gd name="connsiteY6214" fmla="*/ 139178 h 4662559"/>
              <a:gd name="connsiteX6215" fmla="*/ 1604176 w 3461505"/>
              <a:gd name="connsiteY6215" fmla="*/ 138792 h 4662559"/>
              <a:gd name="connsiteX6216" fmla="*/ 1606042 w 3461505"/>
              <a:gd name="connsiteY6216" fmla="*/ 142033 h 4662559"/>
              <a:gd name="connsiteX6217" fmla="*/ 1606300 w 3461505"/>
              <a:gd name="connsiteY6217" fmla="*/ 133560 h 4662559"/>
              <a:gd name="connsiteX6218" fmla="*/ 1606604 w 3461505"/>
              <a:gd name="connsiteY6218" fmla="*/ 130071 h 4662559"/>
              <a:gd name="connsiteX6219" fmla="*/ 1117096 w 3461505"/>
              <a:gd name="connsiteY6219" fmla="*/ 128618 h 4662559"/>
              <a:gd name="connsiteX6220" fmla="*/ 1114732 w 3461505"/>
              <a:gd name="connsiteY6220" fmla="*/ 135221 h 4662559"/>
              <a:gd name="connsiteX6221" fmla="*/ 1112369 w 3461505"/>
              <a:gd name="connsiteY6221" fmla="*/ 141824 h 4662559"/>
              <a:gd name="connsiteX6222" fmla="*/ 1110026 w 3461505"/>
              <a:gd name="connsiteY6222" fmla="*/ 141323 h 4662559"/>
              <a:gd name="connsiteX6223" fmla="*/ 1107683 w 3461505"/>
              <a:gd name="connsiteY6223" fmla="*/ 140823 h 4662559"/>
              <a:gd name="connsiteX6224" fmla="*/ 1110420 w 3461505"/>
              <a:gd name="connsiteY6224" fmla="*/ 131298 h 4662559"/>
              <a:gd name="connsiteX6225" fmla="*/ 1110980 w 3461505"/>
              <a:gd name="connsiteY6225" fmla="*/ 135842 h 4662559"/>
              <a:gd name="connsiteX6226" fmla="*/ 1115209 w 3461505"/>
              <a:gd name="connsiteY6226" fmla="*/ 132480 h 4662559"/>
              <a:gd name="connsiteX6227" fmla="*/ 1117096 w 3461505"/>
              <a:gd name="connsiteY6227" fmla="*/ 128618 h 4662559"/>
              <a:gd name="connsiteX6228" fmla="*/ 1215995 w 3461505"/>
              <a:gd name="connsiteY6228" fmla="*/ 126854 h 4662559"/>
              <a:gd name="connsiteX6229" fmla="*/ 1217433 w 3461505"/>
              <a:gd name="connsiteY6229" fmla="*/ 131560 h 4662559"/>
              <a:gd name="connsiteX6230" fmla="*/ 1219756 w 3461505"/>
              <a:gd name="connsiteY6230" fmla="*/ 139164 h 4662559"/>
              <a:gd name="connsiteX6231" fmla="*/ 1217414 w 3461505"/>
              <a:gd name="connsiteY6231" fmla="*/ 138664 h 4662559"/>
              <a:gd name="connsiteX6232" fmla="*/ 1355812 w 3461505"/>
              <a:gd name="connsiteY6232" fmla="*/ 126515 h 4662559"/>
              <a:gd name="connsiteX6233" fmla="*/ 1353150 w 3461505"/>
              <a:gd name="connsiteY6233" fmla="*/ 127844 h 4662559"/>
              <a:gd name="connsiteX6234" fmla="*/ 1355017 w 3461505"/>
              <a:gd name="connsiteY6234" fmla="*/ 131084 h 4662559"/>
              <a:gd name="connsiteX6235" fmla="*/ 1355971 w 3461505"/>
              <a:gd name="connsiteY6235" fmla="*/ 125603 h 4662559"/>
              <a:gd name="connsiteX6236" fmla="*/ 1355812 w 3461505"/>
              <a:gd name="connsiteY6236" fmla="*/ 126515 h 4662559"/>
              <a:gd name="connsiteX6237" fmla="*/ 1357141 w 3461505"/>
              <a:gd name="connsiteY6237" fmla="*/ 125853 h 4662559"/>
              <a:gd name="connsiteX6238" fmla="*/ 1355971 w 3461505"/>
              <a:gd name="connsiteY6238" fmla="*/ 125603 h 4662559"/>
              <a:gd name="connsiteX6239" fmla="*/ 1608902 w 3461505"/>
              <a:gd name="connsiteY6239" fmla="*/ 125587 h 4662559"/>
              <a:gd name="connsiteX6240" fmla="*/ 1607256 w 3461505"/>
              <a:gd name="connsiteY6240" fmla="*/ 128799 h 4662559"/>
              <a:gd name="connsiteX6241" fmla="*/ 1608545 w 3461505"/>
              <a:gd name="connsiteY6241" fmla="*/ 127643 h 4662559"/>
              <a:gd name="connsiteX6242" fmla="*/ 1608902 w 3461505"/>
              <a:gd name="connsiteY6242" fmla="*/ 125587 h 4662559"/>
              <a:gd name="connsiteX6243" fmla="*/ 1423968 w 3461505"/>
              <a:gd name="connsiteY6243" fmla="*/ 123163 h 4662559"/>
              <a:gd name="connsiteX6244" fmla="*/ 1425502 w 3461505"/>
              <a:gd name="connsiteY6244" fmla="*/ 146133 h 4662559"/>
              <a:gd name="connsiteX6245" fmla="*/ 1429744 w 3461505"/>
              <a:gd name="connsiteY6245" fmla="*/ 168360 h 4662559"/>
              <a:gd name="connsiteX6246" fmla="*/ 1432411 w 3461505"/>
              <a:gd name="connsiteY6246" fmla="*/ 190251 h 4662559"/>
              <a:gd name="connsiteX6247" fmla="*/ 1431384 w 3461505"/>
              <a:gd name="connsiteY6247" fmla="*/ 190181 h 4662559"/>
              <a:gd name="connsiteX6248" fmla="*/ 1429676 w 3461505"/>
              <a:gd name="connsiteY6248" fmla="*/ 176874 h 4662559"/>
              <a:gd name="connsiteX6249" fmla="*/ 1427612 w 3461505"/>
              <a:gd name="connsiteY6249" fmla="*/ 160797 h 4662559"/>
              <a:gd name="connsiteX6250" fmla="*/ 1429200 w 3461505"/>
              <a:gd name="connsiteY6250" fmla="*/ 179615 h 4662559"/>
              <a:gd name="connsiteX6251" fmla="*/ 1431210 w 3461505"/>
              <a:gd name="connsiteY6251" fmla="*/ 190170 h 4662559"/>
              <a:gd name="connsiteX6252" fmla="*/ 1427541 w 3461505"/>
              <a:gd name="connsiteY6252" fmla="*/ 189922 h 4662559"/>
              <a:gd name="connsiteX6253" fmla="*/ 1427404 w 3461505"/>
              <a:gd name="connsiteY6253" fmla="*/ 190043 h 4662559"/>
              <a:gd name="connsiteX6254" fmla="*/ 1426617 w 3461505"/>
              <a:gd name="connsiteY6254" fmla="*/ 185794 h 4662559"/>
              <a:gd name="connsiteX6255" fmla="*/ 1427031 w 3461505"/>
              <a:gd name="connsiteY6255" fmla="*/ 183416 h 4662559"/>
              <a:gd name="connsiteX6256" fmla="*/ 1424955 w 3461505"/>
              <a:gd name="connsiteY6256" fmla="*/ 177596 h 4662559"/>
              <a:gd name="connsiteX6257" fmla="*/ 1426619 w 3461505"/>
              <a:gd name="connsiteY6257" fmla="*/ 180485 h 4662559"/>
              <a:gd name="connsiteX6258" fmla="*/ 1423839 w 3461505"/>
              <a:gd name="connsiteY6258" fmla="*/ 168519 h 4662559"/>
              <a:gd name="connsiteX6259" fmla="*/ 1424295 w 3461505"/>
              <a:gd name="connsiteY6259" fmla="*/ 172881 h 4662559"/>
              <a:gd name="connsiteX6260" fmla="*/ 1424741 w 3461505"/>
              <a:gd name="connsiteY6260" fmla="*/ 177142 h 4662559"/>
              <a:gd name="connsiteX6261" fmla="*/ 1423979 w 3461505"/>
              <a:gd name="connsiteY6261" fmla="*/ 176180 h 4662559"/>
              <a:gd name="connsiteX6262" fmla="*/ 1423839 w 3461505"/>
              <a:gd name="connsiteY6262" fmla="*/ 168519 h 4662559"/>
              <a:gd name="connsiteX6263" fmla="*/ 1423940 w 3461505"/>
              <a:gd name="connsiteY6263" fmla="*/ 133006 h 4662559"/>
              <a:gd name="connsiteX6264" fmla="*/ 1121282 w 3461505"/>
              <a:gd name="connsiteY6264" fmla="*/ 122671 h 4662559"/>
              <a:gd name="connsiteX6265" fmla="*/ 1120611 w 3461505"/>
              <a:gd name="connsiteY6265" fmla="*/ 126526 h 4662559"/>
              <a:gd name="connsiteX6266" fmla="*/ 1121910 w 3461505"/>
              <a:gd name="connsiteY6266" fmla="*/ 125376 h 4662559"/>
              <a:gd name="connsiteX6267" fmla="*/ 1578443 w 3461505"/>
              <a:gd name="connsiteY6267" fmla="*/ 119084 h 4662559"/>
              <a:gd name="connsiteX6268" fmla="*/ 1575623 w 3461505"/>
              <a:gd name="connsiteY6268" fmla="*/ 121324 h 4662559"/>
              <a:gd name="connsiteX6269" fmla="*/ 1576404 w 3461505"/>
              <a:gd name="connsiteY6269" fmla="*/ 121491 h 4662559"/>
              <a:gd name="connsiteX6270" fmla="*/ 1224523 w 3461505"/>
              <a:gd name="connsiteY6270" fmla="*/ 111753 h 4662559"/>
              <a:gd name="connsiteX6271" fmla="*/ 1225416 w 3461505"/>
              <a:gd name="connsiteY6271" fmla="*/ 127579 h 4662559"/>
              <a:gd name="connsiteX6272" fmla="*/ 1226785 w 3461505"/>
              <a:gd name="connsiteY6272" fmla="*/ 140665 h 4662559"/>
              <a:gd name="connsiteX6273" fmla="*/ 1225913 w 3461505"/>
              <a:gd name="connsiteY6273" fmla="*/ 117736 h 4662559"/>
              <a:gd name="connsiteX6274" fmla="*/ 1224523 w 3461505"/>
              <a:gd name="connsiteY6274" fmla="*/ 111753 h 4662559"/>
              <a:gd name="connsiteX6275" fmla="*/ 1202958 w 3461505"/>
              <a:gd name="connsiteY6275" fmla="*/ 109992 h 4662559"/>
              <a:gd name="connsiteX6276" fmla="*/ 1206215 w 3461505"/>
              <a:gd name="connsiteY6276" fmla="*/ 119216 h 4662559"/>
              <a:gd name="connsiteX6277" fmla="*/ 1204347 w 3461505"/>
              <a:gd name="connsiteY6277" fmla="*/ 115975 h 4662559"/>
              <a:gd name="connsiteX6278" fmla="*/ 1203653 w 3461505"/>
              <a:gd name="connsiteY6278" fmla="*/ 112983 h 4662559"/>
              <a:gd name="connsiteX6279" fmla="*/ 1202958 w 3461505"/>
              <a:gd name="connsiteY6279" fmla="*/ 109992 h 4662559"/>
              <a:gd name="connsiteX6280" fmla="*/ 1084333 w 3461505"/>
              <a:gd name="connsiteY6280" fmla="*/ 107409 h 4662559"/>
              <a:gd name="connsiteX6281" fmla="*/ 1084194 w 3461505"/>
              <a:gd name="connsiteY6281" fmla="*/ 115197 h 4662559"/>
              <a:gd name="connsiteX6282" fmla="*/ 1086171 w 3461505"/>
              <a:gd name="connsiteY6282" fmla="*/ 120798 h 4662559"/>
              <a:gd name="connsiteX6283" fmla="*/ 1085940 w 3461505"/>
              <a:gd name="connsiteY6283" fmla="*/ 119124 h 4662559"/>
              <a:gd name="connsiteX6284" fmla="*/ 1084333 w 3461505"/>
              <a:gd name="connsiteY6284" fmla="*/ 107409 h 4662559"/>
              <a:gd name="connsiteX6285" fmla="*/ 1450553 w 3461505"/>
              <a:gd name="connsiteY6285" fmla="*/ 107132 h 4662559"/>
              <a:gd name="connsiteX6286" fmla="*/ 1450728 w 3461505"/>
              <a:gd name="connsiteY6286" fmla="*/ 111718 h 4662559"/>
              <a:gd name="connsiteX6287" fmla="*/ 1451205 w 3461505"/>
              <a:gd name="connsiteY6287" fmla="*/ 108977 h 4662559"/>
              <a:gd name="connsiteX6288" fmla="*/ 1450534 w 3461505"/>
              <a:gd name="connsiteY6288" fmla="*/ 106622 h 4662559"/>
              <a:gd name="connsiteX6289" fmla="*/ 1450390 w 3461505"/>
              <a:gd name="connsiteY6289" fmla="*/ 106671 h 4662559"/>
              <a:gd name="connsiteX6290" fmla="*/ 1450553 w 3461505"/>
              <a:gd name="connsiteY6290" fmla="*/ 107132 h 4662559"/>
              <a:gd name="connsiteX6291" fmla="*/ 1203317 w 3461505"/>
              <a:gd name="connsiteY6291" fmla="*/ 93959 h 4662559"/>
              <a:gd name="connsiteX6292" fmla="*/ 1200656 w 3461505"/>
              <a:gd name="connsiteY6292" fmla="*/ 95286 h 4662559"/>
              <a:gd name="connsiteX6293" fmla="*/ 1202522 w 3461505"/>
              <a:gd name="connsiteY6293" fmla="*/ 98528 h 4662559"/>
              <a:gd name="connsiteX6294" fmla="*/ 1203476 w 3461505"/>
              <a:gd name="connsiteY6294" fmla="*/ 93045 h 4662559"/>
              <a:gd name="connsiteX6295" fmla="*/ 1203317 w 3461505"/>
              <a:gd name="connsiteY6295" fmla="*/ 93959 h 4662559"/>
              <a:gd name="connsiteX6296" fmla="*/ 1204648 w 3461505"/>
              <a:gd name="connsiteY6296" fmla="*/ 93295 h 4662559"/>
              <a:gd name="connsiteX6297" fmla="*/ 1203476 w 3461505"/>
              <a:gd name="connsiteY6297" fmla="*/ 93045 h 4662559"/>
              <a:gd name="connsiteX6298" fmla="*/ 1456408 w 3461505"/>
              <a:gd name="connsiteY6298" fmla="*/ 93031 h 4662559"/>
              <a:gd name="connsiteX6299" fmla="*/ 1454761 w 3461505"/>
              <a:gd name="connsiteY6299" fmla="*/ 96243 h 4662559"/>
              <a:gd name="connsiteX6300" fmla="*/ 1456050 w 3461505"/>
              <a:gd name="connsiteY6300" fmla="*/ 95085 h 4662559"/>
              <a:gd name="connsiteX6301" fmla="*/ 1456408 w 3461505"/>
              <a:gd name="connsiteY6301" fmla="*/ 93031 h 4662559"/>
              <a:gd name="connsiteX6302" fmla="*/ 1271474 w 3461505"/>
              <a:gd name="connsiteY6302" fmla="*/ 90606 h 4662559"/>
              <a:gd name="connsiteX6303" fmla="*/ 1273009 w 3461505"/>
              <a:gd name="connsiteY6303" fmla="*/ 113575 h 4662559"/>
              <a:gd name="connsiteX6304" fmla="*/ 1277249 w 3461505"/>
              <a:gd name="connsiteY6304" fmla="*/ 135803 h 4662559"/>
              <a:gd name="connsiteX6305" fmla="*/ 1279916 w 3461505"/>
              <a:gd name="connsiteY6305" fmla="*/ 157694 h 4662559"/>
              <a:gd name="connsiteX6306" fmla="*/ 1278890 w 3461505"/>
              <a:gd name="connsiteY6306" fmla="*/ 157624 h 4662559"/>
              <a:gd name="connsiteX6307" fmla="*/ 1277182 w 3461505"/>
              <a:gd name="connsiteY6307" fmla="*/ 144316 h 4662559"/>
              <a:gd name="connsiteX6308" fmla="*/ 1275117 w 3461505"/>
              <a:gd name="connsiteY6308" fmla="*/ 128240 h 4662559"/>
              <a:gd name="connsiteX6309" fmla="*/ 1276706 w 3461505"/>
              <a:gd name="connsiteY6309" fmla="*/ 147058 h 4662559"/>
              <a:gd name="connsiteX6310" fmla="*/ 1278716 w 3461505"/>
              <a:gd name="connsiteY6310" fmla="*/ 157613 h 4662559"/>
              <a:gd name="connsiteX6311" fmla="*/ 1275047 w 3461505"/>
              <a:gd name="connsiteY6311" fmla="*/ 157364 h 4662559"/>
              <a:gd name="connsiteX6312" fmla="*/ 1274910 w 3461505"/>
              <a:gd name="connsiteY6312" fmla="*/ 157486 h 4662559"/>
              <a:gd name="connsiteX6313" fmla="*/ 1274123 w 3461505"/>
              <a:gd name="connsiteY6313" fmla="*/ 153238 h 4662559"/>
              <a:gd name="connsiteX6314" fmla="*/ 1274536 w 3461505"/>
              <a:gd name="connsiteY6314" fmla="*/ 150859 h 4662559"/>
              <a:gd name="connsiteX6315" fmla="*/ 1272461 w 3461505"/>
              <a:gd name="connsiteY6315" fmla="*/ 145040 h 4662559"/>
              <a:gd name="connsiteX6316" fmla="*/ 1274123 w 3461505"/>
              <a:gd name="connsiteY6316" fmla="*/ 147928 h 4662559"/>
              <a:gd name="connsiteX6317" fmla="*/ 1271344 w 3461505"/>
              <a:gd name="connsiteY6317" fmla="*/ 135963 h 4662559"/>
              <a:gd name="connsiteX6318" fmla="*/ 1271800 w 3461505"/>
              <a:gd name="connsiteY6318" fmla="*/ 140325 h 4662559"/>
              <a:gd name="connsiteX6319" fmla="*/ 1272247 w 3461505"/>
              <a:gd name="connsiteY6319" fmla="*/ 144586 h 4662559"/>
              <a:gd name="connsiteX6320" fmla="*/ 1271485 w 3461505"/>
              <a:gd name="connsiteY6320" fmla="*/ 143623 h 4662559"/>
              <a:gd name="connsiteX6321" fmla="*/ 1271344 w 3461505"/>
              <a:gd name="connsiteY6321" fmla="*/ 135963 h 4662559"/>
              <a:gd name="connsiteX6322" fmla="*/ 1271445 w 3461505"/>
              <a:gd name="connsiteY6322" fmla="*/ 100449 h 4662559"/>
              <a:gd name="connsiteX6323" fmla="*/ 1425947 w 3461505"/>
              <a:gd name="connsiteY6323" fmla="*/ 86527 h 4662559"/>
              <a:gd name="connsiteX6324" fmla="*/ 1423128 w 3461505"/>
              <a:gd name="connsiteY6324" fmla="*/ 88769 h 4662559"/>
              <a:gd name="connsiteX6325" fmla="*/ 1423909 w 3461505"/>
              <a:gd name="connsiteY6325" fmla="*/ 88935 h 4662559"/>
              <a:gd name="connsiteX6326" fmla="*/ 1298059 w 3461505"/>
              <a:gd name="connsiteY6326" fmla="*/ 74574 h 4662559"/>
              <a:gd name="connsiteX6327" fmla="*/ 1298235 w 3461505"/>
              <a:gd name="connsiteY6327" fmla="*/ 79161 h 4662559"/>
              <a:gd name="connsiteX6328" fmla="*/ 1298710 w 3461505"/>
              <a:gd name="connsiteY6328" fmla="*/ 76419 h 4662559"/>
              <a:gd name="connsiteX6329" fmla="*/ 1298040 w 3461505"/>
              <a:gd name="connsiteY6329" fmla="*/ 74066 h 4662559"/>
              <a:gd name="connsiteX6330" fmla="*/ 1297896 w 3461505"/>
              <a:gd name="connsiteY6330" fmla="*/ 74114 h 4662559"/>
              <a:gd name="connsiteX6331" fmla="*/ 1298059 w 3461505"/>
              <a:gd name="connsiteY6331" fmla="*/ 74574 h 4662559"/>
              <a:gd name="connsiteX6332" fmla="*/ 1303914 w 3461505"/>
              <a:gd name="connsiteY6332" fmla="*/ 60474 h 4662559"/>
              <a:gd name="connsiteX6333" fmla="*/ 1302266 w 3461505"/>
              <a:gd name="connsiteY6333" fmla="*/ 63686 h 4662559"/>
              <a:gd name="connsiteX6334" fmla="*/ 1303557 w 3461505"/>
              <a:gd name="connsiteY6334" fmla="*/ 62529 h 4662559"/>
              <a:gd name="connsiteX6335" fmla="*/ 1303914 w 3461505"/>
              <a:gd name="connsiteY6335" fmla="*/ 60474 h 4662559"/>
              <a:gd name="connsiteX6336" fmla="*/ 1273453 w 3461505"/>
              <a:gd name="connsiteY6336" fmla="*/ 53970 h 4662559"/>
              <a:gd name="connsiteX6337" fmla="*/ 1270633 w 3461505"/>
              <a:gd name="connsiteY6337" fmla="*/ 56211 h 4662559"/>
              <a:gd name="connsiteX6338" fmla="*/ 1271414 w 3461505"/>
              <a:gd name="connsiteY6338" fmla="*/ 56378 h 4662559"/>
              <a:gd name="connsiteX6339" fmla="*/ 1127310 w 3461505"/>
              <a:gd name="connsiteY6339" fmla="*/ 28 h 4662559"/>
              <a:gd name="connsiteX6340" fmla="*/ 1125880 w 3461505"/>
              <a:gd name="connsiteY6340" fmla="*/ 8250 h 4662559"/>
              <a:gd name="connsiteX6341" fmla="*/ 1126315 w 3461505"/>
              <a:gd name="connsiteY6341" fmla="*/ 19715 h 4662559"/>
              <a:gd name="connsiteX6342" fmla="*/ 1123277 w 3461505"/>
              <a:gd name="connsiteY6342" fmla="*/ 16223 h 4662559"/>
              <a:gd name="connsiteX6343" fmla="*/ 1121670 w 3461505"/>
              <a:gd name="connsiteY6343" fmla="*/ 4509 h 4662559"/>
              <a:gd name="connsiteX6344" fmla="*/ 1122106 w 3461505"/>
              <a:gd name="connsiteY6344" fmla="*/ 15973 h 4662559"/>
              <a:gd name="connsiteX6345" fmla="*/ 1120676 w 3461505"/>
              <a:gd name="connsiteY6345" fmla="*/ 24196 h 4662559"/>
              <a:gd name="connsiteX6346" fmla="*/ 1122065 w 3461505"/>
              <a:gd name="connsiteY6346" fmla="*/ 30179 h 4662559"/>
              <a:gd name="connsiteX6347" fmla="*/ 1124368 w 3461505"/>
              <a:gd name="connsiteY6347" fmla="*/ 44885 h 4662559"/>
              <a:gd name="connsiteX6348" fmla="*/ 1124269 w 3461505"/>
              <a:gd name="connsiteY6348" fmla="*/ 50382 h 4662559"/>
              <a:gd name="connsiteX6349" fmla="*/ 1121569 w 3461505"/>
              <a:gd name="connsiteY6349" fmla="*/ 40023 h 4662559"/>
              <a:gd name="connsiteX6350" fmla="*/ 1116466 w 3461505"/>
              <a:gd name="connsiteY6350" fmla="*/ 20455 h 4662559"/>
              <a:gd name="connsiteX6351" fmla="*/ 1120514 w 3461505"/>
              <a:gd name="connsiteY6351" fmla="*/ 81019 h 4662559"/>
              <a:gd name="connsiteX6352" fmla="*/ 1124755 w 3461505"/>
              <a:gd name="connsiteY6352" fmla="*/ 103246 h 4662559"/>
              <a:gd name="connsiteX6353" fmla="*/ 1127421 w 3461505"/>
              <a:gd name="connsiteY6353" fmla="*/ 125137 h 4662559"/>
              <a:gd name="connsiteX6354" fmla="*/ 1122553 w 3461505"/>
              <a:gd name="connsiteY6354" fmla="*/ 124809 h 4662559"/>
              <a:gd name="connsiteX6355" fmla="*/ 1121910 w 3461505"/>
              <a:gd name="connsiteY6355" fmla="*/ 125376 h 4662559"/>
              <a:gd name="connsiteX6356" fmla="*/ 1122259 w 3461505"/>
              <a:gd name="connsiteY6356" fmla="*/ 126878 h 4662559"/>
              <a:gd name="connsiteX6357" fmla="*/ 1120611 w 3461505"/>
              <a:gd name="connsiteY6357" fmla="*/ 126526 h 4662559"/>
              <a:gd name="connsiteX6358" fmla="*/ 1117572 w 3461505"/>
              <a:gd name="connsiteY6358" fmla="*/ 125878 h 4662559"/>
              <a:gd name="connsiteX6359" fmla="*/ 1119222 w 3461505"/>
              <a:gd name="connsiteY6359" fmla="*/ 123386 h 4662559"/>
              <a:gd name="connsiteX6360" fmla="*/ 1120869 w 3461505"/>
              <a:gd name="connsiteY6360" fmla="*/ 120895 h 4662559"/>
              <a:gd name="connsiteX6361" fmla="*/ 1121282 w 3461505"/>
              <a:gd name="connsiteY6361" fmla="*/ 122671 h 4662559"/>
              <a:gd name="connsiteX6362" fmla="*/ 1122042 w 3461505"/>
              <a:gd name="connsiteY6362" fmla="*/ 118303 h 4662559"/>
              <a:gd name="connsiteX6363" fmla="*/ 1119846 w 3461505"/>
              <a:gd name="connsiteY6363" fmla="*/ 112148 h 4662559"/>
              <a:gd name="connsiteX6364" fmla="*/ 1117138 w 3461505"/>
              <a:gd name="connsiteY6364" fmla="*/ 108727 h 4662559"/>
              <a:gd name="connsiteX6365" fmla="*/ 1118568 w 3461505"/>
              <a:gd name="connsiteY6365" fmla="*/ 100504 h 4662559"/>
              <a:gd name="connsiteX6366" fmla="*/ 1108759 w 3461505"/>
              <a:gd name="connsiteY6366" fmla="*/ 92724 h 4662559"/>
              <a:gd name="connsiteX6367" fmla="*/ 1108717 w 3461505"/>
              <a:gd name="connsiteY6367" fmla="*/ 106930 h 4662559"/>
              <a:gd name="connsiteX6368" fmla="*/ 1111537 w 3461505"/>
              <a:gd name="connsiteY6368" fmla="*/ 104689 h 4662559"/>
              <a:gd name="connsiteX6369" fmla="*/ 1111061 w 3461505"/>
              <a:gd name="connsiteY6369" fmla="*/ 107430 h 4662559"/>
              <a:gd name="connsiteX6370" fmla="*/ 1107485 w 3461505"/>
              <a:gd name="connsiteY6370" fmla="*/ 127988 h 4662559"/>
              <a:gd name="connsiteX6371" fmla="*/ 1101567 w 3461505"/>
              <a:gd name="connsiteY6371" fmla="*/ 148046 h 4662559"/>
              <a:gd name="connsiteX6372" fmla="*/ 1099701 w 3461505"/>
              <a:gd name="connsiteY6372" fmla="*/ 144805 h 4662559"/>
              <a:gd name="connsiteX6373" fmla="*/ 1097833 w 3461505"/>
              <a:gd name="connsiteY6373" fmla="*/ 141563 h 4662559"/>
              <a:gd name="connsiteX6374" fmla="*/ 1099224 w 3461505"/>
              <a:gd name="connsiteY6374" fmla="*/ 147546 h 4662559"/>
              <a:gd name="connsiteX6375" fmla="*/ 1097794 w 3461505"/>
              <a:gd name="connsiteY6375" fmla="*/ 155769 h 4662559"/>
              <a:gd name="connsiteX6376" fmla="*/ 1094537 w 3461505"/>
              <a:gd name="connsiteY6376" fmla="*/ 146545 h 4662559"/>
              <a:gd name="connsiteX6377" fmla="*/ 1091281 w 3461505"/>
              <a:gd name="connsiteY6377" fmla="*/ 137322 h 4662559"/>
              <a:gd name="connsiteX6378" fmla="*/ 1086635 w 3461505"/>
              <a:gd name="connsiteY6378" fmla="*/ 122116 h 4662559"/>
              <a:gd name="connsiteX6379" fmla="*/ 1086171 w 3461505"/>
              <a:gd name="connsiteY6379" fmla="*/ 120798 h 4662559"/>
              <a:gd name="connsiteX6380" fmla="*/ 1087549 w 3461505"/>
              <a:gd name="connsiteY6380" fmla="*/ 130839 h 4662559"/>
              <a:gd name="connsiteX6381" fmla="*/ 1090764 w 3461505"/>
              <a:gd name="connsiteY6381" fmla="*/ 154269 h 4662559"/>
              <a:gd name="connsiteX6382" fmla="*/ 1091220 w 3461505"/>
              <a:gd name="connsiteY6382" fmla="*/ 158630 h 4662559"/>
              <a:gd name="connsiteX6383" fmla="*/ 1091677 w 3461505"/>
              <a:gd name="connsiteY6383" fmla="*/ 162992 h 4662559"/>
              <a:gd name="connsiteX6384" fmla="*/ 1092135 w 3461505"/>
              <a:gd name="connsiteY6384" fmla="*/ 167354 h 4662559"/>
              <a:gd name="connsiteX6385" fmla="*/ 1092590 w 3461505"/>
              <a:gd name="connsiteY6385" fmla="*/ 171716 h 4662559"/>
              <a:gd name="connsiteX6386" fmla="*/ 1094457 w 3461505"/>
              <a:gd name="connsiteY6386" fmla="*/ 174957 h 4662559"/>
              <a:gd name="connsiteX6387" fmla="*/ 1093979 w 3461505"/>
              <a:gd name="connsiteY6387" fmla="*/ 177698 h 4662559"/>
              <a:gd name="connsiteX6388" fmla="*/ 1093503 w 3461505"/>
              <a:gd name="connsiteY6388" fmla="*/ 180439 h 4662559"/>
              <a:gd name="connsiteX6389" fmla="*/ 1093026 w 3461505"/>
              <a:gd name="connsiteY6389" fmla="*/ 183180 h 4662559"/>
              <a:gd name="connsiteX6390" fmla="*/ 1091160 w 3461505"/>
              <a:gd name="connsiteY6390" fmla="*/ 179939 h 4662559"/>
              <a:gd name="connsiteX6391" fmla="*/ 1089274 w 3461505"/>
              <a:gd name="connsiteY6391" fmla="*/ 183800 h 4662559"/>
              <a:gd name="connsiteX6392" fmla="*/ 1088817 w 3461505"/>
              <a:gd name="connsiteY6392" fmla="*/ 179439 h 4662559"/>
              <a:gd name="connsiteX6393" fmla="*/ 1085738 w 3461505"/>
              <a:gd name="connsiteY6393" fmla="*/ 190152 h 4662559"/>
              <a:gd name="connsiteX6394" fmla="*/ 1085003 w 3461505"/>
              <a:gd name="connsiteY6394" fmla="*/ 201367 h 4662559"/>
              <a:gd name="connsiteX6395" fmla="*/ 1082184 w 3461505"/>
              <a:gd name="connsiteY6395" fmla="*/ 203608 h 4662559"/>
              <a:gd name="connsiteX6396" fmla="*/ 1080753 w 3461505"/>
              <a:gd name="connsiteY6396" fmla="*/ 211832 h 4662559"/>
              <a:gd name="connsiteX6397" fmla="*/ 1084029 w 3461505"/>
              <a:gd name="connsiteY6397" fmla="*/ 213952 h 4662559"/>
              <a:gd name="connsiteX6398" fmla="*/ 1084487 w 3461505"/>
              <a:gd name="connsiteY6398" fmla="*/ 218314 h 4662559"/>
              <a:gd name="connsiteX6399" fmla="*/ 1083969 w 3461505"/>
              <a:gd name="connsiteY6399" fmla="*/ 235261 h 4662559"/>
              <a:gd name="connsiteX6400" fmla="*/ 1084922 w 3461505"/>
              <a:gd name="connsiteY6400" fmla="*/ 229779 h 4662559"/>
              <a:gd name="connsiteX6401" fmla="*/ 1086053 w 3461505"/>
              <a:gd name="connsiteY6401" fmla="*/ 244235 h 4662559"/>
              <a:gd name="connsiteX6402" fmla="*/ 1084841 w 3461505"/>
              <a:gd name="connsiteY6402" fmla="*/ 258190 h 4662559"/>
              <a:gd name="connsiteX6403" fmla="*/ 1078567 w 3461505"/>
              <a:gd name="connsiteY6403" fmla="*/ 238372 h 4662559"/>
              <a:gd name="connsiteX6404" fmla="*/ 1072293 w 3461505"/>
              <a:gd name="connsiteY6404" fmla="*/ 218554 h 4662559"/>
              <a:gd name="connsiteX6405" fmla="*/ 1073683 w 3461505"/>
              <a:gd name="connsiteY6405" fmla="*/ 224536 h 4662559"/>
              <a:gd name="connsiteX6406" fmla="*/ 1076939 w 3461505"/>
              <a:gd name="connsiteY6406" fmla="*/ 233760 h 4662559"/>
              <a:gd name="connsiteX6407" fmla="*/ 1082280 w 3461505"/>
              <a:gd name="connsiteY6407" fmla="*/ 251958 h 4662559"/>
              <a:gd name="connsiteX6408" fmla="*/ 1087620 w 3461505"/>
              <a:gd name="connsiteY6408" fmla="*/ 270154 h 4662559"/>
              <a:gd name="connsiteX6409" fmla="*/ 1085755 w 3461505"/>
              <a:gd name="connsiteY6409" fmla="*/ 266914 h 4662559"/>
              <a:gd name="connsiteX6410" fmla="*/ 1084535 w 3461505"/>
              <a:gd name="connsiteY6410" fmla="*/ 277150 h 4662559"/>
              <a:gd name="connsiteX6411" fmla="*/ 1084324 w 3461505"/>
              <a:gd name="connsiteY6411" fmla="*/ 275137 h 4662559"/>
              <a:gd name="connsiteX6412" fmla="*/ 1078248 w 3461505"/>
              <a:gd name="connsiteY6412" fmla="*/ 268154 h 4662559"/>
              <a:gd name="connsiteX6413" fmla="*/ 1080810 w 3461505"/>
              <a:gd name="connsiteY6413" fmla="*/ 274386 h 4662559"/>
              <a:gd name="connsiteX6414" fmla="*/ 1085237 w 3461505"/>
              <a:gd name="connsiteY6414" fmla="*/ 283860 h 4662559"/>
              <a:gd name="connsiteX6415" fmla="*/ 1086330 w 3461505"/>
              <a:gd name="connsiteY6415" fmla="*/ 305415 h 4662559"/>
              <a:gd name="connsiteX6416" fmla="*/ 1087422 w 3461505"/>
              <a:gd name="connsiteY6416" fmla="*/ 326969 h 4662559"/>
              <a:gd name="connsiteX6417" fmla="*/ 1090857 w 3461505"/>
              <a:gd name="connsiteY6417" fmla="*/ 349025 h 4662559"/>
              <a:gd name="connsiteX6418" fmla="*/ 1093816 w 3461505"/>
              <a:gd name="connsiteY6418" fmla="*/ 373821 h 4662559"/>
              <a:gd name="connsiteX6419" fmla="*/ 1100687 w 3461505"/>
              <a:gd name="connsiteY6419" fmla="*/ 417931 h 4662559"/>
              <a:gd name="connsiteX6420" fmla="*/ 1102277 w 3461505"/>
              <a:gd name="connsiteY6420" fmla="*/ 429641 h 4662559"/>
              <a:gd name="connsiteX6421" fmla="*/ 1103867 w 3461505"/>
              <a:gd name="connsiteY6421" fmla="*/ 441352 h 4662559"/>
              <a:gd name="connsiteX6422" fmla="*/ 1106884 w 3461505"/>
              <a:gd name="connsiteY6422" fmla="*/ 451947 h 4662559"/>
              <a:gd name="connsiteX6423" fmla="*/ 1109902 w 3461505"/>
              <a:gd name="connsiteY6423" fmla="*/ 462541 h 4662559"/>
              <a:gd name="connsiteX6424" fmla="*/ 1132027 w 3461505"/>
              <a:gd name="connsiteY6424" fmla="*/ 558236 h 4662559"/>
              <a:gd name="connsiteX6425" fmla="*/ 1145652 w 3461505"/>
              <a:gd name="connsiteY6425" fmla="*/ 605210 h 4662559"/>
              <a:gd name="connsiteX6426" fmla="*/ 1154771 w 3461505"/>
              <a:gd name="connsiteY6426" fmla="*/ 636647 h 4662559"/>
              <a:gd name="connsiteX6427" fmla="*/ 1151668 w 3461505"/>
              <a:gd name="connsiteY6427" fmla="*/ 632439 h 4662559"/>
              <a:gd name="connsiteX6428" fmla="*/ 1141076 w 3461505"/>
              <a:gd name="connsiteY6428" fmla="*/ 615003 h 4662559"/>
              <a:gd name="connsiteX6429" fmla="*/ 1157299 w 3461505"/>
              <a:gd name="connsiteY6429" fmla="*/ 660732 h 4662559"/>
              <a:gd name="connsiteX6430" fmla="*/ 1156409 w 3461505"/>
              <a:gd name="connsiteY6430" fmla="*/ 674643 h 4662559"/>
              <a:gd name="connsiteX6431" fmla="*/ 1159628 w 3461505"/>
              <a:gd name="connsiteY6431" fmla="*/ 680435 h 4662559"/>
              <a:gd name="connsiteX6432" fmla="*/ 1162849 w 3461505"/>
              <a:gd name="connsiteY6432" fmla="*/ 686226 h 4662559"/>
              <a:gd name="connsiteX6433" fmla="*/ 1169767 w 3461505"/>
              <a:gd name="connsiteY6433" fmla="*/ 709015 h 4662559"/>
              <a:gd name="connsiteX6434" fmla="*/ 1176686 w 3461505"/>
              <a:gd name="connsiteY6434" fmla="*/ 731803 h 4662559"/>
              <a:gd name="connsiteX6435" fmla="*/ 1171739 w 3461505"/>
              <a:gd name="connsiteY6435" fmla="*/ 734282 h 4662559"/>
              <a:gd name="connsiteX6436" fmla="*/ 1168383 w 3461505"/>
              <a:gd name="connsiteY6436" fmla="*/ 734069 h 4662559"/>
              <a:gd name="connsiteX6437" fmla="*/ 1168050 w 3461505"/>
              <a:gd name="connsiteY6437" fmla="*/ 732872 h 4662559"/>
              <a:gd name="connsiteX6438" fmla="*/ 1168251 w 3461505"/>
              <a:gd name="connsiteY6438" fmla="*/ 732664 h 4662559"/>
              <a:gd name="connsiteX6439" fmla="*/ 1169712 w 3461505"/>
              <a:gd name="connsiteY6439" fmla="*/ 728566 h 4662559"/>
              <a:gd name="connsiteX6440" fmla="*/ 1166802 w 3461505"/>
              <a:gd name="connsiteY6440" fmla="*/ 728381 h 4662559"/>
              <a:gd name="connsiteX6441" fmla="*/ 1160382 w 3461505"/>
              <a:gd name="connsiteY6441" fmla="*/ 705274 h 4662559"/>
              <a:gd name="connsiteX6442" fmla="*/ 1156317 w 3461505"/>
              <a:gd name="connsiteY6442" fmla="*/ 688614 h 4662559"/>
              <a:gd name="connsiteX6443" fmla="*/ 1159928 w 3461505"/>
              <a:gd name="connsiteY6443" fmla="*/ 694422 h 4662559"/>
              <a:gd name="connsiteX6444" fmla="*/ 1159004 w 3461505"/>
              <a:gd name="connsiteY6444" fmla="*/ 690172 h 4662559"/>
              <a:gd name="connsiteX6445" fmla="*/ 1153846 w 3461505"/>
              <a:gd name="connsiteY6445" fmla="*/ 677274 h 4662559"/>
              <a:gd name="connsiteX6446" fmla="*/ 1153983 w 3461505"/>
              <a:gd name="connsiteY6446" fmla="*/ 679047 h 4662559"/>
              <a:gd name="connsiteX6447" fmla="*/ 1140385 w 3461505"/>
              <a:gd name="connsiteY6447" fmla="*/ 623296 h 4662559"/>
              <a:gd name="connsiteX6448" fmla="*/ 1138711 w 3461505"/>
              <a:gd name="connsiteY6448" fmla="*/ 612037 h 4662559"/>
              <a:gd name="connsiteX6449" fmla="*/ 1134653 w 3461505"/>
              <a:gd name="connsiteY6449" fmla="*/ 600628 h 4662559"/>
              <a:gd name="connsiteX6450" fmla="*/ 1134833 w 3461505"/>
              <a:gd name="connsiteY6450" fmla="*/ 597844 h 4662559"/>
              <a:gd name="connsiteX6451" fmla="*/ 1133177 w 3461505"/>
              <a:gd name="connsiteY6451" fmla="*/ 604723 h 4662559"/>
              <a:gd name="connsiteX6452" fmla="*/ 1134093 w 3461505"/>
              <a:gd name="connsiteY6452" fmla="*/ 608900 h 4662559"/>
              <a:gd name="connsiteX6453" fmla="*/ 1133087 w 3461505"/>
              <a:gd name="connsiteY6453" fmla="*/ 606114 h 4662559"/>
              <a:gd name="connsiteX6454" fmla="*/ 1132055 w 3461505"/>
              <a:gd name="connsiteY6454" fmla="*/ 603256 h 4662559"/>
              <a:gd name="connsiteX6455" fmla="*/ 1129759 w 3461505"/>
              <a:gd name="connsiteY6455" fmla="*/ 601713 h 4662559"/>
              <a:gd name="connsiteX6456" fmla="*/ 1127642 w 3461505"/>
              <a:gd name="connsiteY6456" fmla="*/ 597388 h 4662559"/>
              <a:gd name="connsiteX6457" fmla="*/ 1141417 w 3461505"/>
              <a:gd name="connsiteY6457" fmla="*/ 662646 h 4662559"/>
              <a:gd name="connsiteX6458" fmla="*/ 1152665 w 3461505"/>
              <a:gd name="connsiteY6458" fmla="*/ 701445 h 4662559"/>
              <a:gd name="connsiteX6459" fmla="*/ 1145800 w 3461505"/>
              <a:gd name="connsiteY6459" fmla="*/ 690730 h 4662559"/>
              <a:gd name="connsiteX6460" fmla="*/ 1144100 w 3461505"/>
              <a:gd name="connsiteY6460" fmla="*/ 679906 h 4662559"/>
              <a:gd name="connsiteX6461" fmla="*/ 1142204 w 3461505"/>
              <a:gd name="connsiteY6461" fmla="*/ 672125 h 4662559"/>
              <a:gd name="connsiteX6462" fmla="*/ 1134758 w 3461505"/>
              <a:gd name="connsiteY6462" fmla="*/ 657553 h 4662559"/>
              <a:gd name="connsiteX6463" fmla="*/ 1126658 w 3461505"/>
              <a:gd name="connsiteY6463" fmla="*/ 653196 h 4662559"/>
              <a:gd name="connsiteX6464" fmla="*/ 1132207 w 3461505"/>
              <a:gd name="connsiteY6464" fmla="*/ 678691 h 4662559"/>
              <a:gd name="connsiteX6465" fmla="*/ 1135783 w 3461505"/>
              <a:gd name="connsiteY6465" fmla="*/ 678919 h 4662559"/>
              <a:gd name="connsiteX6466" fmla="*/ 1136976 w 3461505"/>
              <a:gd name="connsiteY6466" fmla="*/ 678995 h 4662559"/>
              <a:gd name="connsiteX6467" fmla="*/ 1139003 w 3461505"/>
              <a:gd name="connsiteY6467" fmla="*/ 684711 h 4662559"/>
              <a:gd name="connsiteX6468" fmla="*/ 1136797 w 3461505"/>
              <a:gd name="connsiteY6468" fmla="*/ 681777 h 4662559"/>
              <a:gd name="connsiteX6469" fmla="*/ 1145580 w 3461505"/>
              <a:gd name="connsiteY6469" fmla="*/ 726917 h 4662559"/>
              <a:gd name="connsiteX6470" fmla="*/ 1140154 w 3461505"/>
              <a:gd name="connsiteY6470" fmla="*/ 719704 h 4662559"/>
              <a:gd name="connsiteX6471" fmla="*/ 1134283 w 3461505"/>
              <a:gd name="connsiteY6471" fmla="*/ 717932 h 4662559"/>
              <a:gd name="connsiteX6472" fmla="*/ 1132433 w 3461505"/>
              <a:gd name="connsiteY6472" fmla="*/ 709435 h 4662559"/>
              <a:gd name="connsiteX6473" fmla="*/ 1127665 w 3461505"/>
              <a:gd name="connsiteY6473" fmla="*/ 709133 h 4662559"/>
              <a:gd name="connsiteX6474" fmla="*/ 1125101 w 3461505"/>
              <a:gd name="connsiteY6474" fmla="*/ 711762 h 4662559"/>
              <a:gd name="connsiteX6475" fmla="*/ 1127396 w 3461505"/>
              <a:gd name="connsiteY6475" fmla="*/ 713306 h 4662559"/>
              <a:gd name="connsiteX6476" fmla="*/ 1129692 w 3461505"/>
              <a:gd name="connsiteY6476" fmla="*/ 714849 h 4662559"/>
              <a:gd name="connsiteX6477" fmla="*/ 1129514 w 3461505"/>
              <a:gd name="connsiteY6477" fmla="*/ 717631 h 4662559"/>
              <a:gd name="connsiteX6478" fmla="*/ 1127130 w 3461505"/>
              <a:gd name="connsiteY6478" fmla="*/ 717479 h 4662559"/>
              <a:gd name="connsiteX6479" fmla="*/ 1134104 w 3461505"/>
              <a:gd name="connsiteY6479" fmla="*/ 720716 h 4662559"/>
              <a:gd name="connsiteX6480" fmla="*/ 1132243 w 3461505"/>
              <a:gd name="connsiteY6480" fmla="*/ 731074 h 4662559"/>
              <a:gd name="connsiteX6481" fmla="*/ 1131019 w 3461505"/>
              <a:gd name="connsiteY6481" fmla="*/ 729611 h 4662559"/>
              <a:gd name="connsiteX6482" fmla="*/ 1137002 w 3461505"/>
              <a:gd name="connsiteY6482" fmla="*/ 750232 h 4662559"/>
              <a:gd name="connsiteX6483" fmla="*/ 1138405 w 3461505"/>
              <a:gd name="connsiteY6483" fmla="*/ 765686 h 4662559"/>
              <a:gd name="connsiteX6484" fmla="*/ 1151285 w 3461505"/>
              <a:gd name="connsiteY6484" fmla="*/ 788853 h 4662559"/>
              <a:gd name="connsiteX6485" fmla="*/ 1148901 w 3461505"/>
              <a:gd name="connsiteY6485" fmla="*/ 788702 h 4662559"/>
              <a:gd name="connsiteX6486" fmla="*/ 1148722 w 3461505"/>
              <a:gd name="connsiteY6486" fmla="*/ 791484 h 4662559"/>
              <a:gd name="connsiteX6487" fmla="*/ 1154189 w 3461505"/>
              <a:gd name="connsiteY6487" fmla="*/ 802651 h 4662559"/>
              <a:gd name="connsiteX6488" fmla="*/ 1154940 w 3461505"/>
              <a:gd name="connsiteY6488" fmla="*/ 806479 h 4662559"/>
              <a:gd name="connsiteX6489" fmla="*/ 1154409 w 3461505"/>
              <a:gd name="connsiteY6489" fmla="*/ 814597 h 4662559"/>
              <a:gd name="connsiteX6490" fmla="*/ 1154286 w 3461505"/>
              <a:gd name="connsiteY6490" fmla="*/ 816469 h 4662559"/>
              <a:gd name="connsiteX6491" fmla="*/ 1152438 w 3461505"/>
              <a:gd name="connsiteY6491" fmla="*/ 814068 h 4662559"/>
              <a:gd name="connsiteX6492" fmla="*/ 1149280 w 3461505"/>
              <a:gd name="connsiteY6492" fmla="*/ 804783 h 4662559"/>
              <a:gd name="connsiteX6493" fmla="*/ 1146960 w 3461505"/>
              <a:gd name="connsiteY6493" fmla="*/ 788964 h 4662559"/>
              <a:gd name="connsiteX6494" fmla="*/ 1144940 w 3461505"/>
              <a:gd name="connsiteY6494" fmla="*/ 783244 h 4662559"/>
              <a:gd name="connsiteX6495" fmla="*/ 1147515 w 3461505"/>
              <a:gd name="connsiteY6495" fmla="*/ 798779 h 4662559"/>
              <a:gd name="connsiteX6496" fmla="*/ 1147994 w 3461505"/>
              <a:gd name="connsiteY6496" fmla="*/ 801000 h 4662559"/>
              <a:gd name="connsiteX6497" fmla="*/ 1143215 w 3461505"/>
              <a:gd name="connsiteY6497" fmla="*/ 786944 h 4662559"/>
              <a:gd name="connsiteX6498" fmla="*/ 1133993 w 3461505"/>
              <a:gd name="connsiteY6498" fmla="*/ 759818 h 4662559"/>
              <a:gd name="connsiteX6499" fmla="*/ 1135876 w 3461505"/>
              <a:gd name="connsiteY6499" fmla="*/ 769002 h 4662559"/>
              <a:gd name="connsiteX6500" fmla="*/ 1130823 w 3461505"/>
              <a:gd name="connsiteY6500" fmla="*/ 757174 h 4662559"/>
              <a:gd name="connsiteX6501" fmla="*/ 1130348 w 3461505"/>
              <a:gd name="connsiteY6501" fmla="*/ 764127 h 4662559"/>
              <a:gd name="connsiteX6502" fmla="*/ 1130095 w 3461505"/>
              <a:gd name="connsiteY6502" fmla="*/ 768302 h 4662559"/>
              <a:gd name="connsiteX6503" fmla="*/ 1127598 w 3461505"/>
              <a:gd name="connsiteY6503" fmla="*/ 768139 h 4662559"/>
              <a:gd name="connsiteX6504" fmla="*/ 1126989 w 3461505"/>
              <a:gd name="connsiteY6504" fmla="*/ 770230 h 4662559"/>
              <a:gd name="connsiteX6505" fmla="*/ 1107010 w 3461505"/>
              <a:gd name="connsiteY6505" fmla="*/ 716199 h 4662559"/>
              <a:gd name="connsiteX6506" fmla="*/ 1103178 w 3461505"/>
              <a:gd name="connsiteY6506" fmla="*/ 704782 h 4662559"/>
              <a:gd name="connsiteX6507" fmla="*/ 1100643 w 3461505"/>
              <a:gd name="connsiteY6507" fmla="*/ 690653 h 4662559"/>
              <a:gd name="connsiteX6508" fmla="*/ 1100996 w 3461505"/>
              <a:gd name="connsiteY6508" fmla="*/ 685143 h 4662559"/>
              <a:gd name="connsiteX6509" fmla="*/ 1085926 w 3461505"/>
              <a:gd name="connsiteY6509" fmla="*/ 650607 h 4662559"/>
              <a:gd name="connsiteX6510" fmla="*/ 1086438 w 3461505"/>
              <a:gd name="connsiteY6510" fmla="*/ 660418 h 4662559"/>
              <a:gd name="connsiteX6511" fmla="*/ 1089334 w 3461505"/>
              <a:gd name="connsiteY6511" fmla="*/ 670379 h 4662559"/>
              <a:gd name="connsiteX6512" fmla="*/ 1084856 w 3461505"/>
              <a:gd name="connsiteY6512" fmla="*/ 667301 h 4662559"/>
              <a:gd name="connsiteX6513" fmla="*/ 1085814 w 3461505"/>
              <a:gd name="connsiteY6513" fmla="*/ 689710 h 4662559"/>
              <a:gd name="connsiteX6514" fmla="*/ 1086801 w 3461505"/>
              <a:gd name="connsiteY6514" fmla="*/ 689774 h 4662559"/>
              <a:gd name="connsiteX6515" fmla="*/ 1087966 w 3461505"/>
              <a:gd name="connsiteY6515" fmla="*/ 687053 h 4662559"/>
              <a:gd name="connsiteX6516" fmla="*/ 1091240 w 3461505"/>
              <a:gd name="connsiteY6516" fmla="*/ 698435 h 4662559"/>
              <a:gd name="connsiteX6517" fmla="*/ 1092049 w 3461505"/>
              <a:gd name="connsiteY6517" fmla="*/ 701281 h 4662559"/>
              <a:gd name="connsiteX6518" fmla="*/ 1089087 w 3461505"/>
              <a:gd name="connsiteY6518" fmla="*/ 701092 h 4662559"/>
              <a:gd name="connsiteX6519" fmla="*/ 1091791 w 3461505"/>
              <a:gd name="connsiteY6519" fmla="*/ 707868 h 4662559"/>
              <a:gd name="connsiteX6520" fmla="*/ 1094000 w 3461505"/>
              <a:gd name="connsiteY6520" fmla="*/ 712579 h 4662559"/>
              <a:gd name="connsiteX6521" fmla="*/ 1095953 w 3461505"/>
              <a:gd name="connsiteY6521" fmla="*/ 718290 h 4662559"/>
              <a:gd name="connsiteX6522" fmla="*/ 1091791 w 3461505"/>
              <a:gd name="connsiteY6522" fmla="*/ 707868 h 4662559"/>
              <a:gd name="connsiteX6523" fmla="*/ 1089952 w 3461505"/>
              <a:gd name="connsiteY6523" fmla="*/ 703941 h 4662559"/>
              <a:gd name="connsiteX6524" fmla="*/ 1083225 w 3461505"/>
              <a:gd name="connsiteY6524" fmla="*/ 697502 h 4662559"/>
              <a:gd name="connsiteX6525" fmla="*/ 1082460 w 3461505"/>
              <a:gd name="connsiteY6525" fmla="*/ 695333 h 4662559"/>
              <a:gd name="connsiteX6526" fmla="*/ 1081450 w 3461505"/>
              <a:gd name="connsiteY6526" fmla="*/ 692473 h 4662559"/>
              <a:gd name="connsiteX6527" fmla="*/ 1081247 w 3461505"/>
              <a:gd name="connsiteY6527" fmla="*/ 695569 h 4662559"/>
              <a:gd name="connsiteX6528" fmla="*/ 1073227 w 3461505"/>
              <a:gd name="connsiteY6528" fmla="*/ 677453 h 4662559"/>
              <a:gd name="connsiteX6529" fmla="*/ 1059485 w 3461505"/>
              <a:gd name="connsiteY6529" fmla="*/ 639979 h 4662559"/>
              <a:gd name="connsiteX6530" fmla="*/ 1057339 w 3461505"/>
              <a:gd name="connsiteY6530" fmla="*/ 655077 h 4662559"/>
              <a:gd name="connsiteX6531" fmla="*/ 1059677 w 3461505"/>
              <a:gd name="connsiteY6531" fmla="*/ 672597 h 4662559"/>
              <a:gd name="connsiteX6532" fmla="*/ 1056186 w 3461505"/>
              <a:gd name="connsiteY6532" fmla="*/ 666993 h 4662559"/>
              <a:gd name="connsiteX6533" fmla="*/ 1052519 w 3461505"/>
              <a:gd name="connsiteY6533" fmla="*/ 652599 h 4662559"/>
              <a:gd name="connsiteX6534" fmla="*/ 1051992 w 3461505"/>
              <a:gd name="connsiteY6534" fmla="*/ 660261 h 4662559"/>
              <a:gd name="connsiteX6535" fmla="*/ 1049229 w 3461505"/>
              <a:gd name="connsiteY6535" fmla="*/ 655827 h 4662559"/>
              <a:gd name="connsiteX6536" fmla="*/ 1046692 w 3461505"/>
              <a:gd name="connsiteY6536" fmla="*/ 655097 h 4662559"/>
              <a:gd name="connsiteX6537" fmla="*/ 1044801 w 3461505"/>
              <a:gd name="connsiteY6537" fmla="*/ 642401 h 4662559"/>
              <a:gd name="connsiteX6538" fmla="*/ 1042611 w 3461505"/>
              <a:gd name="connsiteY6538" fmla="*/ 627697 h 4662559"/>
              <a:gd name="connsiteX6539" fmla="*/ 1038476 w 3461505"/>
              <a:gd name="connsiteY6539" fmla="*/ 596897 h 4662559"/>
              <a:gd name="connsiteX6540" fmla="*/ 1034340 w 3461505"/>
              <a:gd name="connsiteY6540" fmla="*/ 566098 h 4662559"/>
              <a:gd name="connsiteX6541" fmla="*/ 1029503 w 3461505"/>
              <a:gd name="connsiteY6541" fmla="*/ 505276 h 4662559"/>
              <a:gd name="connsiteX6542" fmla="*/ 1027810 w 3461505"/>
              <a:gd name="connsiteY6542" fmla="*/ 453654 h 4662559"/>
              <a:gd name="connsiteX6543" fmla="*/ 1031631 w 3461505"/>
              <a:gd name="connsiteY6543" fmla="*/ 431683 h 4662559"/>
              <a:gd name="connsiteX6544" fmla="*/ 1033449 w 3461505"/>
              <a:gd name="connsiteY6544" fmla="*/ 449173 h 4662559"/>
              <a:gd name="connsiteX6545" fmla="*/ 1034124 w 3461505"/>
              <a:gd name="connsiteY6545" fmla="*/ 459267 h 4662559"/>
              <a:gd name="connsiteX6546" fmla="*/ 1034790 w 3461505"/>
              <a:gd name="connsiteY6546" fmla="*/ 469403 h 4662559"/>
              <a:gd name="connsiteX6547" fmla="*/ 1036355 w 3461505"/>
              <a:gd name="connsiteY6547" fmla="*/ 495345 h 4662559"/>
              <a:gd name="connsiteX6548" fmla="*/ 1037911 w 3461505"/>
              <a:gd name="connsiteY6548" fmla="*/ 521329 h 4662559"/>
              <a:gd name="connsiteX6549" fmla="*/ 1038006 w 3461505"/>
              <a:gd name="connsiteY6549" fmla="*/ 492832 h 4662559"/>
              <a:gd name="connsiteX6550" fmla="*/ 1039150 w 3461505"/>
              <a:gd name="connsiteY6550" fmla="*/ 500229 h 4662559"/>
              <a:gd name="connsiteX6551" fmla="*/ 1040778 w 3461505"/>
              <a:gd name="connsiteY6551" fmla="*/ 504841 h 4662559"/>
              <a:gd name="connsiteX6552" fmla="*/ 1039675 w 3461505"/>
              <a:gd name="connsiteY6552" fmla="*/ 483239 h 4662559"/>
              <a:gd name="connsiteX6553" fmla="*/ 1039048 w 3461505"/>
              <a:gd name="connsiteY6553" fmla="*/ 458897 h 4662559"/>
              <a:gd name="connsiteX6554" fmla="*/ 1038135 w 3461505"/>
              <a:gd name="connsiteY6554" fmla="*/ 450173 h 4662559"/>
              <a:gd name="connsiteX6555" fmla="*/ 1038160 w 3461505"/>
              <a:gd name="connsiteY6555" fmla="*/ 443049 h 4662559"/>
              <a:gd name="connsiteX6556" fmla="*/ 1037707 w 3461505"/>
              <a:gd name="connsiteY6556" fmla="*/ 438666 h 4662559"/>
              <a:gd name="connsiteX6557" fmla="*/ 1038443 w 3461505"/>
              <a:gd name="connsiteY6557" fmla="*/ 427452 h 4662559"/>
              <a:gd name="connsiteX6558" fmla="*/ 1039177 w 3461505"/>
              <a:gd name="connsiteY6558" fmla="*/ 416237 h 4662559"/>
              <a:gd name="connsiteX6559" fmla="*/ 1038700 w 3461505"/>
              <a:gd name="connsiteY6559" fmla="*/ 418977 h 4662559"/>
              <a:gd name="connsiteX6560" fmla="*/ 1037768 w 3461505"/>
              <a:gd name="connsiteY6560" fmla="*/ 417357 h 4662559"/>
              <a:gd name="connsiteX6561" fmla="*/ 1036835 w 3461505"/>
              <a:gd name="connsiteY6561" fmla="*/ 415737 h 4662559"/>
              <a:gd name="connsiteX6562" fmla="*/ 1030241 w 3461505"/>
              <a:gd name="connsiteY6562" fmla="*/ 425701 h 4662559"/>
              <a:gd name="connsiteX6563" fmla="*/ 1028558 w 3461505"/>
              <a:gd name="connsiteY6563" fmla="*/ 419542 h 4662559"/>
              <a:gd name="connsiteX6564" fmla="*/ 1026031 w 3461505"/>
              <a:gd name="connsiteY6564" fmla="*/ 421959 h 4662559"/>
              <a:gd name="connsiteX6565" fmla="*/ 1026985 w 3461505"/>
              <a:gd name="connsiteY6565" fmla="*/ 416477 h 4662559"/>
              <a:gd name="connsiteX6566" fmla="*/ 1024165 w 3461505"/>
              <a:gd name="connsiteY6566" fmla="*/ 418717 h 4662559"/>
              <a:gd name="connsiteX6567" fmla="*/ 1024641 w 3461505"/>
              <a:gd name="connsiteY6567" fmla="*/ 415976 h 4662559"/>
              <a:gd name="connsiteX6568" fmla="*/ 1022517 w 3461505"/>
              <a:gd name="connsiteY6568" fmla="*/ 421208 h 4662559"/>
              <a:gd name="connsiteX6569" fmla="*/ 1018050 w 3461505"/>
              <a:gd name="connsiteY6569" fmla="*/ 425940 h 4662559"/>
              <a:gd name="connsiteX6570" fmla="*/ 1018120 w 3461505"/>
              <a:gd name="connsiteY6570" fmla="*/ 439504 h 4662559"/>
              <a:gd name="connsiteX6571" fmla="*/ 1018191 w 3461505"/>
              <a:gd name="connsiteY6571" fmla="*/ 453067 h 4662559"/>
              <a:gd name="connsiteX6572" fmla="*/ 1021041 w 3461505"/>
              <a:gd name="connsiteY6572" fmla="*/ 450655 h 4662559"/>
              <a:gd name="connsiteX6573" fmla="*/ 1018516 w 3461505"/>
              <a:gd name="connsiteY6573" fmla="*/ 465173 h 4662559"/>
              <a:gd name="connsiteX6574" fmla="*/ 1018364 w 3461505"/>
              <a:gd name="connsiteY6574" fmla="*/ 480022 h 4662559"/>
              <a:gd name="connsiteX6575" fmla="*/ 1016021 w 3461505"/>
              <a:gd name="connsiteY6575" fmla="*/ 479522 h 4662559"/>
              <a:gd name="connsiteX6576" fmla="*/ 1016260 w 3461505"/>
              <a:gd name="connsiteY6576" fmla="*/ 478152 h 4662559"/>
              <a:gd name="connsiteX6577" fmla="*/ 1014154 w 3461505"/>
              <a:gd name="connsiteY6577" fmla="*/ 476280 h 4662559"/>
              <a:gd name="connsiteX6578" fmla="*/ 1007521 w 3461505"/>
              <a:gd name="connsiteY6578" fmla="*/ 500450 h 4662559"/>
              <a:gd name="connsiteX6579" fmla="*/ 1014550 w 3461505"/>
              <a:gd name="connsiteY6579" fmla="*/ 501951 h 4662559"/>
              <a:gd name="connsiteX6580" fmla="*/ 1012558 w 3461505"/>
              <a:gd name="connsiteY6580" fmla="*/ 502924 h 4662559"/>
              <a:gd name="connsiteX6581" fmla="*/ 1010566 w 3461505"/>
              <a:gd name="connsiteY6581" fmla="*/ 503898 h 4662559"/>
              <a:gd name="connsiteX6582" fmla="*/ 1014081 w 3461505"/>
              <a:gd name="connsiteY6582" fmla="*/ 504648 h 4662559"/>
              <a:gd name="connsiteX6583" fmla="*/ 1013867 w 3461505"/>
              <a:gd name="connsiteY6583" fmla="*/ 526836 h 4662559"/>
              <a:gd name="connsiteX6584" fmla="*/ 1013185 w 3461505"/>
              <a:gd name="connsiteY6584" fmla="*/ 551720 h 4662559"/>
              <a:gd name="connsiteX6585" fmla="*/ 1017666 w 3461505"/>
              <a:gd name="connsiteY6585" fmla="*/ 588834 h 4662559"/>
              <a:gd name="connsiteX6586" fmla="*/ 1022147 w 3461505"/>
              <a:gd name="connsiteY6586" fmla="*/ 625949 h 4662559"/>
              <a:gd name="connsiteX6587" fmla="*/ 1023557 w 3461505"/>
              <a:gd name="connsiteY6587" fmla="*/ 631803 h 4662559"/>
              <a:gd name="connsiteX6588" fmla="*/ 1020540 w 3461505"/>
              <a:gd name="connsiteY6588" fmla="*/ 621209 h 4662559"/>
              <a:gd name="connsiteX6589" fmla="*/ 1017524 w 3461505"/>
              <a:gd name="connsiteY6589" fmla="*/ 610614 h 4662559"/>
              <a:gd name="connsiteX6590" fmla="*/ 1016939 w 3461505"/>
              <a:gd name="connsiteY6590" fmla="*/ 610489 h 4662559"/>
              <a:gd name="connsiteX6591" fmla="*/ 1016691 w 3461505"/>
              <a:gd name="connsiteY6591" fmla="*/ 607096 h 4662559"/>
              <a:gd name="connsiteX6592" fmla="*/ 1015935 w 3461505"/>
              <a:gd name="connsiteY6592" fmla="*/ 610275 h 4662559"/>
              <a:gd name="connsiteX6593" fmla="*/ 1015179 w 3461505"/>
              <a:gd name="connsiteY6593" fmla="*/ 610114 h 4662559"/>
              <a:gd name="connsiteX6594" fmla="*/ 1015571 w 3461505"/>
              <a:gd name="connsiteY6594" fmla="*/ 611800 h 4662559"/>
              <a:gd name="connsiteX6595" fmla="*/ 1013415 w 3461505"/>
              <a:gd name="connsiteY6595" fmla="*/ 620856 h 4662559"/>
              <a:gd name="connsiteX6596" fmla="*/ 1016224 w 3461505"/>
              <a:gd name="connsiteY6596" fmla="*/ 624983 h 4662559"/>
              <a:gd name="connsiteX6597" fmla="*/ 1017174 w 3461505"/>
              <a:gd name="connsiteY6597" fmla="*/ 630305 h 4662559"/>
              <a:gd name="connsiteX6598" fmla="*/ 1015212 w 3461505"/>
              <a:gd name="connsiteY6598" fmla="*/ 630180 h 4662559"/>
              <a:gd name="connsiteX6599" fmla="*/ 1019647 w 3461505"/>
              <a:gd name="connsiteY6599" fmla="*/ 644167 h 4662559"/>
              <a:gd name="connsiteX6600" fmla="*/ 1021976 w 3461505"/>
              <a:gd name="connsiteY6600" fmla="*/ 657220 h 4662559"/>
              <a:gd name="connsiteX6601" fmla="*/ 1020586 w 3461505"/>
              <a:gd name="connsiteY6601" fmla="*/ 655328 h 4662559"/>
              <a:gd name="connsiteX6602" fmla="*/ 1016726 w 3461505"/>
              <a:gd name="connsiteY6602" fmla="*/ 643137 h 4662559"/>
              <a:gd name="connsiteX6603" fmla="*/ 1015492 w 3461505"/>
              <a:gd name="connsiteY6603" fmla="*/ 638332 h 4662559"/>
              <a:gd name="connsiteX6604" fmla="*/ 1014828 w 3461505"/>
              <a:gd name="connsiteY6604" fmla="*/ 629326 h 4662559"/>
              <a:gd name="connsiteX6605" fmla="*/ 1013527 w 3461505"/>
              <a:gd name="connsiteY6605" fmla="*/ 630684 h 4662559"/>
              <a:gd name="connsiteX6606" fmla="*/ 1010930 w 3461505"/>
              <a:gd name="connsiteY6606" fmla="*/ 620578 h 4662559"/>
              <a:gd name="connsiteX6607" fmla="*/ 1009322 w 3461505"/>
              <a:gd name="connsiteY6607" fmla="*/ 608864 h 4662559"/>
              <a:gd name="connsiteX6608" fmla="*/ 1005371 w 3461505"/>
              <a:gd name="connsiteY6608" fmla="*/ 596648 h 4662559"/>
              <a:gd name="connsiteX6609" fmla="*/ 1001201 w 3461505"/>
              <a:gd name="connsiteY6609" fmla="*/ 578701 h 4662559"/>
              <a:gd name="connsiteX6610" fmla="*/ 997510 w 3461505"/>
              <a:gd name="connsiteY6610" fmla="*/ 558013 h 4662559"/>
              <a:gd name="connsiteX6611" fmla="*/ 984983 w 3461505"/>
              <a:gd name="connsiteY6611" fmla="*/ 511274 h 4662559"/>
              <a:gd name="connsiteX6612" fmla="*/ 984171 w 3461505"/>
              <a:gd name="connsiteY6612" fmla="*/ 467036 h 4662559"/>
              <a:gd name="connsiteX6613" fmla="*/ 984271 w 3461505"/>
              <a:gd name="connsiteY6613" fmla="*/ 431522 h 4662559"/>
              <a:gd name="connsiteX6614" fmla="*/ 984373 w 3461505"/>
              <a:gd name="connsiteY6614" fmla="*/ 396008 h 4662559"/>
              <a:gd name="connsiteX6615" fmla="*/ 985803 w 3461505"/>
              <a:gd name="connsiteY6615" fmla="*/ 387785 h 4662559"/>
              <a:gd name="connsiteX6616" fmla="*/ 984242 w 3461505"/>
              <a:gd name="connsiteY6616" fmla="*/ 387451 h 4662559"/>
              <a:gd name="connsiteX6617" fmla="*/ 983222 w 3461505"/>
              <a:gd name="connsiteY6617" fmla="*/ 388655 h 4662559"/>
              <a:gd name="connsiteX6618" fmla="*/ 982507 w 3461505"/>
              <a:gd name="connsiteY6618" fmla="*/ 392766 h 4662559"/>
              <a:gd name="connsiteX6619" fmla="*/ 981117 w 3461505"/>
              <a:gd name="connsiteY6619" fmla="*/ 386784 h 4662559"/>
              <a:gd name="connsiteX6620" fmla="*/ 976112 w 3461505"/>
              <a:gd name="connsiteY6620" fmla="*/ 415566 h 4662559"/>
              <a:gd name="connsiteX6621" fmla="*/ 975792 w 3461505"/>
              <a:gd name="connsiteY6621" fmla="*/ 445348 h 4662559"/>
              <a:gd name="connsiteX6622" fmla="*/ 973927 w 3461505"/>
              <a:gd name="connsiteY6622" fmla="*/ 442106 h 4662559"/>
              <a:gd name="connsiteX6623" fmla="*/ 975276 w 3461505"/>
              <a:gd name="connsiteY6623" fmla="*/ 462295 h 4662559"/>
              <a:gd name="connsiteX6624" fmla="*/ 976188 w 3461505"/>
              <a:gd name="connsiteY6624" fmla="*/ 471017 h 4662559"/>
              <a:gd name="connsiteX6625" fmla="*/ 976168 w 3461505"/>
              <a:gd name="connsiteY6625" fmla="*/ 478120 h 4662559"/>
              <a:gd name="connsiteX6626" fmla="*/ 976624 w 3461505"/>
              <a:gd name="connsiteY6626" fmla="*/ 482482 h 4662559"/>
              <a:gd name="connsiteX6627" fmla="*/ 965903 w 3461505"/>
              <a:gd name="connsiteY6627" fmla="*/ 460294 h 4662559"/>
              <a:gd name="connsiteX6628" fmla="*/ 962885 w 3461505"/>
              <a:gd name="connsiteY6628" fmla="*/ 456150 h 4662559"/>
              <a:gd name="connsiteX6629" fmla="*/ 961694 w 3461505"/>
              <a:gd name="connsiteY6629" fmla="*/ 456552 h 4662559"/>
              <a:gd name="connsiteX6630" fmla="*/ 959772 w 3461505"/>
              <a:gd name="connsiteY6630" fmla="*/ 451877 h 4662559"/>
              <a:gd name="connsiteX6631" fmla="*/ 956094 w 3461505"/>
              <a:gd name="connsiteY6631" fmla="*/ 446828 h 4662559"/>
              <a:gd name="connsiteX6632" fmla="*/ 959132 w 3461505"/>
              <a:gd name="connsiteY6632" fmla="*/ 450319 h 4662559"/>
              <a:gd name="connsiteX6633" fmla="*/ 959772 w 3461505"/>
              <a:gd name="connsiteY6633" fmla="*/ 451877 h 4662559"/>
              <a:gd name="connsiteX6634" fmla="*/ 962885 w 3461505"/>
              <a:gd name="connsiteY6634" fmla="*/ 456150 h 4662559"/>
              <a:gd name="connsiteX6635" fmla="*/ 964275 w 3461505"/>
              <a:gd name="connsiteY6635" fmla="*/ 455682 h 4662559"/>
              <a:gd name="connsiteX6636" fmla="*/ 965903 w 3461505"/>
              <a:gd name="connsiteY6636" fmla="*/ 460294 h 4662559"/>
              <a:gd name="connsiteX6637" fmla="*/ 966379 w 3461505"/>
              <a:gd name="connsiteY6637" fmla="*/ 457552 h 4662559"/>
              <a:gd name="connsiteX6638" fmla="*/ 968723 w 3461505"/>
              <a:gd name="connsiteY6638" fmla="*/ 458052 h 4662559"/>
              <a:gd name="connsiteX6639" fmla="*/ 965779 w 3461505"/>
              <a:gd name="connsiteY6639" fmla="*/ 452270 h 4662559"/>
              <a:gd name="connsiteX6640" fmla="*/ 965194 w 3461505"/>
              <a:gd name="connsiteY6640" fmla="*/ 450394 h 4662559"/>
              <a:gd name="connsiteX6641" fmla="*/ 965467 w 3461505"/>
              <a:gd name="connsiteY6641" fmla="*/ 448829 h 4662559"/>
              <a:gd name="connsiteX6642" fmla="*/ 964652 w 3461505"/>
              <a:gd name="connsiteY6642" fmla="*/ 448655 h 4662559"/>
              <a:gd name="connsiteX6643" fmla="*/ 964414 w 3461505"/>
              <a:gd name="connsiteY6643" fmla="*/ 447893 h 4662559"/>
              <a:gd name="connsiteX6644" fmla="*/ 966420 w 3461505"/>
              <a:gd name="connsiteY6644" fmla="*/ 443347 h 4662559"/>
              <a:gd name="connsiteX6645" fmla="*/ 964077 w 3461505"/>
              <a:gd name="connsiteY6645" fmla="*/ 442846 h 4662559"/>
              <a:gd name="connsiteX6646" fmla="*/ 962449 w 3461505"/>
              <a:gd name="connsiteY6646" fmla="*/ 438235 h 4662559"/>
              <a:gd name="connsiteX6647" fmla="*/ 960822 w 3461505"/>
              <a:gd name="connsiteY6647" fmla="*/ 433623 h 4662559"/>
              <a:gd name="connsiteX6648" fmla="*/ 961278 w 3461505"/>
              <a:gd name="connsiteY6648" fmla="*/ 437984 h 4662559"/>
              <a:gd name="connsiteX6649" fmla="*/ 961733 w 3461505"/>
              <a:gd name="connsiteY6649" fmla="*/ 442346 h 4662559"/>
              <a:gd name="connsiteX6650" fmla="*/ 954704 w 3461505"/>
              <a:gd name="connsiteY6650" fmla="*/ 440845 h 4662559"/>
              <a:gd name="connsiteX6651" fmla="*/ 955181 w 3461505"/>
              <a:gd name="connsiteY6651" fmla="*/ 438104 h 4662559"/>
              <a:gd name="connsiteX6652" fmla="*/ 951428 w 3461505"/>
              <a:gd name="connsiteY6652" fmla="*/ 438725 h 4662559"/>
              <a:gd name="connsiteX6653" fmla="*/ 947675 w 3461505"/>
              <a:gd name="connsiteY6653" fmla="*/ 439345 h 4662559"/>
              <a:gd name="connsiteX6654" fmla="*/ 950018 w 3461505"/>
              <a:gd name="connsiteY6654" fmla="*/ 439845 h 4662559"/>
              <a:gd name="connsiteX6655" fmla="*/ 950486 w 3461505"/>
              <a:gd name="connsiteY6655" fmla="*/ 439945 h 4662559"/>
              <a:gd name="connsiteX6656" fmla="*/ 947198 w 3461505"/>
              <a:gd name="connsiteY6656" fmla="*/ 442086 h 4662559"/>
              <a:gd name="connsiteX6657" fmla="*/ 951885 w 3461505"/>
              <a:gd name="connsiteY6657" fmla="*/ 443087 h 4662559"/>
              <a:gd name="connsiteX6658" fmla="*/ 949066 w 3461505"/>
              <a:gd name="connsiteY6658" fmla="*/ 445328 h 4662559"/>
              <a:gd name="connsiteX6659" fmla="*/ 946205 w 3461505"/>
              <a:gd name="connsiteY6659" fmla="*/ 461774 h 4662559"/>
              <a:gd name="connsiteX6660" fmla="*/ 954147 w 3461505"/>
              <a:gd name="connsiteY6660" fmla="*/ 471998 h 4662559"/>
              <a:gd name="connsiteX6661" fmla="*/ 951327 w 3461505"/>
              <a:gd name="connsiteY6661" fmla="*/ 474239 h 4662559"/>
              <a:gd name="connsiteX6662" fmla="*/ 956687 w 3461505"/>
              <a:gd name="connsiteY6662" fmla="*/ 485333 h 4662559"/>
              <a:gd name="connsiteX6663" fmla="*/ 964391 w 3461505"/>
              <a:gd name="connsiteY6663" fmla="*/ 496928 h 4662559"/>
              <a:gd name="connsiteX6664" fmla="*/ 966736 w 3461505"/>
              <a:gd name="connsiteY6664" fmla="*/ 497428 h 4662559"/>
              <a:gd name="connsiteX6665" fmla="*/ 970468 w 3461505"/>
              <a:gd name="connsiteY6665" fmla="*/ 503911 h 4662559"/>
              <a:gd name="connsiteX6666" fmla="*/ 971619 w 3461505"/>
              <a:gd name="connsiteY6666" fmla="*/ 511264 h 4662559"/>
              <a:gd name="connsiteX6667" fmla="*/ 972770 w 3461505"/>
              <a:gd name="connsiteY6667" fmla="*/ 518617 h 4662559"/>
              <a:gd name="connsiteX6668" fmla="*/ 969037 w 3461505"/>
              <a:gd name="connsiteY6668" fmla="*/ 512134 h 4662559"/>
              <a:gd name="connsiteX6669" fmla="*/ 965761 w 3461505"/>
              <a:gd name="connsiteY6669" fmla="*/ 510013 h 4662559"/>
              <a:gd name="connsiteX6670" fmla="*/ 955933 w 3461505"/>
              <a:gd name="connsiteY6670" fmla="*/ 503650 h 4662559"/>
              <a:gd name="connsiteX6671" fmla="*/ 953828 w 3461505"/>
              <a:gd name="connsiteY6671" fmla="*/ 501780 h 4662559"/>
              <a:gd name="connsiteX6672" fmla="*/ 951723 w 3461505"/>
              <a:gd name="connsiteY6672" fmla="*/ 499909 h 4662559"/>
              <a:gd name="connsiteX6673" fmla="*/ 951690 w 3461505"/>
              <a:gd name="connsiteY6673" fmla="*/ 485688 h 4662559"/>
              <a:gd name="connsiteX6674" fmla="*/ 949238 w 3461505"/>
              <a:gd name="connsiteY6674" fmla="*/ 485164 h 4662559"/>
              <a:gd name="connsiteX6675" fmla="*/ 948709 w 3461505"/>
              <a:gd name="connsiteY6675" fmla="*/ 473680 h 4662559"/>
              <a:gd name="connsiteX6676" fmla="*/ 945765 w 3461505"/>
              <a:gd name="connsiteY6676" fmla="*/ 461680 h 4662559"/>
              <a:gd name="connsiteX6677" fmla="*/ 943382 w 3461505"/>
              <a:gd name="connsiteY6677" fmla="*/ 475386 h 4662559"/>
              <a:gd name="connsiteX6678" fmla="*/ 941474 w 3461505"/>
              <a:gd name="connsiteY6678" fmla="*/ 486350 h 4662559"/>
              <a:gd name="connsiteX6679" fmla="*/ 940998 w 3461505"/>
              <a:gd name="connsiteY6679" fmla="*/ 489091 h 4662559"/>
              <a:gd name="connsiteX6680" fmla="*/ 937559 w 3461505"/>
              <a:gd name="connsiteY6680" fmla="*/ 479828 h 4662559"/>
              <a:gd name="connsiteX6681" fmla="*/ 941474 w 3461505"/>
              <a:gd name="connsiteY6681" fmla="*/ 486350 h 4662559"/>
              <a:gd name="connsiteX6682" fmla="*/ 931088 w 3461505"/>
              <a:gd name="connsiteY6682" fmla="*/ 444332 h 4662559"/>
              <a:gd name="connsiteX6683" fmla="*/ 929371 w 3461505"/>
              <a:gd name="connsiteY6683" fmla="*/ 432594 h 4662559"/>
              <a:gd name="connsiteX6684" fmla="*/ 932518 w 3461505"/>
              <a:gd name="connsiteY6684" fmla="*/ 436109 h 4662559"/>
              <a:gd name="connsiteX6685" fmla="*/ 926154 w 3461505"/>
              <a:gd name="connsiteY6685" fmla="*/ 414850 h 4662559"/>
              <a:gd name="connsiteX6686" fmla="*/ 924943 w 3461505"/>
              <a:gd name="connsiteY6686" fmla="*/ 421698 h 4662559"/>
              <a:gd name="connsiteX6687" fmla="*/ 924246 w 3461505"/>
              <a:gd name="connsiteY6687" fmla="*/ 425814 h 4662559"/>
              <a:gd name="connsiteX6688" fmla="*/ 921794 w 3461505"/>
              <a:gd name="connsiteY6688" fmla="*/ 425291 h 4662559"/>
              <a:gd name="connsiteX6689" fmla="*/ 917470 w 3461505"/>
              <a:gd name="connsiteY6689" fmla="*/ 435739 h 4662559"/>
              <a:gd name="connsiteX6690" fmla="*/ 920363 w 3461505"/>
              <a:gd name="connsiteY6690" fmla="*/ 433514 h 4662559"/>
              <a:gd name="connsiteX6691" fmla="*/ 919410 w 3461505"/>
              <a:gd name="connsiteY6691" fmla="*/ 438996 h 4662559"/>
              <a:gd name="connsiteX6692" fmla="*/ 918933 w 3461505"/>
              <a:gd name="connsiteY6692" fmla="*/ 441737 h 4662559"/>
              <a:gd name="connsiteX6693" fmla="*/ 920910 w 3461505"/>
              <a:gd name="connsiteY6693" fmla="*/ 445002 h 4662559"/>
              <a:gd name="connsiteX6694" fmla="*/ 920434 w 3461505"/>
              <a:gd name="connsiteY6694" fmla="*/ 447744 h 4662559"/>
              <a:gd name="connsiteX6695" fmla="*/ 918933 w 3461505"/>
              <a:gd name="connsiteY6695" fmla="*/ 441737 h 4662559"/>
              <a:gd name="connsiteX6696" fmla="*/ 916517 w 3461505"/>
              <a:gd name="connsiteY6696" fmla="*/ 441222 h 4662559"/>
              <a:gd name="connsiteX6697" fmla="*/ 914541 w 3461505"/>
              <a:gd name="connsiteY6697" fmla="*/ 437956 h 4662559"/>
              <a:gd name="connsiteX6698" fmla="*/ 911358 w 3461505"/>
              <a:gd name="connsiteY6698" fmla="*/ 427327 h 4662559"/>
              <a:gd name="connsiteX6699" fmla="*/ 908139 w 3461505"/>
              <a:gd name="connsiteY6699" fmla="*/ 416690 h 4662559"/>
              <a:gd name="connsiteX6700" fmla="*/ 907186 w 3461505"/>
              <a:gd name="connsiteY6700" fmla="*/ 422172 h 4662559"/>
              <a:gd name="connsiteX6701" fmla="*/ 906709 w 3461505"/>
              <a:gd name="connsiteY6701" fmla="*/ 424913 h 4662559"/>
              <a:gd name="connsiteX6702" fmla="*/ 903748 w 3461505"/>
              <a:gd name="connsiteY6702" fmla="*/ 412909 h 4662559"/>
              <a:gd name="connsiteX6703" fmla="*/ 901824 w 3461505"/>
              <a:gd name="connsiteY6703" fmla="*/ 416763 h 4662559"/>
              <a:gd name="connsiteX6704" fmla="*/ 899900 w 3461505"/>
              <a:gd name="connsiteY6704" fmla="*/ 420617 h 4662559"/>
              <a:gd name="connsiteX6705" fmla="*/ 898510 w 3461505"/>
              <a:gd name="connsiteY6705" fmla="*/ 414635 h 4662559"/>
              <a:gd name="connsiteX6706" fmla="*/ 896644 w 3461505"/>
              <a:gd name="connsiteY6706" fmla="*/ 411393 h 4662559"/>
              <a:gd name="connsiteX6707" fmla="*/ 896187 w 3461505"/>
              <a:gd name="connsiteY6707" fmla="*/ 407031 h 4662559"/>
              <a:gd name="connsiteX6708" fmla="*/ 895732 w 3461505"/>
              <a:gd name="connsiteY6708" fmla="*/ 402669 h 4662559"/>
              <a:gd name="connsiteX6709" fmla="*/ 895276 w 3461505"/>
              <a:gd name="connsiteY6709" fmla="*/ 398307 h 4662559"/>
              <a:gd name="connsiteX6710" fmla="*/ 894819 w 3461505"/>
              <a:gd name="connsiteY6710" fmla="*/ 393946 h 4662559"/>
              <a:gd name="connsiteX6711" fmla="*/ 892952 w 3461505"/>
              <a:gd name="connsiteY6711" fmla="*/ 390705 h 4662559"/>
              <a:gd name="connsiteX6712" fmla="*/ 891562 w 3461505"/>
              <a:gd name="connsiteY6712" fmla="*/ 384722 h 4662559"/>
              <a:gd name="connsiteX6713" fmla="*/ 891107 w 3461505"/>
              <a:gd name="connsiteY6713" fmla="*/ 380360 h 4662559"/>
              <a:gd name="connsiteX6714" fmla="*/ 890649 w 3461505"/>
              <a:gd name="connsiteY6714" fmla="*/ 375999 h 4662559"/>
              <a:gd name="connsiteX6715" fmla="*/ 890193 w 3461505"/>
              <a:gd name="connsiteY6715" fmla="*/ 371637 h 4662559"/>
              <a:gd name="connsiteX6716" fmla="*/ 889737 w 3461505"/>
              <a:gd name="connsiteY6716" fmla="*/ 367275 h 4662559"/>
              <a:gd name="connsiteX6717" fmla="*/ 889281 w 3461505"/>
              <a:gd name="connsiteY6717" fmla="*/ 362914 h 4662559"/>
              <a:gd name="connsiteX6718" fmla="*/ 888824 w 3461505"/>
              <a:gd name="connsiteY6718" fmla="*/ 358552 h 4662559"/>
              <a:gd name="connsiteX6719" fmla="*/ 885092 w 3461505"/>
              <a:gd name="connsiteY6719" fmla="*/ 352069 h 4662559"/>
              <a:gd name="connsiteX6720" fmla="*/ 885568 w 3461505"/>
              <a:gd name="connsiteY6720" fmla="*/ 349328 h 4662559"/>
              <a:gd name="connsiteX6721" fmla="*/ 884873 w 3461505"/>
              <a:gd name="connsiteY6721" fmla="*/ 346337 h 4662559"/>
              <a:gd name="connsiteX6722" fmla="*/ 884178 w 3461505"/>
              <a:gd name="connsiteY6722" fmla="*/ 343345 h 4662559"/>
              <a:gd name="connsiteX6723" fmla="*/ 881795 w 3461505"/>
              <a:gd name="connsiteY6723" fmla="*/ 357051 h 4662559"/>
              <a:gd name="connsiteX6724" fmla="*/ 879928 w 3461505"/>
              <a:gd name="connsiteY6724" fmla="*/ 353809 h 4662559"/>
              <a:gd name="connsiteX6725" fmla="*/ 880365 w 3461505"/>
              <a:gd name="connsiteY6725" fmla="*/ 365274 h 4662559"/>
              <a:gd name="connsiteX6726" fmla="*/ 879888 w 3461505"/>
              <a:gd name="connsiteY6726" fmla="*/ 368016 h 4662559"/>
              <a:gd name="connsiteX6727" fmla="*/ 879411 w 3461505"/>
              <a:gd name="connsiteY6727" fmla="*/ 370756 h 4662559"/>
              <a:gd name="connsiteX6728" fmla="*/ 878021 w 3461505"/>
              <a:gd name="connsiteY6728" fmla="*/ 364774 h 4662559"/>
              <a:gd name="connsiteX6729" fmla="*/ 876393 w 3461505"/>
              <a:gd name="connsiteY6729" fmla="*/ 360162 h 4662559"/>
              <a:gd name="connsiteX6730" fmla="*/ 874765 w 3461505"/>
              <a:gd name="connsiteY6730" fmla="*/ 355550 h 4662559"/>
              <a:gd name="connsiteX6731" fmla="*/ 873336 w 3461505"/>
              <a:gd name="connsiteY6731" fmla="*/ 363774 h 4662559"/>
              <a:gd name="connsiteX6732" fmla="*/ 869821 w 3461505"/>
              <a:gd name="connsiteY6732" fmla="*/ 363023 h 4662559"/>
              <a:gd name="connsiteX6733" fmla="*/ 868649 w 3461505"/>
              <a:gd name="connsiteY6733" fmla="*/ 362773 h 4662559"/>
              <a:gd name="connsiteX6734" fmla="*/ 868172 w 3461505"/>
              <a:gd name="connsiteY6734" fmla="*/ 365514 h 4662559"/>
              <a:gd name="connsiteX6735" fmla="*/ 867695 w 3461505"/>
              <a:gd name="connsiteY6735" fmla="*/ 368255 h 4662559"/>
              <a:gd name="connsiteX6736" fmla="*/ 865830 w 3461505"/>
              <a:gd name="connsiteY6736" fmla="*/ 365014 h 4662559"/>
              <a:gd name="connsiteX6737" fmla="*/ 864876 w 3461505"/>
              <a:gd name="connsiteY6737" fmla="*/ 370496 h 4662559"/>
              <a:gd name="connsiteX6738" fmla="*/ 861802 w 3461505"/>
              <a:gd name="connsiteY6738" fmla="*/ 365156 h 4662559"/>
              <a:gd name="connsiteX6739" fmla="*/ 861948 w 3461505"/>
              <a:gd name="connsiteY6739" fmla="*/ 363474 h 4662559"/>
              <a:gd name="connsiteX6740" fmla="*/ 862598 w 3461505"/>
              <a:gd name="connsiteY6740" fmla="*/ 362203 h 4662559"/>
              <a:gd name="connsiteX6741" fmla="*/ 858130 w 3461505"/>
              <a:gd name="connsiteY6741" fmla="*/ 366214 h 4662559"/>
              <a:gd name="connsiteX6742" fmla="*/ 860472 w 3461505"/>
              <a:gd name="connsiteY6742" fmla="*/ 366713 h 4662559"/>
              <a:gd name="connsiteX6743" fmla="*/ 857653 w 3461505"/>
              <a:gd name="connsiteY6743" fmla="*/ 368953 h 4662559"/>
              <a:gd name="connsiteX6744" fmla="*/ 858348 w 3461505"/>
              <a:gd name="connsiteY6744" fmla="*/ 371945 h 4662559"/>
              <a:gd name="connsiteX6745" fmla="*/ 858371 w 3461505"/>
              <a:gd name="connsiteY6745" fmla="*/ 372581 h 4662559"/>
              <a:gd name="connsiteX6746" fmla="*/ 859519 w 3461505"/>
              <a:gd name="connsiteY6746" fmla="*/ 372196 h 4662559"/>
              <a:gd name="connsiteX6747" fmla="*/ 861386 w 3461505"/>
              <a:gd name="connsiteY6747" fmla="*/ 375436 h 4662559"/>
              <a:gd name="connsiteX6748" fmla="*/ 861406 w 3461505"/>
              <a:gd name="connsiteY6748" fmla="*/ 374736 h 4662559"/>
              <a:gd name="connsiteX6749" fmla="*/ 861580 w 3461505"/>
              <a:gd name="connsiteY6749" fmla="*/ 375478 h 4662559"/>
              <a:gd name="connsiteX6750" fmla="*/ 857329 w 3461505"/>
              <a:gd name="connsiteY6750" fmla="*/ 385942 h 4662559"/>
              <a:gd name="connsiteX6751" fmla="*/ 854551 w 3461505"/>
              <a:gd name="connsiteY6751" fmla="*/ 368292 h 4662559"/>
              <a:gd name="connsiteX6752" fmla="*/ 854333 w 3461505"/>
              <a:gd name="connsiteY6752" fmla="*/ 363981 h 4662559"/>
              <a:gd name="connsiteX6753" fmla="*/ 854114 w 3461505"/>
              <a:gd name="connsiteY6753" fmla="*/ 359671 h 4662559"/>
              <a:gd name="connsiteX6754" fmla="*/ 853201 w 3461505"/>
              <a:gd name="connsiteY6754" fmla="*/ 353789 h 4662559"/>
              <a:gd name="connsiteX6755" fmla="*/ 853821 w 3461505"/>
              <a:gd name="connsiteY6755" fmla="*/ 359607 h 4662559"/>
              <a:gd name="connsiteX6756" fmla="*/ 852391 w 3461505"/>
              <a:gd name="connsiteY6756" fmla="*/ 367831 h 4662559"/>
              <a:gd name="connsiteX6757" fmla="*/ 844264 w 3461505"/>
              <a:gd name="connsiteY6757" fmla="*/ 363253 h 4662559"/>
              <a:gd name="connsiteX6758" fmla="*/ 842875 w 3461505"/>
              <a:gd name="connsiteY6758" fmla="*/ 357270 h 4662559"/>
              <a:gd name="connsiteX6759" fmla="*/ 841008 w 3461505"/>
              <a:gd name="connsiteY6759" fmla="*/ 354029 h 4662559"/>
              <a:gd name="connsiteX6760" fmla="*/ 841961 w 3461505"/>
              <a:gd name="connsiteY6760" fmla="*/ 348547 h 4662559"/>
              <a:gd name="connsiteX6761" fmla="*/ 840136 w 3461505"/>
              <a:gd name="connsiteY6761" fmla="*/ 331100 h 4662559"/>
              <a:gd name="connsiteX6762" fmla="*/ 838705 w 3461505"/>
              <a:gd name="connsiteY6762" fmla="*/ 339324 h 4662559"/>
              <a:gd name="connsiteX6763" fmla="*/ 839142 w 3461505"/>
              <a:gd name="connsiteY6763" fmla="*/ 350788 h 4662559"/>
              <a:gd name="connsiteX6764" fmla="*/ 836105 w 3461505"/>
              <a:gd name="connsiteY6764" fmla="*/ 347297 h 4662559"/>
              <a:gd name="connsiteX6765" fmla="*/ 834497 w 3461505"/>
              <a:gd name="connsiteY6765" fmla="*/ 335582 h 4662559"/>
              <a:gd name="connsiteX6766" fmla="*/ 834932 w 3461505"/>
              <a:gd name="connsiteY6766" fmla="*/ 347047 h 4662559"/>
              <a:gd name="connsiteX6767" fmla="*/ 833502 w 3461505"/>
              <a:gd name="connsiteY6767" fmla="*/ 355270 h 4662559"/>
              <a:gd name="connsiteX6768" fmla="*/ 834893 w 3461505"/>
              <a:gd name="connsiteY6768" fmla="*/ 361252 h 4662559"/>
              <a:gd name="connsiteX6769" fmla="*/ 837194 w 3461505"/>
              <a:gd name="connsiteY6769" fmla="*/ 375958 h 4662559"/>
              <a:gd name="connsiteX6770" fmla="*/ 837097 w 3461505"/>
              <a:gd name="connsiteY6770" fmla="*/ 381456 h 4662559"/>
              <a:gd name="connsiteX6771" fmla="*/ 834395 w 3461505"/>
              <a:gd name="connsiteY6771" fmla="*/ 371096 h 4662559"/>
              <a:gd name="connsiteX6772" fmla="*/ 832088 w 3461505"/>
              <a:gd name="connsiteY6772" fmla="*/ 362247 h 4662559"/>
              <a:gd name="connsiteX6773" fmla="*/ 833308 w 3461505"/>
              <a:gd name="connsiteY6773" fmla="*/ 355229 h 4662559"/>
              <a:gd name="connsiteX6774" fmla="*/ 831747 w 3461505"/>
              <a:gd name="connsiteY6774" fmla="*/ 354894 h 4662559"/>
              <a:gd name="connsiteX6775" fmla="*/ 830728 w 3461505"/>
              <a:gd name="connsiteY6775" fmla="*/ 356099 h 4662559"/>
              <a:gd name="connsiteX6776" fmla="*/ 830631 w 3461505"/>
              <a:gd name="connsiteY6776" fmla="*/ 356656 h 4662559"/>
              <a:gd name="connsiteX6777" fmla="*/ 829293 w 3461505"/>
              <a:gd name="connsiteY6777" fmla="*/ 351528 h 4662559"/>
              <a:gd name="connsiteX6778" fmla="*/ 829818 w 3461505"/>
              <a:gd name="connsiteY6778" fmla="*/ 359370 h 4662559"/>
              <a:gd name="connsiteX6779" fmla="*/ 828623 w 3461505"/>
              <a:gd name="connsiteY6779" fmla="*/ 354228 h 4662559"/>
              <a:gd name="connsiteX6780" fmla="*/ 823618 w 3461505"/>
              <a:gd name="connsiteY6780" fmla="*/ 383008 h 4662559"/>
              <a:gd name="connsiteX6781" fmla="*/ 823297 w 3461505"/>
              <a:gd name="connsiteY6781" fmla="*/ 412791 h 4662559"/>
              <a:gd name="connsiteX6782" fmla="*/ 821432 w 3461505"/>
              <a:gd name="connsiteY6782" fmla="*/ 409549 h 4662559"/>
              <a:gd name="connsiteX6783" fmla="*/ 822428 w 3461505"/>
              <a:gd name="connsiteY6783" fmla="*/ 424465 h 4662559"/>
              <a:gd name="connsiteX6784" fmla="*/ 821584 w 3461505"/>
              <a:gd name="connsiteY6784" fmla="*/ 423797 h 4662559"/>
              <a:gd name="connsiteX6785" fmla="*/ 822608 w 3461505"/>
              <a:gd name="connsiteY6785" fmla="*/ 427144 h 4662559"/>
              <a:gd name="connsiteX6786" fmla="*/ 822677 w 3461505"/>
              <a:gd name="connsiteY6786" fmla="*/ 428194 h 4662559"/>
              <a:gd name="connsiteX6787" fmla="*/ 821543 w 3461505"/>
              <a:gd name="connsiteY6787" fmla="*/ 438002 h 4662559"/>
              <a:gd name="connsiteX6788" fmla="*/ 823483 w 3461505"/>
              <a:gd name="connsiteY6788" fmla="*/ 436461 h 4662559"/>
              <a:gd name="connsiteX6789" fmla="*/ 823693 w 3461505"/>
              <a:gd name="connsiteY6789" fmla="*/ 438461 h 4662559"/>
              <a:gd name="connsiteX6790" fmla="*/ 823690 w 3461505"/>
              <a:gd name="connsiteY6790" fmla="*/ 439636 h 4662559"/>
              <a:gd name="connsiteX6791" fmla="*/ 822491 w 3461505"/>
              <a:gd name="connsiteY6791" fmla="*/ 446533 h 4662559"/>
              <a:gd name="connsiteX6792" fmla="*/ 813409 w 3461505"/>
              <a:gd name="connsiteY6792" fmla="*/ 427737 h 4662559"/>
              <a:gd name="connsiteX6793" fmla="*/ 810390 w 3461505"/>
              <a:gd name="connsiteY6793" fmla="*/ 423593 h 4662559"/>
              <a:gd name="connsiteX6794" fmla="*/ 809199 w 3461505"/>
              <a:gd name="connsiteY6794" fmla="*/ 423996 h 4662559"/>
              <a:gd name="connsiteX6795" fmla="*/ 807278 w 3461505"/>
              <a:gd name="connsiteY6795" fmla="*/ 419322 h 4662559"/>
              <a:gd name="connsiteX6796" fmla="*/ 803600 w 3461505"/>
              <a:gd name="connsiteY6796" fmla="*/ 414272 h 4662559"/>
              <a:gd name="connsiteX6797" fmla="*/ 806638 w 3461505"/>
              <a:gd name="connsiteY6797" fmla="*/ 417763 h 4662559"/>
              <a:gd name="connsiteX6798" fmla="*/ 807278 w 3461505"/>
              <a:gd name="connsiteY6798" fmla="*/ 419322 h 4662559"/>
              <a:gd name="connsiteX6799" fmla="*/ 810390 w 3461505"/>
              <a:gd name="connsiteY6799" fmla="*/ 423593 h 4662559"/>
              <a:gd name="connsiteX6800" fmla="*/ 811781 w 3461505"/>
              <a:gd name="connsiteY6800" fmla="*/ 423126 h 4662559"/>
              <a:gd name="connsiteX6801" fmla="*/ 813409 w 3461505"/>
              <a:gd name="connsiteY6801" fmla="*/ 427737 h 4662559"/>
              <a:gd name="connsiteX6802" fmla="*/ 813885 w 3461505"/>
              <a:gd name="connsiteY6802" fmla="*/ 424995 h 4662559"/>
              <a:gd name="connsiteX6803" fmla="*/ 816228 w 3461505"/>
              <a:gd name="connsiteY6803" fmla="*/ 425497 h 4662559"/>
              <a:gd name="connsiteX6804" fmla="*/ 813284 w 3461505"/>
              <a:gd name="connsiteY6804" fmla="*/ 419714 h 4662559"/>
              <a:gd name="connsiteX6805" fmla="*/ 812699 w 3461505"/>
              <a:gd name="connsiteY6805" fmla="*/ 417838 h 4662559"/>
              <a:gd name="connsiteX6806" fmla="*/ 812972 w 3461505"/>
              <a:gd name="connsiteY6806" fmla="*/ 416273 h 4662559"/>
              <a:gd name="connsiteX6807" fmla="*/ 812157 w 3461505"/>
              <a:gd name="connsiteY6807" fmla="*/ 416097 h 4662559"/>
              <a:gd name="connsiteX6808" fmla="*/ 811921 w 3461505"/>
              <a:gd name="connsiteY6808" fmla="*/ 415337 h 4662559"/>
              <a:gd name="connsiteX6809" fmla="*/ 813925 w 3461505"/>
              <a:gd name="connsiteY6809" fmla="*/ 410790 h 4662559"/>
              <a:gd name="connsiteX6810" fmla="*/ 811583 w 3461505"/>
              <a:gd name="connsiteY6810" fmla="*/ 410290 h 4662559"/>
              <a:gd name="connsiteX6811" fmla="*/ 809955 w 3461505"/>
              <a:gd name="connsiteY6811" fmla="*/ 405678 h 4662559"/>
              <a:gd name="connsiteX6812" fmla="*/ 808327 w 3461505"/>
              <a:gd name="connsiteY6812" fmla="*/ 401066 h 4662559"/>
              <a:gd name="connsiteX6813" fmla="*/ 808782 w 3461505"/>
              <a:gd name="connsiteY6813" fmla="*/ 405429 h 4662559"/>
              <a:gd name="connsiteX6814" fmla="*/ 809239 w 3461505"/>
              <a:gd name="connsiteY6814" fmla="*/ 409789 h 4662559"/>
              <a:gd name="connsiteX6815" fmla="*/ 802210 w 3461505"/>
              <a:gd name="connsiteY6815" fmla="*/ 408290 h 4662559"/>
              <a:gd name="connsiteX6816" fmla="*/ 802687 w 3461505"/>
              <a:gd name="connsiteY6816" fmla="*/ 405548 h 4662559"/>
              <a:gd name="connsiteX6817" fmla="*/ 798934 w 3461505"/>
              <a:gd name="connsiteY6817" fmla="*/ 406169 h 4662559"/>
              <a:gd name="connsiteX6818" fmla="*/ 795180 w 3461505"/>
              <a:gd name="connsiteY6818" fmla="*/ 406789 h 4662559"/>
              <a:gd name="connsiteX6819" fmla="*/ 797525 w 3461505"/>
              <a:gd name="connsiteY6819" fmla="*/ 407289 h 4662559"/>
              <a:gd name="connsiteX6820" fmla="*/ 797992 w 3461505"/>
              <a:gd name="connsiteY6820" fmla="*/ 407389 h 4662559"/>
              <a:gd name="connsiteX6821" fmla="*/ 794704 w 3461505"/>
              <a:gd name="connsiteY6821" fmla="*/ 409530 h 4662559"/>
              <a:gd name="connsiteX6822" fmla="*/ 799390 w 3461505"/>
              <a:gd name="connsiteY6822" fmla="*/ 410530 h 4662559"/>
              <a:gd name="connsiteX6823" fmla="*/ 796571 w 3461505"/>
              <a:gd name="connsiteY6823" fmla="*/ 412771 h 4662559"/>
              <a:gd name="connsiteX6824" fmla="*/ 793709 w 3461505"/>
              <a:gd name="connsiteY6824" fmla="*/ 429217 h 4662559"/>
              <a:gd name="connsiteX6825" fmla="*/ 801652 w 3461505"/>
              <a:gd name="connsiteY6825" fmla="*/ 439442 h 4662559"/>
              <a:gd name="connsiteX6826" fmla="*/ 798832 w 3461505"/>
              <a:gd name="connsiteY6826" fmla="*/ 441682 h 4662559"/>
              <a:gd name="connsiteX6827" fmla="*/ 804194 w 3461505"/>
              <a:gd name="connsiteY6827" fmla="*/ 452777 h 4662559"/>
              <a:gd name="connsiteX6828" fmla="*/ 811898 w 3461505"/>
              <a:gd name="connsiteY6828" fmla="*/ 464372 h 4662559"/>
              <a:gd name="connsiteX6829" fmla="*/ 814241 w 3461505"/>
              <a:gd name="connsiteY6829" fmla="*/ 464871 h 4662559"/>
              <a:gd name="connsiteX6830" fmla="*/ 817122 w 3461505"/>
              <a:gd name="connsiteY6830" fmla="*/ 469875 h 4662559"/>
              <a:gd name="connsiteX6831" fmla="*/ 814625 w 3461505"/>
              <a:gd name="connsiteY6831" fmla="*/ 478336 h 4662559"/>
              <a:gd name="connsiteX6832" fmla="*/ 813537 w 3461505"/>
              <a:gd name="connsiteY6832" fmla="*/ 477631 h 4662559"/>
              <a:gd name="connsiteX6833" fmla="*/ 812527 w 3461505"/>
              <a:gd name="connsiteY6833" fmla="*/ 475877 h 4662559"/>
              <a:gd name="connsiteX6834" fmla="*/ 810660 w 3461505"/>
              <a:gd name="connsiteY6834" fmla="*/ 472637 h 4662559"/>
              <a:gd name="connsiteX6835" fmla="*/ 811517 w 3461505"/>
              <a:gd name="connsiteY6835" fmla="*/ 476325 h 4662559"/>
              <a:gd name="connsiteX6836" fmla="*/ 805543 w 3461505"/>
              <a:gd name="connsiteY6836" fmla="*/ 472456 h 4662559"/>
              <a:gd name="connsiteX6837" fmla="*/ 804108 w 3461505"/>
              <a:gd name="connsiteY6837" fmla="*/ 468394 h 4662559"/>
              <a:gd name="connsiteX6838" fmla="*/ 799463 w 3461505"/>
              <a:gd name="connsiteY6838" fmla="*/ 453188 h 4662559"/>
              <a:gd name="connsiteX6839" fmla="*/ 798997 w 3461505"/>
              <a:gd name="connsiteY6839" fmla="*/ 451871 h 4662559"/>
              <a:gd name="connsiteX6840" fmla="*/ 799169 w 3461505"/>
              <a:gd name="connsiteY6840" fmla="*/ 453126 h 4662559"/>
              <a:gd name="connsiteX6841" fmla="*/ 796743 w 3461505"/>
              <a:gd name="connsiteY6841" fmla="*/ 452608 h 4662559"/>
              <a:gd name="connsiteX6842" fmla="*/ 796215 w 3461505"/>
              <a:gd name="connsiteY6842" fmla="*/ 441122 h 4662559"/>
              <a:gd name="connsiteX6843" fmla="*/ 793270 w 3461505"/>
              <a:gd name="connsiteY6843" fmla="*/ 429123 h 4662559"/>
              <a:gd name="connsiteX6844" fmla="*/ 790886 w 3461505"/>
              <a:gd name="connsiteY6844" fmla="*/ 442829 h 4662559"/>
              <a:gd name="connsiteX6845" fmla="*/ 788980 w 3461505"/>
              <a:gd name="connsiteY6845" fmla="*/ 453793 h 4662559"/>
              <a:gd name="connsiteX6846" fmla="*/ 788503 w 3461505"/>
              <a:gd name="connsiteY6846" fmla="*/ 456535 h 4662559"/>
              <a:gd name="connsiteX6847" fmla="*/ 785064 w 3461505"/>
              <a:gd name="connsiteY6847" fmla="*/ 447270 h 4662559"/>
              <a:gd name="connsiteX6848" fmla="*/ 788980 w 3461505"/>
              <a:gd name="connsiteY6848" fmla="*/ 453793 h 4662559"/>
              <a:gd name="connsiteX6849" fmla="*/ 778593 w 3461505"/>
              <a:gd name="connsiteY6849" fmla="*/ 411776 h 4662559"/>
              <a:gd name="connsiteX6850" fmla="*/ 776875 w 3461505"/>
              <a:gd name="connsiteY6850" fmla="*/ 400038 h 4662559"/>
              <a:gd name="connsiteX6851" fmla="*/ 780024 w 3461505"/>
              <a:gd name="connsiteY6851" fmla="*/ 403553 h 4662559"/>
              <a:gd name="connsiteX6852" fmla="*/ 773660 w 3461505"/>
              <a:gd name="connsiteY6852" fmla="*/ 382294 h 4662559"/>
              <a:gd name="connsiteX6853" fmla="*/ 772449 w 3461505"/>
              <a:gd name="connsiteY6853" fmla="*/ 389142 h 4662559"/>
              <a:gd name="connsiteX6854" fmla="*/ 771753 w 3461505"/>
              <a:gd name="connsiteY6854" fmla="*/ 393257 h 4662559"/>
              <a:gd name="connsiteX6855" fmla="*/ 769299 w 3461505"/>
              <a:gd name="connsiteY6855" fmla="*/ 392734 h 4662559"/>
              <a:gd name="connsiteX6856" fmla="*/ 764976 w 3461505"/>
              <a:gd name="connsiteY6856" fmla="*/ 403183 h 4662559"/>
              <a:gd name="connsiteX6857" fmla="*/ 767869 w 3461505"/>
              <a:gd name="connsiteY6857" fmla="*/ 400958 h 4662559"/>
              <a:gd name="connsiteX6858" fmla="*/ 766916 w 3461505"/>
              <a:gd name="connsiteY6858" fmla="*/ 406440 h 4662559"/>
              <a:gd name="connsiteX6859" fmla="*/ 766440 w 3461505"/>
              <a:gd name="connsiteY6859" fmla="*/ 409181 h 4662559"/>
              <a:gd name="connsiteX6860" fmla="*/ 768415 w 3461505"/>
              <a:gd name="connsiteY6860" fmla="*/ 412445 h 4662559"/>
              <a:gd name="connsiteX6861" fmla="*/ 767938 w 3461505"/>
              <a:gd name="connsiteY6861" fmla="*/ 415187 h 4662559"/>
              <a:gd name="connsiteX6862" fmla="*/ 766440 w 3461505"/>
              <a:gd name="connsiteY6862" fmla="*/ 409181 h 4662559"/>
              <a:gd name="connsiteX6863" fmla="*/ 764022 w 3461505"/>
              <a:gd name="connsiteY6863" fmla="*/ 408665 h 4662559"/>
              <a:gd name="connsiteX6864" fmla="*/ 762046 w 3461505"/>
              <a:gd name="connsiteY6864" fmla="*/ 405400 h 4662559"/>
              <a:gd name="connsiteX6865" fmla="*/ 758864 w 3461505"/>
              <a:gd name="connsiteY6865" fmla="*/ 394771 h 4662559"/>
              <a:gd name="connsiteX6866" fmla="*/ 755644 w 3461505"/>
              <a:gd name="connsiteY6866" fmla="*/ 384134 h 4662559"/>
              <a:gd name="connsiteX6867" fmla="*/ 754691 w 3461505"/>
              <a:gd name="connsiteY6867" fmla="*/ 389616 h 4662559"/>
              <a:gd name="connsiteX6868" fmla="*/ 754214 w 3461505"/>
              <a:gd name="connsiteY6868" fmla="*/ 392357 h 4662559"/>
              <a:gd name="connsiteX6869" fmla="*/ 751252 w 3461505"/>
              <a:gd name="connsiteY6869" fmla="*/ 380352 h 4662559"/>
              <a:gd name="connsiteX6870" fmla="*/ 749329 w 3461505"/>
              <a:gd name="connsiteY6870" fmla="*/ 384206 h 4662559"/>
              <a:gd name="connsiteX6871" fmla="*/ 747407 w 3461505"/>
              <a:gd name="connsiteY6871" fmla="*/ 388060 h 4662559"/>
              <a:gd name="connsiteX6872" fmla="*/ 746016 w 3461505"/>
              <a:gd name="connsiteY6872" fmla="*/ 382078 h 4662559"/>
              <a:gd name="connsiteX6873" fmla="*/ 744151 w 3461505"/>
              <a:gd name="connsiteY6873" fmla="*/ 378836 h 4662559"/>
              <a:gd name="connsiteX6874" fmla="*/ 743694 w 3461505"/>
              <a:gd name="connsiteY6874" fmla="*/ 374475 h 4662559"/>
              <a:gd name="connsiteX6875" fmla="*/ 743237 w 3461505"/>
              <a:gd name="connsiteY6875" fmla="*/ 370113 h 4662559"/>
              <a:gd name="connsiteX6876" fmla="*/ 742780 w 3461505"/>
              <a:gd name="connsiteY6876" fmla="*/ 365750 h 4662559"/>
              <a:gd name="connsiteX6877" fmla="*/ 742324 w 3461505"/>
              <a:gd name="connsiteY6877" fmla="*/ 361390 h 4662559"/>
              <a:gd name="connsiteX6878" fmla="*/ 740458 w 3461505"/>
              <a:gd name="connsiteY6878" fmla="*/ 358148 h 4662559"/>
              <a:gd name="connsiteX6879" fmla="*/ 739067 w 3461505"/>
              <a:gd name="connsiteY6879" fmla="*/ 352166 h 4662559"/>
              <a:gd name="connsiteX6880" fmla="*/ 738611 w 3461505"/>
              <a:gd name="connsiteY6880" fmla="*/ 347804 h 4662559"/>
              <a:gd name="connsiteX6881" fmla="*/ 738156 w 3461505"/>
              <a:gd name="connsiteY6881" fmla="*/ 343442 h 4662559"/>
              <a:gd name="connsiteX6882" fmla="*/ 737698 w 3461505"/>
              <a:gd name="connsiteY6882" fmla="*/ 339079 h 4662559"/>
              <a:gd name="connsiteX6883" fmla="*/ 737242 w 3461505"/>
              <a:gd name="connsiteY6883" fmla="*/ 334719 h 4662559"/>
              <a:gd name="connsiteX6884" fmla="*/ 736785 w 3461505"/>
              <a:gd name="connsiteY6884" fmla="*/ 330357 h 4662559"/>
              <a:gd name="connsiteX6885" fmla="*/ 736330 w 3461505"/>
              <a:gd name="connsiteY6885" fmla="*/ 325994 h 4662559"/>
              <a:gd name="connsiteX6886" fmla="*/ 732596 w 3461505"/>
              <a:gd name="connsiteY6886" fmla="*/ 319512 h 4662559"/>
              <a:gd name="connsiteX6887" fmla="*/ 733073 w 3461505"/>
              <a:gd name="connsiteY6887" fmla="*/ 316772 h 4662559"/>
              <a:gd name="connsiteX6888" fmla="*/ 732377 w 3461505"/>
              <a:gd name="connsiteY6888" fmla="*/ 313781 h 4662559"/>
              <a:gd name="connsiteX6889" fmla="*/ 731684 w 3461505"/>
              <a:gd name="connsiteY6889" fmla="*/ 310789 h 4662559"/>
              <a:gd name="connsiteX6890" fmla="*/ 729300 w 3461505"/>
              <a:gd name="connsiteY6890" fmla="*/ 324494 h 4662559"/>
              <a:gd name="connsiteX6891" fmla="*/ 727433 w 3461505"/>
              <a:gd name="connsiteY6891" fmla="*/ 321254 h 4662559"/>
              <a:gd name="connsiteX6892" fmla="*/ 727869 w 3461505"/>
              <a:gd name="connsiteY6892" fmla="*/ 332719 h 4662559"/>
              <a:gd name="connsiteX6893" fmla="*/ 727393 w 3461505"/>
              <a:gd name="connsiteY6893" fmla="*/ 335459 h 4662559"/>
              <a:gd name="connsiteX6894" fmla="*/ 726916 w 3461505"/>
              <a:gd name="connsiteY6894" fmla="*/ 338199 h 4662559"/>
              <a:gd name="connsiteX6895" fmla="*/ 725527 w 3461505"/>
              <a:gd name="connsiteY6895" fmla="*/ 332217 h 4662559"/>
              <a:gd name="connsiteX6896" fmla="*/ 723899 w 3461505"/>
              <a:gd name="connsiteY6896" fmla="*/ 327606 h 4662559"/>
              <a:gd name="connsiteX6897" fmla="*/ 722270 w 3461505"/>
              <a:gd name="connsiteY6897" fmla="*/ 322994 h 4662559"/>
              <a:gd name="connsiteX6898" fmla="*/ 720840 w 3461505"/>
              <a:gd name="connsiteY6898" fmla="*/ 331217 h 4662559"/>
              <a:gd name="connsiteX6899" fmla="*/ 717325 w 3461505"/>
              <a:gd name="connsiteY6899" fmla="*/ 330466 h 4662559"/>
              <a:gd name="connsiteX6900" fmla="*/ 716154 w 3461505"/>
              <a:gd name="connsiteY6900" fmla="*/ 330216 h 4662559"/>
              <a:gd name="connsiteX6901" fmla="*/ 715677 w 3461505"/>
              <a:gd name="connsiteY6901" fmla="*/ 332958 h 4662559"/>
              <a:gd name="connsiteX6902" fmla="*/ 715202 w 3461505"/>
              <a:gd name="connsiteY6902" fmla="*/ 335699 h 4662559"/>
              <a:gd name="connsiteX6903" fmla="*/ 713335 w 3461505"/>
              <a:gd name="connsiteY6903" fmla="*/ 332456 h 4662559"/>
              <a:gd name="connsiteX6904" fmla="*/ 712381 w 3461505"/>
              <a:gd name="connsiteY6904" fmla="*/ 337939 h 4662559"/>
              <a:gd name="connsiteX6905" fmla="*/ 709306 w 3461505"/>
              <a:gd name="connsiteY6905" fmla="*/ 332599 h 4662559"/>
              <a:gd name="connsiteX6906" fmla="*/ 709453 w 3461505"/>
              <a:gd name="connsiteY6906" fmla="*/ 330917 h 4662559"/>
              <a:gd name="connsiteX6907" fmla="*/ 710104 w 3461505"/>
              <a:gd name="connsiteY6907" fmla="*/ 329645 h 4662559"/>
              <a:gd name="connsiteX6908" fmla="*/ 705635 w 3461505"/>
              <a:gd name="connsiteY6908" fmla="*/ 333656 h 4662559"/>
              <a:gd name="connsiteX6909" fmla="*/ 707977 w 3461505"/>
              <a:gd name="connsiteY6909" fmla="*/ 334156 h 4662559"/>
              <a:gd name="connsiteX6910" fmla="*/ 705158 w 3461505"/>
              <a:gd name="connsiteY6910" fmla="*/ 336397 h 4662559"/>
              <a:gd name="connsiteX6911" fmla="*/ 705853 w 3461505"/>
              <a:gd name="connsiteY6911" fmla="*/ 339388 h 4662559"/>
              <a:gd name="connsiteX6912" fmla="*/ 705877 w 3461505"/>
              <a:gd name="connsiteY6912" fmla="*/ 340025 h 4662559"/>
              <a:gd name="connsiteX6913" fmla="*/ 707024 w 3461505"/>
              <a:gd name="connsiteY6913" fmla="*/ 339638 h 4662559"/>
              <a:gd name="connsiteX6914" fmla="*/ 708891 w 3461505"/>
              <a:gd name="connsiteY6914" fmla="*/ 342880 h 4662559"/>
              <a:gd name="connsiteX6915" fmla="*/ 708912 w 3461505"/>
              <a:gd name="connsiteY6915" fmla="*/ 342180 h 4662559"/>
              <a:gd name="connsiteX6916" fmla="*/ 709084 w 3461505"/>
              <a:gd name="connsiteY6916" fmla="*/ 342922 h 4662559"/>
              <a:gd name="connsiteX6917" fmla="*/ 704835 w 3461505"/>
              <a:gd name="connsiteY6917" fmla="*/ 353386 h 4662559"/>
              <a:gd name="connsiteX6918" fmla="*/ 702057 w 3461505"/>
              <a:gd name="connsiteY6918" fmla="*/ 335735 h 4662559"/>
              <a:gd name="connsiteX6919" fmla="*/ 701838 w 3461505"/>
              <a:gd name="connsiteY6919" fmla="*/ 331424 h 4662559"/>
              <a:gd name="connsiteX6920" fmla="*/ 701621 w 3461505"/>
              <a:gd name="connsiteY6920" fmla="*/ 327114 h 4662559"/>
              <a:gd name="connsiteX6921" fmla="*/ 700706 w 3461505"/>
              <a:gd name="connsiteY6921" fmla="*/ 321232 h 4662559"/>
              <a:gd name="connsiteX6922" fmla="*/ 701327 w 3461505"/>
              <a:gd name="connsiteY6922" fmla="*/ 327052 h 4662559"/>
              <a:gd name="connsiteX6923" fmla="*/ 699896 w 3461505"/>
              <a:gd name="connsiteY6923" fmla="*/ 335274 h 4662559"/>
              <a:gd name="connsiteX6924" fmla="*/ 691770 w 3461505"/>
              <a:gd name="connsiteY6924" fmla="*/ 330695 h 4662559"/>
              <a:gd name="connsiteX6925" fmla="*/ 690380 w 3461505"/>
              <a:gd name="connsiteY6925" fmla="*/ 324714 h 4662559"/>
              <a:gd name="connsiteX6926" fmla="*/ 688515 w 3461505"/>
              <a:gd name="connsiteY6926" fmla="*/ 321472 h 4662559"/>
              <a:gd name="connsiteX6927" fmla="*/ 689468 w 3461505"/>
              <a:gd name="connsiteY6927" fmla="*/ 315991 h 4662559"/>
              <a:gd name="connsiteX6928" fmla="*/ 687642 w 3461505"/>
              <a:gd name="connsiteY6928" fmla="*/ 298544 h 4662559"/>
              <a:gd name="connsiteX6929" fmla="*/ 686212 w 3461505"/>
              <a:gd name="connsiteY6929" fmla="*/ 306767 h 4662559"/>
              <a:gd name="connsiteX6930" fmla="*/ 686647 w 3461505"/>
              <a:gd name="connsiteY6930" fmla="*/ 318232 h 4662559"/>
              <a:gd name="connsiteX6931" fmla="*/ 683609 w 3461505"/>
              <a:gd name="connsiteY6931" fmla="*/ 314740 h 4662559"/>
              <a:gd name="connsiteX6932" fmla="*/ 682001 w 3461505"/>
              <a:gd name="connsiteY6932" fmla="*/ 303026 h 4662559"/>
              <a:gd name="connsiteX6933" fmla="*/ 682437 w 3461505"/>
              <a:gd name="connsiteY6933" fmla="*/ 314490 h 4662559"/>
              <a:gd name="connsiteX6934" fmla="*/ 681009 w 3461505"/>
              <a:gd name="connsiteY6934" fmla="*/ 322713 h 4662559"/>
              <a:gd name="connsiteX6935" fmla="*/ 682398 w 3461505"/>
              <a:gd name="connsiteY6935" fmla="*/ 328695 h 4662559"/>
              <a:gd name="connsiteX6936" fmla="*/ 684700 w 3461505"/>
              <a:gd name="connsiteY6936" fmla="*/ 343402 h 4662559"/>
              <a:gd name="connsiteX6937" fmla="*/ 684602 w 3461505"/>
              <a:gd name="connsiteY6937" fmla="*/ 348900 h 4662559"/>
              <a:gd name="connsiteX6938" fmla="*/ 681900 w 3461505"/>
              <a:gd name="connsiteY6938" fmla="*/ 338540 h 4662559"/>
              <a:gd name="connsiteX6939" fmla="*/ 679594 w 3461505"/>
              <a:gd name="connsiteY6939" fmla="*/ 329690 h 4662559"/>
              <a:gd name="connsiteX6940" fmla="*/ 680815 w 3461505"/>
              <a:gd name="connsiteY6940" fmla="*/ 322671 h 4662559"/>
              <a:gd name="connsiteX6941" fmla="*/ 679252 w 3461505"/>
              <a:gd name="connsiteY6941" fmla="*/ 322338 h 4662559"/>
              <a:gd name="connsiteX6942" fmla="*/ 678233 w 3461505"/>
              <a:gd name="connsiteY6942" fmla="*/ 323542 h 4662559"/>
              <a:gd name="connsiteX6943" fmla="*/ 678136 w 3461505"/>
              <a:gd name="connsiteY6943" fmla="*/ 324100 h 4662559"/>
              <a:gd name="connsiteX6944" fmla="*/ 676798 w 3461505"/>
              <a:gd name="connsiteY6944" fmla="*/ 318972 h 4662559"/>
              <a:gd name="connsiteX6945" fmla="*/ 677324 w 3461505"/>
              <a:gd name="connsiteY6945" fmla="*/ 326813 h 4662559"/>
              <a:gd name="connsiteX6946" fmla="*/ 676128 w 3461505"/>
              <a:gd name="connsiteY6946" fmla="*/ 321670 h 4662559"/>
              <a:gd name="connsiteX6947" fmla="*/ 671122 w 3461505"/>
              <a:gd name="connsiteY6947" fmla="*/ 350452 h 4662559"/>
              <a:gd name="connsiteX6948" fmla="*/ 670803 w 3461505"/>
              <a:gd name="connsiteY6948" fmla="*/ 380234 h 4662559"/>
              <a:gd name="connsiteX6949" fmla="*/ 668937 w 3461505"/>
              <a:gd name="connsiteY6949" fmla="*/ 376992 h 4662559"/>
              <a:gd name="connsiteX6950" fmla="*/ 669934 w 3461505"/>
              <a:gd name="connsiteY6950" fmla="*/ 391909 h 4662559"/>
              <a:gd name="connsiteX6951" fmla="*/ 669091 w 3461505"/>
              <a:gd name="connsiteY6951" fmla="*/ 391241 h 4662559"/>
              <a:gd name="connsiteX6952" fmla="*/ 669049 w 3461505"/>
              <a:gd name="connsiteY6952" fmla="*/ 405446 h 4662559"/>
              <a:gd name="connsiteX6953" fmla="*/ 670990 w 3461505"/>
              <a:gd name="connsiteY6953" fmla="*/ 403905 h 4662559"/>
              <a:gd name="connsiteX6954" fmla="*/ 671200 w 3461505"/>
              <a:gd name="connsiteY6954" fmla="*/ 405905 h 4662559"/>
              <a:gd name="connsiteX6955" fmla="*/ 671195 w 3461505"/>
              <a:gd name="connsiteY6955" fmla="*/ 407080 h 4662559"/>
              <a:gd name="connsiteX6956" fmla="*/ 669995 w 3461505"/>
              <a:gd name="connsiteY6956" fmla="*/ 413977 h 4662559"/>
              <a:gd name="connsiteX6957" fmla="*/ 660914 w 3461505"/>
              <a:gd name="connsiteY6957" fmla="*/ 395180 h 4662559"/>
              <a:gd name="connsiteX6958" fmla="*/ 657896 w 3461505"/>
              <a:gd name="connsiteY6958" fmla="*/ 391037 h 4662559"/>
              <a:gd name="connsiteX6959" fmla="*/ 656704 w 3461505"/>
              <a:gd name="connsiteY6959" fmla="*/ 391438 h 4662559"/>
              <a:gd name="connsiteX6960" fmla="*/ 654783 w 3461505"/>
              <a:gd name="connsiteY6960" fmla="*/ 386764 h 4662559"/>
              <a:gd name="connsiteX6961" fmla="*/ 651105 w 3461505"/>
              <a:gd name="connsiteY6961" fmla="*/ 381714 h 4662559"/>
              <a:gd name="connsiteX6962" fmla="*/ 654142 w 3461505"/>
              <a:gd name="connsiteY6962" fmla="*/ 385206 h 4662559"/>
              <a:gd name="connsiteX6963" fmla="*/ 654783 w 3461505"/>
              <a:gd name="connsiteY6963" fmla="*/ 386764 h 4662559"/>
              <a:gd name="connsiteX6964" fmla="*/ 657896 w 3461505"/>
              <a:gd name="connsiteY6964" fmla="*/ 391037 h 4662559"/>
              <a:gd name="connsiteX6965" fmla="*/ 659285 w 3461505"/>
              <a:gd name="connsiteY6965" fmla="*/ 390568 h 4662559"/>
              <a:gd name="connsiteX6966" fmla="*/ 660914 w 3461505"/>
              <a:gd name="connsiteY6966" fmla="*/ 395180 h 4662559"/>
              <a:gd name="connsiteX6967" fmla="*/ 661391 w 3461505"/>
              <a:gd name="connsiteY6967" fmla="*/ 392438 h 4662559"/>
              <a:gd name="connsiteX6968" fmla="*/ 663733 w 3461505"/>
              <a:gd name="connsiteY6968" fmla="*/ 392939 h 4662559"/>
              <a:gd name="connsiteX6969" fmla="*/ 660791 w 3461505"/>
              <a:gd name="connsiteY6969" fmla="*/ 387158 h 4662559"/>
              <a:gd name="connsiteX6970" fmla="*/ 660206 w 3461505"/>
              <a:gd name="connsiteY6970" fmla="*/ 385281 h 4662559"/>
              <a:gd name="connsiteX6971" fmla="*/ 660477 w 3461505"/>
              <a:gd name="connsiteY6971" fmla="*/ 383715 h 4662559"/>
              <a:gd name="connsiteX6972" fmla="*/ 659662 w 3461505"/>
              <a:gd name="connsiteY6972" fmla="*/ 383541 h 4662559"/>
              <a:gd name="connsiteX6973" fmla="*/ 659425 w 3461505"/>
              <a:gd name="connsiteY6973" fmla="*/ 382780 h 4662559"/>
              <a:gd name="connsiteX6974" fmla="*/ 661430 w 3461505"/>
              <a:gd name="connsiteY6974" fmla="*/ 378233 h 4662559"/>
              <a:gd name="connsiteX6975" fmla="*/ 659088 w 3461505"/>
              <a:gd name="connsiteY6975" fmla="*/ 377733 h 4662559"/>
              <a:gd name="connsiteX6976" fmla="*/ 657460 w 3461505"/>
              <a:gd name="connsiteY6976" fmla="*/ 373121 h 4662559"/>
              <a:gd name="connsiteX6977" fmla="*/ 655832 w 3461505"/>
              <a:gd name="connsiteY6977" fmla="*/ 368509 h 4662559"/>
              <a:gd name="connsiteX6978" fmla="*/ 656288 w 3461505"/>
              <a:gd name="connsiteY6978" fmla="*/ 372871 h 4662559"/>
              <a:gd name="connsiteX6979" fmla="*/ 656746 w 3461505"/>
              <a:gd name="connsiteY6979" fmla="*/ 377233 h 4662559"/>
              <a:gd name="connsiteX6980" fmla="*/ 649716 w 3461505"/>
              <a:gd name="connsiteY6980" fmla="*/ 375732 h 4662559"/>
              <a:gd name="connsiteX6981" fmla="*/ 650192 w 3461505"/>
              <a:gd name="connsiteY6981" fmla="*/ 372991 h 4662559"/>
              <a:gd name="connsiteX6982" fmla="*/ 646439 w 3461505"/>
              <a:gd name="connsiteY6982" fmla="*/ 373611 h 4662559"/>
              <a:gd name="connsiteX6983" fmla="*/ 642687 w 3461505"/>
              <a:gd name="connsiteY6983" fmla="*/ 374232 h 4662559"/>
              <a:gd name="connsiteX6984" fmla="*/ 645029 w 3461505"/>
              <a:gd name="connsiteY6984" fmla="*/ 374731 h 4662559"/>
              <a:gd name="connsiteX6985" fmla="*/ 645498 w 3461505"/>
              <a:gd name="connsiteY6985" fmla="*/ 374832 h 4662559"/>
              <a:gd name="connsiteX6986" fmla="*/ 642210 w 3461505"/>
              <a:gd name="connsiteY6986" fmla="*/ 376972 h 4662559"/>
              <a:gd name="connsiteX6987" fmla="*/ 646895 w 3461505"/>
              <a:gd name="connsiteY6987" fmla="*/ 377973 h 4662559"/>
              <a:gd name="connsiteX6988" fmla="*/ 644076 w 3461505"/>
              <a:gd name="connsiteY6988" fmla="*/ 380214 h 4662559"/>
              <a:gd name="connsiteX6989" fmla="*/ 641215 w 3461505"/>
              <a:gd name="connsiteY6989" fmla="*/ 396660 h 4662559"/>
              <a:gd name="connsiteX6990" fmla="*/ 649158 w 3461505"/>
              <a:gd name="connsiteY6990" fmla="*/ 406885 h 4662559"/>
              <a:gd name="connsiteX6991" fmla="*/ 646337 w 3461505"/>
              <a:gd name="connsiteY6991" fmla="*/ 409125 h 4662559"/>
              <a:gd name="connsiteX6992" fmla="*/ 651699 w 3461505"/>
              <a:gd name="connsiteY6992" fmla="*/ 420219 h 4662559"/>
              <a:gd name="connsiteX6993" fmla="*/ 659403 w 3461505"/>
              <a:gd name="connsiteY6993" fmla="*/ 431815 h 4662559"/>
              <a:gd name="connsiteX6994" fmla="*/ 661745 w 3461505"/>
              <a:gd name="connsiteY6994" fmla="*/ 432315 h 4662559"/>
              <a:gd name="connsiteX6995" fmla="*/ 664627 w 3461505"/>
              <a:gd name="connsiteY6995" fmla="*/ 437318 h 4662559"/>
              <a:gd name="connsiteX6996" fmla="*/ 662130 w 3461505"/>
              <a:gd name="connsiteY6996" fmla="*/ 445779 h 4662559"/>
              <a:gd name="connsiteX6997" fmla="*/ 661042 w 3461505"/>
              <a:gd name="connsiteY6997" fmla="*/ 445075 h 4662559"/>
              <a:gd name="connsiteX6998" fmla="*/ 660033 w 3461505"/>
              <a:gd name="connsiteY6998" fmla="*/ 443320 h 4662559"/>
              <a:gd name="connsiteX6999" fmla="*/ 658166 w 3461505"/>
              <a:gd name="connsiteY6999" fmla="*/ 440080 h 4662559"/>
              <a:gd name="connsiteX7000" fmla="*/ 659023 w 3461505"/>
              <a:gd name="connsiteY7000" fmla="*/ 443768 h 4662559"/>
              <a:gd name="connsiteX7001" fmla="*/ 653047 w 3461505"/>
              <a:gd name="connsiteY7001" fmla="*/ 439899 h 4662559"/>
              <a:gd name="connsiteX7002" fmla="*/ 651613 w 3461505"/>
              <a:gd name="connsiteY7002" fmla="*/ 435838 h 4662559"/>
              <a:gd name="connsiteX7003" fmla="*/ 646968 w 3461505"/>
              <a:gd name="connsiteY7003" fmla="*/ 420632 h 4662559"/>
              <a:gd name="connsiteX7004" fmla="*/ 646503 w 3461505"/>
              <a:gd name="connsiteY7004" fmla="*/ 419315 h 4662559"/>
              <a:gd name="connsiteX7005" fmla="*/ 646676 w 3461505"/>
              <a:gd name="connsiteY7005" fmla="*/ 420569 h 4662559"/>
              <a:gd name="connsiteX7006" fmla="*/ 644248 w 3461505"/>
              <a:gd name="connsiteY7006" fmla="*/ 420050 h 4662559"/>
              <a:gd name="connsiteX7007" fmla="*/ 643721 w 3461505"/>
              <a:gd name="connsiteY7007" fmla="*/ 408567 h 4662559"/>
              <a:gd name="connsiteX7008" fmla="*/ 640776 w 3461505"/>
              <a:gd name="connsiteY7008" fmla="*/ 396567 h 4662559"/>
              <a:gd name="connsiteX7009" fmla="*/ 638392 w 3461505"/>
              <a:gd name="connsiteY7009" fmla="*/ 410272 h 4662559"/>
              <a:gd name="connsiteX7010" fmla="*/ 636485 w 3461505"/>
              <a:gd name="connsiteY7010" fmla="*/ 421237 h 4662559"/>
              <a:gd name="connsiteX7011" fmla="*/ 636009 w 3461505"/>
              <a:gd name="connsiteY7011" fmla="*/ 423977 h 4662559"/>
              <a:gd name="connsiteX7012" fmla="*/ 632570 w 3461505"/>
              <a:gd name="connsiteY7012" fmla="*/ 414715 h 4662559"/>
              <a:gd name="connsiteX7013" fmla="*/ 636485 w 3461505"/>
              <a:gd name="connsiteY7013" fmla="*/ 421237 h 4662559"/>
              <a:gd name="connsiteX7014" fmla="*/ 626099 w 3461505"/>
              <a:gd name="connsiteY7014" fmla="*/ 379219 h 4662559"/>
              <a:gd name="connsiteX7015" fmla="*/ 624381 w 3461505"/>
              <a:gd name="connsiteY7015" fmla="*/ 367480 h 4662559"/>
              <a:gd name="connsiteX7016" fmla="*/ 627529 w 3461505"/>
              <a:gd name="connsiteY7016" fmla="*/ 370995 h 4662559"/>
              <a:gd name="connsiteX7017" fmla="*/ 621165 w 3461505"/>
              <a:gd name="connsiteY7017" fmla="*/ 349737 h 4662559"/>
              <a:gd name="connsiteX7018" fmla="*/ 619955 w 3461505"/>
              <a:gd name="connsiteY7018" fmla="*/ 356585 h 4662559"/>
              <a:gd name="connsiteX7019" fmla="*/ 619258 w 3461505"/>
              <a:gd name="connsiteY7019" fmla="*/ 360701 h 4662559"/>
              <a:gd name="connsiteX7020" fmla="*/ 616805 w 3461505"/>
              <a:gd name="connsiteY7020" fmla="*/ 360177 h 4662559"/>
              <a:gd name="connsiteX7021" fmla="*/ 612481 w 3461505"/>
              <a:gd name="connsiteY7021" fmla="*/ 370626 h 4662559"/>
              <a:gd name="connsiteX7022" fmla="*/ 615376 w 3461505"/>
              <a:gd name="connsiteY7022" fmla="*/ 368401 h 4662559"/>
              <a:gd name="connsiteX7023" fmla="*/ 614422 w 3461505"/>
              <a:gd name="connsiteY7023" fmla="*/ 373882 h 4662559"/>
              <a:gd name="connsiteX7024" fmla="*/ 613944 w 3461505"/>
              <a:gd name="connsiteY7024" fmla="*/ 376624 h 4662559"/>
              <a:gd name="connsiteX7025" fmla="*/ 615921 w 3461505"/>
              <a:gd name="connsiteY7025" fmla="*/ 379888 h 4662559"/>
              <a:gd name="connsiteX7026" fmla="*/ 615443 w 3461505"/>
              <a:gd name="connsiteY7026" fmla="*/ 382630 h 4662559"/>
              <a:gd name="connsiteX7027" fmla="*/ 613944 w 3461505"/>
              <a:gd name="connsiteY7027" fmla="*/ 376624 h 4662559"/>
              <a:gd name="connsiteX7028" fmla="*/ 611527 w 3461505"/>
              <a:gd name="connsiteY7028" fmla="*/ 376108 h 4662559"/>
              <a:gd name="connsiteX7029" fmla="*/ 609553 w 3461505"/>
              <a:gd name="connsiteY7029" fmla="*/ 372843 h 4662559"/>
              <a:gd name="connsiteX7030" fmla="*/ 606369 w 3461505"/>
              <a:gd name="connsiteY7030" fmla="*/ 362214 h 4662559"/>
              <a:gd name="connsiteX7031" fmla="*/ 603150 w 3461505"/>
              <a:gd name="connsiteY7031" fmla="*/ 351576 h 4662559"/>
              <a:gd name="connsiteX7032" fmla="*/ 602197 w 3461505"/>
              <a:gd name="connsiteY7032" fmla="*/ 357059 h 4662559"/>
              <a:gd name="connsiteX7033" fmla="*/ 601720 w 3461505"/>
              <a:gd name="connsiteY7033" fmla="*/ 359799 h 4662559"/>
              <a:gd name="connsiteX7034" fmla="*/ 598757 w 3461505"/>
              <a:gd name="connsiteY7034" fmla="*/ 347796 h 4662559"/>
              <a:gd name="connsiteX7035" fmla="*/ 596836 w 3461505"/>
              <a:gd name="connsiteY7035" fmla="*/ 351649 h 4662559"/>
              <a:gd name="connsiteX7036" fmla="*/ 594912 w 3461505"/>
              <a:gd name="connsiteY7036" fmla="*/ 355503 h 4662559"/>
              <a:gd name="connsiteX7037" fmla="*/ 593522 w 3461505"/>
              <a:gd name="connsiteY7037" fmla="*/ 349521 h 4662559"/>
              <a:gd name="connsiteX7038" fmla="*/ 591656 w 3461505"/>
              <a:gd name="connsiteY7038" fmla="*/ 346280 h 4662559"/>
              <a:gd name="connsiteX7039" fmla="*/ 591199 w 3461505"/>
              <a:gd name="connsiteY7039" fmla="*/ 341917 h 4662559"/>
              <a:gd name="connsiteX7040" fmla="*/ 590743 w 3461505"/>
              <a:gd name="connsiteY7040" fmla="*/ 337556 h 4662559"/>
              <a:gd name="connsiteX7041" fmla="*/ 590286 w 3461505"/>
              <a:gd name="connsiteY7041" fmla="*/ 333195 h 4662559"/>
              <a:gd name="connsiteX7042" fmla="*/ 589829 w 3461505"/>
              <a:gd name="connsiteY7042" fmla="*/ 328832 h 4662559"/>
              <a:gd name="connsiteX7043" fmla="*/ 587964 w 3461505"/>
              <a:gd name="connsiteY7043" fmla="*/ 325591 h 4662559"/>
              <a:gd name="connsiteX7044" fmla="*/ 586573 w 3461505"/>
              <a:gd name="connsiteY7044" fmla="*/ 319609 h 4662559"/>
              <a:gd name="connsiteX7045" fmla="*/ 586116 w 3461505"/>
              <a:gd name="connsiteY7045" fmla="*/ 315247 h 4662559"/>
              <a:gd name="connsiteX7046" fmla="*/ 585660 w 3461505"/>
              <a:gd name="connsiteY7046" fmla="*/ 310885 h 4662559"/>
              <a:gd name="connsiteX7047" fmla="*/ 585205 w 3461505"/>
              <a:gd name="connsiteY7047" fmla="*/ 306524 h 4662559"/>
              <a:gd name="connsiteX7048" fmla="*/ 584748 w 3461505"/>
              <a:gd name="connsiteY7048" fmla="*/ 302162 h 4662559"/>
              <a:gd name="connsiteX7049" fmla="*/ 584291 w 3461505"/>
              <a:gd name="connsiteY7049" fmla="*/ 297800 h 4662559"/>
              <a:gd name="connsiteX7050" fmla="*/ 583834 w 3461505"/>
              <a:gd name="connsiteY7050" fmla="*/ 293438 h 4662559"/>
              <a:gd name="connsiteX7051" fmla="*/ 580102 w 3461505"/>
              <a:gd name="connsiteY7051" fmla="*/ 286956 h 4662559"/>
              <a:gd name="connsiteX7052" fmla="*/ 580578 w 3461505"/>
              <a:gd name="connsiteY7052" fmla="*/ 284214 h 4662559"/>
              <a:gd name="connsiteX7053" fmla="*/ 579884 w 3461505"/>
              <a:gd name="connsiteY7053" fmla="*/ 281223 h 4662559"/>
              <a:gd name="connsiteX7054" fmla="*/ 579189 w 3461505"/>
              <a:gd name="connsiteY7054" fmla="*/ 278232 h 4662559"/>
              <a:gd name="connsiteX7055" fmla="*/ 576805 w 3461505"/>
              <a:gd name="connsiteY7055" fmla="*/ 291937 h 4662559"/>
              <a:gd name="connsiteX7056" fmla="*/ 574940 w 3461505"/>
              <a:gd name="connsiteY7056" fmla="*/ 288697 h 4662559"/>
              <a:gd name="connsiteX7057" fmla="*/ 575375 w 3461505"/>
              <a:gd name="connsiteY7057" fmla="*/ 300161 h 4662559"/>
              <a:gd name="connsiteX7058" fmla="*/ 574898 w 3461505"/>
              <a:gd name="connsiteY7058" fmla="*/ 302902 h 4662559"/>
              <a:gd name="connsiteX7059" fmla="*/ 574422 w 3461505"/>
              <a:gd name="connsiteY7059" fmla="*/ 305643 h 4662559"/>
              <a:gd name="connsiteX7060" fmla="*/ 573032 w 3461505"/>
              <a:gd name="connsiteY7060" fmla="*/ 299660 h 4662559"/>
              <a:gd name="connsiteX7061" fmla="*/ 571404 w 3461505"/>
              <a:gd name="connsiteY7061" fmla="*/ 295049 h 4662559"/>
              <a:gd name="connsiteX7062" fmla="*/ 569776 w 3461505"/>
              <a:gd name="connsiteY7062" fmla="*/ 290437 h 4662559"/>
              <a:gd name="connsiteX7063" fmla="*/ 568346 w 3461505"/>
              <a:gd name="connsiteY7063" fmla="*/ 298660 h 4662559"/>
              <a:gd name="connsiteX7064" fmla="*/ 564831 w 3461505"/>
              <a:gd name="connsiteY7064" fmla="*/ 297910 h 4662559"/>
              <a:gd name="connsiteX7065" fmla="*/ 563660 w 3461505"/>
              <a:gd name="connsiteY7065" fmla="*/ 297660 h 4662559"/>
              <a:gd name="connsiteX7066" fmla="*/ 563184 w 3461505"/>
              <a:gd name="connsiteY7066" fmla="*/ 300401 h 4662559"/>
              <a:gd name="connsiteX7067" fmla="*/ 562707 w 3461505"/>
              <a:gd name="connsiteY7067" fmla="*/ 303141 h 4662559"/>
              <a:gd name="connsiteX7068" fmla="*/ 560839 w 3461505"/>
              <a:gd name="connsiteY7068" fmla="*/ 299901 h 4662559"/>
              <a:gd name="connsiteX7069" fmla="*/ 559887 w 3461505"/>
              <a:gd name="connsiteY7069" fmla="*/ 305383 h 4662559"/>
              <a:gd name="connsiteX7070" fmla="*/ 556155 w 3461505"/>
              <a:gd name="connsiteY7070" fmla="*/ 298900 h 4662559"/>
              <a:gd name="connsiteX7071" fmla="*/ 555201 w 3461505"/>
              <a:gd name="connsiteY7071" fmla="*/ 304383 h 4662559"/>
              <a:gd name="connsiteX7072" fmla="*/ 556590 w 3461505"/>
              <a:gd name="connsiteY7072" fmla="*/ 310365 h 4662559"/>
              <a:gd name="connsiteX7073" fmla="*/ 552340 w 3461505"/>
              <a:gd name="connsiteY7073" fmla="*/ 320828 h 4662559"/>
              <a:gd name="connsiteX7074" fmla="*/ 549563 w 3461505"/>
              <a:gd name="connsiteY7074" fmla="*/ 303179 h 4662559"/>
              <a:gd name="connsiteX7075" fmla="*/ 549343 w 3461505"/>
              <a:gd name="connsiteY7075" fmla="*/ 298867 h 4662559"/>
              <a:gd name="connsiteX7076" fmla="*/ 549125 w 3461505"/>
              <a:gd name="connsiteY7076" fmla="*/ 294557 h 4662559"/>
              <a:gd name="connsiteX7077" fmla="*/ 548212 w 3461505"/>
              <a:gd name="connsiteY7077" fmla="*/ 288676 h 4662559"/>
              <a:gd name="connsiteX7078" fmla="*/ 548833 w 3461505"/>
              <a:gd name="connsiteY7078" fmla="*/ 294495 h 4662559"/>
              <a:gd name="connsiteX7079" fmla="*/ 547403 w 3461505"/>
              <a:gd name="connsiteY7079" fmla="*/ 302718 h 4662559"/>
              <a:gd name="connsiteX7080" fmla="*/ 539276 w 3461505"/>
              <a:gd name="connsiteY7080" fmla="*/ 298140 h 4662559"/>
              <a:gd name="connsiteX7081" fmla="*/ 537885 w 3461505"/>
              <a:gd name="connsiteY7081" fmla="*/ 292157 h 4662559"/>
              <a:gd name="connsiteX7082" fmla="*/ 536019 w 3461505"/>
              <a:gd name="connsiteY7082" fmla="*/ 288916 h 4662559"/>
              <a:gd name="connsiteX7083" fmla="*/ 536974 w 3461505"/>
              <a:gd name="connsiteY7083" fmla="*/ 283434 h 4662559"/>
              <a:gd name="connsiteX7084" fmla="*/ 535147 w 3461505"/>
              <a:gd name="connsiteY7084" fmla="*/ 265987 h 4662559"/>
              <a:gd name="connsiteX7085" fmla="*/ 533718 w 3461505"/>
              <a:gd name="connsiteY7085" fmla="*/ 274210 h 4662559"/>
              <a:gd name="connsiteX7086" fmla="*/ 534153 w 3461505"/>
              <a:gd name="connsiteY7086" fmla="*/ 285675 h 4662559"/>
              <a:gd name="connsiteX7087" fmla="*/ 531114 w 3461505"/>
              <a:gd name="connsiteY7087" fmla="*/ 282183 h 4662559"/>
              <a:gd name="connsiteX7088" fmla="*/ 529507 w 3461505"/>
              <a:gd name="connsiteY7088" fmla="*/ 270468 h 4662559"/>
              <a:gd name="connsiteX7089" fmla="*/ 529943 w 3461505"/>
              <a:gd name="connsiteY7089" fmla="*/ 281933 h 4662559"/>
              <a:gd name="connsiteX7090" fmla="*/ 528513 w 3461505"/>
              <a:gd name="connsiteY7090" fmla="*/ 290156 h 4662559"/>
              <a:gd name="connsiteX7091" fmla="*/ 529903 w 3461505"/>
              <a:gd name="connsiteY7091" fmla="*/ 296138 h 4662559"/>
              <a:gd name="connsiteX7092" fmla="*/ 532206 w 3461505"/>
              <a:gd name="connsiteY7092" fmla="*/ 310844 h 4662559"/>
              <a:gd name="connsiteX7093" fmla="*/ 532107 w 3461505"/>
              <a:gd name="connsiteY7093" fmla="*/ 316342 h 4662559"/>
              <a:gd name="connsiteX7094" fmla="*/ 529406 w 3461505"/>
              <a:gd name="connsiteY7094" fmla="*/ 305982 h 4662559"/>
              <a:gd name="connsiteX7095" fmla="*/ 524305 w 3461505"/>
              <a:gd name="connsiteY7095" fmla="*/ 286414 h 4662559"/>
              <a:gd name="connsiteX7096" fmla="*/ 528351 w 3461505"/>
              <a:gd name="connsiteY7096" fmla="*/ 346979 h 4662559"/>
              <a:gd name="connsiteX7097" fmla="*/ 532593 w 3461505"/>
              <a:gd name="connsiteY7097" fmla="*/ 369206 h 4662559"/>
              <a:gd name="connsiteX7098" fmla="*/ 535260 w 3461505"/>
              <a:gd name="connsiteY7098" fmla="*/ 391096 h 4662559"/>
              <a:gd name="connsiteX7099" fmla="*/ 530390 w 3461505"/>
              <a:gd name="connsiteY7099" fmla="*/ 390768 h 4662559"/>
              <a:gd name="connsiteX7100" fmla="*/ 529747 w 3461505"/>
              <a:gd name="connsiteY7100" fmla="*/ 391336 h 4662559"/>
              <a:gd name="connsiteX7101" fmla="*/ 530096 w 3461505"/>
              <a:gd name="connsiteY7101" fmla="*/ 392837 h 4662559"/>
              <a:gd name="connsiteX7102" fmla="*/ 528449 w 3461505"/>
              <a:gd name="connsiteY7102" fmla="*/ 392485 h 4662559"/>
              <a:gd name="connsiteX7103" fmla="*/ 525410 w 3461505"/>
              <a:gd name="connsiteY7103" fmla="*/ 391837 h 4662559"/>
              <a:gd name="connsiteX7104" fmla="*/ 527058 w 3461505"/>
              <a:gd name="connsiteY7104" fmla="*/ 389346 h 4662559"/>
              <a:gd name="connsiteX7105" fmla="*/ 528706 w 3461505"/>
              <a:gd name="connsiteY7105" fmla="*/ 386855 h 4662559"/>
              <a:gd name="connsiteX7106" fmla="*/ 529120 w 3461505"/>
              <a:gd name="connsiteY7106" fmla="*/ 388631 h 4662559"/>
              <a:gd name="connsiteX7107" fmla="*/ 529879 w 3461505"/>
              <a:gd name="connsiteY7107" fmla="*/ 384263 h 4662559"/>
              <a:gd name="connsiteX7108" fmla="*/ 527684 w 3461505"/>
              <a:gd name="connsiteY7108" fmla="*/ 378108 h 4662559"/>
              <a:gd name="connsiteX7109" fmla="*/ 524975 w 3461505"/>
              <a:gd name="connsiteY7109" fmla="*/ 374687 h 4662559"/>
              <a:gd name="connsiteX7110" fmla="*/ 526406 w 3461505"/>
              <a:gd name="connsiteY7110" fmla="*/ 366464 h 4662559"/>
              <a:gd name="connsiteX7111" fmla="*/ 516596 w 3461505"/>
              <a:gd name="connsiteY7111" fmla="*/ 358683 h 4662559"/>
              <a:gd name="connsiteX7112" fmla="*/ 516555 w 3461505"/>
              <a:gd name="connsiteY7112" fmla="*/ 372889 h 4662559"/>
              <a:gd name="connsiteX7113" fmla="*/ 519375 w 3461505"/>
              <a:gd name="connsiteY7113" fmla="*/ 370649 h 4662559"/>
              <a:gd name="connsiteX7114" fmla="*/ 518898 w 3461505"/>
              <a:gd name="connsiteY7114" fmla="*/ 373390 h 4662559"/>
              <a:gd name="connsiteX7115" fmla="*/ 515323 w 3461505"/>
              <a:gd name="connsiteY7115" fmla="*/ 393947 h 4662559"/>
              <a:gd name="connsiteX7116" fmla="*/ 509404 w 3461505"/>
              <a:gd name="connsiteY7116" fmla="*/ 414005 h 4662559"/>
              <a:gd name="connsiteX7117" fmla="*/ 507538 w 3461505"/>
              <a:gd name="connsiteY7117" fmla="*/ 410765 h 4662559"/>
              <a:gd name="connsiteX7118" fmla="*/ 505671 w 3461505"/>
              <a:gd name="connsiteY7118" fmla="*/ 407523 h 4662559"/>
              <a:gd name="connsiteX7119" fmla="*/ 507061 w 3461505"/>
              <a:gd name="connsiteY7119" fmla="*/ 413505 h 4662559"/>
              <a:gd name="connsiteX7120" fmla="*/ 505631 w 3461505"/>
              <a:gd name="connsiteY7120" fmla="*/ 421728 h 4662559"/>
              <a:gd name="connsiteX7121" fmla="*/ 502375 w 3461505"/>
              <a:gd name="connsiteY7121" fmla="*/ 412505 h 4662559"/>
              <a:gd name="connsiteX7122" fmla="*/ 499118 w 3461505"/>
              <a:gd name="connsiteY7122" fmla="*/ 403282 h 4662559"/>
              <a:gd name="connsiteX7123" fmla="*/ 494473 w 3461505"/>
              <a:gd name="connsiteY7123" fmla="*/ 388075 h 4662559"/>
              <a:gd name="connsiteX7124" fmla="*/ 494008 w 3461505"/>
              <a:gd name="connsiteY7124" fmla="*/ 386758 h 4662559"/>
              <a:gd name="connsiteX7125" fmla="*/ 495386 w 3461505"/>
              <a:gd name="connsiteY7125" fmla="*/ 396798 h 4662559"/>
              <a:gd name="connsiteX7126" fmla="*/ 498602 w 3461505"/>
              <a:gd name="connsiteY7126" fmla="*/ 420229 h 4662559"/>
              <a:gd name="connsiteX7127" fmla="*/ 499058 w 3461505"/>
              <a:gd name="connsiteY7127" fmla="*/ 424589 h 4662559"/>
              <a:gd name="connsiteX7128" fmla="*/ 499515 w 3461505"/>
              <a:gd name="connsiteY7128" fmla="*/ 428951 h 4662559"/>
              <a:gd name="connsiteX7129" fmla="*/ 499972 w 3461505"/>
              <a:gd name="connsiteY7129" fmla="*/ 433314 h 4662559"/>
              <a:gd name="connsiteX7130" fmla="*/ 500427 w 3461505"/>
              <a:gd name="connsiteY7130" fmla="*/ 437675 h 4662559"/>
              <a:gd name="connsiteX7131" fmla="*/ 502294 w 3461505"/>
              <a:gd name="connsiteY7131" fmla="*/ 440916 h 4662559"/>
              <a:gd name="connsiteX7132" fmla="*/ 501817 w 3461505"/>
              <a:gd name="connsiteY7132" fmla="*/ 443658 h 4662559"/>
              <a:gd name="connsiteX7133" fmla="*/ 501340 w 3461505"/>
              <a:gd name="connsiteY7133" fmla="*/ 446398 h 4662559"/>
              <a:gd name="connsiteX7134" fmla="*/ 500864 w 3461505"/>
              <a:gd name="connsiteY7134" fmla="*/ 449140 h 4662559"/>
              <a:gd name="connsiteX7135" fmla="*/ 498998 w 3461505"/>
              <a:gd name="connsiteY7135" fmla="*/ 445898 h 4662559"/>
              <a:gd name="connsiteX7136" fmla="*/ 497111 w 3461505"/>
              <a:gd name="connsiteY7136" fmla="*/ 449759 h 4662559"/>
              <a:gd name="connsiteX7137" fmla="*/ 496655 w 3461505"/>
              <a:gd name="connsiteY7137" fmla="*/ 445398 h 4662559"/>
              <a:gd name="connsiteX7138" fmla="*/ 493576 w 3461505"/>
              <a:gd name="connsiteY7138" fmla="*/ 456112 h 4662559"/>
              <a:gd name="connsiteX7139" fmla="*/ 492840 w 3461505"/>
              <a:gd name="connsiteY7139" fmla="*/ 467327 h 4662559"/>
              <a:gd name="connsiteX7140" fmla="*/ 490021 w 3461505"/>
              <a:gd name="connsiteY7140" fmla="*/ 469567 h 4662559"/>
              <a:gd name="connsiteX7141" fmla="*/ 488590 w 3461505"/>
              <a:gd name="connsiteY7141" fmla="*/ 477791 h 4662559"/>
              <a:gd name="connsiteX7142" fmla="*/ 491867 w 3461505"/>
              <a:gd name="connsiteY7142" fmla="*/ 479912 h 4662559"/>
              <a:gd name="connsiteX7143" fmla="*/ 492324 w 3461505"/>
              <a:gd name="connsiteY7143" fmla="*/ 484274 h 4662559"/>
              <a:gd name="connsiteX7144" fmla="*/ 491806 w 3461505"/>
              <a:gd name="connsiteY7144" fmla="*/ 501221 h 4662559"/>
              <a:gd name="connsiteX7145" fmla="*/ 492759 w 3461505"/>
              <a:gd name="connsiteY7145" fmla="*/ 495738 h 4662559"/>
              <a:gd name="connsiteX7146" fmla="*/ 493892 w 3461505"/>
              <a:gd name="connsiteY7146" fmla="*/ 510194 h 4662559"/>
              <a:gd name="connsiteX7147" fmla="*/ 492678 w 3461505"/>
              <a:gd name="connsiteY7147" fmla="*/ 524150 h 4662559"/>
              <a:gd name="connsiteX7148" fmla="*/ 486404 w 3461505"/>
              <a:gd name="connsiteY7148" fmla="*/ 504332 h 4662559"/>
              <a:gd name="connsiteX7149" fmla="*/ 480132 w 3461505"/>
              <a:gd name="connsiteY7149" fmla="*/ 484513 h 4662559"/>
              <a:gd name="connsiteX7150" fmla="*/ 481521 w 3461505"/>
              <a:gd name="connsiteY7150" fmla="*/ 490496 h 4662559"/>
              <a:gd name="connsiteX7151" fmla="*/ 484777 w 3461505"/>
              <a:gd name="connsiteY7151" fmla="*/ 499720 h 4662559"/>
              <a:gd name="connsiteX7152" fmla="*/ 490117 w 3461505"/>
              <a:gd name="connsiteY7152" fmla="*/ 517917 h 4662559"/>
              <a:gd name="connsiteX7153" fmla="*/ 495458 w 3461505"/>
              <a:gd name="connsiteY7153" fmla="*/ 536114 h 4662559"/>
              <a:gd name="connsiteX7154" fmla="*/ 493592 w 3461505"/>
              <a:gd name="connsiteY7154" fmla="*/ 532873 h 4662559"/>
              <a:gd name="connsiteX7155" fmla="*/ 492373 w 3461505"/>
              <a:gd name="connsiteY7155" fmla="*/ 543109 h 4662559"/>
              <a:gd name="connsiteX7156" fmla="*/ 492162 w 3461505"/>
              <a:gd name="connsiteY7156" fmla="*/ 541097 h 4662559"/>
              <a:gd name="connsiteX7157" fmla="*/ 486086 w 3461505"/>
              <a:gd name="connsiteY7157" fmla="*/ 534114 h 4662559"/>
              <a:gd name="connsiteX7158" fmla="*/ 488647 w 3461505"/>
              <a:gd name="connsiteY7158" fmla="*/ 540346 h 4662559"/>
              <a:gd name="connsiteX7159" fmla="*/ 493074 w 3461505"/>
              <a:gd name="connsiteY7159" fmla="*/ 549819 h 4662559"/>
              <a:gd name="connsiteX7160" fmla="*/ 494167 w 3461505"/>
              <a:gd name="connsiteY7160" fmla="*/ 571374 h 4662559"/>
              <a:gd name="connsiteX7161" fmla="*/ 495259 w 3461505"/>
              <a:gd name="connsiteY7161" fmla="*/ 592929 h 4662559"/>
              <a:gd name="connsiteX7162" fmla="*/ 498694 w 3461505"/>
              <a:gd name="connsiteY7162" fmla="*/ 614984 h 4662559"/>
              <a:gd name="connsiteX7163" fmla="*/ 501654 w 3461505"/>
              <a:gd name="connsiteY7163" fmla="*/ 639781 h 4662559"/>
              <a:gd name="connsiteX7164" fmla="*/ 508525 w 3461505"/>
              <a:gd name="connsiteY7164" fmla="*/ 683890 h 4662559"/>
              <a:gd name="connsiteX7165" fmla="*/ 510114 w 3461505"/>
              <a:gd name="connsiteY7165" fmla="*/ 695601 h 4662559"/>
              <a:gd name="connsiteX7166" fmla="*/ 511704 w 3461505"/>
              <a:gd name="connsiteY7166" fmla="*/ 707311 h 4662559"/>
              <a:gd name="connsiteX7167" fmla="*/ 514721 w 3461505"/>
              <a:gd name="connsiteY7167" fmla="*/ 717907 h 4662559"/>
              <a:gd name="connsiteX7168" fmla="*/ 517015 w 3461505"/>
              <a:gd name="connsiteY7168" fmla="*/ 725961 h 4662559"/>
              <a:gd name="connsiteX7169" fmla="*/ 516975 w 3461505"/>
              <a:gd name="connsiteY7169" fmla="*/ 729910 h 4662559"/>
              <a:gd name="connsiteX7170" fmla="*/ 514633 w 3461505"/>
              <a:gd name="connsiteY7170" fmla="*/ 729410 h 4662559"/>
              <a:gd name="connsiteX7171" fmla="*/ 514871 w 3461505"/>
              <a:gd name="connsiteY7171" fmla="*/ 728040 h 4662559"/>
              <a:gd name="connsiteX7172" fmla="*/ 512767 w 3461505"/>
              <a:gd name="connsiteY7172" fmla="*/ 726170 h 4662559"/>
              <a:gd name="connsiteX7173" fmla="*/ 506132 w 3461505"/>
              <a:gd name="connsiteY7173" fmla="*/ 750338 h 4662559"/>
              <a:gd name="connsiteX7174" fmla="*/ 513161 w 3461505"/>
              <a:gd name="connsiteY7174" fmla="*/ 751839 h 4662559"/>
              <a:gd name="connsiteX7175" fmla="*/ 511171 w 3461505"/>
              <a:gd name="connsiteY7175" fmla="*/ 752813 h 4662559"/>
              <a:gd name="connsiteX7176" fmla="*/ 509178 w 3461505"/>
              <a:gd name="connsiteY7176" fmla="*/ 753787 h 4662559"/>
              <a:gd name="connsiteX7177" fmla="*/ 512693 w 3461505"/>
              <a:gd name="connsiteY7177" fmla="*/ 754536 h 4662559"/>
              <a:gd name="connsiteX7178" fmla="*/ 512479 w 3461505"/>
              <a:gd name="connsiteY7178" fmla="*/ 776724 h 4662559"/>
              <a:gd name="connsiteX7179" fmla="*/ 511796 w 3461505"/>
              <a:gd name="connsiteY7179" fmla="*/ 801609 h 4662559"/>
              <a:gd name="connsiteX7180" fmla="*/ 516277 w 3461505"/>
              <a:gd name="connsiteY7180" fmla="*/ 838723 h 4662559"/>
              <a:gd name="connsiteX7181" fmla="*/ 520758 w 3461505"/>
              <a:gd name="connsiteY7181" fmla="*/ 875838 h 4662559"/>
              <a:gd name="connsiteX7182" fmla="*/ 522170 w 3461505"/>
              <a:gd name="connsiteY7182" fmla="*/ 881691 h 4662559"/>
              <a:gd name="connsiteX7183" fmla="*/ 519152 w 3461505"/>
              <a:gd name="connsiteY7183" fmla="*/ 871098 h 4662559"/>
              <a:gd name="connsiteX7184" fmla="*/ 516134 w 3461505"/>
              <a:gd name="connsiteY7184" fmla="*/ 860503 h 4662559"/>
              <a:gd name="connsiteX7185" fmla="*/ 515550 w 3461505"/>
              <a:gd name="connsiteY7185" fmla="*/ 860378 h 4662559"/>
              <a:gd name="connsiteX7186" fmla="*/ 515303 w 3461505"/>
              <a:gd name="connsiteY7186" fmla="*/ 856984 h 4662559"/>
              <a:gd name="connsiteX7187" fmla="*/ 514547 w 3461505"/>
              <a:gd name="connsiteY7187" fmla="*/ 860163 h 4662559"/>
              <a:gd name="connsiteX7188" fmla="*/ 513792 w 3461505"/>
              <a:gd name="connsiteY7188" fmla="*/ 860002 h 4662559"/>
              <a:gd name="connsiteX7189" fmla="*/ 514182 w 3461505"/>
              <a:gd name="connsiteY7189" fmla="*/ 861688 h 4662559"/>
              <a:gd name="connsiteX7190" fmla="*/ 512027 w 3461505"/>
              <a:gd name="connsiteY7190" fmla="*/ 870744 h 4662559"/>
              <a:gd name="connsiteX7191" fmla="*/ 514835 w 3461505"/>
              <a:gd name="connsiteY7191" fmla="*/ 874871 h 4662559"/>
              <a:gd name="connsiteX7192" fmla="*/ 515785 w 3461505"/>
              <a:gd name="connsiteY7192" fmla="*/ 880193 h 4662559"/>
              <a:gd name="connsiteX7193" fmla="*/ 513824 w 3461505"/>
              <a:gd name="connsiteY7193" fmla="*/ 880069 h 4662559"/>
              <a:gd name="connsiteX7194" fmla="*/ 518259 w 3461505"/>
              <a:gd name="connsiteY7194" fmla="*/ 894055 h 4662559"/>
              <a:gd name="connsiteX7195" fmla="*/ 520589 w 3461505"/>
              <a:gd name="connsiteY7195" fmla="*/ 907109 h 4662559"/>
              <a:gd name="connsiteX7196" fmla="*/ 519197 w 3461505"/>
              <a:gd name="connsiteY7196" fmla="*/ 905217 h 4662559"/>
              <a:gd name="connsiteX7197" fmla="*/ 515339 w 3461505"/>
              <a:gd name="connsiteY7197" fmla="*/ 893025 h 4662559"/>
              <a:gd name="connsiteX7198" fmla="*/ 514104 w 3461505"/>
              <a:gd name="connsiteY7198" fmla="*/ 888220 h 4662559"/>
              <a:gd name="connsiteX7199" fmla="*/ 513440 w 3461505"/>
              <a:gd name="connsiteY7199" fmla="*/ 879215 h 4662559"/>
              <a:gd name="connsiteX7200" fmla="*/ 512139 w 3461505"/>
              <a:gd name="connsiteY7200" fmla="*/ 880572 h 4662559"/>
              <a:gd name="connsiteX7201" fmla="*/ 509542 w 3461505"/>
              <a:gd name="connsiteY7201" fmla="*/ 870467 h 4662559"/>
              <a:gd name="connsiteX7202" fmla="*/ 507933 w 3461505"/>
              <a:gd name="connsiteY7202" fmla="*/ 858752 h 4662559"/>
              <a:gd name="connsiteX7203" fmla="*/ 503983 w 3461505"/>
              <a:gd name="connsiteY7203" fmla="*/ 846538 h 4662559"/>
              <a:gd name="connsiteX7204" fmla="*/ 499814 w 3461505"/>
              <a:gd name="connsiteY7204" fmla="*/ 828590 h 4662559"/>
              <a:gd name="connsiteX7205" fmla="*/ 496121 w 3461505"/>
              <a:gd name="connsiteY7205" fmla="*/ 807901 h 4662559"/>
              <a:gd name="connsiteX7206" fmla="*/ 483594 w 3461505"/>
              <a:gd name="connsiteY7206" fmla="*/ 761162 h 4662559"/>
              <a:gd name="connsiteX7207" fmla="*/ 482782 w 3461505"/>
              <a:gd name="connsiteY7207" fmla="*/ 716925 h 4662559"/>
              <a:gd name="connsiteX7208" fmla="*/ 482884 w 3461505"/>
              <a:gd name="connsiteY7208" fmla="*/ 681410 h 4662559"/>
              <a:gd name="connsiteX7209" fmla="*/ 482986 w 3461505"/>
              <a:gd name="connsiteY7209" fmla="*/ 645897 h 4662559"/>
              <a:gd name="connsiteX7210" fmla="*/ 484414 w 3461505"/>
              <a:gd name="connsiteY7210" fmla="*/ 637673 h 4662559"/>
              <a:gd name="connsiteX7211" fmla="*/ 482853 w 3461505"/>
              <a:gd name="connsiteY7211" fmla="*/ 637339 h 4662559"/>
              <a:gd name="connsiteX7212" fmla="*/ 481834 w 3461505"/>
              <a:gd name="connsiteY7212" fmla="*/ 638544 h 4662559"/>
              <a:gd name="connsiteX7213" fmla="*/ 481118 w 3461505"/>
              <a:gd name="connsiteY7213" fmla="*/ 642655 h 4662559"/>
              <a:gd name="connsiteX7214" fmla="*/ 479730 w 3461505"/>
              <a:gd name="connsiteY7214" fmla="*/ 636672 h 4662559"/>
              <a:gd name="connsiteX7215" fmla="*/ 474724 w 3461505"/>
              <a:gd name="connsiteY7215" fmla="*/ 665455 h 4662559"/>
              <a:gd name="connsiteX7216" fmla="*/ 474404 w 3461505"/>
              <a:gd name="connsiteY7216" fmla="*/ 695236 h 4662559"/>
              <a:gd name="connsiteX7217" fmla="*/ 472538 w 3461505"/>
              <a:gd name="connsiteY7217" fmla="*/ 691995 h 4662559"/>
              <a:gd name="connsiteX7218" fmla="*/ 473887 w 3461505"/>
              <a:gd name="connsiteY7218" fmla="*/ 712183 h 4662559"/>
              <a:gd name="connsiteX7219" fmla="*/ 474799 w 3461505"/>
              <a:gd name="connsiteY7219" fmla="*/ 720906 h 4662559"/>
              <a:gd name="connsiteX7220" fmla="*/ 474779 w 3461505"/>
              <a:gd name="connsiteY7220" fmla="*/ 728009 h 4662559"/>
              <a:gd name="connsiteX7221" fmla="*/ 475237 w 3461505"/>
              <a:gd name="connsiteY7221" fmla="*/ 732371 h 4662559"/>
              <a:gd name="connsiteX7222" fmla="*/ 464515 w 3461505"/>
              <a:gd name="connsiteY7222" fmla="*/ 710182 h 4662559"/>
              <a:gd name="connsiteX7223" fmla="*/ 461496 w 3461505"/>
              <a:gd name="connsiteY7223" fmla="*/ 706038 h 4662559"/>
              <a:gd name="connsiteX7224" fmla="*/ 460304 w 3461505"/>
              <a:gd name="connsiteY7224" fmla="*/ 706441 h 4662559"/>
              <a:gd name="connsiteX7225" fmla="*/ 458384 w 3461505"/>
              <a:gd name="connsiteY7225" fmla="*/ 701765 h 4662559"/>
              <a:gd name="connsiteX7226" fmla="*/ 454706 w 3461505"/>
              <a:gd name="connsiteY7226" fmla="*/ 696716 h 4662559"/>
              <a:gd name="connsiteX7227" fmla="*/ 457744 w 3461505"/>
              <a:gd name="connsiteY7227" fmla="*/ 700207 h 4662559"/>
              <a:gd name="connsiteX7228" fmla="*/ 458384 w 3461505"/>
              <a:gd name="connsiteY7228" fmla="*/ 701765 h 4662559"/>
              <a:gd name="connsiteX7229" fmla="*/ 461496 w 3461505"/>
              <a:gd name="connsiteY7229" fmla="*/ 706038 h 4662559"/>
              <a:gd name="connsiteX7230" fmla="*/ 462887 w 3461505"/>
              <a:gd name="connsiteY7230" fmla="*/ 705570 h 4662559"/>
              <a:gd name="connsiteX7231" fmla="*/ 464515 w 3461505"/>
              <a:gd name="connsiteY7231" fmla="*/ 710182 h 4662559"/>
              <a:gd name="connsiteX7232" fmla="*/ 464992 w 3461505"/>
              <a:gd name="connsiteY7232" fmla="*/ 707441 h 4662559"/>
              <a:gd name="connsiteX7233" fmla="*/ 467334 w 3461505"/>
              <a:gd name="connsiteY7233" fmla="*/ 707941 h 4662559"/>
              <a:gd name="connsiteX7234" fmla="*/ 464390 w 3461505"/>
              <a:gd name="connsiteY7234" fmla="*/ 702159 h 4662559"/>
              <a:gd name="connsiteX7235" fmla="*/ 463806 w 3461505"/>
              <a:gd name="connsiteY7235" fmla="*/ 700284 h 4662559"/>
              <a:gd name="connsiteX7236" fmla="*/ 464078 w 3461505"/>
              <a:gd name="connsiteY7236" fmla="*/ 698718 h 4662559"/>
              <a:gd name="connsiteX7237" fmla="*/ 463264 w 3461505"/>
              <a:gd name="connsiteY7237" fmla="*/ 698543 h 4662559"/>
              <a:gd name="connsiteX7238" fmla="*/ 463026 w 3461505"/>
              <a:gd name="connsiteY7238" fmla="*/ 697781 h 4662559"/>
              <a:gd name="connsiteX7239" fmla="*/ 465031 w 3461505"/>
              <a:gd name="connsiteY7239" fmla="*/ 693235 h 4662559"/>
              <a:gd name="connsiteX7240" fmla="*/ 462689 w 3461505"/>
              <a:gd name="connsiteY7240" fmla="*/ 692734 h 4662559"/>
              <a:gd name="connsiteX7241" fmla="*/ 461061 w 3461505"/>
              <a:gd name="connsiteY7241" fmla="*/ 688123 h 4662559"/>
              <a:gd name="connsiteX7242" fmla="*/ 459433 w 3461505"/>
              <a:gd name="connsiteY7242" fmla="*/ 683511 h 4662559"/>
              <a:gd name="connsiteX7243" fmla="*/ 459888 w 3461505"/>
              <a:gd name="connsiteY7243" fmla="*/ 687872 h 4662559"/>
              <a:gd name="connsiteX7244" fmla="*/ 460345 w 3461505"/>
              <a:gd name="connsiteY7244" fmla="*/ 692235 h 4662559"/>
              <a:gd name="connsiteX7245" fmla="*/ 453316 w 3461505"/>
              <a:gd name="connsiteY7245" fmla="*/ 690733 h 4662559"/>
              <a:gd name="connsiteX7246" fmla="*/ 453793 w 3461505"/>
              <a:gd name="connsiteY7246" fmla="*/ 687993 h 4662559"/>
              <a:gd name="connsiteX7247" fmla="*/ 450039 w 3461505"/>
              <a:gd name="connsiteY7247" fmla="*/ 688613 h 4662559"/>
              <a:gd name="connsiteX7248" fmla="*/ 446288 w 3461505"/>
              <a:gd name="connsiteY7248" fmla="*/ 689233 h 4662559"/>
              <a:gd name="connsiteX7249" fmla="*/ 448630 w 3461505"/>
              <a:gd name="connsiteY7249" fmla="*/ 689733 h 4662559"/>
              <a:gd name="connsiteX7250" fmla="*/ 449098 w 3461505"/>
              <a:gd name="connsiteY7250" fmla="*/ 689833 h 4662559"/>
              <a:gd name="connsiteX7251" fmla="*/ 445810 w 3461505"/>
              <a:gd name="connsiteY7251" fmla="*/ 691974 h 4662559"/>
              <a:gd name="connsiteX7252" fmla="*/ 450496 w 3461505"/>
              <a:gd name="connsiteY7252" fmla="*/ 692975 h 4662559"/>
              <a:gd name="connsiteX7253" fmla="*/ 447677 w 3461505"/>
              <a:gd name="connsiteY7253" fmla="*/ 695216 h 4662559"/>
              <a:gd name="connsiteX7254" fmla="*/ 444816 w 3461505"/>
              <a:gd name="connsiteY7254" fmla="*/ 711662 h 4662559"/>
              <a:gd name="connsiteX7255" fmla="*/ 452759 w 3461505"/>
              <a:gd name="connsiteY7255" fmla="*/ 721887 h 4662559"/>
              <a:gd name="connsiteX7256" fmla="*/ 449938 w 3461505"/>
              <a:gd name="connsiteY7256" fmla="*/ 724127 h 4662559"/>
              <a:gd name="connsiteX7257" fmla="*/ 455300 w 3461505"/>
              <a:gd name="connsiteY7257" fmla="*/ 735221 h 4662559"/>
              <a:gd name="connsiteX7258" fmla="*/ 463004 w 3461505"/>
              <a:gd name="connsiteY7258" fmla="*/ 746817 h 4662559"/>
              <a:gd name="connsiteX7259" fmla="*/ 465346 w 3461505"/>
              <a:gd name="connsiteY7259" fmla="*/ 747317 h 4662559"/>
              <a:gd name="connsiteX7260" fmla="*/ 469080 w 3461505"/>
              <a:gd name="connsiteY7260" fmla="*/ 753800 h 4662559"/>
              <a:gd name="connsiteX7261" fmla="*/ 470231 w 3461505"/>
              <a:gd name="connsiteY7261" fmla="*/ 761152 h 4662559"/>
              <a:gd name="connsiteX7262" fmla="*/ 471383 w 3461505"/>
              <a:gd name="connsiteY7262" fmla="*/ 768505 h 4662559"/>
              <a:gd name="connsiteX7263" fmla="*/ 467649 w 3461505"/>
              <a:gd name="connsiteY7263" fmla="*/ 762023 h 4662559"/>
              <a:gd name="connsiteX7264" fmla="*/ 464373 w 3461505"/>
              <a:gd name="connsiteY7264" fmla="*/ 759902 h 4662559"/>
              <a:gd name="connsiteX7265" fmla="*/ 454544 w 3461505"/>
              <a:gd name="connsiteY7265" fmla="*/ 753539 h 4662559"/>
              <a:gd name="connsiteX7266" fmla="*/ 452439 w 3461505"/>
              <a:gd name="connsiteY7266" fmla="*/ 751668 h 4662559"/>
              <a:gd name="connsiteX7267" fmla="*/ 450334 w 3461505"/>
              <a:gd name="connsiteY7267" fmla="*/ 749797 h 4662559"/>
              <a:gd name="connsiteX7268" fmla="*/ 450302 w 3461505"/>
              <a:gd name="connsiteY7268" fmla="*/ 735576 h 4662559"/>
              <a:gd name="connsiteX7269" fmla="*/ 447849 w 3461505"/>
              <a:gd name="connsiteY7269" fmla="*/ 735053 h 4662559"/>
              <a:gd name="connsiteX7270" fmla="*/ 447321 w 3461505"/>
              <a:gd name="connsiteY7270" fmla="*/ 723568 h 4662559"/>
              <a:gd name="connsiteX7271" fmla="*/ 444376 w 3461505"/>
              <a:gd name="connsiteY7271" fmla="*/ 711568 h 4662559"/>
              <a:gd name="connsiteX7272" fmla="*/ 441993 w 3461505"/>
              <a:gd name="connsiteY7272" fmla="*/ 725274 h 4662559"/>
              <a:gd name="connsiteX7273" fmla="*/ 440086 w 3461505"/>
              <a:gd name="connsiteY7273" fmla="*/ 736238 h 4662559"/>
              <a:gd name="connsiteX7274" fmla="*/ 439609 w 3461505"/>
              <a:gd name="connsiteY7274" fmla="*/ 738979 h 4662559"/>
              <a:gd name="connsiteX7275" fmla="*/ 436170 w 3461505"/>
              <a:gd name="connsiteY7275" fmla="*/ 729716 h 4662559"/>
              <a:gd name="connsiteX7276" fmla="*/ 440086 w 3461505"/>
              <a:gd name="connsiteY7276" fmla="*/ 736238 h 4662559"/>
              <a:gd name="connsiteX7277" fmla="*/ 429699 w 3461505"/>
              <a:gd name="connsiteY7277" fmla="*/ 694221 h 4662559"/>
              <a:gd name="connsiteX7278" fmla="*/ 427982 w 3461505"/>
              <a:gd name="connsiteY7278" fmla="*/ 682482 h 4662559"/>
              <a:gd name="connsiteX7279" fmla="*/ 431130 w 3461505"/>
              <a:gd name="connsiteY7279" fmla="*/ 685997 h 4662559"/>
              <a:gd name="connsiteX7280" fmla="*/ 424766 w 3461505"/>
              <a:gd name="connsiteY7280" fmla="*/ 664738 h 4662559"/>
              <a:gd name="connsiteX7281" fmla="*/ 423556 w 3461505"/>
              <a:gd name="connsiteY7281" fmla="*/ 671587 h 4662559"/>
              <a:gd name="connsiteX7282" fmla="*/ 422859 w 3461505"/>
              <a:gd name="connsiteY7282" fmla="*/ 675703 h 4662559"/>
              <a:gd name="connsiteX7283" fmla="*/ 420405 w 3461505"/>
              <a:gd name="connsiteY7283" fmla="*/ 675179 h 4662559"/>
              <a:gd name="connsiteX7284" fmla="*/ 416081 w 3461505"/>
              <a:gd name="connsiteY7284" fmla="*/ 685628 h 4662559"/>
              <a:gd name="connsiteX7285" fmla="*/ 418976 w 3461505"/>
              <a:gd name="connsiteY7285" fmla="*/ 683402 h 4662559"/>
              <a:gd name="connsiteX7286" fmla="*/ 418022 w 3461505"/>
              <a:gd name="connsiteY7286" fmla="*/ 688884 h 4662559"/>
              <a:gd name="connsiteX7287" fmla="*/ 417545 w 3461505"/>
              <a:gd name="connsiteY7287" fmla="*/ 691626 h 4662559"/>
              <a:gd name="connsiteX7288" fmla="*/ 419521 w 3461505"/>
              <a:gd name="connsiteY7288" fmla="*/ 694891 h 4662559"/>
              <a:gd name="connsiteX7289" fmla="*/ 419045 w 3461505"/>
              <a:gd name="connsiteY7289" fmla="*/ 697632 h 4662559"/>
              <a:gd name="connsiteX7290" fmla="*/ 417545 w 3461505"/>
              <a:gd name="connsiteY7290" fmla="*/ 691626 h 4662559"/>
              <a:gd name="connsiteX7291" fmla="*/ 415129 w 3461505"/>
              <a:gd name="connsiteY7291" fmla="*/ 691110 h 4662559"/>
              <a:gd name="connsiteX7292" fmla="*/ 413154 w 3461505"/>
              <a:gd name="connsiteY7292" fmla="*/ 687845 h 4662559"/>
              <a:gd name="connsiteX7293" fmla="*/ 409970 w 3461505"/>
              <a:gd name="connsiteY7293" fmla="*/ 677215 h 4662559"/>
              <a:gd name="connsiteX7294" fmla="*/ 406751 w 3461505"/>
              <a:gd name="connsiteY7294" fmla="*/ 666578 h 4662559"/>
              <a:gd name="connsiteX7295" fmla="*/ 405798 w 3461505"/>
              <a:gd name="connsiteY7295" fmla="*/ 672061 h 4662559"/>
              <a:gd name="connsiteX7296" fmla="*/ 405321 w 3461505"/>
              <a:gd name="connsiteY7296" fmla="*/ 674801 h 4662559"/>
              <a:gd name="connsiteX7297" fmla="*/ 402359 w 3461505"/>
              <a:gd name="connsiteY7297" fmla="*/ 662797 h 4662559"/>
              <a:gd name="connsiteX7298" fmla="*/ 400436 w 3461505"/>
              <a:gd name="connsiteY7298" fmla="*/ 666652 h 4662559"/>
              <a:gd name="connsiteX7299" fmla="*/ 398512 w 3461505"/>
              <a:gd name="connsiteY7299" fmla="*/ 670505 h 4662559"/>
              <a:gd name="connsiteX7300" fmla="*/ 397123 w 3461505"/>
              <a:gd name="connsiteY7300" fmla="*/ 664523 h 4662559"/>
              <a:gd name="connsiteX7301" fmla="*/ 395256 w 3461505"/>
              <a:gd name="connsiteY7301" fmla="*/ 661282 h 4662559"/>
              <a:gd name="connsiteX7302" fmla="*/ 394799 w 3461505"/>
              <a:gd name="connsiteY7302" fmla="*/ 656919 h 4662559"/>
              <a:gd name="connsiteX7303" fmla="*/ 394343 w 3461505"/>
              <a:gd name="connsiteY7303" fmla="*/ 652558 h 4662559"/>
              <a:gd name="connsiteX7304" fmla="*/ 393887 w 3461505"/>
              <a:gd name="connsiteY7304" fmla="*/ 648197 h 4662559"/>
              <a:gd name="connsiteX7305" fmla="*/ 393430 w 3461505"/>
              <a:gd name="connsiteY7305" fmla="*/ 643835 h 4662559"/>
              <a:gd name="connsiteX7306" fmla="*/ 391565 w 3461505"/>
              <a:gd name="connsiteY7306" fmla="*/ 640593 h 4662559"/>
              <a:gd name="connsiteX7307" fmla="*/ 390174 w 3461505"/>
              <a:gd name="connsiteY7307" fmla="*/ 634611 h 4662559"/>
              <a:gd name="connsiteX7308" fmla="*/ 389717 w 3461505"/>
              <a:gd name="connsiteY7308" fmla="*/ 630249 h 4662559"/>
              <a:gd name="connsiteX7309" fmla="*/ 389261 w 3461505"/>
              <a:gd name="connsiteY7309" fmla="*/ 625887 h 4662559"/>
              <a:gd name="connsiteX7310" fmla="*/ 388805 w 3461505"/>
              <a:gd name="connsiteY7310" fmla="*/ 621525 h 4662559"/>
              <a:gd name="connsiteX7311" fmla="*/ 388348 w 3461505"/>
              <a:gd name="connsiteY7311" fmla="*/ 617165 h 4662559"/>
              <a:gd name="connsiteX7312" fmla="*/ 387892 w 3461505"/>
              <a:gd name="connsiteY7312" fmla="*/ 612802 h 4662559"/>
              <a:gd name="connsiteX7313" fmla="*/ 387435 w 3461505"/>
              <a:gd name="connsiteY7313" fmla="*/ 608440 h 4662559"/>
              <a:gd name="connsiteX7314" fmla="*/ 383703 w 3461505"/>
              <a:gd name="connsiteY7314" fmla="*/ 601958 h 4662559"/>
              <a:gd name="connsiteX7315" fmla="*/ 384179 w 3461505"/>
              <a:gd name="connsiteY7315" fmla="*/ 599216 h 4662559"/>
              <a:gd name="connsiteX7316" fmla="*/ 383484 w 3461505"/>
              <a:gd name="connsiteY7316" fmla="*/ 596226 h 4662559"/>
              <a:gd name="connsiteX7317" fmla="*/ 382789 w 3461505"/>
              <a:gd name="connsiteY7317" fmla="*/ 593234 h 4662559"/>
              <a:gd name="connsiteX7318" fmla="*/ 380407 w 3461505"/>
              <a:gd name="connsiteY7318" fmla="*/ 606939 h 4662559"/>
              <a:gd name="connsiteX7319" fmla="*/ 378540 w 3461505"/>
              <a:gd name="connsiteY7319" fmla="*/ 603698 h 4662559"/>
              <a:gd name="connsiteX7320" fmla="*/ 378977 w 3461505"/>
              <a:gd name="connsiteY7320" fmla="*/ 615162 h 4662559"/>
              <a:gd name="connsiteX7321" fmla="*/ 378500 w 3461505"/>
              <a:gd name="connsiteY7321" fmla="*/ 617904 h 4662559"/>
              <a:gd name="connsiteX7322" fmla="*/ 378022 w 3461505"/>
              <a:gd name="connsiteY7322" fmla="*/ 620644 h 4662559"/>
              <a:gd name="connsiteX7323" fmla="*/ 376632 w 3461505"/>
              <a:gd name="connsiteY7323" fmla="*/ 614662 h 4662559"/>
              <a:gd name="connsiteX7324" fmla="*/ 375005 w 3461505"/>
              <a:gd name="connsiteY7324" fmla="*/ 610050 h 4662559"/>
              <a:gd name="connsiteX7325" fmla="*/ 373376 w 3461505"/>
              <a:gd name="connsiteY7325" fmla="*/ 605438 h 4662559"/>
              <a:gd name="connsiteX7326" fmla="*/ 371947 w 3461505"/>
              <a:gd name="connsiteY7326" fmla="*/ 613662 h 4662559"/>
              <a:gd name="connsiteX7327" fmla="*/ 368432 w 3461505"/>
              <a:gd name="connsiteY7327" fmla="*/ 612911 h 4662559"/>
              <a:gd name="connsiteX7328" fmla="*/ 367260 w 3461505"/>
              <a:gd name="connsiteY7328" fmla="*/ 612661 h 4662559"/>
              <a:gd name="connsiteX7329" fmla="*/ 366783 w 3461505"/>
              <a:gd name="connsiteY7329" fmla="*/ 615404 h 4662559"/>
              <a:gd name="connsiteX7330" fmla="*/ 366307 w 3461505"/>
              <a:gd name="connsiteY7330" fmla="*/ 618144 h 4662559"/>
              <a:gd name="connsiteX7331" fmla="*/ 364441 w 3461505"/>
              <a:gd name="connsiteY7331" fmla="*/ 614902 h 4662559"/>
              <a:gd name="connsiteX7332" fmla="*/ 363487 w 3461505"/>
              <a:gd name="connsiteY7332" fmla="*/ 620384 h 4662559"/>
              <a:gd name="connsiteX7333" fmla="*/ 360414 w 3461505"/>
              <a:gd name="connsiteY7333" fmla="*/ 615044 h 4662559"/>
              <a:gd name="connsiteX7334" fmla="*/ 360559 w 3461505"/>
              <a:gd name="connsiteY7334" fmla="*/ 613363 h 4662559"/>
              <a:gd name="connsiteX7335" fmla="*/ 361210 w 3461505"/>
              <a:gd name="connsiteY7335" fmla="*/ 612092 h 4662559"/>
              <a:gd name="connsiteX7336" fmla="*/ 356741 w 3461505"/>
              <a:gd name="connsiteY7336" fmla="*/ 616102 h 4662559"/>
              <a:gd name="connsiteX7337" fmla="*/ 359085 w 3461505"/>
              <a:gd name="connsiteY7337" fmla="*/ 616602 h 4662559"/>
              <a:gd name="connsiteX7338" fmla="*/ 356264 w 3461505"/>
              <a:gd name="connsiteY7338" fmla="*/ 618842 h 4662559"/>
              <a:gd name="connsiteX7339" fmla="*/ 356959 w 3461505"/>
              <a:gd name="connsiteY7339" fmla="*/ 621833 h 4662559"/>
              <a:gd name="connsiteX7340" fmla="*/ 356983 w 3461505"/>
              <a:gd name="connsiteY7340" fmla="*/ 622470 h 4662559"/>
              <a:gd name="connsiteX7341" fmla="*/ 358130 w 3461505"/>
              <a:gd name="connsiteY7341" fmla="*/ 622084 h 4662559"/>
              <a:gd name="connsiteX7342" fmla="*/ 359997 w 3461505"/>
              <a:gd name="connsiteY7342" fmla="*/ 625325 h 4662559"/>
              <a:gd name="connsiteX7343" fmla="*/ 360018 w 3461505"/>
              <a:gd name="connsiteY7343" fmla="*/ 624625 h 4662559"/>
              <a:gd name="connsiteX7344" fmla="*/ 360191 w 3461505"/>
              <a:gd name="connsiteY7344" fmla="*/ 625367 h 4662559"/>
              <a:gd name="connsiteX7345" fmla="*/ 355941 w 3461505"/>
              <a:gd name="connsiteY7345" fmla="*/ 635831 h 4662559"/>
              <a:gd name="connsiteX7346" fmla="*/ 353163 w 3461505"/>
              <a:gd name="connsiteY7346" fmla="*/ 618180 h 4662559"/>
              <a:gd name="connsiteX7347" fmla="*/ 352944 w 3461505"/>
              <a:gd name="connsiteY7347" fmla="*/ 613869 h 4662559"/>
              <a:gd name="connsiteX7348" fmla="*/ 352726 w 3461505"/>
              <a:gd name="connsiteY7348" fmla="*/ 609559 h 4662559"/>
              <a:gd name="connsiteX7349" fmla="*/ 351812 w 3461505"/>
              <a:gd name="connsiteY7349" fmla="*/ 603678 h 4662559"/>
              <a:gd name="connsiteX7350" fmla="*/ 352433 w 3461505"/>
              <a:gd name="connsiteY7350" fmla="*/ 609496 h 4662559"/>
              <a:gd name="connsiteX7351" fmla="*/ 351003 w 3461505"/>
              <a:gd name="connsiteY7351" fmla="*/ 617720 h 4662559"/>
              <a:gd name="connsiteX7352" fmla="*/ 342876 w 3461505"/>
              <a:gd name="connsiteY7352" fmla="*/ 613141 h 4662559"/>
              <a:gd name="connsiteX7353" fmla="*/ 341486 w 3461505"/>
              <a:gd name="connsiteY7353" fmla="*/ 607159 h 4662559"/>
              <a:gd name="connsiteX7354" fmla="*/ 339621 w 3461505"/>
              <a:gd name="connsiteY7354" fmla="*/ 603917 h 4662559"/>
              <a:gd name="connsiteX7355" fmla="*/ 340573 w 3461505"/>
              <a:gd name="connsiteY7355" fmla="*/ 598437 h 4662559"/>
              <a:gd name="connsiteX7356" fmla="*/ 338747 w 3461505"/>
              <a:gd name="connsiteY7356" fmla="*/ 580988 h 4662559"/>
              <a:gd name="connsiteX7357" fmla="*/ 337317 w 3461505"/>
              <a:gd name="connsiteY7357" fmla="*/ 589213 h 4662559"/>
              <a:gd name="connsiteX7358" fmla="*/ 337754 w 3461505"/>
              <a:gd name="connsiteY7358" fmla="*/ 600676 h 4662559"/>
              <a:gd name="connsiteX7359" fmla="*/ 334715 w 3461505"/>
              <a:gd name="connsiteY7359" fmla="*/ 597185 h 4662559"/>
              <a:gd name="connsiteX7360" fmla="*/ 333108 w 3461505"/>
              <a:gd name="connsiteY7360" fmla="*/ 585470 h 4662559"/>
              <a:gd name="connsiteX7361" fmla="*/ 333544 w 3461505"/>
              <a:gd name="connsiteY7361" fmla="*/ 596935 h 4662559"/>
              <a:gd name="connsiteX7362" fmla="*/ 332114 w 3461505"/>
              <a:gd name="connsiteY7362" fmla="*/ 605158 h 4662559"/>
              <a:gd name="connsiteX7363" fmla="*/ 333504 w 3461505"/>
              <a:gd name="connsiteY7363" fmla="*/ 611140 h 4662559"/>
              <a:gd name="connsiteX7364" fmla="*/ 335806 w 3461505"/>
              <a:gd name="connsiteY7364" fmla="*/ 625846 h 4662559"/>
              <a:gd name="connsiteX7365" fmla="*/ 335709 w 3461505"/>
              <a:gd name="connsiteY7365" fmla="*/ 631344 h 4662559"/>
              <a:gd name="connsiteX7366" fmla="*/ 333006 w 3461505"/>
              <a:gd name="connsiteY7366" fmla="*/ 620985 h 4662559"/>
              <a:gd name="connsiteX7367" fmla="*/ 330700 w 3461505"/>
              <a:gd name="connsiteY7367" fmla="*/ 612135 h 4662559"/>
              <a:gd name="connsiteX7368" fmla="*/ 331921 w 3461505"/>
              <a:gd name="connsiteY7368" fmla="*/ 605117 h 4662559"/>
              <a:gd name="connsiteX7369" fmla="*/ 330358 w 3461505"/>
              <a:gd name="connsiteY7369" fmla="*/ 604783 h 4662559"/>
              <a:gd name="connsiteX7370" fmla="*/ 329340 w 3461505"/>
              <a:gd name="connsiteY7370" fmla="*/ 605987 h 4662559"/>
              <a:gd name="connsiteX7371" fmla="*/ 329243 w 3461505"/>
              <a:gd name="connsiteY7371" fmla="*/ 606545 h 4662559"/>
              <a:gd name="connsiteX7372" fmla="*/ 327905 w 3461505"/>
              <a:gd name="connsiteY7372" fmla="*/ 601417 h 4662559"/>
              <a:gd name="connsiteX7373" fmla="*/ 328429 w 3461505"/>
              <a:gd name="connsiteY7373" fmla="*/ 609259 h 4662559"/>
              <a:gd name="connsiteX7374" fmla="*/ 327235 w 3461505"/>
              <a:gd name="connsiteY7374" fmla="*/ 604116 h 4662559"/>
              <a:gd name="connsiteX7375" fmla="*/ 322229 w 3461505"/>
              <a:gd name="connsiteY7375" fmla="*/ 632898 h 4662559"/>
              <a:gd name="connsiteX7376" fmla="*/ 321909 w 3461505"/>
              <a:gd name="connsiteY7376" fmla="*/ 662680 h 4662559"/>
              <a:gd name="connsiteX7377" fmla="*/ 320043 w 3461505"/>
              <a:gd name="connsiteY7377" fmla="*/ 659438 h 4662559"/>
              <a:gd name="connsiteX7378" fmla="*/ 321040 w 3461505"/>
              <a:gd name="connsiteY7378" fmla="*/ 674354 h 4662559"/>
              <a:gd name="connsiteX7379" fmla="*/ 320196 w 3461505"/>
              <a:gd name="connsiteY7379" fmla="*/ 673685 h 4662559"/>
              <a:gd name="connsiteX7380" fmla="*/ 321219 w 3461505"/>
              <a:gd name="connsiteY7380" fmla="*/ 677032 h 4662559"/>
              <a:gd name="connsiteX7381" fmla="*/ 321289 w 3461505"/>
              <a:gd name="connsiteY7381" fmla="*/ 678082 h 4662559"/>
              <a:gd name="connsiteX7382" fmla="*/ 320156 w 3461505"/>
              <a:gd name="connsiteY7382" fmla="*/ 687891 h 4662559"/>
              <a:gd name="connsiteX7383" fmla="*/ 322096 w 3461505"/>
              <a:gd name="connsiteY7383" fmla="*/ 686349 h 4662559"/>
              <a:gd name="connsiteX7384" fmla="*/ 322305 w 3461505"/>
              <a:gd name="connsiteY7384" fmla="*/ 688349 h 4662559"/>
              <a:gd name="connsiteX7385" fmla="*/ 322303 w 3461505"/>
              <a:gd name="connsiteY7385" fmla="*/ 689524 h 4662559"/>
              <a:gd name="connsiteX7386" fmla="*/ 321102 w 3461505"/>
              <a:gd name="connsiteY7386" fmla="*/ 696422 h 4662559"/>
              <a:gd name="connsiteX7387" fmla="*/ 312020 w 3461505"/>
              <a:gd name="connsiteY7387" fmla="*/ 677626 h 4662559"/>
              <a:gd name="connsiteX7388" fmla="*/ 309002 w 3461505"/>
              <a:gd name="connsiteY7388" fmla="*/ 673482 h 4662559"/>
              <a:gd name="connsiteX7389" fmla="*/ 307811 w 3461505"/>
              <a:gd name="connsiteY7389" fmla="*/ 673884 h 4662559"/>
              <a:gd name="connsiteX7390" fmla="*/ 305889 w 3461505"/>
              <a:gd name="connsiteY7390" fmla="*/ 669210 h 4662559"/>
              <a:gd name="connsiteX7391" fmla="*/ 302211 w 3461505"/>
              <a:gd name="connsiteY7391" fmla="*/ 664160 h 4662559"/>
              <a:gd name="connsiteX7392" fmla="*/ 305249 w 3461505"/>
              <a:gd name="connsiteY7392" fmla="*/ 667652 h 4662559"/>
              <a:gd name="connsiteX7393" fmla="*/ 305889 w 3461505"/>
              <a:gd name="connsiteY7393" fmla="*/ 669210 h 4662559"/>
              <a:gd name="connsiteX7394" fmla="*/ 309002 w 3461505"/>
              <a:gd name="connsiteY7394" fmla="*/ 673482 h 4662559"/>
              <a:gd name="connsiteX7395" fmla="*/ 310393 w 3461505"/>
              <a:gd name="connsiteY7395" fmla="*/ 673014 h 4662559"/>
              <a:gd name="connsiteX7396" fmla="*/ 312020 w 3461505"/>
              <a:gd name="connsiteY7396" fmla="*/ 677626 h 4662559"/>
              <a:gd name="connsiteX7397" fmla="*/ 312497 w 3461505"/>
              <a:gd name="connsiteY7397" fmla="*/ 674883 h 4662559"/>
              <a:gd name="connsiteX7398" fmla="*/ 314840 w 3461505"/>
              <a:gd name="connsiteY7398" fmla="*/ 675386 h 4662559"/>
              <a:gd name="connsiteX7399" fmla="*/ 311897 w 3461505"/>
              <a:gd name="connsiteY7399" fmla="*/ 669602 h 4662559"/>
              <a:gd name="connsiteX7400" fmla="*/ 311311 w 3461505"/>
              <a:gd name="connsiteY7400" fmla="*/ 667726 h 4662559"/>
              <a:gd name="connsiteX7401" fmla="*/ 311583 w 3461505"/>
              <a:gd name="connsiteY7401" fmla="*/ 666161 h 4662559"/>
              <a:gd name="connsiteX7402" fmla="*/ 310769 w 3461505"/>
              <a:gd name="connsiteY7402" fmla="*/ 665986 h 4662559"/>
              <a:gd name="connsiteX7403" fmla="*/ 310531 w 3461505"/>
              <a:gd name="connsiteY7403" fmla="*/ 665225 h 4662559"/>
              <a:gd name="connsiteX7404" fmla="*/ 312538 w 3461505"/>
              <a:gd name="connsiteY7404" fmla="*/ 660679 h 4662559"/>
              <a:gd name="connsiteX7405" fmla="*/ 310194 w 3461505"/>
              <a:gd name="connsiteY7405" fmla="*/ 660178 h 4662559"/>
              <a:gd name="connsiteX7406" fmla="*/ 308566 w 3461505"/>
              <a:gd name="connsiteY7406" fmla="*/ 655567 h 4662559"/>
              <a:gd name="connsiteX7407" fmla="*/ 306937 w 3461505"/>
              <a:gd name="connsiteY7407" fmla="*/ 650955 h 4662559"/>
              <a:gd name="connsiteX7408" fmla="*/ 307394 w 3461505"/>
              <a:gd name="connsiteY7408" fmla="*/ 655317 h 4662559"/>
              <a:gd name="connsiteX7409" fmla="*/ 307851 w 3461505"/>
              <a:gd name="connsiteY7409" fmla="*/ 659678 h 4662559"/>
              <a:gd name="connsiteX7410" fmla="*/ 300822 w 3461505"/>
              <a:gd name="connsiteY7410" fmla="*/ 658178 h 4662559"/>
              <a:gd name="connsiteX7411" fmla="*/ 301298 w 3461505"/>
              <a:gd name="connsiteY7411" fmla="*/ 655436 h 4662559"/>
              <a:gd name="connsiteX7412" fmla="*/ 297546 w 3461505"/>
              <a:gd name="connsiteY7412" fmla="*/ 656057 h 4662559"/>
              <a:gd name="connsiteX7413" fmla="*/ 293793 w 3461505"/>
              <a:gd name="connsiteY7413" fmla="*/ 656677 h 4662559"/>
              <a:gd name="connsiteX7414" fmla="*/ 296135 w 3461505"/>
              <a:gd name="connsiteY7414" fmla="*/ 657177 h 4662559"/>
              <a:gd name="connsiteX7415" fmla="*/ 296604 w 3461505"/>
              <a:gd name="connsiteY7415" fmla="*/ 657277 h 4662559"/>
              <a:gd name="connsiteX7416" fmla="*/ 293315 w 3461505"/>
              <a:gd name="connsiteY7416" fmla="*/ 659418 h 4662559"/>
              <a:gd name="connsiteX7417" fmla="*/ 298002 w 3461505"/>
              <a:gd name="connsiteY7417" fmla="*/ 660420 h 4662559"/>
              <a:gd name="connsiteX7418" fmla="*/ 295182 w 3461505"/>
              <a:gd name="connsiteY7418" fmla="*/ 662660 h 4662559"/>
              <a:gd name="connsiteX7419" fmla="*/ 292322 w 3461505"/>
              <a:gd name="connsiteY7419" fmla="*/ 679105 h 4662559"/>
              <a:gd name="connsiteX7420" fmla="*/ 300264 w 3461505"/>
              <a:gd name="connsiteY7420" fmla="*/ 689330 h 4662559"/>
              <a:gd name="connsiteX7421" fmla="*/ 297444 w 3461505"/>
              <a:gd name="connsiteY7421" fmla="*/ 691570 h 4662559"/>
              <a:gd name="connsiteX7422" fmla="*/ 302805 w 3461505"/>
              <a:gd name="connsiteY7422" fmla="*/ 702665 h 4662559"/>
              <a:gd name="connsiteX7423" fmla="*/ 310509 w 3461505"/>
              <a:gd name="connsiteY7423" fmla="*/ 714260 h 4662559"/>
              <a:gd name="connsiteX7424" fmla="*/ 312852 w 3461505"/>
              <a:gd name="connsiteY7424" fmla="*/ 714759 h 4662559"/>
              <a:gd name="connsiteX7425" fmla="*/ 315733 w 3461505"/>
              <a:gd name="connsiteY7425" fmla="*/ 719763 h 4662559"/>
              <a:gd name="connsiteX7426" fmla="*/ 313236 w 3461505"/>
              <a:gd name="connsiteY7426" fmla="*/ 728225 h 4662559"/>
              <a:gd name="connsiteX7427" fmla="*/ 312150 w 3461505"/>
              <a:gd name="connsiteY7427" fmla="*/ 727520 h 4662559"/>
              <a:gd name="connsiteX7428" fmla="*/ 311138 w 3461505"/>
              <a:gd name="connsiteY7428" fmla="*/ 725767 h 4662559"/>
              <a:gd name="connsiteX7429" fmla="*/ 309273 w 3461505"/>
              <a:gd name="connsiteY7429" fmla="*/ 722526 h 4662559"/>
              <a:gd name="connsiteX7430" fmla="*/ 310129 w 3461505"/>
              <a:gd name="connsiteY7430" fmla="*/ 726213 h 4662559"/>
              <a:gd name="connsiteX7431" fmla="*/ 304154 w 3461505"/>
              <a:gd name="connsiteY7431" fmla="*/ 722344 h 4662559"/>
              <a:gd name="connsiteX7432" fmla="*/ 302719 w 3461505"/>
              <a:gd name="connsiteY7432" fmla="*/ 718284 h 4662559"/>
              <a:gd name="connsiteX7433" fmla="*/ 298075 w 3461505"/>
              <a:gd name="connsiteY7433" fmla="*/ 703076 h 4662559"/>
              <a:gd name="connsiteX7434" fmla="*/ 297609 w 3461505"/>
              <a:gd name="connsiteY7434" fmla="*/ 701759 h 4662559"/>
              <a:gd name="connsiteX7435" fmla="*/ 297782 w 3461505"/>
              <a:gd name="connsiteY7435" fmla="*/ 703014 h 4662559"/>
              <a:gd name="connsiteX7436" fmla="*/ 295354 w 3461505"/>
              <a:gd name="connsiteY7436" fmla="*/ 702496 h 4662559"/>
              <a:gd name="connsiteX7437" fmla="*/ 294827 w 3461505"/>
              <a:gd name="connsiteY7437" fmla="*/ 691011 h 4662559"/>
              <a:gd name="connsiteX7438" fmla="*/ 291882 w 3461505"/>
              <a:gd name="connsiteY7438" fmla="*/ 679012 h 4662559"/>
              <a:gd name="connsiteX7439" fmla="*/ 289498 w 3461505"/>
              <a:gd name="connsiteY7439" fmla="*/ 692718 h 4662559"/>
              <a:gd name="connsiteX7440" fmla="*/ 287592 w 3461505"/>
              <a:gd name="connsiteY7440" fmla="*/ 703681 h 4662559"/>
              <a:gd name="connsiteX7441" fmla="*/ 287115 w 3461505"/>
              <a:gd name="connsiteY7441" fmla="*/ 706424 h 4662559"/>
              <a:gd name="connsiteX7442" fmla="*/ 283676 w 3461505"/>
              <a:gd name="connsiteY7442" fmla="*/ 697159 h 4662559"/>
              <a:gd name="connsiteX7443" fmla="*/ 287592 w 3461505"/>
              <a:gd name="connsiteY7443" fmla="*/ 703681 h 4662559"/>
              <a:gd name="connsiteX7444" fmla="*/ 277205 w 3461505"/>
              <a:gd name="connsiteY7444" fmla="*/ 661664 h 4662559"/>
              <a:gd name="connsiteX7445" fmla="*/ 275487 w 3461505"/>
              <a:gd name="connsiteY7445" fmla="*/ 649926 h 4662559"/>
              <a:gd name="connsiteX7446" fmla="*/ 278635 w 3461505"/>
              <a:gd name="connsiteY7446" fmla="*/ 653441 h 4662559"/>
              <a:gd name="connsiteX7447" fmla="*/ 272271 w 3461505"/>
              <a:gd name="connsiteY7447" fmla="*/ 632183 h 4662559"/>
              <a:gd name="connsiteX7448" fmla="*/ 271061 w 3461505"/>
              <a:gd name="connsiteY7448" fmla="*/ 639031 h 4662559"/>
              <a:gd name="connsiteX7449" fmla="*/ 270365 w 3461505"/>
              <a:gd name="connsiteY7449" fmla="*/ 643145 h 4662559"/>
              <a:gd name="connsiteX7450" fmla="*/ 267911 w 3461505"/>
              <a:gd name="connsiteY7450" fmla="*/ 642623 h 4662559"/>
              <a:gd name="connsiteX7451" fmla="*/ 263588 w 3461505"/>
              <a:gd name="connsiteY7451" fmla="*/ 653071 h 4662559"/>
              <a:gd name="connsiteX7452" fmla="*/ 266481 w 3461505"/>
              <a:gd name="connsiteY7452" fmla="*/ 650847 h 4662559"/>
              <a:gd name="connsiteX7453" fmla="*/ 265528 w 3461505"/>
              <a:gd name="connsiteY7453" fmla="*/ 656328 h 4662559"/>
              <a:gd name="connsiteX7454" fmla="*/ 265051 w 3461505"/>
              <a:gd name="connsiteY7454" fmla="*/ 659069 h 4662559"/>
              <a:gd name="connsiteX7455" fmla="*/ 267027 w 3461505"/>
              <a:gd name="connsiteY7455" fmla="*/ 662334 h 4662559"/>
              <a:gd name="connsiteX7456" fmla="*/ 266550 w 3461505"/>
              <a:gd name="connsiteY7456" fmla="*/ 665076 h 4662559"/>
              <a:gd name="connsiteX7457" fmla="*/ 265051 w 3461505"/>
              <a:gd name="connsiteY7457" fmla="*/ 659069 h 4662559"/>
              <a:gd name="connsiteX7458" fmla="*/ 262633 w 3461505"/>
              <a:gd name="connsiteY7458" fmla="*/ 658554 h 4662559"/>
              <a:gd name="connsiteX7459" fmla="*/ 260658 w 3461505"/>
              <a:gd name="connsiteY7459" fmla="*/ 655288 h 4662559"/>
              <a:gd name="connsiteX7460" fmla="*/ 257476 w 3461505"/>
              <a:gd name="connsiteY7460" fmla="*/ 644660 h 4662559"/>
              <a:gd name="connsiteX7461" fmla="*/ 254257 w 3461505"/>
              <a:gd name="connsiteY7461" fmla="*/ 634023 h 4662559"/>
              <a:gd name="connsiteX7462" fmla="*/ 253304 w 3461505"/>
              <a:gd name="connsiteY7462" fmla="*/ 639504 h 4662559"/>
              <a:gd name="connsiteX7463" fmla="*/ 252826 w 3461505"/>
              <a:gd name="connsiteY7463" fmla="*/ 642245 h 4662559"/>
              <a:gd name="connsiteX7464" fmla="*/ 249863 w 3461505"/>
              <a:gd name="connsiteY7464" fmla="*/ 630241 h 4662559"/>
              <a:gd name="connsiteX7465" fmla="*/ 247941 w 3461505"/>
              <a:gd name="connsiteY7465" fmla="*/ 634095 h 4662559"/>
              <a:gd name="connsiteX7466" fmla="*/ 246017 w 3461505"/>
              <a:gd name="connsiteY7466" fmla="*/ 637948 h 4662559"/>
              <a:gd name="connsiteX7467" fmla="*/ 244628 w 3461505"/>
              <a:gd name="connsiteY7467" fmla="*/ 631967 h 4662559"/>
              <a:gd name="connsiteX7468" fmla="*/ 242761 w 3461505"/>
              <a:gd name="connsiteY7468" fmla="*/ 628724 h 4662559"/>
              <a:gd name="connsiteX7469" fmla="*/ 242306 w 3461505"/>
              <a:gd name="connsiteY7469" fmla="*/ 624363 h 4662559"/>
              <a:gd name="connsiteX7470" fmla="*/ 241848 w 3461505"/>
              <a:gd name="connsiteY7470" fmla="*/ 620002 h 4662559"/>
              <a:gd name="connsiteX7471" fmla="*/ 241392 w 3461505"/>
              <a:gd name="connsiteY7471" fmla="*/ 615639 h 4662559"/>
              <a:gd name="connsiteX7472" fmla="*/ 240936 w 3461505"/>
              <a:gd name="connsiteY7472" fmla="*/ 611278 h 4662559"/>
              <a:gd name="connsiteX7473" fmla="*/ 239069 w 3461505"/>
              <a:gd name="connsiteY7473" fmla="*/ 608037 h 4662559"/>
              <a:gd name="connsiteX7474" fmla="*/ 237680 w 3461505"/>
              <a:gd name="connsiteY7474" fmla="*/ 602055 h 4662559"/>
              <a:gd name="connsiteX7475" fmla="*/ 237224 w 3461505"/>
              <a:gd name="connsiteY7475" fmla="*/ 597692 h 4662559"/>
              <a:gd name="connsiteX7476" fmla="*/ 236766 w 3461505"/>
              <a:gd name="connsiteY7476" fmla="*/ 593331 h 4662559"/>
              <a:gd name="connsiteX7477" fmla="*/ 236310 w 3461505"/>
              <a:gd name="connsiteY7477" fmla="*/ 588968 h 4662559"/>
              <a:gd name="connsiteX7478" fmla="*/ 235853 w 3461505"/>
              <a:gd name="connsiteY7478" fmla="*/ 584608 h 4662559"/>
              <a:gd name="connsiteX7479" fmla="*/ 235397 w 3461505"/>
              <a:gd name="connsiteY7479" fmla="*/ 580246 h 4662559"/>
              <a:gd name="connsiteX7480" fmla="*/ 234941 w 3461505"/>
              <a:gd name="connsiteY7480" fmla="*/ 575883 h 4662559"/>
              <a:gd name="connsiteX7481" fmla="*/ 231208 w 3461505"/>
              <a:gd name="connsiteY7481" fmla="*/ 569400 h 4662559"/>
              <a:gd name="connsiteX7482" fmla="*/ 231685 w 3461505"/>
              <a:gd name="connsiteY7482" fmla="*/ 566660 h 4662559"/>
              <a:gd name="connsiteX7483" fmla="*/ 230989 w 3461505"/>
              <a:gd name="connsiteY7483" fmla="*/ 563669 h 4662559"/>
              <a:gd name="connsiteX7484" fmla="*/ 230296 w 3461505"/>
              <a:gd name="connsiteY7484" fmla="*/ 560678 h 4662559"/>
              <a:gd name="connsiteX7485" fmla="*/ 227911 w 3461505"/>
              <a:gd name="connsiteY7485" fmla="*/ 574383 h 4662559"/>
              <a:gd name="connsiteX7486" fmla="*/ 226045 w 3461505"/>
              <a:gd name="connsiteY7486" fmla="*/ 571142 h 4662559"/>
              <a:gd name="connsiteX7487" fmla="*/ 226481 w 3461505"/>
              <a:gd name="connsiteY7487" fmla="*/ 582607 h 4662559"/>
              <a:gd name="connsiteX7488" fmla="*/ 226004 w 3461505"/>
              <a:gd name="connsiteY7488" fmla="*/ 585347 h 4662559"/>
              <a:gd name="connsiteX7489" fmla="*/ 225528 w 3461505"/>
              <a:gd name="connsiteY7489" fmla="*/ 588088 h 4662559"/>
              <a:gd name="connsiteX7490" fmla="*/ 224139 w 3461505"/>
              <a:gd name="connsiteY7490" fmla="*/ 582106 h 4662559"/>
              <a:gd name="connsiteX7491" fmla="*/ 222510 w 3461505"/>
              <a:gd name="connsiteY7491" fmla="*/ 577494 h 4662559"/>
              <a:gd name="connsiteX7492" fmla="*/ 220883 w 3461505"/>
              <a:gd name="connsiteY7492" fmla="*/ 572882 h 4662559"/>
              <a:gd name="connsiteX7493" fmla="*/ 219452 w 3461505"/>
              <a:gd name="connsiteY7493" fmla="*/ 581106 h 4662559"/>
              <a:gd name="connsiteX7494" fmla="*/ 215938 w 3461505"/>
              <a:gd name="connsiteY7494" fmla="*/ 580355 h 4662559"/>
              <a:gd name="connsiteX7495" fmla="*/ 214766 w 3461505"/>
              <a:gd name="connsiteY7495" fmla="*/ 580105 h 4662559"/>
              <a:gd name="connsiteX7496" fmla="*/ 214290 w 3461505"/>
              <a:gd name="connsiteY7496" fmla="*/ 582847 h 4662559"/>
              <a:gd name="connsiteX7497" fmla="*/ 213812 w 3461505"/>
              <a:gd name="connsiteY7497" fmla="*/ 585587 h 4662559"/>
              <a:gd name="connsiteX7498" fmla="*/ 211946 w 3461505"/>
              <a:gd name="connsiteY7498" fmla="*/ 582345 h 4662559"/>
              <a:gd name="connsiteX7499" fmla="*/ 210992 w 3461505"/>
              <a:gd name="connsiteY7499" fmla="*/ 587827 h 4662559"/>
              <a:gd name="connsiteX7500" fmla="*/ 207918 w 3461505"/>
              <a:gd name="connsiteY7500" fmla="*/ 582488 h 4662559"/>
              <a:gd name="connsiteX7501" fmla="*/ 208063 w 3461505"/>
              <a:gd name="connsiteY7501" fmla="*/ 580805 h 4662559"/>
              <a:gd name="connsiteX7502" fmla="*/ 208716 w 3461505"/>
              <a:gd name="connsiteY7502" fmla="*/ 579534 h 4662559"/>
              <a:gd name="connsiteX7503" fmla="*/ 204246 w 3461505"/>
              <a:gd name="connsiteY7503" fmla="*/ 583544 h 4662559"/>
              <a:gd name="connsiteX7504" fmla="*/ 206590 w 3461505"/>
              <a:gd name="connsiteY7504" fmla="*/ 584044 h 4662559"/>
              <a:gd name="connsiteX7505" fmla="*/ 203770 w 3461505"/>
              <a:gd name="connsiteY7505" fmla="*/ 586285 h 4662559"/>
              <a:gd name="connsiteX7506" fmla="*/ 204465 w 3461505"/>
              <a:gd name="connsiteY7506" fmla="*/ 589277 h 4662559"/>
              <a:gd name="connsiteX7507" fmla="*/ 204489 w 3461505"/>
              <a:gd name="connsiteY7507" fmla="*/ 589913 h 4662559"/>
              <a:gd name="connsiteX7508" fmla="*/ 205637 w 3461505"/>
              <a:gd name="connsiteY7508" fmla="*/ 589528 h 4662559"/>
              <a:gd name="connsiteX7509" fmla="*/ 207503 w 3461505"/>
              <a:gd name="connsiteY7509" fmla="*/ 592768 h 4662559"/>
              <a:gd name="connsiteX7510" fmla="*/ 207524 w 3461505"/>
              <a:gd name="connsiteY7510" fmla="*/ 592069 h 4662559"/>
              <a:gd name="connsiteX7511" fmla="*/ 207697 w 3461505"/>
              <a:gd name="connsiteY7511" fmla="*/ 592810 h 4662559"/>
              <a:gd name="connsiteX7512" fmla="*/ 203446 w 3461505"/>
              <a:gd name="connsiteY7512" fmla="*/ 603274 h 4662559"/>
              <a:gd name="connsiteX7513" fmla="*/ 200668 w 3461505"/>
              <a:gd name="connsiteY7513" fmla="*/ 585624 h 4662559"/>
              <a:gd name="connsiteX7514" fmla="*/ 200450 w 3461505"/>
              <a:gd name="connsiteY7514" fmla="*/ 581312 h 4662559"/>
              <a:gd name="connsiteX7515" fmla="*/ 200232 w 3461505"/>
              <a:gd name="connsiteY7515" fmla="*/ 577003 h 4662559"/>
              <a:gd name="connsiteX7516" fmla="*/ 199318 w 3461505"/>
              <a:gd name="connsiteY7516" fmla="*/ 571121 h 4662559"/>
              <a:gd name="connsiteX7517" fmla="*/ 199940 w 3461505"/>
              <a:gd name="connsiteY7517" fmla="*/ 576940 h 4662559"/>
              <a:gd name="connsiteX7518" fmla="*/ 198508 w 3461505"/>
              <a:gd name="connsiteY7518" fmla="*/ 585163 h 4662559"/>
              <a:gd name="connsiteX7519" fmla="*/ 190382 w 3461505"/>
              <a:gd name="connsiteY7519" fmla="*/ 580585 h 4662559"/>
              <a:gd name="connsiteX7520" fmla="*/ 188992 w 3461505"/>
              <a:gd name="connsiteY7520" fmla="*/ 574602 h 4662559"/>
              <a:gd name="connsiteX7521" fmla="*/ 187126 w 3461505"/>
              <a:gd name="connsiteY7521" fmla="*/ 571361 h 4662559"/>
              <a:gd name="connsiteX7522" fmla="*/ 188079 w 3461505"/>
              <a:gd name="connsiteY7522" fmla="*/ 565879 h 4662559"/>
              <a:gd name="connsiteX7523" fmla="*/ 186253 w 3461505"/>
              <a:gd name="connsiteY7523" fmla="*/ 548432 h 4662559"/>
              <a:gd name="connsiteX7524" fmla="*/ 184823 w 3461505"/>
              <a:gd name="connsiteY7524" fmla="*/ 556656 h 4662559"/>
              <a:gd name="connsiteX7525" fmla="*/ 185259 w 3461505"/>
              <a:gd name="connsiteY7525" fmla="*/ 568120 h 4662559"/>
              <a:gd name="connsiteX7526" fmla="*/ 182221 w 3461505"/>
              <a:gd name="connsiteY7526" fmla="*/ 564629 h 4662559"/>
              <a:gd name="connsiteX7527" fmla="*/ 180613 w 3461505"/>
              <a:gd name="connsiteY7527" fmla="*/ 552914 h 4662559"/>
              <a:gd name="connsiteX7528" fmla="*/ 181050 w 3461505"/>
              <a:gd name="connsiteY7528" fmla="*/ 564379 h 4662559"/>
              <a:gd name="connsiteX7529" fmla="*/ 179620 w 3461505"/>
              <a:gd name="connsiteY7529" fmla="*/ 572602 h 4662559"/>
              <a:gd name="connsiteX7530" fmla="*/ 181009 w 3461505"/>
              <a:gd name="connsiteY7530" fmla="*/ 578583 h 4662559"/>
              <a:gd name="connsiteX7531" fmla="*/ 183311 w 3461505"/>
              <a:gd name="connsiteY7531" fmla="*/ 593290 h 4662559"/>
              <a:gd name="connsiteX7532" fmla="*/ 183214 w 3461505"/>
              <a:gd name="connsiteY7532" fmla="*/ 598788 h 4662559"/>
              <a:gd name="connsiteX7533" fmla="*/ 180513 w 3461505"/>
              <a:gd name="connsiteY7533" fmla="*/ 588428 h 4662559"/>
              <a:gd name="connsiteX7534" fmla="*/ 178206 w 3461505"/>
              <a:gd name="connsiteY7534" fmla="*/ 579579 h 4662559"/>
              <a:gd name="connsiteX7535" fmla="*/ 179427 w 3461505"/>
              <a:gd name="connsiteY7535" fmla="*/ 572560 h 4662559"/>
              <a:gd name="connsiteX7536" fmla="*/ 177864 w 3461505"/>
              <a:gd name="connsiteY7536" fmla="*/ 572226 h 4662559"/>
              <a:gd name="connsiteX7537" fmla="*/ 176845 w 3461505"/>
              <a:gd name="connsiteY7537" fmla="*/ 573430 h 4662559"/>
              <a:gd name="connsiteX7538" fmla="*/ 176747 w 3461505"/>
              <a:gd name="connsiteY7538" fmla="*/ 573988 h 4662559"/>
              <a:gd name="connsiteX7539" fmla="*/ 175410 w 3461505"/>
              <a:gd name="connsiteY7539" fmla="*/ 568860 h 4662559"/>
              <a:gd name="connsiteX7540" fmla="*/ 175934 w 3461505"/>
              <a:gd name="connsiteY7540" fmla="*/ 576701 h 4662559"/>
              <a:gd name="connsiteX7541" fmla="*/ 174740 w 3461505"/>
              <a:gd name="connsiteY7541" fmla="*/ 571559 h 4662559"/>
              <a:gd name="connsiteX7542" fmla="*/ 169734 w 3461505"/>
              <a:gd name="connsiteY7542" fmla="*/ 600340 h 4662559"/>
              <a:gd name="connsiteX7543" fmla="*/ 169415 w 3461505"/>
              <a:gd name="connsiteY7543" fmla="*/ 630122 h 4662559"/>
              <a:gd name="connsiteX7544" fmla="*/ 167548 w 3461505"/>
              <a:gd name="connsiteY7544" fmla="*/ 626881 h 4662559"/>
              <a:gd name="connsiteX7545" fmla="*/ 168545 w 3461505"/>
              <a:gd name="connsiteY7545" fmla="*/ 641797 h 4662559"/>
              <a:gd name="connsiteX7546" fmla="*/ 167701 w 3461505"/>
              <a:gd name="connsiteY7546" fmla="*/ 641129 h 4662559"/>
              <a:gd name="connsiteX7547" fmla="*/ 167662 w 3461505"/>
              <a:gd name="connsiteY7547" fmla="*/ 655334 h 4662559"/>
              <a:gd name="connsiteX7548" fmla="*/ 169601 w 3461505"/>
              <a:gd name="connsiteY7548" fmla="*/ 653793 h 4662559"/>
              <a:gd name="connsiteX7549" fmla="*/ 169811 w 3461505"/>
              <a:gd name="connsiteY7549" fmla="*/ 655793 h 4662559"/>
              <a:gd name="connsiteX7550" fmla="*/ 169807 w 3461505"/>
              <a:gd name="connsiteY7550" fmla="*/ 656968 h 4662559"/>
              <a:gd name="connsiteX7551" fmla="*/ 168607 w 3461505"/>
              <a:gd name="connsiteY7551" fmla="*/ 663865 h 4662559"/>
              <a:gd name="connsiteX7552" fmla="*/ 159525 w 3461505"/>
              <a:gd name="connsiteY7552" fmla="*/ 645069 h 4662559"/>
              <a:gd name="connsiteX7553" fmla="*/ 156507 w 3461505"/>
              <a:gd name="connsiteY7553" fmla="*/ 640925 h 4662559"/>
              <a:gd name="connsiteX7554" fmla="*/ 155316 w 3461505"/>
              <a:gd name="connsiteY7554" fmla="*/ 641327 h 4662559"/>
              <a:gd name="connsiteX7555" fmla="*/ 153395 w 3461505"/>
              <a:gd name="connsiteY7555" fmla="*/ 636653 h 4662559"/>
              <a:gd name="connsiteX7556" fmla="*/ 149716 w 3461505"/>
              <a:gd name="connsiteY7556" fmla="*/ 631603 h 4662559"/>
              <a:gd name="connsiteX7557" fmla="*/ 152754 w 3461505"/>
              <a:gd name="connsiteY7557" fmla="*/ 635095 h 4662559"/>
              <a:gd name="connsiteX7558" fmla="*/ 153395 w 3461505"/>
              <a:gd name="connsiteY7558" fmla="*/ 636653 h 4662559"/>
              <a:gd name="connsiteX7559" fmla="*/ 156507 w 3461505"/>
              <a:gd name="connsiteY7559" fmla="*/ 640925 h 4662559"/>
              <a:gd name="connsiteX7560" fmla="*/ 157897 w 3461505"/>
              <a:gd name="connsiteY7560" fmla="*/ 640457 h 4662559"/>
              <a:gd name="connsiteX7561" fmla="*/ 159525 w 3461505"/>
              <a:gd name="connsiteY7561" fmla="*/ 645069 h 4662559"/>
              <a:gd name="connsiteX7562" fmla="*/ 160001 w 3461505"/>
              <a:gd name="connsiteY7562" fmla="*/ 642327 h 4662559"/>
              <a:gd name="connsiteX7563" fmla="*/ 162346 w 3461505"/>
              <a:gd name="connsiteY7563" fmla="*/ 642828 h 4662559"/>
              <a:gd name="connsiteX7564" fmla="*/ 159402 w 3461505"/>
              <a:gd name="connsiteY7564" fmla="*/ 637046 h 4662559"/>
              <a:gd name="connsiteX7565" fmla="*/ 158817 w 3461505"/>
              <a:gd name="connsiteY7565" fmla="*/ 635169 h 4662559"/>
              <a:gd name="connsiteX7566" fmla="*/ 159090 w 3461505"/>
              <a:gd name="connsiteY7566" fmla="*/ 633604 h 4662559"/>
              <a:gd name="connsiteX7567" fmla="*/ 158274 w 3461505"/>
              <a:gd name="connsiteY7567" fmla="*/ 633429 h 4662559"/>
              <a:gd name="connsiteX7568" fmla="*/ 158037 w 3461505"/>
              <a:gd name="connsiteY7568" fmla="*/ 632669 h 4662559"/>
              <a:gd name="connsiteX7569" fmla="*/ 160042 w 3461505"/>
              <a:gd name="connsiteY7569" fmla="*/ 628122 h 4662559"/>
              <a:gd name="connsiteX7570" fmla="*/ 157699 w 3461505"/>
              <a:gd name="connsiteY7570" fmla="*/ 627622 h 4662559"/>
              <a:gd name="connsiteX7571" fmla="*/ 156071 w 3461505"/>
              <a:gd name="connsiteY7571" fmla="*/ 623011 h 4662559"/>
              <a:gd name="connsiteX7572" fmla="*/ 154443 w 3461505"/>
              <a:gd name="connsiteY7572" fmla="*/ 618399 h 4662559"/>
              <a:gd name="connsiteX7573" fmla="*/ 154901 w 3461505"/>
              <a:gd name="connsiteY7573" fmla="*/ 622760 h 4662559"/>
              <a:gd name="connsiteX7574" fmla="*/ 155356 w 3461505"/>
              <a:gd name="connsiteY7574" fmla="*/ 627121 h 4662559"/>
              <a:gd name="connsiteX7575" fmla="*/ 148327 w 3461505"/>
              <a:gd name="connsiteY7575" fmla="*/ 625621 h 4662559"/>
              <a:gd name="connsiteX7576" fmla="*/ 148804 w 3461505"/>
              <a:gd name="connsiteY7576" fmla="*/ 622880 h 4662559"/>
              <a:gd name="connsiteX7577" fmla="*/ 145051 w 3461505"/>
              <a:gd name="connsiteY7577" fmla="*/ 623499 h 4662559"/>
              <a:gd name="connsiteX7578" fmla="*/ 141298 w 3461505"/>
              <a:gd name="connsiteY7578" fmla="*/ 624120 h 4662559"/>
              <a:gd name="connsiteX7579" fmla="*/ 143640 w 3461505"/>
              <a:gd name="connsiteY7579" fmla="*/ 624620 h 4662559"/>
              <a:gd name="connsiteX7580" fmla="*/ 144110 w 3461505"/>
              <a:gd name="connsiteY7580" fmla="*/ 624720 h 4662559"/>
              <a:gd name="connsiteX7581" fmla="*/ 140821 w 3461505"/>
              <a:gd name="connsiteY7581" fmla="*/ 626860 h 4662559"/>
              <a:gd name="connsiteX7582" fmla="*/ 145507 w 3461505"/>
              <a:gd name="connsiteY7582" fmla="*/ 627861 h 4662559"/>
              <a:gd name="connsiteX7583" fmla="*/ 142687 w 3461505"/>
              <a:gd name="connsiteY7583" fmla="*/ 630102 h 4662559"/>
              <a:gd name="connsiteX7584" fmla="*/ 139828 w 3461505"/>
              <a:gd name="connsiteY7584" fmla="*/ 646549 h 4662559"/>
              <a:gd name="connsiteX7585" fmla="*/ 147770 w 3461505"/>
              <a:gd name="connsiteY7585" fmla="*/ 656773 h 4662559"/>
              <a:gd name="connsiteX7586" fmla="*/ 144950 w 3461505"/>
              <a:gd name="connsiteY7586" fmla="*/ 659014 h 4662559"/>
              <a:gd name="connsiteX7587" fmla="*/ 150310 w 3461505"/>
              <a:gd name="connsiteY7587" fmla="*/ 670108 h 4662559"/>
              <a:gd name="connsiteX7588" fmla="*/ 158014 w 3461505"/>
              <a:gd name="connsiteY7588" fmla="*/ 681703 h 4662559"/>
              <a:gd name="connsiteX7589" fmla="*/ 160357 w 3461505"/>
              <a:gd name="connsiteY7589" fmla="*/ 682203 h 4662559"/>
              <a:gd name="connsiteX7590" fmla="*/ 163238 w 3461505"/>
              <a:gd name="connsiteY7590" fmla="*/ 687207 h 4662559"/>
              <a:gd name="connsiteX7591" fmla="*/ 160741 w 3461505"/>
              <a:gd name="connsiteY7591" fmla="*/ 695669 h 4662559"/>
              <a:gd name="connsiteX7592" fmla="*/ 159653 w 3461505"/>
              <a:gd name="connsiteY7592" fmla="*/ 694963 h 4662559"/>
              <a:gd name="connsiteX7593" fmla="*/ 158645 w 3461505"/>
              <a:gd name="connsiteY7593" fmla="*/ 693209 h 4662559"/>
              <a:gd name="connsiteX7594" fmla="*/ 156778 w 3461505"/>
              <a:gd name="connsiteY7594" fmla="*/ 689969 h 4662559"/>
              <a:gd name="connsiteX7595" fmla="*/ 157634 w 3461505"/>
              <a:gd name="connsiteY7595" fmla="*/ 693656 h 4662559"/>
              <a:gd name="connsiteX7596" fmla="*/ 151659 w 3461505"/>
              <a:gd name="connsiteY7596" fmla="*/ 689787 h 4662559"/>
              <a:gd name="connsiteX7597" fmla="*/ 150225 w 3461505"/>
              <a:gd name="connsiteY7597" fmla="*/ 685727 h 4662559"/>
              <a:gd name="connsiteX7598" fmla="*/ 145580 w 3461505"/>
              <a:gd name="connsiteY7598" fmla="*/ 670520 h 4662559"/>
              <a:gd name="connsiteX7599" fmla="*/ 145115 w 3461505"/>
              <a:gd name="connsiteY7599" fmla="*/ 669204 h 4662559"/>
              <a:gd name="connsiteX7600" fmla="*/ 145287 w 3461505"/>
              <a:gd name="connsiteY7600" fmla="*/ 670457 h 4662559"/>
              <a:gd name="connsiteX7601" fmla="*/ 142860 w 3461505"/>
              <a:gd name="connsiteY7601" fmla="*/ 669939 h 4662559"/>
              <a:gd name="connsiteX7602" fmla="*/ 142333 w 3461505"/>
              <a:gd name="connsiteY7602" fmla="*/ 658455 h 4662559"/>
              <a:gd name="connsiteX7603" fmla="*/ 139387 w 3461505"/>
              <a:gd name="connsiteY7603" fmla="*/ 646455 h 4662559"/>
              <a:gd name="connsiteX7604" fmla="*/ 137004 w 3461505"/>
              <a:gd name="connsiteY7604" fmla="*/ 660160 h 4662559"/>
              <a:gd name="connsiteX7605" fmla="*/ 135097 w 3461505"/>
              <a:gd name="connsiteY7605" fmla="*/ 671125 h 4662559"/>
              <a:gd name="connsiteX7606" fmla="*/ 134620 w 3461505"/>
              <a:gd name="connsiteY7606" fmla="*/ 673866 h 4662559"/>
              <a:gd name="connsiteX7607" fmla="*/ 131182 w 3461505"/>
              <a:gd name="connsiteY7607" fmla="*/ 664603 h 4662559"/>
              <a:gd name="connsiteX7608" fmla="*/ 135097 w 3461505"/>
              <a:gd name="connsiteY7608" fmla="*/ 671125 h 4662559"/>
              <a:gd name="connsiteX7609" fmla="*/ 124710 w 3461505"/>
              <a:gd name="connsiteY7609" fmla="*/ 629107 h 4662559"/>
              <a:gd name="connsiteX7610" fmla="*/ 122993 w 3461505"/>
              <a:gd name="connsiteY7610" fmla="*/ 617369 h 4662559"/>
              <a:gd name="connsiteX7611" fmla="*/ 126141 w 3461505"/>
              <a:gd name="connsiteY7611" fmla="*/ 620885 h 4662559"/>
              <a:gd name="connsiteX7612" fmla="*/ 119776 w 3461505"/>
              <a:gd name="connsiteY7612" fmla="*/ 599626 h 4662559"/>
              <a:gd name="connsiteX7613" fmla="*/ 118566 w 3461505"/>
              <a:gd name="connsiteY7613" fmla="*/ 606474 h 4662559"/>
              <a:gd name="connsiteX7614" fmla="*/ 117869 w 3461505"/>
              <a:gd name="connsiteY7614" fmla="*/ 610589 h 4662559"/>
              <a:gd name="connsiteX7615" fmla="*/ 115416 w 3461505"/>
              <a:gd name="connsiteY7615" fmla="*/ 610065 h 4662559"/>
              <a:gd name="connsiteX7616" fmla="*/ 111093 w 3461505"/>
              <a:gd name="connsiteY7616" fmla="*/ 620514 h 4662559"/>
              <a:gd name="connsiteX7617" fmla="*/ 113987 w 3461505"/>
              <a:gd name="connsiteY7617" fmla="*/ 618289 h 4662559"/>
              <a:gd name="connsiteX7618" fmla="*/ 113033 w 3461505"/>
              <a:gd name="connsiteY7618" fmla="*/ 623771 h 4662559"/>
              <a:gd name="connsiteX7619" fmla="*/ 112557 w 3461505"/>
              <a:gd name="connsiteY7619" fmla="*/ 626512 h 4662559"/>
              <a:gd name="connsiteX7620" fmla="*/ 114533 w 3461505"/>
              <a:gd name="connsiteY7620" fmla="*/ 629777 h 4662559"/>
              <a:gd name="connsiteX7621" fmla="*/ 114056 w 3461505"/>
              <a:gd name="connsiteY7621" fmla="*/ 632518 h 4662559"/>
              <a:gd name="connsiteX7622" fmla="*/ 112557 w 3461505"/>
              <a:gd name="connsiteY7622" fmla="*/ 626512 h 4662559"/>
              <a:gd name="connsiteX7623" fmla="*/ 110139 w 3461505"/>
              <a:gd name="connsiteY7623" fmla="*/ 625997 h 4662559"/>
              <a:gd name="connsiteX7624" fmla="*/ 108164 w 3461505"/>
              <a:gd name="connsiteY7624" fmla="*/ 622732 h 4662559"/>
              <a:gd name="connsiteX7625" fmla="*/ 104982 w 3461505"/>
              <a:gd name="connsiteY7625" fmla="*/ 612102 h 4662559"/>
              <a:gd name="connsiteX7626" fmla="*/ 101762 w 3461505"/>
              <a:gd name="connsiteY7626" fmla="*/ 601465 h 4662559"/>
              <a:gd name="connsiteX7627" fmla="*/ 100809 w 3461505"/>
              <a:gd name="connsiteY7627" fmla="*/ 606947 h 4662559"/>
              <a:gd name="connsiteX7628" fmla="*/ 100331 w 3461505"/>
              <a:gd name="connsiteY7628" fmla="*/ 609688 h 4662559"/>
              <a:gd name="connsiteX7629" fmla="*/ 97369 w 3461505"/>
              <a:gd name="connsiteY7629" fmla="*/ 597684 h 4662559"/>
              <a:gd name="connsiteX7630" fmla="*/ 95446 w 3461505"/>
              <a:gd name="connsiteY7630" fmla="*/ 601538 h 4662559"/>
              <a:gd name="connsiteX7631" fmla="*/ 93524 w 3461505"/>
              <a:gd name="connsiteY7631" fmla="*/ 605392 h 4662559"/>
              <a:gd name="connsiteX7632" fmla="*/ 92134 w 3461505"/>
              <a:gd name="connsiteY7632" fmla="*/ 599409 h 4662559"/>
              <a:gd name="connsiteX7633" fmla="*/ 90267 w 3461505"/>
              <a:gd name="connsiteY7633" fmla="*/ 596168 h 4662559"/>
              <a:gd name="connsiteX7634" fmla="*/ 89811 w 3461505"/>
              <a:gd name="connsiteY7634" fmla="*/ 591806 h 4662559"/>
              <a:gd name="connsiteX7635" fmla="*/ 89355 w 3461505"/>
              <a:gd name="connsiteY7635" fmla="*/ 587444 h 4662559"/>
              <a:gd name="connsiteX7636" fmla="*/ 88897 w 3461505"/>
              <a:gd name="connsiteY7636" fmla="*/ 583083 h 4662559"/>
              <a:gd name="connsiteX7637" fmla="*/ 88441 w 3461505"/>
              <a:gd name="connsiteY7637" fmla="*/ 578721 h 4662559"/>
              <a:gd name="connsiteX7638" fmla="*/ 86574 w 3461505"/>
              <a:gd name="connsiteY7638" fmla="*/ 575479 h 4662559"/>
              <a:gd name="connsiteX7639" fmla="*/ 85185 w 3461505"/>
              <a:gd name="connsiteY7639" fmla="*/ 569497 h 4662559"/>
              <a:gd name="connsiteX7640" fmla="*/ 84728 w 3461505"/>
              <a:gd name="connsiteY7640" fmla="*/ 565135 h 4662559"/>
              <a:gd name="connsiteX7641" fmla="*/ 84272 w 3461505"/>
              <a:gd name="connsiteY7641" fmla="*/ 560773 h 4662559"/>
              <a:gd name="connsiteX7642" fmla="*/ 83816 w 3461505"/>
              <a:gd name="connsiteY7642" fmla="*/ 556412 h 4662559"/>
              <a:gd name="connsiteX7643" fmla="*/ 83359 w 3461505"/>
              <a:gd name="connsiteY7643" fmla="*/ 552050 h 4662559"/>
              <a:gd name="connsiteX7644" fmla="*/ 82903 w 3461505"/>
              <a:gd name="connsiteY7644" fmla="*/ 547689 h 4662559"/>
              <a:gd name="connsiteX7645" fmla="*/ 82446 w 3461505"/>
              <a:gd name="connsiteY7645" fmla="*/ 543326 h 4662559"/>
              <a:gd name="connsiteX7646" fmla="*/ 78713 w 3461505"/>
              <a:gd name="connsiteY7646" fmla="*/ 536844 h 4662559"/>
              <a:gd name="connsiteX7647" fmla="*/ 79190 w 3461505"/>
              <a:gd name="connsiteY7647" fmla="*/ 534103 h 4662559"/>
              <a:gd name="connsiteX7648" fmla="*/ 78495 w 3461505"/>
              <a:gd name="connsiteY7648" fmla="*/ 531112 h 4662559"/>
              <a:gd name="connsiteX7649" fmla="*/ 77800 w 3461505"/>
              <a:gd name="connsiteY7649" fmla="*/ 528121 h 4662559"/>
              <a:gd name="connsiteX7650" fmla="*/ 75417 w 3461505"/>
              <a:gd name="connsiteY7650" fmla="*/ 541825 h 4662559"/>
              <a:gd name="connsiteX7651" fmla="*/ 73550 w 3461505"/>
              <a:gd name="connsiteY7651" fmla="*/ 538585 h 4662559"/>
              <a:gd name="connsiteX7652" fmla="*/ 73986 w 3461505"/>
              <a:gd name="connsiteY7652" fmla="*/ 550049 h 4662559"/>
              <a:gd name="connsiteX7653" fmla="*/ 73511 w 3461505"/>
              <a:gd name="connsiteY7653" fmla="*/ 552790 h 4662559"/>
              <a:gd name="connsiteX7654" fmla="*/ 73034 w 3461505"/>
              <a:gd name="connsiteY7654" fmla="*/ 555532 h 4662559"/>
              <a:gd name="connsiteX7655" fmla="*/ 71644 w 3461505"/>
              <a:gd name="connsiteY7655" fmla="*/ 549549 h 4662559"/>
              <a:gd name="connsiteX7656" fmla="*/ 70016 w 3461505"/>
              <a:gd name="connsiteY7656" fmla="*/ 544938 h 4662559"/>
              <a:gd name="connsiteX7657" fmla="*/ 68388 w 3461505"/>
              <a:gd name="connsiteY7657" fmla="*/ 540326 h 4662559"/>
              <a:gd name="connsiteX7658" fmla="*/ 66958 w 3461505"/>
              <a:gd name="connsiteY7658" fmla="*/ 548549 h 4662559"/>
              <a:gd name="connsiteX7659" fmla="*/ 63443 w 3461505"/>
              <a:gd name="connsiteY7659" fmla="*/ 547799 h 4662559"/>
              <a:gd name="connsiteX7660" fmla="*/ 62272 w 3461505"/>
              <a:gd name="connsiteY7660" fmla="*/ 547548 h 4662559"/>
              <a:gd name="connsiteX7661" fmla="*/ 61795 w 3461505"/>
              <a:gd name="connsiteY7661" fmla="*/ 550289 h 4662559"/>
              <a:gd name="connsiteX7662" fmla="*/ 61317 w 3461505"/>
              <a:gd name="connsiteY7662" fmla="*/ 553030 h 4662559"/>
              <a:gd name="connsiteX7663" fmla="*/ 59451 w 3461505"/>
              <a:gd name="connsiteY7663" fmla="*/ 549789 h 4662559"/>
              <a:gd name="connsiteX7664" fmla="*/ 58498 w 3461505"/>
              <a:gd name="connsiteY7664" fmla="*/ 555271 h 4662559"/>
              <a:gd name="connsiteX7665" fmla="*/ 54766 w 3461505"/>
              <a:gd name="connsiteY7665" fmla="*/ 548788 h 4662559"/>
              <a:gd name="connsiteX7666" fmla="*/ 53813 w 3461505"/>
              <a:gd name="connsiteY7666" fmla="*/ 554271 h 4662559"/>
              <a:gd name="connsiteX7667" fmla="*/ 55202 w 3461505"/>
              <a:gd name="connsiteY7667" fmla="*/ 560253 h 4662559"/>
              <a:gd name="connsiteX7668" fmla="*/ 50951 w 3461505"/>
              <a:gd name="connsiteY7668" fmla="*/ 570717 h 4662559"/>
              <a:gd name="connsiteX7669" fmla="*/ 48175 w 3461505"/>
              <a:gd name="connsiteY7669" fmla="*/ 553067 h 4662559"/>
              <a:gd name="connsiteX7670" fmla="*/ 47955 w 3461505"/>
              <a:gd name="connsiteY7670" fmla="*/ 548757 h 4662559"/>
              <a:gd name="connsiteX7671" fmla="*/ 47737 w 3461505"/>
              <a:gd name="connsiteY7671" fmla="*/ 544445 h 4662559"/>
              <a:gd name="connsiteX7672" fmla="*/ 46823 w 3461505"/>
              <a:gd name="connsiteY7672" fmla="*/ 538565 h 4662559"/>
              <a:gd name="connsiteX7673" fmla="*/ 47444 w 3461505"/>
              <a:gd name="connsiteY7673" fmla="*/ 544383 h 4662559"/>
              <a:gd name="connsiteX7674" fmla="*/ 46014 w 3461505"/>
              <a:gd name="connsiteY7674" fmla="*/ 552606 h 4662559"/>
              <a:gd name="connsiteX7675" fmla="*/ 37887 w 3461505"/>
              <a:gd name="connsiteY7675" fmla="*/ 548028 h 4662559"/>
              <a:gd name="connsiteX7676" fmla="*/ 36497 w 3461505"/>
              <a:gd name="connsiteY7676" fmla="*/ 542045 h 4662559"/>
              <a:gd name="connsiteX7677" fmla="*/ 34631 w 3461505"/>
              <a:gd name="connsiteY7677" fmla="*/ 538805 h 4662559"/>
              <a:gd name="connsiteX7678" fmla="*/ 35584 w 3461505"/>
              <a:gd name="connsiteY7678" fmla="*/ 533322 h 4662559"/>
              <a:gd name="connsiteX7679" fmla="*/ 33758 w 3461505"/>
              <a:gd name="connsiteY7679" fmla="*/ 515875 h 4662559"/>
              <a:gd name="connsiteX7680" fmla="*/ 32329 w 3461505"/>
              <a:gd name="connsiteY7680" fmla="*/ 524098 h 4662559"/>
              <a:gd name="connsiteX7681" fmla="*/ 32764 w 3461505"/>
              <a:gd name="connsiteY7681" fmla="*/ 535563 h 4662559"/>
              <a:gd name="connsiteX7682" fmla="*/ 29726 w 3461505"/>
              <a:gd name="connsiteY7682" fmla="*/ 532071 h 4662559"/>
              <a:gd name="connsiteX7683" fmla="*/ 28119 w 3461505"/>
              <a:gd name="connsiteY7683" fmla="*/ 520357 h 4662559"/>
              <a:gd name="connsiteX7684" fmla="*/ 28555 w 3461505"/>
              <a:gd name="connsiteY7684" fmla="*/ 531821 h 4662559"/>
              <a:gd name="connsiteX7685" fmla="*/ 27124 w 3461505"/>
              <a:gd name="connsiteY7685" fmla="*/ 540045 h 4662559"/>
              <a:gd name="connsiteX7686" fmla="*/ 28514 w 3461505"/>
              <a:gd name="connsiteY7686" fmla="*/ 546027 h 4662559"/>
              <a:gd name="connsiteX7687" fmla="*/ 30818 w 3461505"/>
              <a:gd name="connsiteY7687" fmla="*/ 560733 h 4662559"/>
              <a:gd name="connsiteX7688" fmla="*/ 30719 w 3461505"/>
              <a:gd name="connsiteY7688" fmla="*/ 566231 h 4662559"/>
              <a:gd name="connsiteX7689" fmla="*/ 28019 w 3461505"/>
              <a:gd name="connsiteY7689" fmla="*/ 555871 h 4662559"/>
              <a:gd name="connsiteX7690" fmla="*/ 22916 w 3461505"/>
              <a:gd name="connsiteY7690" fmla="*/ 536303 h 4662559"/>
              <a:gd name="connsiteX7691" fmla="*/ 26963 w 3461505"/>
              <a:gd name="connsiteY7691" fmla="*/ 596867 h 4662559"/>
              <a:gd name="connsiteX7692" fmla="*/ 31205 w 3461505"/>
              <a:gd name="connsiteY7692" fmla="*/ 619094 h 4662559"/>
              <a:gd name="connsiteX7693" fmla="*/ 33871 w 3461505"/>
              <a:gd name="connsiteY7693" fmla="*/ 640985 h 4662559"/>
              <a:gd name="connsiteX7694" fmla="*/ 29003 w 3461505"/>
              <a:gd name="connsiteY7694" fmla="*/ 640657 h 4662559"/>
              <a:gd name="connsiteX7695" fmla="*/ 28359 w 3461505"/>
              <a:gd name="connsiteY7695" fmla="*/ 641225 h 4662559"/>
              <a:gd name="connsiteX7696" fmla="*/ 28708 w 3461505"/>
              <a:gd name="connsiteY7696" fmla="*/ 642727 h 4662559"/>
              <a:gd name="connsiteX7697" fmla="*/ 27061 w 3461505"/>
              <a:gd name="connsiteY7697" fmla="*/ 642374 h 4662559"/>
              <a:gd name="connsiteX7698" fmla="*/ 24022 w 3461505"/>
              <a:gd name="connsiteY7698" fmla="*/ 641726 h 4662559"/>
              <a:gd name="connsiteX7699" fmla="*/ 25671 w 3461505"/>
              <a:gd name="connsiteY7699" fmla="*/ 639234 h 4662559"/>
              <a:gd name="connsiteX7700" fmla="*/ 27318 w 3461505"/>
              <a:gd name="connsiteY7700" fmla="*/ 636744 h 4662559"/>
              <a:gd name="connsiteX7701" fmla="*/ 27731 w 3461505"/>
              <a:gd name="connsiteY7701" fmla="*/ 638519 h 4662559"/>
              <a:gd name="connsiteX7702" fmla="*/ 28492 w 3461505"/>
              <a:gd name="connsiteY7702" fmla="*/ 634152 h 4662559"/>
              <a:gd name="connsiteX7703" fmla="*/ 26295 w 3461505"/>
              <a:gd name="connsiteY7703" fmla="*/ 627997 h 4662559"/>
              <a:gd name="connsiteX7704" fmla="*/ 23588 w 3461505"/>
              <a:gd name="connsiteY7704" fmla="*/ 624575 h 4662559"/>
              <a:gd name="connsiteX7705" fmla="*/ 25018 w 3461505"/>
              <a:gd name="connsiteY7705" fmla="*/ 616352 h 4662559"/>
              <a:gd name="connsiteX7706" fmla="*/ 15207 w 3461505"/>
              <a:gd name="connsiteY7706" fmla="*/ 608572 h 4662559"/>
              <a:gd name="connsiteX7707" fmla="*/ 15167 w 3461505"/>
              <a:gd name="connsiteY7707" fmla="*/ 622778 h 4662559"/>
              <a:gd name="connsiteX7708" fmla="*/ 17986 w 3461505"/>
              <a:gd name="connsiteY7708" fmla="*/ 620537 h 4662559"/>
              <a:gd name="connsiteX7709" fmla="*/ 17509 w 3461505"/>
              <a:gd name="connsiteY7709" fmla="*/ 623279 h 4662559"/>
              <a:gd name="connsiteX7710" fmla="*/ 13935 w 3461505"/>
              <a:gd name="connsiteY7710" fmla="*/ 643836 h 4662559"/>
              <a:gd name="connsiteX7711" fmla="*/ 8016 w 3461505"/>
              <a:gd name="connsiteY7711" fmla="*/ 663894 h 4662559"/>
              <a:gd name="connsiteX7712" fmla="*/ 6150 w 3461505"/>
              <a:gd name="connsiteY7712" fmla="*/ 660654 h 4662559"/>
              <a:gd name="connsiteX7713" fmla="*/ 4283 w 3461505"/>
              <a:gd name="connsiteY7713" fmla="*/ 657412 h 4662559"/>
              <a:gd name="connsiteX7714" fmla="*/ 5672 w 3461505"/>
              <a:gd name="connsiteY7714" fmla="*/ 663394 h 4662559"/>
              <a:gd name="connsiteX7715" fmla="*/ 4243 w 3461505"/>
              <a:gd name="connsiteY7715" fmla="*/ 671618 h 4662559"/>
              <a:gd name="connsiteX7716" fmla="*/ 986 w 3461505"/>
              <a:gd name="connsiteY7716" fmla="*/ 662393 h 4662559"/>
              <a:gd name="connsiteX7717" fmla="*/ 0 w 3461505"/>
              <a:gd name="connsiteY7717" fmla="*/ 659600 h 4662559"/>
              <a:gd name="connsiteX7718" fmla="*/ 0 w 3461505"/>
              <a:gd name="connsiteY7718" fmla="*/ 689232 h 4662559"/>
              <a:gd name="connsiteX7719" fmla="*/ 907 w 3461505"/>
              <a:gd name="connsiteY7719" fmla="*/ 690805 h 4662559"/>
              <a:gd name="connsiteX7720" fmla="*/ 429 w 3461505"/>
              <a:gd name="connsiteY7720" fmla="*/ 693546 h 4662559"/>
              <a:gd name="connsiteX7721" fmla="*/ 0 w 3461505"/>
              <a:gd name="connsiteY7721" fmla="*/ 696009 h 4662559"/>
              <a:gd name="connsiteX7722" fmla="*/ 0 w 3461505"/>
              <a:gd name="connsiteY7722" fmla="*/ 887448 h 4662559"/>
              <a:gd name="connsiteX7723" fmla="*/ 265 w 3461505"/>
              <a:gd name="connsiteY7723" fmla="*/ 889669 h 4662559"/>
              <a:gd name="connsiteX7724" fmla="*/ 7136 w 3461505"/>
              <a:gd name="connsiteY7724" fmla="*/ 933779 h 4662559"/>
              <a:gd name="connsiteX7725" fmla="*/ 8726 w 3461505"/>
              <a:gd name="connsiteY7725" fmla="*/ 945489 h 4662559"/>
              <a:gd name="connsiteX7726" fmla="*/ 10315 w 3461505"/>
              <a:gd name="connsiteY7726" fmla="*/ 957200 h 4662559"/>
              <a:gd name="connsiteX7727" fmla="*/ 13333 w 3461505"/>
              <a:gd name="connsiteY7727" fmla="*/ 967796 h 4662559"/>
              <a:gd name="connsiteX7728" fmla="*/ 16351 w 3461505"/>
              <a:gd name="connsiteY7728" fmla="*/ 978389 h 4662559"/>
              <a:gd name="connsiteX7729" fmla="*/ 38476 w 3461505"/>
              <a:gd name="connsiteY7729" fmla="*/ 1074084 h 4662559"/>
              <a:gd name="connsiteX7730" fmla="*/ 52102 w 3461505"/>
              <a:gd name="connsiteY7730" fmla="*/ 1121058 h 4662559"/>
              <a:gd name="connsiteX7731" fmla="*/ 65726 w 3461505"/>
              <a:gd name="connsiteY7731" fmla="*/ 1168031 h 4662559"/>
              <a:gd name="connsiteX7732" fmla="*/ 69500 w 3461505"/>
              <a:gd name="connsiteY7732" fmla="*/ 1160308 h 4662559"/>
              <a:gd name="connsiteX7733" fmla="*/ 77602 w 3461505"/>
              <a:gd name="connsiteY7733" fmla="*/ 1190466 h 4662559"/>
              <a:gd name="connsiteX7734" fmla="*/ 88010 w 3461505"/>
              <a:gd name="connsiteY7734" fmla="*/ 1221117 h 4662559"/>
              <a:gd name="connsiteX7735" fmla="*/ 85668 w 3461505"/>
              <a:gd name="connsiteY7735" fmla="*/ 1220617 h 4662559"/>
              <a:gd name="connsiteX7736" fmla="*/ 91451 w 3461505"/>
              <a:gd name="connsiteY7736" fmla="*/ 1238539 h 4662559"/>
              <a:gd name="connsiteX7737" fmla="*/ 91252 w 3461505"/>
              <a:gd name="connsiteY7737" fmla="*/ 1238840 h 4662559"/>
              <a:gd name="connsiteX7738" fmla="*/ 91215 w 3461505"/>
              <a:gd name="connsiteY7738" fmla="*/ 1239406 h 4662559"/>
              <a:gd name="connsiteX7739" fmla="*/ 89338 w 3461505"/>
              <a:gd name="connsiteY7739" fmla="*/ 1234524 h 4662559"/>
              <a:gd name="connsiteX7740" fmla="*/ 90695 w 3461505"/>
              <a:gd name="connsiteY7740" fmla="*/ 1242209 h 4662559"/>
              <a:gd name="connsiteX7741" fmla="*/ 88959 w 3461505"/>
              <a:gd name="connsiteY7741" fmla="*/ 1237292 h 4662559"/>
              <a:gd name="connsiteX7742" fmla="*/ 87046 w 3461505"/>
              <a:gd name="connsiteY7742" fmla="*/ 1266503 h 4662559"/>
              <a:gd name="connsiteX7743" fmla="*/ 89901 w 3461505"/>
              <a:gd name="connsiteY7743" fmla="*/ 1296027 h 4662559"/>
              <a:gd name="connsiteX7744" fmla="*/ 87698 w 3461505"/>
              <a:gd name="connsiteY7744" fmla="*/ 1293088 h 4662559"/>
              <a:gd name="connsiteX7745" fmla="*/ 90278 w 3461505"/>
              <a:gd name="connsiteY7745" fmla="*/ 1307708 h 4662559"/>
              <a:gd name="connsiteX7746" fmla="*/ 89369 w 3461505"/>
              <a:gd name="connsiteY7746" fmla="*/ 1307168 h 4662559"/>
              <a:gd name="connsiteX7747" fmla="*/ 90842 w 3461505"/>
              <a:gd name="connsiteY7747" fmla="*/ 1321234 h 4662559"/>
              <a:gd name="connsiteX7748" fmla="*/ 92607 w 3461505"/>
              <a:gd name="connsiteY7748" fmla="*/ 1319428 h 4662559"/>
              <a:gd name="connsiteX7749" fmla="*/ 93028 w 3461505"/>
              <a:gd name="connsiteY7749" fmla="*/ 1321377 h 4662559"/>
              <a:gd name="connsiteX7750" fmla="*/ 93150 w 3461505"/>
              <a:gd name="connsiteY7750" fmla="*/ 1322540 h 4662559"/>
              <a:gd name="connsiteX7751" fmla="*/ 92691 w 3461505"/>
              <a:gd name="connsiteY7751" fmla="*/ 1329540 h 4662559"/>
              <a:gd name="connsiteX7752" fmla="*/ 81654 w 3461505"/>
              <a:gd name="connsiteY7752" fmla="*/ 1312250 h 4662559"/>
              <a:gd name="connsiteX7753" fmla="*/ 78211 w 3461505"/>
              <a:gd name="connsiteY7753" fmla="*/ 1308586 h 4662559"/>
              <a:gd name="connsiteX7754" fmla="*/ 77068 w 3461505"/>
              <a:gd name="connsiteY7754" fmla="*/ 1309156 h 4662559"/>
              <a:gd name="connsiteX7755" fmla="*/ 74660 w 3461505"/>
              <a:gd name="connsiteY7755" fmla="*/ 1304807 h 4662559"/>
              <a:gd name="connsiteX7756" fmla="*/ 70463 w 3461505"/>
              <a:gd name="connsiteY7756" fmla="*/ 1300341 h 4662559"/>
              <a:gd name="connsiteX7757" fmla="*/ 73856 w 3461505"/>
              <a:gd name="connsiteY7757" fmla="*/ 1303357 h 4662559"/>
              <a:gd name="connsiteX7758" fmla="*/ 74660 w 3461505"/>
              <a:gd name="connsiteY7758" fmla="*/ 1304807 h 4662559"/>
              <a:gd name="connsiteX7759" fmla="*/ 78211 w 3461505"/>
              <a:gd name="connsiteY7759" fmla="*/ 1308586 h 4662559"/>
              <a:gd name="connsiteX7760" fmla="*/ 79543 w 3461505"/>
              <a:gd name="connsiteY7760" fmla="*/ 1307921 h 4662559"/>
              <a:gd name="connsiteX7761" fmla="*/ 81654 w 3461505"/>
              <a:gd name="connsiteY7761" fmla="*/ 1312250 h 4662559"/>
              <a:gd name="connsiteX7762" fmla="*/ 81837 w 3461505"/>
              <a:gd name="connsiteY7762" fmla="*/ 1309468 h 4662559"/>
              <a:gd name="connsiteX7763" fmla="*/ 84220 w 3461505"/>
              <a:gd name="connsiteY7763" fmla="*/ 1309624 h 4662559"/>
              <a:gd name="connsiteX7764" fmla="*/ 80677 w 3461505"/>
              <a:gd name="connsiteY7764" fmla="*/ 1304327 h 4662559"/>
              <a:gd name="connsiteX7765" fmla="*/ 79895 w 3461505"/>
              <a:gd name="connsiteY7765" fmla="*/ 1302555 h 4662559"/>
              <a:gd name="connsiteX7766" fmla="*/ 79999 w 3461505"/>
              <a:gd name="connsiteY7766" fmla="*/ 1300966 h 4662559"/>
              <a:gd name="connsiteX7767" fmla="*/ 79170 w 3461505"/>
              <a:gd name="connsiteY7767" fmla="*/ 1300911 h 4662559"/>
              <a:gd name="connsiteX7768" fmla="*/ 78852 w 3461505"/>
              <a:gd name="connsiteY7768" fmla="*/ 1300192 h 4662559"/>
              <a:gd name="connsiteX7769" fmla="*/ 80363 w 3461505"/>
              <a:gd name="connsiteY7769" fmla="*/ 1295402 h 4662559"/>
              <a:gd name="connsiteX7770" fmla="*/ 77979 w 3461505"/>
              <a:gd name="connsiteY7770" fmla="*/ 1295246 h 4662559"/>
              <a:gd name="connsiteX7771" fmla="*/ 75868 w 3461505"/>
              <a:gd name="connsiteY7771" fmla="*/ 1290916 h 4662559"/>
              <a:gd name="connsiteX7772" fmla="*/ 73758 w 3461505"/>
              <a:gd name="connsiteY7772" fmla="*/ 1286587 h 4662559"/>
              <a:gd name="connsiteX7773" fmla="*/ 74676 w 3461505"/>
              <a:gd name="connsiteY7773" fmla="*/ 1290838 h 4662559"/>
              <a:gd name="connsiteX7774" fmla="*/ 75596 w 3461505"/>
              <a:gd name="connsiteY7774" fmla="*/ 1295090 h 4662559"/>
              <a:gd name="connsiteX7775" fmla="*/ 68443 w 3461505"/>
              <a:gd name="connsiteY7775" fmla="*/ 1294621 h 4662559"/>
              <a:gd name="connsiteX7776" fmla="*/ 68625 w 3461505"/>
              <a:gd name="connsiteY7776" fmla="*/ 1291839 h 4662559"/>
              <a:gd name="connsiteX7777" fmla="*/ 64957 w 3461505"/>
              <a:gd name="connsiteY7777" fmla="*/ 1292996 h 4662559"/>
              <a:gd name="connsiteX7778" fmla="*/ 61290 w 3461505"/>
              <a:gd name="connsiteY7778" fmla="*/ 1294152 h 4662559"/>
              <a:gd name="connsiteX7779" fmla="*/ 63675 w 3461505"/>
              <a:gd name="connsiteY7779" fmla="*/ 1294309 h 4662559"/>
              <a:gd name="connsiteX7780" fmla="*/ 64151 w 3461505"/>
              <a:gd name="connsiteY7780" fmla="*/ 1294340 h 4662559"/>
              <a:gd name="connsiteX7781" fmla="*/ 61109 w 3461505"/>
              <a:gd name="connsiteY7781" fmla="*/ 1296934 h 4662559"/>
              <a:gd name="connsiteX7782" fmla="*/ 65877 w 3461505"/>
              <a:gd name="connsiteY7782" fmla="*/ 1297247 h 4662559"/>
              <a:gd name="connsiteX7783" fmla="*/ 63311 w 3461505"/>
              <a:gd name="connsiteY7783" fmla="*/ 1299872 h 4662559"/>
              <a:gd name="connsiteX7784" fmla="*/ 62216 w 3461505"/>
              <a:gd name="connsiteY7784" fmla="*/ 1316564 h 4662559"/>
              <a:gd name="connsiteX7785" fmla="*/ 71207 w 3461505"/>
              <a:gd name="connsiteY7785" fmla="*/ 1325535 h 4662559"/>
              <a:gd name="connsiteX7786" fmla="*/ 68641 w 3461505"/>
              <a:gd name="connsiteY7786" fmla="*/ 1328161 h 4662559"/>
              <a:gd name="connsiteX7787" fmla="*/ 75154 w 3461505"/>
              <a:gd name="connsiteY7787" fmla="*/ 1338366 h 4662559"/>
              <a:gd name="connsiteX7788" fmla="*/ 84053 w 3461505"/>
              <a:gd name="connsiteY7788" fmla="*/ 1348728 h 4662559"/>
              <a:gd name="connsiteX7789" fmla="*/ 86438 w 3461505"/>
              <a:gd name="connsiteY7789" fmla="*/ 1348884 h 4662559"/>
              <a:gd name="connsiteX7790" fmla="*/ 89837 w 3461505"/>
              <a:gd name="connsiteY7790" fmla="*/ 1353420 h 4662559"/>
              <a:gd name="connsiteX7791" fmla="*/ 88254 w 3461505"/>
              <a:gd name="connsiteY7791" fmla="*/ 1362155 h 4662559"/>
              <a:gd name="connsiteX7792" fmla="*/ 87097 w 3461505"/>
              <a:gd name="connsiteY7792" fmla="*/ 1361615 h 4662559"/>
              <a:gd name="connsiteX7793" fmla="*/ 85905 w 3461505"/>
              <a:gd name="connsiteY7793" fmla="*/ 1360025 h 4662559"/>
              <a:gd name="connsiteX7794" fmla="*/ 83704 w 3461505"/>
              <a:gd name="connsiteY7794" fmla="*/ 1357088 h 4662559"/>
              <a:gd name="connsiteX7795" fmla="*/ 84949 w 3461505"/>
              <a:gd name="connsiteY7795" fmla="*/ 1360613 h 4662559"/>
              <a:gd name="connsiteX7796" fmla="*/ 78593 w 3461505"/>
              <a:gd name="connsiteY7796" fmla="*/ 1357650 h 4662559"/>
              <a:gd name="connsiteX7797" fmla="*/ 76733 w 3461505"/>
              <a:gd name="connsiteY7797" fmla="*/ 1353837 h 4662559"/>
              <a:gd name="connsiteX7798" fmla="*/ 70492 w 3461505"/>
              <a:gd name="connsiteY7798" fmla="*/ 1339459 h 4662559"/>
              <a:gd name="connsiteX7799" fmla="*/ 69889 w 3461505"/>
              <a:gd name="connsiteY7799" fmla="*/ 1338222 h 4662559"/>
              <a:gd name="connsiteX7800" fmla="*/ 70194 w 3461505"/>
              <a:gd name="connsiteY7800" fmla="*/ 1339438 h 4662559"/>
              <a:gd name="connsiteX7801" fmla="*/ 67725 w 3461505"/>
              <a:gd name="connsiteY7801" fmla="*/ 1339277 h 4662559"/>
              <a:gd name="connsiteX7802" fmla="*/ 65977 w 3461505"/>
              <a:gd name="connsiteY7802" fmla="*/ 1327986 h 4662559"/>
              <a:gd name="connsiteX7803" fmla="*/ 61769 w 3461505"/>
              <a:gd name="connsiteY7803" fmla="*/ 1316535 h 4662559"/>
              <a:gd name="connsiteX7804" fmla="*/ 60859 w 3461505"/>
              <a:gd name="connsiteY7804" fmla="*/ 1330445 h 4662559"/>
              <a:gd name="connsiteX7805" fmla="*/ 60129 w 3461505"/>
              <a:gd name="connsiteY7805" fmla="*/ 1341573 h 4662559"/>
              <a:gd name="connsiteX7806" fmla="*/ 59947 w 3461505"/>
              <a:gd name="connsiteY7806" fmla="*/ 1344355 h 4662559"/>
              <a:gd name="connsiteX7807" fmla="*/ 55539 w 3461505"/>
              <a:gd name="connsiteY7807" fmla="*/ 1335684 h 4662559"/>
              <a:gd name="connsiteX7808" fmla="*/ 60129 w 3461505"/>
              <a:gd name="connsiteY7808" fmla="*/ 1341573 h 4662559"/>
              <a:gd name="connsiteX7809" fmla="*/ 45321 w 3461505"/>
              <a:gd name="connsiteY7809" fmla="*/ 1301488 h 4662559"/>
              <a:gd name="connsiteX7810" fmla="*/ 42363 w 3461505"/>
              <a:gd name="connsiteY7810" fmla="*/ 1290119 h 4662559"/>
              <a:gd name="connsiteX7811" fmla="*/ 45868 w 3461505"/>
              <a:gd name="connsiteY7811" fmla="*/ 1293142 h 4662559"/>
              <a:gd name="connsiteX7812" fmla="*/ 37273 w 3461505"/>
              <a:gd name="connsiteY7812" fmla="*/ 1273021 h 4662559"/>
              <a:gd name="connsiteX7813" fmla="*/ 36798 w 3461505"/>
              <a:gd name="connsiteY7813" fmla="*/ 1279975 h 4662559"/>
              <a:gd name="connsiteX7814" fmla="*/ 36544 w 3461505"/>
              <a:gd name="connsiteY7814" fmla="*/ 1284149 h 4662559"/>
              <a:gd name="connsiteX7815" fmla="*/ 34047 w 3461505"/>
              <a:gd name="connsiteY7815" fmla="*/ 1283986 h 4662559"/>
              <a:gd name="connsiteX7816" fmla="*/ 30859 w 3461505"/>
              <a:gd name="connsiteY7816" fmla="*/ 1294953 h 4662559"/>
              <a:gd name="connsiteX7817" fmla="*/ 33501 w 3461505"/>
              <a:gd name="connsiteY7817" fmla="*/ 1292332 h 4662559"/>
              <a:gd name="connsiteX7818" fmla="*/ 33136 w 3461505"/>
              <a:gd name="connsiteY7818" fmla="*/ 1297896 h 4662559"/>
              <a:gd name="connsiteX7819" fmla="*/ 32954 w 3461505"/>
              <a:gd name="connsiteY7819" fmla="*/ 1300678 h 4662559"/>
              <a:gd name="connsiteX7820" fmla="*/ 35267 w 3461505"/>
              <a:gd name="connsiteY7820" fmla="*/ 1303623 h 4662559"/>
              <a:gd name="connsiteX7821" fmla="*/ 35086 w 3461505"/>
              <a:gd name="connsiteY7821" fmla="*/ 1306405 h 4662559"/>
              <a:gd name="connsiteX7822" fmla="*/ 32954 w 3461505"/>
              <a:gd name="connsiteY7822" fmla="*/ 1300678 h 4662559"/>
              <a:gd name="connsiteX7823" fmla="*/ 30495 w 3461505"/>
              <a:gd name="connsiteY7823" fmla="*/ 1300517 h 4662559"/>
              <a:gd name="connsiteX7824" fmla="*/ 28181 w 3461505"/>
              <a:gd name="connsiteY7824" fmla="*/ 1297571 h 4662559"/>
              <a:gd name="connsiteX7825" fmla="*/ 23883 w 3461505"/>
              <a:gd name="connsiteY7825" fmla="*/ 1287511 h 4662559"/>
              <a:gd name="connsiteX7826" fmla="*/ 19548 w 3461505"/>
              <a:gd name="connsiteY7826" fmla="*/ 1277448 h 4662559"/>
              <a:gd name="connsiteX7827" fmla="*/ 19183 w 3461505"/>
              <a:gd name="connsiteY7827" fmla="*/ 1283012 h 4662559"/>
              <a:gd name="connsiteX7828" fmla="*/ 19001 w 3461505"/>
              <a:gd name="connsiteY7828" fmla="*/ 1285794 h 4662559"/>
              <a:gd name="connsiteX7829" fmla="*/ 14776 w 3461505"/>
              <a:gd name="connsiteY7829" fmla="*/ 1274342 h 4662559"/>
              <a:gd name="connsiteX7830" fmla="*/ 13274 w 3461505"/>
              <a:gd name="connsiteY7830" fmla="*/ 1278434 h 4662559"/>
              <a:gd name="connsiteX7831" fmla="*/ 11770 w 3461505"/>
              <a:gd name="connsiteY7831" fmla="*/ 1282527 h 4662559"/>
              <a:gd name="connsiteX7832" fmla="*/ 9751 w 3461505"/>
              <a:gd name="connsiteY7832" fmla="*/ 1276807 h 4662559"/>
              <a:gd name="connsiteX7833" fmla="*/ 7548 w 3461505"/>
              <a:gd name="connsiteY7833" fmla="*/ 1273868 h 4662559"/>
              <a:gd name="connsiteX7834" fmla="*/ 6630 w 3461505"/>
              <a:gd name="connsiteY7834" fmla="*/ 1269617 h 4662559"/>
              <a:gd name="connsiteX7835" fmla="*/ 5712 w 3461505"/>
              <a:gd name="connsiteY7835" fmla="*/ 1265366 h 4662559"/>
              <a:gd name="connsiteX7836" fmla="*/ 4792 w 3461505"/>
              <a:gd name="connsiteY7836" fmla="*/ 1261115 h 4662559"/>
              <a:gd name="connsiteX7837" fmla="*/ 3874 w 3461505"/>
              <a:gd name="connsiteY7837" fmla="*/ 1256864 h 4662559"/>
              <a:gd name="connsiteX7838" fmla="*/ 1672 w 3461505"/>
              <a:gd name="connsiteY7838" fmla="*/ 1253926 h 4662559"/>
              <a:gd name="connsiteX7839" fmla="*/ 0 w 3461505"/>
              <a:gd name="connsiteY7839" fmla="*/ 1249192 h 4662559"/>
              <a:gd name="connsiteX7840" fmla="*/ 0 w 3461505"/>
              <a:gd name="connsiteY7840" fmla="*/ 1680757 h 4662559"/>
              <a:gd name="connsiteX7841" fmla="*/ 1024 w 3461505"/>
              <a:gd name="connsiteY7841" fmla="*/ 1684147 h 4662559"/>
              <a:gd name="connsiteX7842" fmla="*/ 7729 w 3461505"/>
              <a:gd name="connsiteY7842" fmla="*/ 1709732 h 4662559"/>
              <a:gd name="connsiteX7843" fmla="*/ 23613 w 3461505"/>
              <a:gd name="connsiteY7843" fmla="*/ 1759666 h 4662559"/>
              <a:gd name="connsiteX7844" fmla="*/ 39679 w 3461505"/>
              <a:gd name="connsiteY7844" fmla="*/ 1806818 h 4662559"/>
              <a:gd name="connsiteX7845" fmla="*/ 26186 w 3461505"/>
              <a:gd name="connsiteY7845" fmla="*/ 1775201 h 4662559"/>
              <a:gd name="connsiteX7846" fmla="*/ 12695 w 3461505"/>
              <a:gd name="connsiteY7846" fmla="*/ 1743584 h 4662559"/>
              <a:gd name="connsiteX7847" fmla="*/ 1587 w 3461505"/>
              <a:gd name="connsiteY7847" fmla="*/ 1712123 h 4662559"/>
              <a:gd name="connsiteX7848" fmla="*/ 0 w 3461505"/>
              <a:gd name="connsiteY7848" fmla="*/ 1707630 h 4662559"/>
              <a:gd name="connsiteX7849" fmla="*/ 0 w 3461505"/>
              <a:gd name="connsiteY7849" fmla="*/ 1734672 h 4662559"/>
              <a:gd name="connsiteX7850" fmla="*/ 6936 w 3461505"/>
              <a:gd name="connsiteY7850" fmla="*/ 1754383 h 4662559"/>
              <a:gd name="connsiteX7851" fmla="*/ 25494 w 3461505"/>
              <a:gd name="connsiteY7851" fmla="*/ 1798904 h 4662559"/>
              <a:gd name="connsiteX7852" fmla="*/ 44053 w 3461505"/>
              <a:gd name="connsiteY7852" fmla="*/ 1843425 h 4662559"/>
              <a:gd name="connsiteX7853" fmla="*/ 46983 w 3461505"/>
              <a:gd name="connsiteY7853" fmla="*/ 1835236 h 4662559"/>
              <a:gd name="connsiteX7854" fmla="*/ 58255 w 3461505"/>
              <a:gd name="connsiteY7854" fmla="*/ 1863913 h 4662559"/>
              <a:gd name="connsiteX7855" fmla="*/ 71873 w 3461505"/>
              <a:gd name="connsiteY7855" fmla="*/ 1892745 h 4662559"/>
              <a:gd name="connsiteX7856" fmla="*/ 69490 w 3461505"/>
              <a:gd name="connsiteY7856" fmla="*/ 1892589 h 4662559"/>
              <a:gd name="connsiteX7857" fmla="*/ 79933 w 3461505"/>
              <a:gd name="connsiteY7857" fmla="*/ 1915624 h 4662559"/>
              <a:gd name="connsiteX7858" fmla="*/ 92542 w 3461505"/>
              <a:gd name="connsiteY7858" fmla="*/ 1941595 h 4662559"/>
              <a:gd name="connsiteX7859" fmla="*/ 97664 w 3461505"/>
              <a:gd name="connsiteY7859" fmla="*/ 1954503 h 4662559"/>
              <a:gd name="connsiteX7860" fmla="*/ 98914 w 3461505"/>
              <a:gd name="connsiteY7860" fmla="*/ 1957654 h 4662559"/>
              <a:gd name="connsiteX7861" fmla="*/ 99160 w 3461505"/>
              <a:gd name="connsiteY7861" fmla="*/ 1958792 h 4662559"/>
              <a:gd name="connsiteX7862" fmla="*/ 99189 w 3461505"/>
              <a:gd name="connsiteY7862" fmla="*/ 1958348 h 4662559"/>
              <a:gd name="connsiteX7863" fmla="*/ 102785 w 3461505"/>
              <a:gd name="connsiteY7863" fmla="*/ 1967411 h 4662559"/>
              <a:gd name="connsiteX7864" fmla="*/ 100785 w 3461505"/>
              <a:gd name="connsiteY7864" fmla="*/ 1961693 h 4662559"/>
              <a:gd name="connsiteX7865" fmla="*/ 100956 w 3461505"/>
              <a:gd name="connsiteY7865" fmla="*/ 1958924 h 4662559"/>
              <a:gd name="connsiteX7866" fmla="*/ 100949 w 3461505"/>
              <a:gd name="connsiteY7866" fmla="*/ 1958909 h 4662559"/>
              <a:gd name="connsiteX7867" fmla="*/ 101131 w 3461505"/>
              <a:gd name="connsiteY7867" fmla="*/ 1956128 h 4662559"/>
              <a:gd name="connsiteX7868" fmla="*/ 100956 w 3461505"/>
              <a:gd name="connsiteY7868" fmla="*/ 1958924 h 4662559"/>
              <a:gd name="connsiteX7869" fmla="*/ 104159 w 3461505"/>
              <a:gd name="connsiteY7869" fmla="*/ 1964708 h 4662559"/>
              <a:gd name="connsiteX7870" fmla="*/ 106684 w 3461505"/>
              <a:gd name="connsiteY7870" fmla="*/ 1969264 h 4662559"/>
              <a:gd name="connsiteX7871" fmla="*/ 106545 w 3461505"/>
              <a:gd name="connsiteY7871" fmla="*/ 1969404 h 4662559"/>
              <a:gd name="connsiteX7872" fmla="*/ 107786 w 3461505"/>
              <a:gd name="connsiteY7872" fmla="*/ 1973327 h 4662559"/>
              <a:gd name="connsiteX7873" fmla="*/ 107050 w 3461505"/>
              <a:gd name="connsiteY7873" fmla="*/ 1969926 h 4662559"/>
              <a:gd name="connsiteX7874" fmla="*/ 107371 w 3461505"/>
              <a:gd name="connsiteY7874" fmla="*/ 1970506 h 4662559"/>
              <a:gd name="connsiteX7875" fmla="*/ 137554 w 3461505"/>
              <a:gd name="connsiteY7875" fmla="*/ 2056301 h 4662559"/>
              <a:gd name="connsiteX7876" fmla="*/ 120563 w 3461505"/>
              <a:gd name="connsiteY7876" fmla="*/ 2013279 h 4662559"/>
              <a:gd name="connsiteX7877" fmla="*/ 107786 w 3461505"/>
              <a:gd name="connsiteY7877" fmla="*/ 1973327 h 4662559"/>
              <a:gd name="connsiteX7878" fmla="*/ 123223 w 3461505"/>
              <a:gd name="connsiteY7878" fmla="*/ 2023232 h 4662559"/>
              <a:gd name="connsiteX7879" fmla="*/ 137372 w 3461505"/>
              <a:gd name="connsiteY7879" fmla="*/ 2059083 h 4662559"/>
              <a:gd name="connsiteX7880" fmla="*/ 140358 w 3461505"/>
              <a:gd name="connsiteY7880" fmla="*/ 2072899 h 4662559"/>
              <a:gd name="connsiteX7881" fmla="*/ 142334 w 3461505"/>
              <a:gd name="connsiteY7881" fmla="*/ 2079501 h 4662559"/>
              <a:gd name="connsiteX7882" fmla="*/ 142150 w 3461505"/>
              <a:gd name="connsiteY7882" fmla="*/ 2078953 h 4662559"/>
              <a:gd name="connsiteX7883" fmla="*/ 129347 w 3461505"/>
              <a:gd name="connsiteY7883" fmla="*/ 2047381 h 4662559"/>
              <a:gd name="connsiteX7884" fmla="*/ 131180 w 3461505"/>
              <a:gd name="connsiteY7884" fmla="*/ 2053089 h 4662559"/>
              <a:gd name="connsiteX7885" fmla="*/ 136826 w 3461505"/>
              <a:gd name="connsiteY7885" fmla="*/ 2067429 h 4662559"/>
              <a:gd name="connsiteX7886" fmla="*/ 156902 w 3461505"/>
              <a:gd name="connsiteY7886" fmla="*/ 2127329 h 4662559"/>
              <a:gd name="connsiteX7887" fmla="*/ 177123 w 3461505"/>
              <a:gd name="connsiteY7887" fmla="*/ 2184444 h 4662559"/>
              <a:gd name="connsiteX7888" fmla="*/ 197290 w 3461505"/>
              <a:gd name="connsiteY7888" fmla="*/ 2242953 h 4662559"/>
              <a:gd name="connsiteX7889" fmla="*/ 217456 w 3461505"/>
              <a:gd name="connsiteY7889" fmla="*/ 2301463 h 4662559"/>
              <a:gd name="connsiteX7890" fmla="*/ 256927 w 3461505"/>
              <a:gd name="connsiteY7890" fmla="*/ 2412836 h 4662559"/>
              <a:gd name="connsiteX7891" fmla="*/ 291809 w 3461505"/>
              <a:gd name="connsiteY7891" fmla="*/ 2521116 h 4662559"/>
              <a:gd name="connsiteX7892" fmla="*/ 318217 w 3461505"/>
              <a:gd name="connsiteY7892" fmla="*/ 2594004 h 4662559"/>
              <a:gd name="connsiteX7893" fmla="*/ 342244 w 3461505"/>
              <a:gd name="connsiteY7893" fmla="*/ 2666692 h 4662559"/>
              <a:gd name="connsiteX7894" fmla="*/ 390295 w 3461505"/>
              <a:gd name="connsiteY7894" fmla="*/ 2812111 h 4662559"/>
              <a:gd name="connsiteX7895" fmla="*/ 412098 w 3461505"/>
              <a:gd name="connsiteY7895" fmla="*/ 2881903 h 4662559"/>
              <a:gd name="connsiteX7896" fmla="*/ 433905 w 3461505"/>
              <a:gd name="connsiteY7896" fmla="*/ 2951651 h 4662559"/>
              <a:gd name="connsiteX7897" fmla="*/ 443659 w 3461505"/>
              <a:gd name="connsiteY7897" fmla="*/ 2985796 h 4662559"/>
              <a:gd name="connsiteX7898" fmla="*/ 453416 w 3461505"/>
              <a:gd name="connsiteY7898" fmla="*/ 3019896 h 4662559"/>
              <a:gd name="connsiteX7899" fmla="*/ 460614 w 3461505"/>
              <a:gd name="connsiteY7899" fmla="*/ 3038506 h 4662559"/>
              <a:gd name="connsiteX7900" fmla="*/ 465755 w 3461505"/>
              <a:gd name="connsiteY7900" fmla="*/ 3051395 h 4662559"/>
              <a:gd name="connsiteX7901" fmla="*/ 469432 w 3461505"/>
              <a:gd name="connsiteY7901" fmla="*/ 3068377 h 4662559"/>
              <a:gd name="connsiteX7902" fmla="*/ 473109 w 3461505"/>
              <a:gd name="connsiteY7902" fmla="*/ 3085359 h 4662559"/>
              <a:gd name="connsiteX7903" fmla="*/ 480917 w 3461505"/>
              <a:gd name="connsiteY7903" fmla="*/ 3112348 h 4662559"/>
              <a:gd name="connsiteX7904" fmla="*/ 484138 w 3461505"/>
              <a:gd name="connsiteY7904" fmla="*/ 3136285 h 4662559"/>
              <a:gd name="connsiteX7905" fmla="*/ 467571 w 3461505"/>
              <a:gd name="connsiteY7905" fmla="*/ 3090497 h 4662559"/>
              <a:gd name="connsiteX7906" fmla="*/ 460498 w 3461505"/>
              <a:gd name="connsiteY7906" fmla="*/ 3067683 h 4662559"/>
              <a:gd name="connsiteX7907" fmla="*/ 453426 w 3461505"/>
              <a:gd name="connsiteY7907" fmla="*/ 3044868 h 4662559"/>
              <a:gd name="connsiteX7908" fmla="*/ 435422 w 3461505"/>
              <a:gd name="connsiteY7908" fmla="*/ 2983619 h 4662559"/>
              <a:gd name="connsiteX7909" fmla="*/ 417565 w 3461505"/>
              <a:gd name="connsiteY7909" fmla="*/ 2922380 h 4662559"/>
              <a:gd name="connsiteX7910" fmla="*/ 424052 w 3461505"/>
              <a:gd name="connsiteY7910" fmla="*/ 2952141 h 4662559"/>
              <a:gd name="connsiteX7911" fmla="*/ 426702 w 3461505"/>
              <a:gd name="connsiteY7911" fmla="*/ 2964130 h 4662559"/>
              <a:gd name="connsiteX7912" fmla="*/ 425082 w 3461505"/>
              <a:gd name="connsiteY7912" fmla="*/ 2959194 h 4662559"/>
              <a:gd name="connsiteX7913" fmla="*/ 422531 w 3461505"/>
              <a:gd name="connsiteY7913" fmla="*/ 2956233 h 4662559"/>
              <a:gd name="connsiteX7914" fmla="*/ 439781 w 3461505"/>
              <a:gd name="connsiteY7914" fmla="*/ 3010447 h 4662559"/>
              <a:gd name="connsiteX7915" fmla="*/ 457031 w 3461505"/>
              <a:gd name="connsiteY7915" fmla="*/ 3064662 h 4662559"/>
              <a:gd name="connsiteX7916" fmla="*/ 471808 w 3461505"/>
              <a:gd name="connsiteY7916" fmla="*/ 3118910 h 4662559"/>
              <a:gd name="connsiteX7917" fmla="*/ 482045 w 3461505"/>
              <a:gd name="connsiteY7917" fmla="*/ 3168234 h 4662559"/>
              <a:gd name="connsiteX7918" fmla="*/ 483142 w 3461505"/>
              <a:gd name="connsiteY7918" fmla="*/ 3169769 h 4662559"/>
              <a:gd name="connsiteX7919" fmla="*/ 482425 w 3461505"/>
              <a:gd name="connsiteY7919" fmla="*/ 3162453 h 4662559"/>
              <a:gd name="connsiteX7920" fmla="*/ 484430 w 3461505"/>
              <a:gd name="connsiteY7920" fmla="*/ 3168391 h 4662559"/>
              <a:gd name="connsiteX7921" fmla="*/ 486433 w 3461505"/>
              <a:gd name="connsiteY7921" fmla="*/ 3174372 h 4662559"/>
              <a:gd name="connsiteX7922" fmla="*/ 490093 w 3461505"/>
              <a:gd name="connsiteY7922" fmla="*/ 3155054 h 4662559"/>
              <a:gd name="connsiteX7923" fmla="*/ 490828 w 3461505"/>
              <a:gd name="connsiteY7923" fmla="*/ 3162087 h 4662559"/>
              <a:gd name="connsiteX7924" fmla="*/ 491748 w 3461505"/>
              <a:gd name="connsiteY7924" fmla="*/ 3166338 h 4662559"/>
              <a:gd name="connsiteX7925" fmla="*/ 493767 w 3461505"/>
              <a:gd name="connsiteY7925" fmla="*/ 3172058 h 4662559"/>
              <a:gd name="connsiteX7926" fmla="*/ 496679 w 3461505"/>
              <a:gd name="connsiteY7926" fmla="*/ 3173297 h 4662559"/>
              <a:gd name="connsiteX7927" fmla="*/ 496492 w 3461505"/>
              <a:gd name="connsiteY7927" fmla="*/ 3172237 h 4662559"/>
              <a:gd name="connsiteX7928" fmla="*/ 500919 w 3461505"/>
              <a:gd name="connsiteY7928" fmla="*/ 3172527 h 4662559"/>
              <a:gd name="connsiteX7929" fmla="*/ 502939 w 3461505"/>
              <a:gd name="connsiteY7929" fmla="*/ 3178247 h 4662559"/>
              <a:gd name="connsiteX7930" fmla="*/ 501356 w 3461505"/>
              <a:gd name="connsiteY7930" fmla="*/ 3165571 h 4662559"/>
              <a:gd name="connsiteX7931" fmla="*/ 502012 w 3461505"/>
              <a:gd name="connsiteY7931" fmla="*/ 3155835 h 4662559"/>
              <a:gd name="connsiteX7932" fmla="*/ 493325 w 3461505"/>
              <a:gd name="connsiteY7932" fmla="*/ 3123136 h 4662559"/>
              <a:gd name="connsiteX7933" fmla="*/ 484453 w 3461505"/>
              <a:gd name="connsiteY7933" fmla="*/ 3093218 h 4662559"/>
              <a:gd name="connsiteX7934" fmla="*/ 484271 w 3461505"/>
              <a:gd name="connsiteY7934" fmla="*/ 3096000 h 4662559"/>
              <a:gd name="connsiteX7935" fmla="*/ 476793 w 3461505"/>
              <a:gd name="connsiteY7935" fmla="*/ 3063380 h 4662559"/>
              <a:gd name="connsiteX7936" fmla="*/ 471876 w 3461505"/>
              <a:gd name="connsiteY7936" fmla="*/ 3046644 h 4662559"/>
              <a:gd name="connsiteX7937" fmla="*/ 469722 w 3461505"/>
              <a:gd name="connsiteY7937" fmla="*/ 3036356 h 4662559"/>
              <a:gd name="connsiteX7938" fmla="*/ 471339 w 3461505"/>
              <a:gd name="connsiteY7938" fmla="*/ 3039275 h 4662559"/>
              <a:gd name="connsiteX7939" fmla="*/ 469476 w 3461505"/>
              <a:gd name="connsiteY7939" fmla="*/ 3034001 h 4662559"/>
              <a:gd name="connsiteX7940" fmla="*/ 475738 w 3461505"/>
              <a:gd name="connsiteY7940" fmla="*/ 3042357 h 4662559"/>
              <a:gd name="connsiteX7941" fmla="*/ 465224 w 3461505"/>
              <a:gd name="connsiteY7941" fmla="*/ 2982996 h 4662559"/>
              <a:gd name="connsiteX7942" fmla="*/ 462802 w 3461505"/>
              <a:gd name="connsiteY7942" fmla="*/ 2982837 h 4662559"/>
              <a:gd name="connsiteX7943" fmla="*/ 461477 w 3461505"/>
              <a:gd name="connsiteY7943" fmla="*/ 2982750 h 4662559"/>
              <a:gd name="connsiteX7944" fmla="*/ 460601 w 3461505"/>
              <a:gd name="connsiteY7944" fmla="*/ 2979899 h 4662559"/>
              <a:gd name="connsiteX7945" fmla="*/ 458580 w 3461505"/>
              <a:gd name="connsiteY7945" fmla="*/ 2974179 h 4662559"/>
              <a:gd name="connsiteX7946" fmla="*/ 440566 w 3461505"/>
              <a:gd name="connsiteY7946" fmla="*/ 2918517 h 4662559"/>
              <a:gd name="connsiteX7947" fmla="*/ 425154 w 3461505"/>
              <a:gd name="connsiteY7947" fmla="*/ 2860232 h 4662559"/>
              <a:gd name="connsiteX7948" fmla="*/ 410076 w 3461505"/>
              <a:gd name="connsiteY7948" fmla="*/ 2814542 h 4662559"/>
              <a:gd name="connsiteX7949" fmla="*/ 395038 w 3461505"/>
              <a:gd name="connsiteY7949" fmla="*/ 2768854 h 4662559"/>
              <a:gd name="connsiteX7950" fmla="*/ 365103 w 3461505"/>
              <a:gd name="connsiteY7950" fmla="*/ 2674694 h 4662559"/>
              <a:gd name="connsiteX7951" fmla="*/ 332985 w 3461505"/>
              <a:gd name="connsiteY7951" fmla="*/ 2577596 h 4662559"/>
              <a:gd name="connsiteX7952" fmla="*/ 296243 w 3461505"/>
              <a:gd name="connsiteY7952" fmla="*/ 2477402 h 4662559"/>
              <a:gd name="connsiteX7953" fmla="*/ 332577 w 3461505"/>
              <a:gd name="connsiteY7953" fmla="*/ 2564691 h 4662559"/>
              <a:gd name="connsiteX7954" fmla="*/ 368366 w 3461505"/>
              <a:gd name="connsiteY7954" fmla="*/ 2660282 h 4662559"/>
              <a:gd name="connsiteX7955" fmla="*/ 386811 w 3461505"/>
              <a:gd name="connsiteY7955" fmla="*/ 2708813 h 4662559"/>
              <a:gd name="connsiteX7956" fmla="*/ 405256 w 3461505"/>
              <a:gd name="connsiteY7956" fmla="*/ 2757343 h 4662559"/>
              <a:gd name="connsiteX7957" fmla="*/ 423830 w 3461505"/>
              <a:gd name="connsiteY7957" fmla="*/ 2804485 h 4662559"/>
              <a:gd name="connsiteX7958" fmla="*/ 439944 w 3461505"/>
              <a:gd name="connsiteY7958" fmla="*/ 2851466 h 4662559"/>
              <a:gd name="connsiteX7959" fmla="*/ 452427 w 3461505"/>
              <a:gd name="connsiteY7959" fmla="*/ 2882400 h 4662559"/>
              <a:gd name="connsiteX7960" fmla="*/ 453209 w 3461505"/>
              <a:gd name="connsiteY7960" fmla="*/ 2887297 h 4662559"/>
              <a:gd name="connsiteX7961" fmla="*/ 458976 w 3461505"/>
              <a:gd name="connsiteY7961" fmla="*/ 2908629 h 4662559"/>
              <a:gd name="connsiteX7962" fmla="*/ 463409 w 3461505"/>
              <a:gd name="connsiteY7962" fmla="*/ 2927767 h 4662559"/>
              <a:gd name="connsiteX7963" fmla="*/ 462121 w 3461505"/>
              <a:gd name="connsiteY7963" fmla="*/ 2924120 h 4662559"/>
              <a:gd name="connsiteX7964" fmla="*/ 463493 w 3461505"/>
              <a:gd name="connsiteY7964" fmla="*/ 2928131 h 4662559"/>
              <a:gd name="connsiteX7965" fmla="*/ 464562 w 3461505"/>
              <a:gd name="connsiteY7965" fmla="*/ 2932743 h 4662559"/>
              <a:gd name="connsiteX7966" fmla="*/ 467365 w 3461505"/>
              <a:gd name="connsiteY7966" fmla="*/ 2943114 h 4662559"/>
              <a:gd name="connsiteX7967" fmla="*/ 459919 w 3461505"/>
              <a:gd name="connsiteY7967" fmla="*/ 2921182 h 4662559"/>
              <a:gd name="connsiteX7968" fmla="*/ 459737 w 3461505"/>
              <a:gd name="connsiteY7968" fmla="*/ 2923964 h 4662559"/>
              <a:gd name="connsiteX7969" fmla="*/ 472873 w 3461505"/>
              <a:gd name="connsiteY7969" fmla="*/ 2963488 h 4662559"/>
              <a:gd name="connsiteX7970" fmla="*/ 476095 w 3461505"/>
              <a:gd name="connsiteY7970" fmla="*/ 2975408 h 4662559"/>
              <a:gd name="connsiteX7971" fmla="*/ 478924 w 3461505"/>
              <a:gd name="connsiteY7971" fmla="*/ 2986769 h 4662559"/>
              <a:gd name="connsiteX7972" fmla="*/ 481752 w 3461505"/>
              <a:gd name="connsiteY7972" fmla="*/ 2998130 h 4662559"/>
              <a:gd name="connsiteX7973" fmla="*/ 485883 w 3461505"/>
              <a:gd name="connsiteY7973" fmla="*/ 3008179 h 4662559"/>
              <a:gd name="connsiteX7974" fmla="*/ 490013 w 3461505"/>
              <a:gd name="connsiteY7974" fmla="*/ 3018228 h 4662559"/>
              <a:gd name="connsiteX7975" fmla="*/ 508963 w 3461505"/>
              <a:gd name="connsiteY7975" fmla="*/ 3072081 h 4662559"/>
              <a:gd name="connsiteX7976" fmla="*/ 515741 w 3461505"/>
              <a:gd name="connsiteY7976" fmla="*/ 3092474 h 4662559"/>
              <a:gd name="connsiteX7977" fmla="*/ 512601 w 3461505"/>
              <a:gd name="connsiteY7977" fmla="*/ 3082419 h 4662559"/>
              <a:gd name="connsiteX7978" fmla="*/ 522217 w 3461505"/>
              <a:gd name="connsiteY7978" fmla="*/ 3109743 h 4662559"/>
              <a:gd name="connsiteX7979" fmla="*/ 534180 w 3461505"/>
              <a:gd name="connsiteY7979" fmla="*/ 3138444 h 4662559"/>
              <a:gd name="connsiteX7980" fmla="*/ 538977 w 3461505"/>
              <a:gd name="connsiteY7980" fmla="*/ 3155812 h 4662559"/>
              <a:gd name="connsiteX7981" fmla="*/ 558859 w 3461505"/>
              <a:gd name="connsiteY7981" fmla="*/ 3237832 h 4662559"/>
              <a:gd name="connsiteX7982" fmla="*/ 560514 w 3461505"/>
              <a:gd name="connsiteY7982" fmla="*/ 3249095 h 4662559"/>
              <a:gd name="connsiteX7983" fmla="*/ 564555 w 3461505"/>
              <a:gd name="connsiteY7983" fmla="*/ 3260513 h 4662559"/>
              <a:gd name="connsiteX7984" fmla="*/ 564373 w 3461505"/>
              <a:gd name="connsiteY7984" fmla="*/ 3263295 h 4662559"/>
              <a:gd name="connsiteX7985" fmla="*/ 566039 w 3461505"/>
              <a:gd name="connsiteY7985" fmla="*/ 3256419 h 4662559"/>
              <a:gd name="connsiteX7986" fmla="*/ 565129 w 3461505"/>
              <a:gd name="connsiteY7986" fmla="*/ 3252241 h 4662559"/>
              <a:gd name="connsiteX7987" fmla="*/ 566130 w 3461505"/>
              <a:gd name="connsiteY7987" fmla="*/ 3255028 h 4662559"/>
              <a:gd name="connsiteX7988" fmla="*/ 567159 w 3461505"/>
              <a:gd name="connsiteY7988" fmla="*/ 3257890 h 4662559"/>
              <a:gd name="connsiteX7989" fmla="*/ 569451 w 3461505"/>
              <a:gd name="connsiteY7989" fmla="*/ 3259437 h 4662559"/>
              <a:gd name="connsiteX7990" fmla="*/ 571562 w 3461505"/>
              <a:gd name="connsiteY7990" fmla="*/ 3263766 h 4662559"/>
              <a:gd name="connsiteX7991" fmla="*/ 557881 w 3461505"/>
              <a:gd name="connsiteY7991" fmla="*/ 3198479 h 4662559"/>
              <a:gd name="connsiteX7992" fmla="*/ 554915 w 3461505"/>
              <a:gd name="connsiteY7992" fmla="*/ 3188189 h 4662559"/>
              <a:gd name="connsiteX7993" fmla="*/ 559332 w 3461505"/>
              <a:gd name="connsiteY7993" fmla="*/ 3198786 h 4662559"/>
              <a:gd name="connsiteX7994" fmla="*/ 562263 w 3461505"/>
              <a:gd name="connsiteY7994" fmla="*/ 3190596 h 4662559"/>
              <a:gd name="connsiteX7995" fmla="*/ 573535 w 3461505"/>
              <a:gd name="connsiteY7995" fmla="*/ 3219274 h 4662559"/>
              <a:gd name="connsiteX7996" fmla="*/ 587154 w 3461505"/>
              <a:gd name="connsiteY7996" fmla="*/ 3248105 h 4662559"/>
              <a:gd name="connsiteX7997" fmla="*/ 584770 w 3461505"/>
              <a:gd name="connsiteY7997" fmla="*/ 3247949 h 4662559"/>
              <a:gd name="connsiteX7998" fmla="*/ 595213 w 3461505"/>
              <a:gd name="connsiteY7998" fmla="*/ 3270985 h 4662559"/>
              <a:gd name="connsiteX7999" fmla="*/ 607823 w 3461505"/>
              <a:gd name="connsiteY7999" fmla="*/ 3296956 h 4662559"/>
              <a:gd name="connsiteX8000" fmla="*/ 612944 w 3461505"/>
              <a:gd name="connsiteY8000" fmla="*/ 3309864 h 4662559"/>
              <a:gd name="connsiteX8001" fmla="*/ 614194 w 3461505"/>
              <a:gd name="connsiteY8001" fmla="*/ 3313015 h 4662559"/>
              <a:gd name="connsiteX8002" fmla="*/ 614440 w 3461505"/>
              <a:gd name="connsiteY8002" fmla="*/ 3314153 h 4662559"/>
              <a:gd name="connsiteX8003" fmla="*/ 614469 w 3461505"/>
              <a:gd name="connsiteY8003" fmla="*/ 3313709 h 4662559"/>
              <a:gd name="connsiteX8004" fmla="*/ 618066 w 3461505"/>
              <a:gd name="connsiteY8004" fmla="*/ 3322772 h 4662559"/>
              <a:gd name="connsiteX8005" fmla="*/ 616065 w 3461505"/>
              <a:gd name="connsiteY8005" fmla="*/ 3317053 h 4662559"/>
              <a:gd name="connsiteX8006" fmla="*/ 616237 w 3461505"/>
              <a:gd name="connsiteY8006" fmla="*/ 3314285 h 4662559"/>
              <a:gd name="connsiteX8007" fmla="*/ 616228 w 3461505"/>
              <a:gd name="connsiteY8007" fmla="*/ 3314270 h 4662559"/>
              <a:gd name="connsiteX8008" fmla="*/ 616410 w 3461505"/>
              <a:gd name="connsiteY8008" fmla="*/ 3311488 h 4662559"/>
              <a:gd name="connsiteX8009" fmla="*/ 616237 w 3461505"/>
              <a:gd name="connsiteY8009" fmla="*/ 3314285 h 4662559"/>
              <a:gd name="connsiteX8010" fmla="*/ 619440 w 3461505"/>
              <a:gd name="connsiteY8010" fmla="*/ 3320068 h 4662559"/>
              <a:gd name="connsiteX8011" fmla="*/ 621963 w 3461505"/>
              <a:gd name="connsiteY8011" fmla="*/ 3324624 h 4662559"/>
              <a:gd name="connsiteX8012" fmla="*/ 621826 w 3461505"/>
              <a:gd name="connsiteY8012" fmla="*/ 3324765 h 4662559"/>
              <a:gd name="connsiteX8013" fmla="*/ 623065 w 3461505"/>
              <a:gd name="connsiteY8013" fmla="*/ 3328688 h 4662559"/>
              <a:gd name="connsiteX8014" fmla="*/ 622331 w 3461505"/>
              <a:gd name="connsiteY8014" fmla="*/ 3325287 h 4662559"/>
              <a:gd name="connsiteX8015" fmla="*/ 622652 w 3461505"/>
              <a:gd name="connsiteY8015" fmla="*/ 3325867 h 4662559"/>
              <a:gd name="connsiteX8016" fmla="*/ 652835 w 3461505"/>
              <a:gd name="connsiteY8016" fmla="*/ 3411661 h 4662559"/>
              <a:gd name="connsiteX8017" fmla="*/ 635844 w 3461505"/>
              <a:gd name="connsiteY8017" fmla="*/ 3368640 h 4662559"/>
              <a:gd name="connsiteX8018" fmla="*/ 623065 w 3461505"/>
              <a:gd name="connsiteY8018" fmla="*/ 3328688 h 4662559"/>
              <a:gd name="connsiteX8019" fmla="*/ 638503 w 3461505"/>
              <a:gd name="connsiteY8019" fmla="*/ 3378593 h 4662559"/>
              <a:gd name="connsiteX8020" fmla="*/ 652652 w 3461505"/>
              <a:gd name="connsiteY8020" fmla="*/ 3414444 h 4662559"/>
              <a:gd name="connsiteX8021" fmla="*/ 655638 w 3461505"/>
              <a:gd name="connsiteY8021" fmla="*/ 3428259 h 4662559"/>
              <a:gd name="connsiteX8022" fmla="*/ 657613 w 3461505"/>
              <a:gd name="connsiteY8022" fmla="*/ 3434862 h 4662559"/>
              <a:gd name="connsiteX8023" fmla="*/ 657430 w 3461505"/>
              <a:gd name="connsiteY8023" fmla="*/ 3434314 h 4662559"/>
              <a:gd name="connsiteX8024" fmla="*/ 644627 w 3461505"/>
              <a:gd name="connsiteY8024" fmla="*/ 3402742 h 4662559"/>
              <a:gd name="connsiteX8025" fmla="*/ 646460 w 3461505"/>
              <a:gd name="connsiteY8025" fmla="*/ 3408450 h 4662559"/>
              <a:gd name="connsiteX8026" fmla="*/ 652106 w 3461505"/>
              <a:gd name="connsiteY8026" fmla="*/ 3422789 h 4662559"/>
              <a:gd name="connsiteX8027" fmla="*/ 672182 w 3461505"/>
              <a:gd name="connsiteY8027" fmla="*/ 3482690 h 4662559"/>
              <a:gd name="connsiteX8028" fmla="*/ 692403 w 3461505"/>
              <a:gd name="connsiteY8028" fmla="*/ 3539805 h 4662559"/>
              <a:gd name="connsiteX8029" fmla="*/ 712570 w 3461505"/>
              <a:gd name="connsiteY8029" fmla="*/ 3598314 h 4662559"/>
              <a:gd name="connsiteX8030" fmla="*/ 732736 w 3461505"/>
              <a:gd name="connsiteY8030" fmla="*/ 3656824 h 4662559"/>
              <a:gd name="connsiteX8031" fmla="*/ 772206 w 3461505"/>
              <a:gd name="connsiteY8031" fmla="*/ 3768197 h 4662559"/>
              <a:gd name="connsiteX8032" fmla="*/ 807089 w 3461505"/>
              <a:gd name="connsiteY8032" fmla="*/ 3876477 h 4662559"/>
              <a:gd name="connsiteX8033" fmla="*/ 833497 w 3461505"/>
              <a:gd name="connsiteY8033" fmla="*/ 3949365 h 4662559"/>
              <a:gd name="connsiteX8034" fmla="*/ 857524 w 3461505"/>
              <a:gd name="connsiteY8034" fmla="*/ 4022053 h 4662559"/>
              <a:gd name="connsiteX8035" fmla="*/ 905576 w 3461505"/>
              <a:gd name="connsiteY8035" fmla="*/ 4167472 h 4662559"/>
              <a:gd name="connsiteX8036" fmla="*/ 927379 w 3461505"/>
              <a:gd name="connsiteY8036" fmla="*/ 4237264 h 4662559"/>
              <a:gd name="connsiteX8037" fmla="*/ 949185 w 3461505"/>
              <a:gd name="connsiteY8037" fmla="*/ 4307012 h 4662559"/>
              <a:gd name="connsiteX8038" fmla="*/ 958939 w 3461505"/>
              <a:gd name="connsiteY8038" fmla="*/ 4341157 h 4662559"/>
              <a:gd name="connsiteX8039" fmla="*/ 968696 w 3461505"/>
              <a:gd name="connsiteY8039" fmla="*/ 4375257 h 4662559"/>
              <a:gd name="connsiteX8040" fmla="*/ 975894 w 3461505"/>
              <a:gd name="connsiteY8040" fmla="*/ 4393867 h 4662559"/>
              <a:gd name="connsiteX8041" fmla="*/ 981036 w 3461505"/>
              <a:gd name="connsiteY8041" fmla="*/ 4406756 h 4662559"/>
              <a:gd name="connsiteX8042" fmla="*/ 984712 w 3461505"/>
              <a:gd name="connsiteY8042" fmla="*/ 4423738 h 4662559"/>
              <a:gd name="connsiteX8043" fmla="*/ 988388 w 3461505"/>
              <a:gd name="connsiteY8043" fmla="*/ 4440720 h 4662559"/>
              <a:gd name="connsiteX8044" fmla="*/ 996198 w 3461505"/>
              <a:gd name="connsiteY8044" fmla="*/ 4467709 h 4662559"/>
              <a:gd name="connsiteX8045" fmla="*/ 999419 w 3461505"/>
              <a:gd name="connsiteY8045" fmla="*/ 4491646 h 4662559"/>
              <a:gd name="connsiteX8046" fmla="*/ 982851 w 3461505"/>
              <a:gd name="connsiteY8046" fmla="*/ 4445858 h 4662559"/>
              <a:gd name="connsiteX8047" fmla="*/ 975779 w 3461505"/>
              <a:gd name="connsiteY8047" fmla="*/ 4423044 h 4662559"/>
              <a:gd name="connsiteX8048" fmla="*/ 968706 w 3461505"/>
              <a:gd name="connsiteY8048" fmla="*/ 4400229 h 4662559"/>
              <a:gd name="connsiteX8049" fmla="*/ 950702 w 3461505"/>
              <a:gd name="connsiteY8049" fmla="*/ 4338980 h 4662559"/>
              <a:gd name="connsiteX8050" fmla="*/ 932846 w 3461505"/>
              <a:gd name="connsiteY8050" fmla="*/ 4277741 h 4662559"/>
              <a:gd name="connsiteX8051" fmla="*/ 939332 w 3461505"/>
              <a:gd name="connsiteY8051" fmla="*/ 4307502 h 4662559"/>
              <a:gd name="connsiteX8052" fmla="*/ 941982 w 3461505"/>
              <a:gd name="connsiteY8052" fmla="*/ 4319490 h 4662559"/>
              <a:gd name="connsiteX8053" fmla="*/ 940362 w 3461505"/>
              <a:gd name="connsiteY8053" fmla="*/ 4314555 h 4662559"/>
              <a:gd name="connsiteX8054" fmla="*/ 937811 w 3461505"/>
              <a:gd name="connsiteY8054" fmla="*/ 4311594 h 4662559"/>
              <a:gd name="connsiteX8055" fmla="*/ 955060 w 3461505"/>
              <a:gd name="connsiteY8055" fmla="*/ 4365808 h 4662559"/>
              <a:gd name="connsiteX8056" fmla="*/ 972311 w 3461505"/>
              <a:gd name="connsiteY8056" fmla="*/ 4420023 h 4662559"/>
              <a:gd name="connsiteX8057" fmla="*/ 987089 w 3461505"/>
              <a:gd name="connsiteY8057" fmla="*/ 4474271 h 4662559"/>
              <a:gd name="connsiteX8058" fmla="*/ 997326 w 3461505"/>
              <a:gd name="connsiteY8058" fmla="*/ 4523595 h 4662559"/>
              <a:gd name="connsiteX8059" fmla="*/ 998422 w 3461505"/>
              <a:gd name="connsiteY8059" fmla="*/ 4525130 h 4662559"/>
              <a:gd name="connsiteX8060" fmla="*/ 997704 w 3461505"/>
              <a:gd name="connsiteY8060" fmla="*/ 4517814 h 4662559"/>
              <a:gd name="connsiteX8061" fmla="*/ 999710 w 3461505"/>
              <a:gd name="connsiteY8061" fmla="*/ 4523752 h 4662559"/>
              <a:gd name="connsiteX8062" fmla="*/ 1001712 w 3461505"/>
              <a:gd name="connsiteY8062" fmla="*/ 4529733 h 4662559"/>
              <a:gd name="connsiteX8063" fmla="*/ 1005372 w 3461505"/>
              <a:gd name="connsiteY8063" fmla="*/ 4510415 h 4662559"/>
              <a:gd name="connsiteX8064" fmla="*/ 1006109 w 3461505"/>
              <a:gd name="connsiteY8064" fmla="*/ 4517448 h 4662559"/>
              <a:gd name="connsiteX8065" fmla="*/ 1007027 w 3461505"/>
              <a:gd name="connsiteY8065" fmla="*/ 4521699 h 4662559"/>
              <a:gd name="connsiteX8066" fmla="*/ 1009047 w 3461505"/>
              <a:gd name="connsiteY8066" fmla="*/ 4527419 h 4662559"/>
              <a:gd name="connsiteX8067" fmla="*/ 1011959 w 3461505"/>
              <a:gd name="connsiteY8067" fmla="*/ 4528658 h 4662559"/>
              <a:gd name="connsiteX8068" fmla="*/ 1011772 w 3461505"/>
              <a:gd name="connsiteY8068" fmla="*/ 4527598 h 4662559"/>
              <a:gd name="connsiteX8069" fmla="*/ 1016199 w 3461505"/>
              <a:gd name="connsiteY8069" fmla="*/ 4527888 h 4662559"/>
              <a:gd name="connsiteX8070" fmla="*/ 1018219 w 3461505"/>
              <a:gd name="connsiteY8070" fmla="*/ 4533608 h 4662559"/>
              <a:gd name="connsiteX8071" fmla="*/ 1016636 w 3461505"/>
              <a:gd name="connsiteY8071" fmla="*/ 4520932 h 4662559"/>
              <a:gd name="connsiteX8072" fmla="*/ 1017293 w 3461505"/>
              <a:gd name="connsiteY8072" fmla="*/ 4511196 h 4662559"/>
              <a:gd name="connsiteX8073" fmla="*/ 1008605 w 3461505"/>
              <a:gd name="connsiteY8073" fmla="*/ 4478497 h 4662559"/>
              <a:gd name="connsiteX8074" fmla="*/ 999733 w 3461505"/>
              <a:gd name="connsiteY8074" fmla="*/ 4448579 h 4662559"/>
              <a:gd name="connsiteX8075" fmla="*/ 999551 w 3461505"/>
              <a:gd name="connsiteY8075" fmla="*/ 4451361 h 4662559"/>
              <a:gd name="connsiteX8076" fmla="*/ 992073 w 3461505"/>
              <a:gd name="connsiteY8076" fmla="*/ 4418741 h 4662559"/>
              <a:gd name="connsiteX8077" fmla="*/ 987156 w 3461505"/>
              <a:gd name="connsiteY8077" fmla="*/ 4402005 h 4662559"/>
              <a:gd name="connsiteX8078" fmla="*/ 985001 w 3461505"/>
              <a:gd name="connsiteY8078" fmla="*/ 4391717 h 4662559"/>
              <a:gd name="connsiteX8079" fmla="*/ 986619 w 3461505"/>
              <a:gd name="connsiteY8079" fmla="*/ 4394636 h 4662559"/>
              <a:gd name="connsiteX8080" fmla="*/ 984757 w 3461505"/>
              <a:gd name="connsiteY8080" fmla="*/ 4389362 h 4662559"/>
              <a:gd name="connsiteX8081" fmla="*/ 991018 w 3461505"/>
              <a:gd name="connsiteY8081" fmla="*/ 4397718 h 4662559"/>
              <a:gd name="connsiteX8082" fmla="*/ 980503 w 3461505"/>
              <a:gd name="connsiteY8082" fmla="*/ 4338357 h 4662559"/>
              <a:gd name="connsiteX8083" fmla="*/ 978082 w 3461505"/>
              <a:gd name="connsiteY8083" fmla="*/ 4338198 h 4662559"/>
              <a:gd name="connsiteX8084" fmla="*/ 976757 w 3461505"/>
              <a:gd name="connsiteY8084" fmla="*/ 4338111 h 4662559"/>
              <a:gd name="connsiteX8085" fmla="*/ 975880 w 3461505"/>
              <a:gd name="connsiteY8085" fmla="*/ 4335260 h 4662559"/>
              <a:gd name="connsiteX8086" fmla="*/ 973861 w 3461505"/>
              <a:gd name="connsiteY8086" fmla="*/ 4329540 h 4662559"/>
              <a:gd name="connsiteX8087" fmla="*/ 955845 w 3461505"/>
              <a:gd name="connsiteY8087" fmla="*/ 4273878 h 4662559"/>
              <a:gd name="connsiteX8088" fmla="*/ 940434 w 3461505"/>
              <a:gd name="connsiteY8088" fmla="*/ 4215593 h 4662559"/>
              <a:gd name="connsiteX8089" fmla="*/ 925357 w 3461505"/>
              <a:gd name="connsiteY8089" fmla="*/ 4169903 h 4662559"/>
              <a:gd name="connsiteX8090" fmla="*/ 910317 w 3461505"/>
              <a:gd name="connsiteY8090" fmla="*/ 4124215 h 4662559"/>
              <a:gd name="connsiteX8091" fmla="*/ 880382 w 3461505"/>
              <a:gd name="connsiteY8091" fmla="*/ 4030054 h 4662559"/>
              <a:gd name="connsiteX8092" fmla="*/ 848265 w 3461505"/>
              <a:gd name="connsiteY8092" fmla="*/ 3932957 h 4662559"/>
              <a:gd name="connsiteX8093" fmla="*/ 811524 w 3461505"/>
              <a:gd name="connsiteY8093" fmla="*/ 3832763 h 4662559"/>
              <a:gd name="connsiteX8094" fmla="*/ 847857 w 3461505"/>
              <a:gd name="connsiteY8094" fmla="*/ 3920052 h 4662559"/>
              <a:gd name="connsiteX8095" fmla="*/ 883646 w 3461505"/>
              <a:gd name="connsiteY8095" fmla="*/ 4015643 h 4662559"/>
              <a:gd name="connsiteX8096" fmla="*/ 902091 w 3461505"/>
              <a:gd name="connsiteY8096" fmla="*/ 4064174 h 4662559"/>
              <a:gd name="connsiteX8097" fmla="*/ 920536 w 3461505"/>
              <a:gd name="connsiteY8097" fmla="*/ 4112704 h 4662559"/>
              <a:gd name="connsiteX8098" fmla="*/ 939110 w 3461505"/>
              <a:gd name="connsiteY8098" fmla="*/ 4159846 h 4662559"/>
              <a:gd name="connsiteX8099" fmla="*/ 955224 w 3461505"/>
              <a:gd name="connsiteY8099" fmla="*/ 4206827 h 4662559"/>
              <a:gd name="connsiteX8100" fmla="*/ 980040 w 3461505"/>
              <a:gd name="connsiteY8100" fmla="*/ 4268325 h 4662559"/>
              <a:gd name="connsiteX8101" fmla="*/ 998213 w 3461505"/>
              <a:gd name="connsiteY8101" fmla="*/ 4321007 h 4662559"/>
              <a:gd name="connsiteX8102" fmla="*/ 1016315 w 3461505"/>
              <a:gd name="connsiteY8102" fmla="*/ 4375059 h 4662559"/>
              <a:gd name="connsiteX8103" fmla="*/ 1029974 w 3461505"/>
              <a:gd name="connsiteY8103" fmla="*/ 4423276 h 4662559"/>
              <a:gd name="connsiteX8104" fmla="*/ 1054258 w 3461505"/>
              <a:gd name="connsiteY8104" fmla="*/ 4511173 h 4662559"/>
              <a:gd name="connsiteX8105" fmla="*/ 1074138 w 3461505"/>
              <a:gd name="connsiteY8105" fmla="*/ 4593193 h 4662559"/>
              <a:gd name="connsiteX8106" fmla="*/ 1075795 w 3461505"/>
              <a:gd name="connsiteY8106" fmla="*/ 4604456 h 4662559"/>
              <a:gd name="connsiteX8107" fmla="*/ 1079835 w 3461505"/>
              <a:gd name="connsiteY8107" fmla="*/ 4615874 h 4662559"/>
              <a:gd name="connsiteX8108" fmla="*/ 1079653 w 3461505"/>
              <a:gd name="connsiteY8108" fmla="*/ 4618656 h 4662559"/>
              <a:gd name="connsiteX8109" fmla="*/ 1081319 w 3461505"/>
              <a:gd name="connsiteY8109" fmla="*/ 4611780 h 4662559"/>
              <a:gd name="connsiteX8110" fmla="*/ 1080409 w 3461505"/>
              <a:gd name="connsiteY8110" fmla="*/ 4607602 h 4662559"/>
              <a:gd name="connsiteX8111" fmla="*/ 1081410 w 3461505"/>
              <a:gd name="connsiteY8111" fmla="*/ 4610389 h 4662559"/>
              <a:gd name="connsiteX8112" fmla="*/ 1082439 w 3461505"/>
              <a:gd name="connsiteY8112" fmla="*/ 4613251 h 4662559"/>
              <a:gd name="connsiteX8113" fmla="*/ 1084732 w 3461505"/>
              <a:gd name="connsiteY8113" fmla="*/ 4614798 h 4662559"/>
              <a:gd name="connsiteX8114" fmla="*/ 1086842 w 3461505"/>
              <a:gd name="connsiteY8114" fmla="*/ 4619127 h 4662559"/>
              <a:gd name="connsiteX8115" fmla="*/ 1073162 w 3461505"/>
              <a:gd name="connsiteY8115" fmla="*/ 4553840 h 4662559"/>
              <a:gd name="connsiteX8116" fmla="*/ 1052676 w 3461505"/>
              <a:gd name="connsiteY8116" fmla="*/ 4482781 h 4662559"/>
              <a:gd name="connsiteX8117" fmla="*/ 1057079 w 3461505"/>
              <a:gd name="connsiteY8117" fmla="*/ 4488657 h 4662559"/>
              <a:gd name="connsiteX8118" fmla="*/ 1042023 w 3461505"/>
              <a:gd name="connsiteY8118" fmla="*/ 4444365 h 4662559"/>
              <a:gd name="connsiteX8119" fmla="*/ 1029715 w 3461505"/>
              <a:gd name="connsiteY8119" fmla="*/ 4394665 h 4662559"/>
              <a:gd name="connsiteX8120" fmla="*/ 1043390 w 3461505"/>
              <a:gd name="connsiteY8120" fmla="*/ 4423500 h 4662559"/>
              <a:gd name="connsiteX8121" fmla="*/ 1059084 w 3461505"/>
              <a:gd name="connsiteY8121" fmla="*/ 4458055 h 4662559"/>
              <a:gd name="connsiteX8122" fmla="*/ 1056882 w 3461505"/>
              <a:gd name="connsiteY8122" fmla="*/ 4455117 h 4662559"/>
              <a:gd name="connsiteX8123" fmla="*/ 1054680 w 3461505"/>
              <a:gd name="connsiteY8123" fmla="*/ 4452179 h 4662559"/>
              <a:gd name="connsiteX8124" fmla="*/ 1062391 w 3461505"/>
              <a:gd name="connsiteY8124" fmla="*/ 4471543 h 4662559"/>
              <a:gd name="connsiteX8125" fmla="*/ 1062775 w 3461505"/>
              <a:gd name="connsiteY8125" fmla="*/ 4473641 h 4662559"/>
              <a:gd name="connsiteX8126" fmla="*/ 1064961 w 3461505"/>
              <a:gd name="connsiteY8126" fmla="*/ 4477998 h 4662559"/>
              <a:gd name="connsiteX8127" fmla="*/ 1062872 w 3461505"/>
              <a:gd name="connsiteY8127" fmla="*/ 4474168 h 4662559"/>
              <a:gd name="connsiteX8128" fmla="*/ 1064045 w 3461505"/>
              <a:gd name="connsiteY8128" fmla="*/ 4480556 h 4662559"/>
              <a:gd name="connsiteX8129" fmla="*/ 1064232 w 3461505"/>
              <a:gd name="connsiteY8129" fmla="*/ 4489125 h 4662559"/>
              <a:gd name="connsiteX8130" fmla="*/ 1069000 w 3461505"/>
              <a:gd name="connsiteY8130" fmla="*/ 4489438 h 4662559"/>
              <a:gd name="connsiteX8131" fmla="*/ 1074505 w 3461505"/>
              <a:gd name="connsiteY8131" fmla="*/ 4496783 h 4662559"/>
              <a:gd name="connsiteX8132" fmla="*/ 1080374 w 3461505"/>
              <a:gd name="connsiteY8132" fmla="*/ 4498565 h 4662559"/>
              <a:gd name="connsiteX8133" fmla="*/ 1082211 w 3461505"/>
              <a:gd name="connsiteY8133" fmla="*/ 4507067 h 4662559"/>
              <a:gd name="connsiteX8134" fmla="*/ 1086980 w 3461505"/>
              <a:gd name="connsiteY8134" fmla="*/ 4507379 h 4662559"/>
              <a:gd name="connsiteX8135" fmla="*/ 1089546 w 3461505"/>
              <a:gd name="connsiteY8135" fmla="*/ 4504753 h 4662559"/>
              <a:gd name="connsiteX8136" fmla="*/ 1087253 w 3461505"/>
              <a:gd name="connsiteY8136" fmla="*/ 4503206 h 4662559"/>
              <a:gd name="connsiteX8137" fmla="*/ 1084960 w 3461505"/>
              <a:gd name="connsiteY8137" fmla="*/ 4501659 h 4662559"/>
              <a:gd name="connsiteX8138" fmla="*/ 1085142 w 3461505"/>
              <a:gd name="connsiteY8138" fmla="*/ 4498877 h 4662559"/>
              <a:gd name="connsiteX8139" fmla="*/ 1087526 w 3461505"/>
              <a:gd name="connsiteY8139" fmla="*/ 4499033 h 4662559"/>
              <a:gd name="connsiteX8140" fmla="*/ 1080556 w 3461505"/>
              <a:gd name="connsiteY8140" fmla="*/ 4495783 h 4662559"/>
              <a:gd name="connsiteX8141" fmla="*/ 1082432 w 3461505"/>
              <a:gd name="connsiteY8141" fmla="*/ 4485428 h 4662559"/>
              <a:gd name="connsiteX8142" fmla="*/ 1083655 w 3461505"/>
              <a:gd name="connsiteY8142" fmla="*/ 4486894 h 4662559"/>
              <a:gd name="connsiteX8143" fmla="*/ 1077702 w 3461505"/>
              <a:gd name="connsiteY8143" fmla="*/ 4466260 h 4662559"/>
              <a:gd name="connsiteX8144" fmla="*/ 1076320 w 3461505"/>
              <a:gd name="connsiteY8144" fmla="*/ 4450802 h 4662559"/>
              <a:gd name="connsiteX8145" fmla="*/ 1063473 w 3461505"/>
              <a:gd name="connsiteY8145" fmla="*/ 4427609 h 4662559"/>
              <a:gd name="connsiteX8146" fmla="*/ 1065857 w 3461505"/>
              <a:gd name="connsiteY8146" fmla="*/ 4427766 h 4662559"/>
              <a:gd name="connsiteX8147" fmla="*/ 1066039 w 3461505"/>
              <a:gd name="connsiteY8147" fmla="*/ 4424984 h 4662559"/>
              <a:gd name="connsiteX8148" fmla="*/ 1053375 w 3461505"/>
              <a:gd name="connsiteY8148" fmla="*/ 4399009 h 4662559"/>
              <a:gd name="connsiteX8149" fmla="*/ 1046032 w 3461505"/>
              <a:gd name="connsiteY8149" fmla="*/ 4383161 h 4662559"/>
              <a:gd name="connsiteX8150" fmla="*/ 1038508 w 3461505"/>
              <a:gd name="connsiteY8150" fmla="*/ 4370096 h 4662559"/>
              <a:gd name="connsiteX8151" fmla="*/ 1035205 w 3461505"/>
              <a:gd name="connsiteY8151" fmla="*/ 4365688 h 4662559"/>
              <a:gd name="connsiteX8152" fmla="*/ 1033922 w 3461505"/>
              <a:gd name="connsiteY8152" fmla="*/ 4367001 h 4662559"/>
              <a:gd name="connsiteX8153" fmla="*/ 1018410 w 3461505"/>
              <a:gd name="connsiteY8153" fmla="*/ 4329664 h 4662559"/>
              <a:gd name="connsiteX8154" fmla="*/ 1000878 w 3461505"/>
              <a:gd name="connsiteY8154" fmla="*/ 4286607 h 4662559"/>
              <a:gd name="connsiteX8155" fmla="*/ 1011432 w 3461505"/>
              <a:gd name="connsiteY8155" fmla="*/ 4308253 h 4662559"/>
              <a:gd name="connsiteX8156" fmla="*/ 1022168 w 3461505"/>
              <a:gd name="connsiteY8156" fmla="*/ 4327117 h 4662559"/>
              <a:gd name="connsiteX8157" fmla="*/ 1029966 w 3461505"/>
              <a:gd name="connsiteY8157" fmla="*/ 4336009 h 4662559"/>
              <a:gd name="connsiteX8158" fmla="*/ 1038521 w 3461505"/>
              <a:gd name="connsiteY8158" fmla="*/ 4347047 h 4662559"/>
              <a:gd name="connsiteX8159" fmla="*/ 1043579 w 3461505"/>
              <a:gd name="connsiteY8159" fmla="*/ 4350307 h 4662559"/>
              <a:gd name="connsiteX8160" fmla="*/ 1043770 w 3461505"/>
              <a:gd name="connsiteY8160" fmla="*/ 4350883 h 4662559"/>
              <a:gd name="connsiteX8161" fmla="*/ 1052034 w 3461505"/>
              <a:gd name="connsiteY8161" fmla="*/ 4373776 h 4662559"/>
              <a:gd name="connsiteX8162" fmla="*/ 1057841 w 3461505"/>
              <a:gd name="connsiteY8162" fmla="*/ 4396507 h 4662559"/>
              <a:gd name="connsiteX8163" fmla="*/ 1062357 w 3461505"/>
              <a:gd name="connsiteY8163" fmla="*/ 4402391 h 4662559"/>
              <a:gd name="connsiteX8164" fmla="*/ 1071540 w 3461505"/>
              <a:gd name="connsiteY8164" fmla="*/ 4429535 h 4662559"/>
              <a:gd name="connsiteX8165" fmla="*/ 1080724 w 3461505"/>
              <a:gd name="connsiteY8165" fmla="*/ 4456679 h 4662559"/>
              <a:gd name="connsiteX8166" fmla="*/ 1074384 w 3461505"/>
              <a:gd name="connsiteY8166" fmla="*/ 4425530 h 4662559"/>
              <a:gd name="connsiteX8167" fmla="*/ 1070428 w 3461505"/>
              <a:gd name="connsiteY8167" fmla="*/ 4394538 h 4662559"/>
              <a:gd name="connsiteX8168" fmla="*/ 1074467 w 3461505"/>
              <a:gd name="connsiteY8168" fmla="*/ 4405978 h 4662559"/>
              <a:gd name="connsiteX8169" fmla="*/ 1078507 w 3461505"/>
              <a:gd name="connsiteY8169" fmla="*/ 4417419 h 4662559"/>
              <a:gd name="connsiteX8170" fmla="*/ 1076366 w 3461505"/>
              <a:gd name="connsiteY8170" fmla="*/ 4414562 h 4662559"/>
              <a:gd name="connsiteX8171" fmla="*/ 1077992 w 3461505"/>
              <a:gd name="connsiteY8171" fmla="*/ 4419131 h 4662559"/>
              <a:gd name="connsiteX8172" fmla="*/ 1087094 w 3461505"/>
              <a:gd name="connsiteY8172" fmla="*/ 4444523 h 4662559"/>
              <a:gd name="connsiteX8173" fmla="*/ 1107643 w 3461505"/>
              <a:gd name="connsiteY8173" fmla="*/ 4500351 h 4662559"/>
              <a:gd name="connsiteX8174" fmla="*/ 1111459 w 3461505"/>
              <a:gd name="connsiteY8174" fmla="*/ 4511777 h 4662559"/>
              <a:gd name="connsiteX8175" fmla="*/ 1113974 w 3461505"/>
              <a:gd name="connsiteY8175" fmla="*/ 4525911 h 4662559"/>
              <a:gd name="connsiteX8176" fmla="*/ 1113613 w 3461505"/>
              <a:gd name="connsiteY8176" fmla="*/ 4531420 h 4662559"/>
              <a:gd name="connsiteX8177" fmla="*/ 1128634 w 3461505"/>
              <a:gd name="connsiteY8177" fmla="*/ 4565986 h 4662559"/>
              <a:gd name="connsiteX8178" fmla="*/ 1128136 w 3461505"/>
              <a:gd name="connsiteY8178" fmla="*/ 4556175 h 4662559"/>
              <a:gd name="connsiteX8179" fmla="*/ 1125253 w 3461505"/>
              <a:gd name="connsiteY8179" fmla="*/ 4546207 h 4662559"/>
              <a:gd name="connsiteX8180" fmla="*/ 1129727 w 3461505"/>
              <a:gd name="connsiteY8180" fmla="*/ 4549294 h 4662559"/>
              <a:gd name="connsiteX8181" fmla="*/ 1128801 w 3461505"/>
              <a:gd name="connsiteY8181" fmla="*/ 4526882 h 4662559"/>
              <a:gd name="connsiteX8182" fmla="*/ 1127814 w 3461505"/>
              <a:gd name="connsiteY8182" fmla="*/ 4526818 h 4662559"/>
              <a:gd name="connsiteX8183" fmla="*/ 1126644 w 3461505"/>
              <a:gd name="connsiteY8183" fmla="*/ 4529535 h 4662559"/>
              <a:gd name="connsiteX8184" fmla="*/ 1123387 w 3461505"/>
              <a:gd name="connsiteY8184" fmla="*/ 4518146 h 4662559"/>
              <a:gd name="connsiteX8185" fmla="*/ 1122582 w 3461505"/>
              <a:gd name="connsiteY8185" fmla="*/ 4515299 h 4662559"/>
              <a:gd name="connsiteX8186" fmla="*/ 1125544 w 3461505"/>
              <a:gd name="connsiteY8186" fmla="*/ 4515493 h 4662559"/>
              <a:gd name="connsiteX8187" fmla="*/ 1122849 w 3461505"/>
              <a:gd name="connsiteY8187" fmla="*/ 4508712 h 4662559"/>
              <a:gd name="connsiteX8188" fmla="*/ 1120648 w 3461505"/>
              <a:gd name="connsiteY8188" fmla="*/ 4503997 h 4662559"/>
              <a:gd name="connsiteX8189" fmla="*/ 1118702 w 3461505"/>
              <a:gd name="connsiteY8189" fmla="*/ 4498282 h 4662559"/>
              <a:gd name="connsiteX8190" fmla="*/ 1122849 w 3461505"/>
              <a:gd name="connsiteY8190" fmla="*/ 4508712 h 4662559"/>
              <a:gd name="connsiteX8191" fmla="*/ 1124683 w 3461505"/>
              <a:gd name="connsiteY8191" fmla="*/ 4512643 h 4662559"/>
              <a:gd name="connsiteX8192" fmla="*/ 1141371 w 3461505"/>
              <a:gd name="connsiteY8192" fmla="*/ 4539165 h 4662559"/>
              <a:gd name="connsiteX8193" fmla="*/ 1155058 w 3461505"/>
              <a:gd name="connsiteY8193" fmla="*/ 4576666 h 4662559"/>
              <a:gd name="connsiteX8194" fmla="*/ 1157225 w 3461505"/>
              <a:gd name="connsiteY8194" fmla="*/ 4561573 h 4662559"/>
              <a:gd name="connsiteX8195" fmla="*/ 1154912 w 3461505"/>
              <a:gd name="connsiteY8195" fmla="*/ 4544046 h 4662559"/>
              <a:gd name="connsiteX8196" fmla="*/ 1165336 w 3461505"/>
              <a:gd name="connsiteY8196" fmla="*/ 4560838 h 4662559"/>
              <a:gd name="connsiteX8197" fmla="*/ 1176644 w 3461505"/>
              <a:gd name="connsiteY8197" fmla="*/ 4564111 h 4662559"/>
              <a:gd name="connsiteX8198" fmla="*/ 1168990 w 3461505"/>
              <a:gd name="connsiteY8198" fmla="*/ 4542742 h 4662559"/>
              <a:gd name="connsiteX8199" fmla="*/ 1158249 w 3461505"/>
              <a:gd name="connsiteY8199" fmla="*/ 4534224 h 4662559"/>
              <a:gd name="connsiteX8200" fmla="*/ 1157791 w 3461505"/>
              <a:gd name="connsiteY8200" fmla="*/ 4531333 h 4662559"/>
              <a:gd name="connsiteX8201" fmla="*/ 1158431 w 3461505"/>
              <a:gd name="connsiteY8201" fmla="*/ 4525332 h 4662559"/>
              <a:gd name="connsiteX8202" fmla="*/ 1160538 w 3461505"/>
              <a:gd name="connsiteY8202" fmla="*/ 4520580 h 4662559"/>
              <a:gd name="connsiteX8203" fmla="*/ 1161275 w 3461505"/>
              <a:gd name="connsiteY8203" fmla="*/ 4527614 h 4662559"/>
              <a:gd name="connsiteX8204" fmla="*/ 1162194 w 3461505"/>
              <a:gd name="connsiteY8204" fmla="*/ 4531864 h 4662559"/>
              <a:gd name="connsiteX8205" fmla="*/ 1164213 w 3461505"/>
              <a:gd name="connsiteY8205" fmla="*/ 4537584 h 4662559"/>
              <a:gd name="connsiteX8206" fmla="*/ 1167125 w 3461505"/>
              <a:gd name="connsiteY8206" fmla="*/ 4538822 h 4662559"/>
              <a:gd name="connsiteX8207" fmla="*/ 1166938 w 3461505"/>
              <a:gd name="connsiteY8207" fmla="*/ 4537763 h 4662559"/>
              <a:gd name="connsiteX8208" fmla="*/ 1171366 w 3461505"/>
              <a:gd name="connsiteY8208" fmla="*/ 4538053 h 4662559"/>
              <a:gd name="connsiteX8209" fmla="*/ 1173385 w 3461505"/>
              <a:gd name="connsiteY8209" fmla="*/ 4543773 h 4662559"/>
              <a:gd name="connsiteX8210" fmla="*/ 1171802 w 3461505"/>
              <a:gd name="connsiteY8210" fmla="*/ 4531096 h 4662559"/>
              <a:gd name="connsiteX8211" fmla="*/ 1172459 w 3461505"/>
              <a:gd name="connsiteY8211" fmla="*/ 4521361 h 4662559"/>
              <a:gd name="connsiteX8212" fmla="*/ 1163771 w 3461505"/>
              <a:gd name="connsiteY8212" fmla="*/ 4488662 h 4662559"/>
              <a:gd name="connsiteX8213" fmla="*/ 1154899 w 3461505"/>
              <a:gd name="connsiteY8213" fmla="*/ 4458744 h 4662559"/>
              <a:gd name="connsiteX8214" fmla="*/ 1154717 w 3461505"/>
              <a:gd name="connsiteY8214" fmla="*/ 4461526 h 4662559"/>
              <a:gd name="connsiteX8215" fmla="*/ 1147871 w 3461505"/>
              <a:gd name="connsiteY8215" fmla="*/ 4431662 h 4662559"/>
              <a:gd name="connsiteX8216" fmla="*/ 1149004 w 3461505"/>
              <a:gd name="connsiteY8216" fmla="*/ 4428282 h 4662559"/>
              <a:gd name="connsiteX8217" fmla="*/ 1147055 w 3461505"/>
              <a:gd name="connsiteY8217" fmla="*/ 4424703 h 4662559"/>
              <a:gd name="connsiteX8218" fmla="*/ 1148411 w 3461505"/>
              <a:gd name="connsiteY8218" fmla="*/ 4421998 h 4662559"/>
              <a:gd name="connsiteX8219" fmla="*/ 1149766 w 3461505"/>
              <a:gd name="connsiteY8219" fmla="*/ 4419293 h 4662559"/>
              <a:gd name="connsiteX8220" fmla="*/ 1156376 w 3461505"/>
              <a:gd name="connsiteY8220" fmla="*/ 4443474 h 4662559"/>
              <a:gd name="connsiteX8221" fmla="*/ 1165878 w 3461505"/>
              <a:gd name="connsiteY8221" fmla="*/ 4459463 h 4662559"/>
              <a:gd name="connsiteX8222" fmla="*/ 1176452 w 3461505"/>
              <a:gd name="connsiteY8222" fmla="*/ 4495080 h 4662559"/>
              <a:gd name="connsiteX8223" fmla="*/ 1182697 w 3461505"/>
              <a:gd name="connsiteY8223" fmla="*/ 4524825 h 4662559"/>
              <a:gd name="connsiteX8224" fmla="*/ 1178769 w 3461505"/>
              <a:gd name="connsiteY8224" fmla="*/ 4513392 h 4662559"/>
              <a:gd name="connsiteX8225" fmla="*/ 1174842 w 3461505"/>
              <a:gd name="connsiteY8225" fmla="*/ 4501959 h 4662559"/>
              <a:gd name="connsiteX8226" fmla="*/ 1177413 w 3461505"/>
              <a:gd name="connsiteY8226" fmla="*/ 4516097 h 4662559"/>
              <a:gd name="connsiteX8227" fmla="*/ 1186844 w 3461505"/>
              <a:gd name="connsiteY8227" fmla="*/ 4533478 h 4662559"/>
              <a:gd name="connsiteX8228" fmla="*/ 1187452 w 3461505"/>
              <a:gd name="connsiteY8228" fmla="*/ 4541900 h 4662559"/>
              <a:gd name="connsiteX8229" fmla="*/ 1186297 w 3461505"/>
              <a:gd name="connsiteY8229" fmla="*/ 4541824 h 4662559"/>
              <a:gd name="connsiteX8230" fmla="*/ 1192207 w 3461505"/>
              <a:gd name="connsiteY8230" fmla="*/ 4558975 h 4662559"/>
              <a:gd name="connsiteX8231" fmla="*/ 1201235 w 3461505"/>
              <a:gd name="connsiteY8231" fmla="*/ 4571300 h 4662559"/>
              <a:gd name="connsiteX8232" fmla="*/ 1198481 w 3461505"/>
              <a:gd name="connsiteY8232" fmla="*/ 4570562 h 4662559"/>
              <a:gd name="connsiteX8233" fmla="*/ 1199698 w 3461505"/>
              <a:gd name="connsiteY8233" fmla="*/ 4587405 h 4662559"/>
              <a:gd name="connsiteX8234" fmla="*/ 1202227 w 3461505"/>
              <a:gd name="connsiteY8234" fmla="*/ 4584777 h 4662559"/>
              <a:gd name="connsiteX8235" fmla="*/ 1207248 w 3461505"/>
              <a:gd name="connsiteY8235" fmla="*/ 4579518 h 4662559"/>
              <a:gd name="connsiteX8236" fmla="*/ 1218034 w 3461505"/>
              <a:gd name="connsiteY8236" fmla="*/ 4594194 h 4662559"/>
              <a:gd name="connsiteX8237" fmla="*/ 1228600 w 3461505"/>
              <a:gd name="connsiteY8237" fmla="*/ 4611650 h 4662559"/>
              <a:gd name="connsiteX8238" fmla="*/ 1212443 w 3461505"/>
              <a:gd name="connsiteY8238" fmla="*/ 4565889 h 4662559"/>
              <a:gd name="connsiteX8239" fmla="*/ 1213354 w 3461505"/>
              <a:gd name="connsiteY8239" fmla="*/ 4551979 h 4662559"/>
              <a:gd name="connsiteX8240" fmla="*/ 1210142 w 3461505"/>
              <a:gd name="connsiteY8240" fmla="*/ 4546180 h 4662559"/>
              <a:gd name="connsiteX8241" fmla="*/ 1206931 w 3461505"/>
              <a:gd name="connsiteY8241" fmla="*/ 4540382 h 4662559"/>
              <a:gd name="connsiteX8242" fmla="*/ 1200044 w 3461505"/>
              <a:gd name="connsiteY8242" fmla="*/ 4517580 h 4662559"/>
              <a:gd name="connsiteX8243" fmla="*/ 1193158 w 3461505"/>
              <a:gd name="connsiteY8243" fmla="*/ 4494777 h 4662559"/>
              <a:gd name="connsiteX8244" fmla="*/ 1198108 w 3461505"/>
              <a:gd name="connsiteY8244" fmla="*/ 4492308 h 4662559"/>
              <a:gd name="connsiteX8245" fmla="*/ 1201464 w 3461505"/>
              <a:gd name="connsiteY8245" fmla="*/ 4492527 h 4662559"/>
              <a:gd name="connsiteX8246" fmla="*/ 1201795 w 3461505"/>
              <a:gd name="connsiteY8246" fmla="*/ 4493725 h 4662559"/>
              <a:gd name="connsiteX8247" fmla="*/ 1201593 w 3461505"/>
              <a:gd name="connsiteY8247" fmla="*/ 4493933 h 4662559"/>
              <a:gd name="connsiteX8248" fmla="*/ 1200128 w 3461505"/>
              <a:gd name="connsiteY8248" fmla="*/ 4498028 h 4662559"/>
              <a:gd name="connsiteX8249" fmla="*/ 1203037 w 3461505"/>
              <a:gd name="connsiteY8249" fmla="*/ 4498218 h 4662559"/>
              <a:gd name="connsiteX8250" fmla="*/ 1209424 w 3461505"/>
              <a:gd name="connsiteY8250" fmla="*/ 4521338 h 4662559"/>
              <a:gd name="connsiteX8251" fmla="*/ 1213464 w 3461505"/>
              <a:gd name="connsiteY8251" fmla="*/ 4538007 h 4662559"/>
              <a:gd name="connsiteX8252" fmla="*/ 1209862 w 3461505"/>
              <a:gd name="connsiteY8252" fmla="*/ 4532192 h 4662559"/>
              <a:gd name="connsiteX8253" fmla="*/ 1210780 w 3461505"/>
              <a:gd name="connsiteY8253" fmla="*/ 4536443 h 4662559"/>
              <a:gd name="connsiteX8254" fmla="*/ 1215921 w 3461505"/>
              <a:gd name="connsiteY8254" fmla="*/ 4549353 h 4662559"/>
              <a:gd name="connsiteX8255" fmla="*/ 1215785 w 3461505"/>
              <a:gd name="connsiteY8255" fmla="*/ 4547578 h 4662559"/>
              <a:gd name="connsiteX8256" fmla="*/ 1229304 w 3461505"/>
              <a:gd name="connsiteY8256" fmla="*/ 4603358 h 4662559"/>
              <a:gd name="connsiteX8257" fmla="*/ 1230961 w 3461505"/>
              <a:gd name="connsiteY8257" fmla="*/ 4614621 h 4662559"/>
              <a:gd name="connsiteX8258" fmla="*/ 1235002 w 3461505"/>
              <a:gd name="connsiteY8258" fmla="*/ 4626039 h 4662559"/>
              <a:gd name="connsiteX8259" fmla="*/ 1234819 w 3461505"/>
              <a:gd name="connsiteY8259" fmla="*/ 4628822 h 4662559"/>
              <a:gd name="connsiteX8260" fmla="*/ 1236485 w 3461505"/>
              <a:gd name="connsiteY8260" fmla="*/ 4621946 h 4662559"/>
              <a:gd name="connsiteX8261" fmla="*/ 1235575 w 3461505"/>
              <a:gd name="connsiteY8261" fmla="*/ 4617767 h 4662559"/>
              <a:gd name="connsiteX8262" fmla="*/ 1236576 w 3461505"/>
              <a:gd name="connsiteY8262" fmla="*/ 4620554 h 4662559"/>
              <a:gd name="connsiteX8263" fmla="*/ 1237605 w 3461505"/>
              <a:gd name="connsiteY8263" fmla="*/ 4623415 h 4662559"/>
              <a:gd name="connsiteX8264" fmla="*/ 1239898 w 3461505"/>
              <a:gd name="connsiteY8264" fmla="*/ 4624962 h 4662559"/>
              <a:gd name="connsiteX8265" fmla="*/ 1242009 w 3461505"/>
              <a:gd name="connsiteY8265" fmla="*/ 4629292 h 4662559"/>
              <a:gd name="connsiteX8266" fmla="*/ 1228328 w 3461505"/>
              <a:gd name="connsiteY8266" fmla="*/ 4564005 h 4662559"/>
              <a:gd name="connsiteX8267" fmla="*/ 1217135 w 3461505"/>
              <a:gd name="connsiteY8267" fmla="*/ 4525183 h 4662559"/>
              <a:gd name="connsiteX8268" fmla="*/ 1223984 w 3461505"/>
              <a:gd name="connsiteY8268" fmla="*/ 4535911 h 4662559"/>
              <a:gd name="connsiteX8269" fmla="*/ 1225669 w 3461505"/>
              <a:gd name="connsiteY8269" fmla="*/ 4546739 h 4662559"/>
              <a:gd name="connsiteX8270" fmla="*/ 1227554 w 3461505"/>
              <a:gd name="connsiteY8270" fmla="*/ 4554524 h 4662559"/>
              <a:gd name="connsiteX8271" fmla="*/ 1234978 w 3461505"/>
              <a:gd name="connsiteY8271" fmla="*/ 4569111 h 4662559"/>
              <a:gd name="connsiteX8272" fmla="*/ 1243072 w 3461505"/>
              <a:gd name="connsiteY8272" fmla="*/ 4573483 h 4662559"/>
              <a:gd name="connsiteX8273" fmla="*/ 1237560 w 3461505"/>
              <a:gd name="connsiteY8273" fmla="*/ 4547976 h 4662559"/>
              <a:gd name="connsiteX8274" fmla="*/ 1233984 w 3461505"/>
              <a:gd name="connsiteY8274" fmla="*/ 4547742 h 4662559"/>
              <a:gd name="connsiteX8275" fmla="*/ 1232792 w 3461505"/>
              <a:gd name="connsiteY8275" fmla="*/ 4547664 h 4662559"/>
              <a:gd name="connsiteX8276" fmla="*/ 1230772 w 3461505"/>
              <a:gd name="connsiteY8276" fmla="*/ 4541944 h 4662559"/>
              <a:gd name="connsiteX8277" fmla="*/ 1232974 w 3461505"/>
              <a:gd name="connsiteY8277" fmla="*/ 4544882 h 4662559"/>
              <a:gd name="connsiteX8278" fmla="*/ 1224257 w 3461505"/>
              <a:gd name="connsiteY8278" fmla="*/ 4499723 h 4662559"/>
              <a:gd name="connsiteX8279" fmla="*/ 1229671 w 3461505"/>
              <a:gd name="connsiteY8279" fmla="*/ 4506948 h 4662559"/>
              <a:gd name="connsiteX8280" fmla="*/ 1235540 w 3461505"/>
              <a:gd name="connsiteY8280" fmla="*/ 4508730 h 4662559"/>
              <a:gd name="connsiteX8281" fmla="*/ 1237378 w 3461505"/>
              <a:gd name="connsiteY8281" fmla="*/ 4517232 h 4662559"/>
              <a:gd name="connsiteX8282" fmla="*/ 1242146 w 3461505"/>
              <a:gd name="connsiteY8282" fmla="*/ 4517544 h 4662559"/>
              <a:gd name="connsiteX8283" fmla="*/ 1244712 w 3461505"/>
              <a:gd name="connsiteY8283" fmla="*/ 4514919 h 4662559"/>
              <a:gd name="connsiteX8284" fmla="*/ 1242419 w 3461505"/>
              <a:gd name="connsiteY8284" fmla="*/ 4513371 h 4662559"/>
              <a:gd name="connsiteX8285" fmla="*/ 1240126 w 3461505"/>
              <a:gd name="connsiteY8285" fmla="*/ 4511824 h 4662559"/>
              <a:gd name="connsiteX8286" fmla="*/ 1240308 w 3461505"/>
              <a:gd name="connsiteY8286" fmla="*/ 4509042 h 4662559"/>
              <a:gd name="connsiteX8287" fmla="*/ 1242693 w 3461505"/>
              <a:gd name="connsiteY8287" fmla="*/ 4509198 h 4662559"/>
              <a:gd name="connsiteX8288" fmla="*/ 1235722 w 3461505"/>
              <a:gd name="connsiteY8288" fmla="*/ 4505947 h 4662559"/>
              <a:gd name="connsiteX8289" fmla="*/ 1237598 w 3461505"/>
              <a:gd name="connsiteY8289" fmla="*/ 4495593 h 4662559"/>
              <a:gd name="connsiteX8290" fmla="*/ 1238821 w 3461505"/>
              <a:gd name="connsiteY8290" fmla="*/ 4497058 h 4662559"/>
              <a:gd name="connsiteX8291" fmla="*/ 1232868 w 3461505"/>
              <a:gd name="connsiteY8291" fmla="*/ 4476424 h 4662559"/>
              <a:gd name="connsiteX8292" fmla="*/ 1231486 w 3461505"/>
              <a:gd name="connsiteY8292" fmla="*/ 4460967 h 4662559"/>
              <a:gd name="connsiteX8293" fmla="*/ 1218639 w 3461505"/>
              <a:gd name="connsiteY8293" fmla="*/ 4437775 h 4662559"/>
              <a:gd name="connsiteX8294" fmla="*/ 1221023 w 3461505"/>
              <a:gd name="connsiteY8294" fmla="*/ 4437930 h 4662559"/>
              <a:gd name="connsiteX8295" fmla="*/ 1221205 w 3461505"/>
              <a:gd name="connsiteY8295" fmla="*/ 4435148 h 4662559"/>
              <a:gd name="connsiteX8296" fmla="*/ 1215755 w 3461505"/>
              <a:gd name="connsiteY8296" fmla="*/ 4423971 h 4662559"/>
              <a:gd name="connsiteX8297" fmla="*/ 1214858 w 3461505"/>
              <a:gd name="connsiteY8297" fmla="*/ 4419366 h 4662559"/>
              <a:gd name="connsiteX8298" fmla="*/ 1209455 w 3461505"/>
              <a:gd name="connsiteY8298" fmla="*/ 4390212 h 4662559"/>
              <a:gd name="connsiteX8299" fmla="*/ 1209772 w 3461505"/>
              <a:gd name="connsiteY8299" fmla="*/ 4391094 h 4662559"/>
              <a:gd name="connsiteX8300" fmla="*/ 1213007 w 3461505"/>
              <a:gd name="connsiteY8300" fmla="*/ 4406672 h 4662559"/>
              <a:gd name="connsiteX8301" fmla="*/ 1217523 w 3461505"/>
              <a:gd name="connsiteY8301" fmla="*/ 4412557 h 4662559"/>
              <a:gd name="connsiteX8302" fmla="*/ 1226706 w 3461505"/>
              <a:gd name="connsiteY8302" fmla="*/ 4439700 h 4662559"/>
              <a:gd name="connsiteX8303" fmla="*/ 1235890 w 3461505"/>
              <a:gd name="connsiteY8303" fmla="*/ 4466843 h 4662559"/>
              <a:gd name="connsiteX8304" fmla="*/ 1229550 w 3461505"/>
              <a:gd name="connsiteY8304" fmla="*/ 4435695 h 4662559"/>
              <a:gd name="connsiteX8305" fmla="*/ 1225594 w 3461505"/>
              <a:gd name="connsiteY8305" fmla="*/ 4404703 h 4662559"/>
              <a:gd name="connsiteX8306" fmla="*/ 1229633 w 3461505"/>
              <a:gd name="connsiteY8306" fmla="*/ 4416143 h 4662559"/>
              <a:gd name="connsiteX8307" fmla="*/ 1233673 w 3461505"/>
              <a:gd name="connsiteY8307" fmla="*/ 4427584 h 4662559"/>
              <a:gd name="connsiteX8308" fmla="*/ 1231532 w 3461505"/>
              <a:gd name="connsiteY8308" fmla="*/ 4424728 h 4662559"/>
              <a:gd name="connsiteX8309" fmla="*/ 1233158 w 3461505"/>
              <a:gd name="connsiteY8309" fmla="*/ 4429296 h 4662559"/>
              <a:gd name="connsiteX8310" fmla="*/ 1242260 w 3461505"/>
              <a:gd name="connsiteY8310" fmla="*/ 4454688 h 4662559"/>
              <a:gd name="connsiteX8311" fmla="*/ 1262809 w 3461505"/>
              <a:gd name="connsiteY8311" fmla="*/ 4510517 h 4662559"/>
              <a:gd name="connsiteX8312" fmla="*/ 1266625 w 3461505"/>
              <a:gd name="connsiteY8312" fmla="*/ 4521941 h 4662559"/>
              <a:gd name="connsiteX8313" fmla="*/ 1269140 w 3461505"/>
              <a:gd name="connsiteY8313" fmla="*/ 4536076 h 4662559"/>
              <a:gd name="connsiteX8314" fmla="*/ 1268779 w 3461505"/>
              <a:gd name="connsiteY8314" fmla="*/ 4541585 h 4662559"/>
              <a:gd name="connsiteX8315" fmla="*/ 1283800 w 3461505"/>
              <a:gd name="connsiteY8315" fmla="*/ 4576152 h 4662559"/>
              <a:gd name="connsiteX8316" fmla="*/ 1283302 w 3461505"/>
              <a:gd name="connsiteY8316" fmla="*/ 4566339 h 4662559"/>
              <a:gd name="connsiteX8317" fmla="*/ 1280419 w 3461505"/>
              <a:gd name="connsiteY8317" fmla="*/ 4556373 h 4662559"/>
              <a:gd name="connsiteX8318" fmla="*/ 1284893 w 3461505"/>
              <a:gd name="connsiteY8318" fmla="*/ 4559460 h 4662559"/>
              <a:gd name="connsiteX8319" fmla="*/ 1283967 w 3461505"/>
              <a:gd name="connsiteY8319" fmla="*/ 4537048 h 4662559"/>
              <a:gd name="connsiteX8320" fmla="*/ 1282980 w 3461505"/>
              <a:gd name="connsiteY8320" fmla="*/ 4536982 h 4662559"/>
              <a:gd name="connsiteX8321" fmla="*/ 1281810 w 3461505"/>
              <a:gd name="connsiteY8321" fmla="*/ 4539700 h 4662559"/>
              <a:gd name="connsiteX8322" fmla="*/ 1278553 w 3461505"/>
              <a:gd name="connsiteY8322" fmla="*/ 4528311 h 4662559"/>
              <a:gd name="connsiteX8323" fmla="*/ 1277748 w 3461505"/>
              <a:gd name="connsiteY8323" fmla="*/ 4525464 h 4662559"/>
              <a:gd name="connsiteX8324" fmla="*/ 1280710 w 3461505"/>
              <a:gd name="connsiteY8324" fmla="*/ 4525659 h 4662559"/>
              <a:gd name="connsiteX8325" fmla="*/ 1278015 w 3461505"/>
              <a:gd name="connsiteY8325" fmla="*/ 4518878 h 4662559"/>
              <a:gd name="connsiteX8326" fmla="*/ 1275814 w 3461505"/>
              <a:gd name="connsiteY8326" fmla="*/ 4514161 h 4662559"/>
              <a:gd name="connsiteX8327" fmla="*/ 1273869 w 3461505"/>
              <a:gd name="connsiteY8327" fmla="*/ 4508447 h 4662559"/>
              <a:gd name="connsiteX8328" fmla="*/ 1278015 w 3461505"/>
              <a:gd name="connsiteY8328" fmla="*/ 4518878 h 4662559"/>
              <a:gd name="connsiteX8329" fmla="*/ 1279849 w 3461505"/>
              <a:gd name="connsiteY8329" fmla="*/ 4522808 h 4662559"/>
              <a:gd name="connsiteX8330" fmla="*/ 1296537 w 3461505"/>
              <a:gd name="connsiteY8330" fmla="*/ 4549329 h 4662559"/>
              <a:gd name="connsiteX8331" fmla="*/ 1310224 w 3461505"/>
              <a:gd name="connsiteY8331" fmla="*/ 4586831 h 4662559"/>
              <a:gd name="connsiteX8332" fmla="*/ 1312391 w 3461505"/>
              <a:gd name="connsiteY8332" fmla="*/ 4571737 h 4662559"/>
              <a:gd name="connsiteX8333" fmla="*/ 1310078 w 3461505"/>
              <a:gd name="connsiteY8333" fmla="*/ 4554211 h 4662559"/>
              <a:gd name="connsiteX8334" fmla="*/ 1320502 w 3461505"/>
              <a:gd name="connsiteY8334" fmla="*/ 4571003 h 4662559"/>
              <a:gd name="connsiteX8335" fmla="*/ 1331810 w 3461505"/>
              <a:gd name="connsiteY8335" fmla="*/ 4574275 h 4662559"/>
              <a:gd name="connsiteX8336" fmla="*/ 1324156 w 3461505"/>
              <a:gd name="connsiteY8336" fmla="*/ 4552908 h 4662559"/>
              <a:gd name="connsiteX8337" fmla="*/ 1313416 w 3461505"/>
              <a:gd name="connsiteY8337" fmla="*/ 4544389 h 4662559"/>
              <a:gd name="connsiteX8338" fmla="*/ 1312958 w 3461505"/>
              <a:gd name="connsiteY8338" fmla="*/ 4541499 h 4662559"/>
              <a:gd name="connsiteX8339" fmla="*/ 1313598 w 3461505"/>
              <a:gd name="connsiteY8339" fmla="*/ 4535496 h 4662559"/>
              <a:gd name="connsiteX8340" fmla="*/ 1315705 w 3461505"/>
              <a:gd name="connsiteY8340" fmla="*/ 4530745 h 4662559"/>
              <a:gd name="connsiteX8341" fmla="*/ 1316441 w 3461505"/>
              <a:gd name="connsiteY8341" fmla="*/ 4537778 h 4662559"/>
              <a:gd name="connsiteX8342" fmla="*/ 1317360 w 3461505"/>
              <a:gd name="connsiteY8342" fmla="*/ 4542029 h 4662559"/>
              <a:gd name="connsiteX8343" fmla="*/ 1319379 w 3461505"/>
              <a:gd name="connsiteY8343" fmla="*/ 4547749 h 4662559"/>
              <a:gd name="connsiteX8344" fmla="*/ 1322291 w 3461505"/>
              <a:gd name="connsiteY8344" fmla="*/ 4548988 h 4662559"/>
              <a:gd name="connsiteX8345" fmla="*/ 1322105 w 3461505"/>
              <a:gd name="connsiteY8345" fmla="*/ 4547928 h 4662559"/>
              <a:gd name="connsiteX8346" fmla="*/ 1326532 w 3461505"/>
              <a:gd name="connsiteY8346" fmla="*/ 4548218 h 4662559"/>
              <a:gd name="connsiteX8347" fmla="*/ 1328551 w 3461505"/>
              <a:gd name="connsiteY8347" fmla="*/ 4553938 h 4662559"/>
              <a:gd name="connsiteX8348" fmla="*/ 1326969 w 3461505"/>
              <a:gd name="connsiteY8348" fmla="*/ 4541262 h 4662559"/>
              <a:gd name="connsiteX8349" fmla="*/ 1327625 w 3461505"/>
              <a:gd name="connsiteY8349" fmla="*/ 4531526 h 4662559"/>
              <a:gd name="connsiteX8350" fmla="*/ 1318937 w 3461505"/>
              <a:gd name="connsiteY8350" fmla="*/ 4498827 h 4662559"/>
              <a:gd name="connsiteX8351" fmla="*/ 1310065 w 3461505"/>
              <a:gd name="connsiteY8351" fmla="*/ 4468909 h 4662559"/>
              <a:gd name="connsiteX8352" fmla="*/ 1309883 w 3461505"/>
              <a:gd name="connsiteY8352" fmla="*/ 4471691 h 4662559"/>
              <a:gd name="connsiteX8353" fmla="*/ 1303037 w 3461505"/>
              <a:gd name="connsiteY8353" fmla="*/ 4441828 h 4662559"/>
              <a:gd name="connsiteX8354" fmla="*/ 1304170 w 3461505"/>
              <a:gd name="connsiteY8354" fmla="*/ 4438446 h 4662559"/>
              <a:gd name="connsiteX8355" fmla="*/ 1302221 w 3461505"/>
              <a:gd name="connsiteY8355" fmla="*/ 4434868 h 4662559"/>
              <a:gd name="connsiteX8356" fmla="*/ 1303577 w 3461505"/>
              <a:gd name="connsiteY8356" fmla="*/ 4432163 h 4662559"/>
              <a:gd name="connsiteX8357" fmla="*/ 1304933 w 3461505"/>
              <a:gd name="connsiteY8357" fmla="*/ 4429457 h 4662559"/>
              <a:gd name="connsiteX8358" fmla="*/ 1311542 w 3461505"/>
              <a:gd name="connsiteY8358" fmla="*/ 4453639 h 4662559"/>
              <a:gd name="connsiteX8359" fmla="*/ 1321044 w 3461505"/>
              <a:gd name="connsiteY8359" fmla="*/ 4469628 h 4662559"/>
              <a:gd name="connsiteX8360" fmla="*/ 1331618 w 3461505"/>
              <a:gd name="connsiteY8360" fmla="*/ 4505245 h 4662559"/>
              <a:gd name="connsiteX8361" fmla="*/ 1337863 w 3461505"/>
              <a:gd name="connsiteY8361" fmla="*/ 4534990 h 4662559"/>
              <a:gd name="connsiteX8362" fmla="*/ 1333935 w 3461505"/>
              <a:gd name="connsiteY8362" fmla="*/ 4523558 h 4662559"/>
              <a:gd name="connsiteX8363" fmla="*/ 1330008 w 3461505"/>
              <a:gd name="connsiteY8363" fmla="*/ 4512124 h 4662559"/>
              <a:gd name="connsiteX8364" fmla="*/ 1332580 w 3461505"/>
              <a:gd name="connsiteY8364" fmla="*/ 4526263 h 4662559"/>
              <a:gd name="connsiteX8365" fmla="*/ 1342010 w 3461505"/>
              <a:gd name="connsiteY8365" fmla="*/ 4543643 h 4662559"/>
              <a:gd name="connsiteX8366" fmla="*/ 1342618 w 3461505"/>
              <a:gd name="connsiteY8366" fmla="*/ 4552066 h 4662559"/>
              <a:gd name="connsiteX8367" fmla="*/ 1341463 w 3461505"/>
              <a:gd name="connsiteY8367" fmla="*/ 4551989 h 4662559"/>
              <a:gd name="connsiteX8368" fmla="*/ 1347374 w 3461505"/>
              <a:gd name="connsiteY8368" fmla="*/ 4569140 h 4662559"/>
              <a:gd name="connsiteX8369" fmla="*/ 1356401 w 3461505"/>
              <a:gd name="connsiteY8369" fmla="*/ 4581466 h 4662559"/>
              <a:gd name="connsiteX8370" fmla="*/ 1353648 w 3461505"/>
              <a:gd name="connsiteY8370" fmla="*/ 4580726 h 4662559"/>
              <a:gd name="connsiteX8371" fmla="*/ 1354864 w 3461505"/>
              <a:gd name="connsiteY8371" fmla="*/ 4597571 h 4662559"/>
              <a:gd name="connsiteX8372" fmla="*/ 1357393 w 3461505"/>
              <a:gd name="connsiteY8372" fmla="*/ 4594942 h 4662559"/>
              <a:gd name="connsiteX8373" fmla="*/ 1362414 w 3461505"/>
              <a:gd name="connsiteY8373" fmla="*/ 4589682 h 4662559"/>
              <a:gd name="connsiteX8374" fmla="*/ 1373200 w 3461505"/>
              <a:gd name="connsiteY8374" fmla="*/ 4604359 h 4662559"/>
              <a:gd name="connsiteX8375" fmla="*/ 1383766 w 3461505"/>
              <a:gd name="connsiteY8375" fmla="*/ 4621814 h 4662559"/>
              <a:gd name="connsiteX8376" fmla="*/ 1367609 w 3461505"/>
              <a:gd name="connsiteY8376" fmla="*/ 4576054 h 4662559"/>
              <a:gd name="connsiteX8377" fmla="*/ 1368520 w 3461505"/>
              <a:gd name="connsiteY8377" fmla="*/ 4562143 h 4662559"/>
              <a:gd name="connsiteX8378" fmla="*/ 1365309 w 3461505"/>
              <a:gd name="connsiteY8378" fmla="*/ 4556345 h 4662559"/>
              <a:gd name="connsiteX8379" fmla="*/ 1362097 w 3461505"/>
              <a:gd name="connsiteY8379" fmla="*/ 4550547 h 4662559"/>
              <a:gd name="connsiteX8380" fmla="*/ 1355210 w 3461505"/>
              <a:gd name="connsiteY8380" fmla="*/ 4527745 h 4662559"/>
              <a:gd name="connsiteX8381" fmla="*/ 1348324 w 3461505"/>
              <a:gd name="connsiteY8381" fmla="*/ 4504943 h 4662559"/>
              <a:gd name="connsiteX8382" fmla="*/ 1353274 w 3461505"/>
              <a:gd name="connsiteY8382" fmla="*/ 4502472 h 4662559"/>
              <a:gd name="connsiteX8383" fmla="*/ 1356631 w 3461505"/>
              <a:gd name="connsiteY8383" fmla="*/ 4502692 h 4662559"/>
              <a:gd name="connsiteX8384" fmla="*/ 1356961 w 3461505"/>
              <a:gd name="connsiteY8384" fmla="*/ 4503891 h 4662559"/>
              <a:gd name="connsiteX8385" fmla="*/ 1356759 w 3461505"/>
              <a:gd name="connsiteY8385" fmla="*/ 4504097 h 4662559"/>
              <a:gd name="connsiteX8386" fmla="*/ 1355294 w 3461505"/>
              <a:gd name="connsiteY8386" fmla="*/ 4508192 h 4662559"/>
              <a:gd name="connsiteX8387" fmla="*/ 1359080 w 3461505"/>
              <a:gd name="connsiteY8387" fmla="*/ 4511558 h 4662559"/>
              <a:gd name="connsiteX8388" fmla="*/ 1364590 w 3461505"/>
              <a:gd name="connsiteY8388" fmla="*/ 4531503 h 4662559"/>
              <a:gd name="connsiteX8389" fmla="*/ 1368630 w 3461505"/>
              <a:gd name="connsiteY8389" fmla="*/ 4548172 h 4662559"/>
              <a:gd name="connsiteX8390" fmla="*/ 1365028 w 3461505"/>
              <a:gd name="connsiteY8390" fmla="*/ 4542357 h 4662559"/>
              <a:gd name="connsiteX8391" fmla="*/ 1365946 w 3461505"/>
              <a:gd name="connsiteY8391" fmla="*/ 4546608 h 4662559"/>
              <a:gd name="connsiteX8392" fmla="*/ 1371087 w 3461505"/>
              <a:gd name="connsiteY8392" fmla="*/ 4559517 h 4662559"/>
              <a:gd name="connsiteX8393" fmla="*/ 1370951 w 3461505"/>
              <a:gd name="connsiteY8393" fmla="*/ 4557744 h 4662559"/>
              <a:gd name="connsiteX8394" fmla="*/ 1384470 w 3461505"/>
              <a:gd name="connsiteY8394" fmla="*/ 4613523 h 4662559"/>
              <a:gd name="connsiteX8395" fmla="*/ 1386127 w 3461505"/>
              <a:gd name="connsiteY8395" fmla="*/ 4624786 h 4662559"/>
              <a:gd name="connsiteX8396" fmla="*/ 1390168 w 3461505"/>
              <a:gd name="connsiteY8396" fmla="*/ 4636204 h 4662559"/>
              <a:gd name="connsiteX8397" fmla="*/ 1389986 w 3461505"/>
              <a:gd name="connsiteY8397" fmla="*/ 4638986 h 4662559"/>
              <a:gd name="connsiteX8398" fmla="*/ 1391651 w 3461505"/>
              <a:gd name="connsiteY8398" fmla="*/ 4632110 h 4662559"/>
              <a:gd name="connsiteX8399" fmla="*/ 1390741 w 3461505"/>
              <a:gd name="connsiteY8399" fmla="*/ 4627932 h 4662559"/>
              <a:gd name="connsiteX8400" fmla="*/ 1391742 w 3461505"/>
              <a:gd name="connsiteY8400" fmla="*/ 4630719 h 4662559"/>
              <a:gd name="connsiteX8401" fmla="*/ 1392771 w 3461505"/>
              <a:gd name="connsiteY8401" fmla="*/ 4633581 h 4662559"/>
              <a:gd name="connsiteX8402" fmla="*/ 1395064 w 3461505"/>
              <a:gd name="connsiteY8402" fmla="*/ 4635128 h 4662559"/>
              <a:gd name="connsiteX8403" fmla="*/ 1397175 w 3461505"/>
              <a:gd name="connsiteY8403" fmla="*/ 4639457 h 4662559"/>
              <a:gd name="connsiteX8404" fmla="*/ 1383494 w 3461505"/>
              <a:gd name="connsiteY8404" fmla="*/ 4574170 h 4662559"/>
              <a:gd name="connsiteX8405" fmla="*/ 1372302 w 3461505"/>
              <a:gd name="connsiteY8405" fmla="*/ 4535347 h 4662559"/>
              <a:gd name="connsiteX8406" fmla="*/ 1379150 w 3461505"/>
              <a:gd name="connsiteY8406" fmla="*/ 4546077 h 4662559"/>
              <a:gd name="connsiteX8407" fmla="*/ 1380835 w 3461505"/>
              <a:gd name="connsiteY8407" fmla="*/ 4556904 h 4662559"/>
              <a:gd name="connsiteX8408" fmla="*/ 1382720 w 3461505"/>
              <a:gd name="connsiteY8408" fmla="*/ 4564689 h 4662559"/>
              <a:gd name="connsiteX8409" fmla="*/ 1390145 w 3461505"/>
              <a:gd name="connsiteY8409" fmla="*/ 4579276 h 4662559"/>
              <a:gd name="connsiteX8410" fmla="*/ 1398238 w 3461505"/>
              <a:gd name="connsiteY8410" fmla="*/ 4583647 h 4662559"/>
              <a:gd name="connsiteX8411" fmla="*/ 1392726 w 3461505"/>
              <a:gd name="connsiteY8411" fmla="*/ 4558141 h 4662559"/>
              <a:gd name="connsiteX8412" fmla="*/ 1389150 w 3461505"/>
              <a:gd name="connsiteY8412" fmla="*/ 4557907 h 4662559"/>
              <a:gd name="connsiteX8413" fmla="*/ 1387958 w 3461505"/>
              <a:gd name="connsiteY8413" fmla="*/ 4557829 h 4662559"/>
              <a:gd name="connsiteX8414" fmla="*/ 1385938 w 3461505"/>
              <a:gd name="connsiteY8414" fmla="*/ 4552109 h 4662559"/>
              <a:gd name="connsiteX8415" fmla="*/ 1388140 w 3461505"/>
              <a:gd name="connsiteY8415" fmla="*/ 4555047 h 4662559"/>
              <a:gd name="connsiteX8416" fmla="*/ 1379423 w 3461505"/>
              <a:gd name="connsiteY8416" fmla="*/ 4509888 h 4662559"/>
              <a:gd name="connsiteX8417" fmla="*/ 1384837 w 3461505"/>
              <a:gd name="connsiteY8417" fmla="*/ 4517113 h 4662559"/>
              <a:gd name="connsiteX8418" fmla="*/ 1390706 w 3461505"/>
              <a:gd name="connsiteY8418" fmla="*/ 4518895 h 4662559"/>
              <a:gd name="connsiteX8419" fmla="*/ 1392544 w 3461505"/>
              <a:gd name="connsiteY8419" fmla="*/ 4527397 h 4662559"/>
              <a:gd name="connsiteX8420" fmla="*/ 1397312 w 3461505"/>
              <a:gd name="connsiteY8420" fmla="*/ 4527709 h 4662559"/>
              <a:gd name="connsiteX8421" fmla="*/ 1399878 w 3461505"/>
              <a:gd name="connsiteY8421" fmla="*/ 4525083 h 4662559"/>
              <a:gd name="connsiteX8422" fmla="*/ 1397585 w 3461505"/>
              <a:gd name="connsiteY8422" fmla="*/ 4523536 h 4662559"/>
              <a:gd name="connsiteX8423" fmla="*/ 1395292 w 3461505"/>
              <a:gd name="connsiteY8423" fmla="*/ 4521989 h 4662559"/>
              <a:gd name="connsiteX8424" fmla="*/ 1395475 w 3461505"/>
              <a:gd name="connsiteY8424" fmla="*/ 4519207 h 4662559"/>
              <a:gd name="connsiteX8425" fmla="*/ 1397859 w 3461505"/>
              <a:gd name="connsiteY8425" fmla="*/ 4519363 h 4662559"/>
              <a:gd name="connsiteX8426" fmla="*/ 1390889 w 3461505"/>
              <a:gd name="connsiteY8426" fmla="*/ 4516113 h 4662559"/>
              <a:gd name="connsiteX8427" fmla="*/ 1392764 w 3461505"/>
              <a:gd name="connsiteY8427" fmla="*/ 4505758 h 4662559"/>
              <a:gd name="connsiteX8428" fmla="*/ 1393987 w 3461505"/>
              <a:gd name="connsiteY8428" fmla="*/ 4507224 h 4662559"/>
              <a:gd name="connsiteX8429" fmla="*/ 1388034 w 3461505"/>
              <a:gd name="connsiteY8429" fmla="*/ 4486590 h 4662559"/>
              <a:gd name="connsiteX8430" fmla="*/ 1386652 w 3461505"/>
              <a:gd name="connsiteY8430" fmla="*/ 4471133 h 4662559"/>
              <a:gd name="connsiteX8431" fmla="*/ 1373805 w 3461505"/>
              <a:gd name="connsiteY8431" fmla="*/ 4447940 h 4662559"/>
              <a:gd name="connsiteX8432" fmla="*/ 1376189 w 3461505"/>
              <a:gd name="connsiteY8432" fmla="*/ 4448096 h 4662559"/>
              <a:gd name="connsiteX8433" fmla="*/ 1376371 w 3461505"/>
              <a:gd name="connsiteY8433" fmla="*/ 4445314 h 4662559"/>
              <a:gd name="connsiteX8434" fmla="*/ 1370921 w 3461505"/>
              <a:gd name="connsiteY8434" fmla="*/ 4434136 h 4662559"/>
              <a:gd name="connsiteX8435" fmla="*/ 1370024 w 3461505"/>
              <a:gd name="connsiteY8435" fmla="*/ 4429531 h 4662559"/>
              <a:gd name="connsiteX8436" fmla="*/ 1364621 w 3461505"/>
              <a:gd name="connsiteY8436" fmla="*/ 4400377 h 4662559"/>
              <a:gd name="connsiteX8437" fmla="*/ 1364938 w 3461505"/>
              <a:gd name="connsiteY8437" fmla="*/ 4401259 h 4662559"/>
              <a:gd name="connsiteX8438" fmla="*/ 1368173 w 3461505"/>
              <a:gd name="connsiteY8438" fmla="*/ 4416838 h 4662559"/>
              <a:gd name="connsiteX8439" fmla="*/ 1372689 w 3461505"/>
              <a:gd name="connsiteY8439" fmla="*/ 4422721 h 4662559"/>
              <a:gd name="connsiteX8440" fmla="*/ 1381872 w 3461505"/>
              <a:gd name="connsiteY8440" fmla="*/ 4449865 h 4662559"/>
              <a:gd name="connsiteX8441" fmla="*/ 1391056 w 3461505"/>
              <a:gd name="connsiteY8441" fmla="*/ 4477009 h 4662559"/>
              <a:gd name="connsiteX8442" fmla="*/ 1384716 w 3461505"/>
              <a:gd name="connsiteY8442" fmla="*/ 4445860 h 4662559"/>
              <a:gd name="connsiteX8443" fmla="*/ 1380760 w 3461505"/>
              <a:gd name="connsiteY8443" fmla="*/ 4414868 h 4662559"/>
              <a:gd name="connsiteX8444" fmla="*/ 1384800 w 3461505"/>
              <a:gd name="connsiteY8444" fmla="*/ 4426308 h 4662559"/>
              <a:gd name="connsiteX8445" fmla="*/ 1388839 w 3461505"/>
              <a:gd name="connsiteY8445" fmla="*/ 4437749 h 4662559"/>
              <a:gd name="connsiteX8446" fmla="*/ 1386698 w 3461505"/>
              <a:gd name="connsiteY8446" fmla="*/ 4434893 h 4662559"/>
              <a:gd name="connsiteX8447" fmla="*/ 1388324 w 3461505"/>
              <a:gd name="connsiteY8447" fmla="*/ 4439461 h 4662559"/>
              <a:gd name="connsiteX8448" fmla="*/ 1397426 w 3461505"/>
              <a:gd name="connsiteY8448" fmla="*/ 4464854 h 4662559"/>
              <a:gd name="connsiteX8449" fmla="*/ 1417975 w 3461505"/>
              <a:gd name="connsiteY8449" fmla="*/ 4520681 h 4662559"/>
              <a:gd name="connsiteX8450" fmla="*/ 1421791 w 3461505"/>
              <a:gd name="connsiteY8450" fmla="*/ 4532107 h 4662559"/>
              <a:gd name="connsiteX8451" fmla="*/ 1424306 w 3461505"/>
              <a:gd name="connsiteY8451" fmla="*/ 4546241 h 4662559"/>
              <a:gd name="connsiteX8452" fmla="*/ 1423946 w 3461505"/>
              <a:gd name="connsiteY8452" fmla="*/ 4551750 h 4662559"/>
              <a:gd name="connsiteX8453" fmla="*/ 1438966 w 3461505"/>
              <a:gd name="connsiteY8453" fmla="*/ 4586316 h 4662559"/>
              <a:gd name="connsiteX8454" fmla="*/ 1438468 w 3461505"/>
              <a:gd name="connsiteY8454" fmla="*/ 4576505 h 4662559"/>
              <a:gd name="connsiteX8455" fmla="*/ 1435585 w 3461505"/>
              <a:gd name="connsiteY8455" fmla="*/ 4566537 h 4662559"/>
              <a:gd name="connsiteX8456" fmla="*/ 1440059 w 3461505"/>
              <a:gd name="connsiteY8456" fmla="*/ 4569624 h 4662559"/>
              <a:gd name="connsiteX8457" fmla="*/ 1439133 w 3461505"/>
              <a:gd name="connsiteY8457" fmla="*/ 4547212 h 4662559"/>
              <a:gd name="connsiteX8458" fmla="*/ 1438146 w 3461505"/>
              <a:gd name="connsiteY8458" fmla="*/ 4547148 h 4662559"/>
              <a:gd name="connsiteX8459" fmla="*/ 1436977 w 3461505"/>
              <a:gd name="connsiteY8459" fmla="*/ 4549865 h 4662559"/>
              <a:gd name="connsiteX8460" fmla="*/ 1433719 w 3461505"/>
              <a:gd name="connsiteY8460" fmla="*/ 4538476 h 4662559"/>
              <a:gd name="connsiteX8461" fmla="*/ 1432915 w 3461505"/>
              <a:gd name="connsiteY8461" fmla="*/ 4535629 h 4662559"/>
              <a:gd name="connsiteX8462" fmla="*/ 1435876 w 3461505"/>
              <a:gd name="connsiteY8462" fmla="*/ 4535823 h 4662559"/>
              <a:gd name="connsiteX8463" fmla="*/ 1433181 w 3461505"/>
              <a:gd name="connsiteY8463" fmla="*/ 4529042 h 4662559"/>
              <a:gd name="connsiteX8464" fmla="*/ 1430980 w 3461505"/>
              <a:gd name="connsiteY8464" fmla="*/ 4524327 h 4662559"/>
              <a:gd name="connsiteX8465" fmla="*/ 1429035 w 3461505"/>
              <a:gd name="connsiteY8465" fmla="*/ 4518612 h 4662559"/>
              <a:gd name="connsiteX8466" fmla="*/ 1433181 w 3461505"/>
              <a:gd name="connsiteY8466" fmla="*/ 4529042 h 4662559"/>
              <a:gd name="connsiteX8467" fmla="*/ 1435016 w 3461505"/>
              <a:gd name="connsiteY8467" fmla="*/ 4532973 h 4662559"/>
              <a:gd name="connsiteX8468" fmla="*/ 1451703 w 3461505"/>
              <a:gd name="connsiteY8468" fmla="*/ 4559495 h 4662559"/>
              <a:gd name="connsiteX8469" fmla="*/ 1465390 w 3461505"/>
              <a:gd name="connsiteY8469" fmla="*/ 4596996 h 4662559"/>
              <a:gd name="connsiteX8470" fmla="*/ 1467558 w 3461505"/>
              <a:gd name="connsiteY8470" fmla="*/ 4581903 h 4662559"/>
              <a:gd name="connsiteX8471" fmla="*/ 1465245 w 3461505"/>
              <a:gd name="connsiteY8471" fmla="*/ 4564377 h 4662559"/>
              <a:gd name="connsiteX8472" fmla="*/ 1475668 w 3461505"/>
              <a:gd name="connsiteY8472" fmla="*/ 4581168 h 4662559"/>
              <a:gd name="connsiteX8473" fmla="*/ 1486976 w 3461505"/>
              <a:gd name="connsiteY8473" fmla="*/ 4584441 h 4662559"/>
              <a:gd name="connsiteX8474" fmla="*/ 1479322 w 3461505"/>
              <a:gd name="connsiteY8474" fmla="*/ 4563072 h 4662559"/>
              <a:gd name="connsiteX8475" fmla="*/ 1468582 w 3461505"/>
              <a:gd name="connsiteY8475" fmla="*/ 4554554 h 4662559"/>
              <a:gd name="connsiteX8476" fmla="*/ 1464586 w 3461505"/>
              <a:gd name="connsiteY8476" fmla="*/ 4529322 h 4662559"/>
              <a:gd name="connsiteX8477" fmla="*/ 1458510 w 3461505"/>
              <a:gd name="connsiteY8477" fmla="*/ 4500985 h 4662559"/>
              <a:gd name="connsiteX8478" fmla="*/ 1461943 w 3461505"/>
              <a:gd name="connsiteY8478" fmla="*/ 4517974 h 4662559"/>
              <a:gd name="connsiteX8479" fmla="*/ 1461196 w 3461505"/>
              <a:gd name="connsiteY8479" fmla="*/ 4529100 h 4662559"/>
              <a:gd name="connsiteX8480" fmla="*/ 1457690 w 3461505"/>
              <a:gd name="connsiteY8480" fmla="*/ 4513504 h 4662559"/>
              <a:gd name="connsiteX8481" fmla="*/ 1454185 w 3461505"/>
              <a:gd name="connsiteY8481" fmla="*/ 4497908 h 4662559"/>
              <a:gd name="connsiteX8482" fmla="*/ 1452977 w 3461505"/>
              <a:gd name="connsiteY8482" fmla="*/ 4499226 h 4662559"/>
              <a:gd name="connsiteX8483" fmla="*/ 1451768 w 3461505"/>
              <a:gd name="connsiteY8483" fmla="*/ 4500543 h 4662559"/>
              <a:gd name="connsiteX8484" fmla="*/ 1441487 w 3461505"/>
              <a:gd name="connsiteY8484" fmla="*/ 4474725 h 4662559"/>
              <a:gd name="connsiteX8485" fmla="*/ 1431389 w 3461505"/>
              <a:gd name="connsiteY8485" fmla="*/ 4446124 h 4662559"/>
              <a:gd name="connsiteX8486" fmla="*/ 1430652 w 3461505"/>
              <a:gd name="connsiteY8486" fmla="*/ 4439091 h 4662559"/>
              <a:gd name="connsiteX8487" fmla="*/ 1432118 w 3461505"/>
              <a:gd name="connsiteY8487" fmla="*/ 4434996 h 4662559"/>
              <a:gd name="connsiteX8488" fmla="*/ 1424222 w 3461505"/>
              <a:gd name="connsiteY8488" fmla="*/ 4409333 h 4662559"/>
              <a:gd name="connsiteX8489" fmla="*/ 1423295 w 3461505"/>
              <a:gd name="connsiteY8489" fmla="*/ 4386921 h 4662559"/>
              <a:gd name="connsiteX8490" fmla="*/ 1420911 w 3461505"/>
              <a:gd name="connsiteY8490" fmla="*/ 4386765 h 4662559"/>
              <a:gd name="connsiteX8491" fmla="*/ 1422931 w 3461505"/>
              <a:gd name="connsiteY8491" fmla="*/ 4392485 h 4662559"/>
              <a:gd name="connsiteX8492" fmla="*/ 1419972 w 3461505"/>
              <a:gd name="connsiteY8492" fmla="*/ 4387402 h 4662559"/>
              <a:gd name="connsiteX8493" fmla="*/ 1419908 w 3461505"/>
              <a:gd name="connsiteY8493" fmla="*/ 4384247 h 4662559"/>
              <a:gd name="connsiteX8494" fmla="*/ 1420911 w 3461505"/>
              <a:gd name="connsiteY8494" fmla="*/ 4386765 h 4662559"/>
              <a:gd name="connsiteX8495" fmla="*/ 1421640 w 3461505"/>
              <a:gd name="connsiteY8495" fmla="*/ 4375637 h 4662559"/>
              <a:gd name="connsiteX8496" fmla="*/ 1420813 w 3461505"/>
              <a:gd name="connsiteY8496" fmla="*/ 4369995 h 4662559"/>
              <a:gd name="connsiteX8497" fmla="*/ 1422124 w 3461505"/>
              <a:gd name="connsiteY8497" fmla="*/ 4365375 h 4662559"/>
              <a:gd name="connsiteX8498" fmla="*/ 1420167 w 3461505"/>
              <a:gd name="connsiteY8498" fmla="*/ 4361571 h 4662559"/>
              <a:gd name="connsiteX8499" fmla="*/ 1419613 w 3461505"/>
              <a:gd name="connsiteY8499" fmla="*/ 4351756 h 4662559"/>
              <a:gd name="connsiteX8500" fmla="*/ 1419059 w 3461505"/>
              <a:gd name="connsiteY8500" fmla="*/ 4341941 h 4662559"/>
              <a:gd name="connsiteX8501" fmla="*/ 1431177 w 3461505"/>
              <a:gd name="connsiteY8501" fmla="*/ 4376262 h 4662559"/>
              <a:gd name="connsiteX8502" fmla="*/ 1437236 w 3461505"/>
              <a:gd name="connsiteY8502" fmla="*/ 4393422 h 4662559"/>
              <a:gd name="connsiteX8503" fmla="*/ 1434571 w 3461505"/>
              <a:gd name="connsiteY8503" fmla="*/ 4379278 h 4662559"/>
              <a:gd name="connsiteX8504" fmla="*/ 1431906 w 3461505"/>
              <a:gd name="connsiteY8504" fmla="*/ 4365134 h 4662559"/>
              <a:gd name="connsiteX8505" fmla="*/ 1434108 w 3461505"/>
              <a:gd name="connsiteY8505" fmla="*/ 4368072 h 4662559"/>
              <a:gd name="connsiteX8506" fmla="*/ 1435945 w 3461505"/>
              <a:gd name="connsiteY8506" fmla="*/ 4376574 h 4662559"/>
              <a:gd name="connsiteX8507" fmla="*/ 1437782 w 3461505"/>
              <a:gd name="connsiteY8507" fmla="*/ 4385077 h 4662559"/>
              <a:gd name="connsiteX8508" fmla="*/ 1441457 w 3461505"/>
              <a:gd name="connsiteY8508" fmla="*/ 4402081 h 4662559"/>
              <a:gd name="connsiteX8509" fmla="*/ 1440447 w 3461505"/>
              <a:gd name="connsiteY8509" fmla="*/ 4399221 h 4662559"/>
              <a:gd name="connsiteX8510" fmla="*/ 1439438 w 3461505"/>
              <a:gd name="connsiteY8510" fmla="*/ 4396361 h 4662559"/>
              <a:gd name="connsiteX8511" fmla="*/ 1446358 w 3461505"/>
              <a:gd name="connsiteY8511" fmla="*/ 4416371 h 4662559"/>
              <a:gd name="connsiteX8512" fmla="*/ 1448621 w 3461505"/>
              <a:gd name="connsiteY8512" fmla="*/ 4436077 h 4662559"/>
              <a:gd name="connsiteX8513" fmla="*/ 1448473 w 3461505"/>
              <a:gd name="connsiteY8513" fmla="*/ 4435769 h 4662559"/>
              <a:gd name="connsiteX8514" fmla="*/ 1449411 w 3461505"/>
              <a:gd name="connsiteY8514" fmla="*/ 4441717 h 4662559"/>
              <a:gd name="connsiteX8515" fmla="*/ 1449739 w 3461505"/>
              <a:gd name="connsiteY8515" fmla="*/ 4444029 h 4662559"/>
              <a:gd name="connsiteX8516" fmla="*/ 1448625 w 3461505"/>
              <a:gd name="connsiteY8516" fmla="*/ 4438871 h 4662559"/>
              <a:gd name="connsiteX8517" fmla="*/ 1446423 w 3461505"/>
              <a:gd name="connsiteY8517" fmla="*/ 4435933 h 4662559"/>
              <a:gd name="connsiteX8518" fmla="*/ 1448442 w 3461505"/>
              <a:gd name="connsiteY8518" fmla="*/ 4441653 h 4662559"/>
              <a:gd name="connsiteX8519" fmla="*/ 1450048 w 3461505"/>
              <a:gd name="connsiteY8519" fmla="*/ 4446200 h 4662559"/>
              <a:gd name="connsiteX8520" fmla="*/ 1450813 w 3461505"/>
              <a:gd name="connsiteY8520" fmla="*/ 4451587 h 4662559"/>
              <a:gd name="connsiteX8521" fmla="*/ 1453802 w 3461505"/>
              <a:gd name="connsiteY8521" fmla="*/ 4464356 h 4662559"/>
              <a:gd name="connsiteX8522" fmla="*/ 1457650 w 3461505"/>
              <a:gd name="connsiteY8522" fmla="*/ 4459020 h 4662559"/>
              <a:gd name="connsiteX8523" fmla="*/ 1457720 w 3461505"/>
              <a:gd name="connsiteY8523" fmla="*/ 4453437 h 4662559"/>
              <a:gd name="connsiteX8524" fmla="*/ 1459336 w 3461505"/>
              <a:gd name="connsiteY8524" fmla="*/ 4448612 h 4662559"/>
              <a:gd name="connsiteX8525" fmla="*/ 1457387 w 3461505"/>
              <a:gd name="connsiteY8525" fmla="*/ 4445033 h 4662559"/>
              <a:gd name="connsiteX8526" fmla="*/ 1458743 w 3461505"/>
              <a:gd name="connsiteY8526" fmla="*/ 4442328 h 4662559"/>
              <a:gd name="connsiteX8527" fmla="*/ 1460099 w 3461505"/>
              <a:gd name="connsiteY8527" fmla="*/ 4439623 h 4662559"/>
              <a:gd name="connsiteX8528" fmla="*/ 1466708 w 3461505"/>
              <a:gd name="connsiteY8528" fmla="*/ 4463804 h 4662559"/>
              <a:gd name="connsiteX8529" fmla="*/ 1476210 w 3461505"/>
              <a:gd name="connsiteY8529" fmla="*/ 4479793 h 4662559"/>
              <a:gd name="connsiteX8530" fmla="*/ 1486784 w 3461505"/>
              <a:gd name="connsiteY8530" fmla="*/ 4515410 h 4662559"/>
              <a:gd name="connsiteX8531" fmla="*/ 1493029 w 3461505"/>
              <a:gd name="connsiteY8531" fmla="*/ 4545155 h 4662559"/>
              <a:gd name="connsiteX8532" fmla="*/ 1489101 w 3461505"/>
              <a:gd name="connsiteY8532" fmla="*/ 4533722 h 4662559"/>
              <a:gd name="connsiteX8533" fmla="*/ 1485174 w 3461505"/>
              <a:gd name="connsiteY8533" fmla="*/ 4522289 h 4662559"/>
              <a:gd name="connsiteX8534" fmla="*/ 1487746 w 3461505"/>
              <a:gd name="connsiteY8534" fmla="*/ 4536427 h 4662559"/>
              <a:gd name="connsiteX8535" fmla="*/ 1497176 w 3461505"/>
              <a:gd name="connsiteY8535" fmla="*/ 4553809 h 4662559"/>
              <a:gd name="connsiteX8536" fmla="*/ 1497784 w 3461505"/>
              <a:gd name="connsiteY8536" fmla="*/ 4562230 h 4662559"/>
              <a:gd name="connsiteX8537" fmla="*/ 1496629 w 3461505"/>
              <a:gd name="connsiteY8537" fmla="*/ 4562155 h 4662559"/>
              <a:gd name="connsiteX8538" fmla="*/ 1502540 w 3461505"/>
              <a:gd name="connsiteY8538" fmla="*/ 4579305 h 4662559"/>
              <a:gd name="connsiteX8539" fmla="*/ 1511567 w 3461505"/>
              <a:gd name="connsiteY8539" fmla="*/ 4591631 h 4662559"/>
              <a:gd name="connsiteX8540" fmla="*/ 1508814 w 3461505"/>
              <a:gd name="connsiteY8540" fmla="*/ 4590892 h 4662559"/>
              <a:gd name="connsiteX8541" fmla="*/ 1510030 w 3461505"/>
              <a:gd name="connsiteY8541" fmla="*/ 4607735 h 4662559"/>
              <a:gd name="connsiteX8542" fmla="*/ 1512559 w 3461505"/>
              <a:gd name="connsiteY8542" fmla="*/ 4605107 h 4662559"/>
              <a:gd name="connsiteX8543" fmla="*/ 1517580 w 3461505"/>
              <a:gd name="connsiteY8543" fmla="*/ 4599848 h 4662559"/>
              <a:gd name="connsiteX8544" fmla="*/ 1528366 w 3461505"/>
              <a:gd name="connsiteY8544" fmla="*/ 4614524 h 4662559"/>
              <a:gd name="connsiteX8545" fmla="*/ 1538932 w 3461505"/>
              <a:gd name="connsiteY8545" fmla="*/ 4631980 h 4662559"/>
              <a:gd name="connsiteX8546" fmla="*/ 1522775 w 3461505"/>
              <a:gd name="connsiteY8546" fmla="*/ 4586219 h 4662559"/>
              <a:gd name="connsiteX8547" fmla="*/ 1523686 w 3461505"/>
              <a:gd name="connsiteY8547" fmla="*/ 4572309 h 4662559"/>
              <a:gd name="connsiteX8548" fmla="*/ 1520475 w 3461505"/>
              <a:gd name="connsiteY8548" fmla="*/ 4566511 h 4662559"/>
              <a:gd name="connsiteX8549" fmla="*/ 1517263 w 3461505"/>
              <a:gd name="connsiteY8549" fmla="*/ 4560712 h 4662559"/>
              <a:gd name="connsiteX8550" fmla="*/ 1510376 w 3461505"/>
              <a:gd name="connsiteY8550" fmla="*/ 4537910 h 4662559"/>
              <a:gd name="connsiteX8551" fmla="*/ 1503490 w 3461505"/>
              <a:gd name="connsiteY8551" fmla="*/ 4515107 h 4662559"/>
              <a:gd name="connsiteX8552" fmla="*/ 1508440 w 3461505"/>
              <a:gd name="connsiteY8552" fmla="*/ 4512638 h 4662559"/>
              <a:gd name="connsiteX8553" fmla="*/ 1513209 w 3461505"/>
              <a:gd name="connsiteY8553" fmla="*/ 4512950 h 4662559"/>
              <a:gd name="connsiteX8554" fmla="*/ 1511925 w 3461505"/>
              <a:gd name="connsiteY8554" fmla="*/ 4514263 h 4662559"/>
              <a:gd name="connsiteX8555" fmla="*/ 1510460 w 3461505"/>
              <a:gd name="connsiteY8555" fmla="*/ 4518358 h 4662559"/>
              <a:gd name="connsiteX8556" fmla="*/ 1517612 w 3461505"/>
              <a:gd name="connsiteY8556" fmla="*/ 4518826 h 4662559"/>
              <a:gd name="connsiteX8557" fmla="*/ 1521287 w 3461505"/>
              <a:gd name="connsiteY8557" fmla="*/ 4535831 h 4662559"/>
              <a:gd name="connsiteX8558" fmla="*/ 1534316 w 3461505"/>
              <a:gd name="connsiteY8558" fmla="*/ 4556242 h 4662559"/>
              <a:gd name="connsiteX8559" fmla="*/ 1536001 w 3461505"/>
              <a:gd name="connsiteY8559" fmla="*/ 4567069 h 4662559"/>
              <a:gd name="connsiteX8560" fmla="*/ 1537886 w 3461505"/>
              <a:gd name="connsiteY8560" fmla="*/ 4574854 h 4662559"/>
              <a:gd name="connsiteX8561" fmla="*/ 1545311 w 3461505"/>
              <a:gd name="connsiteY8561" fmla="*/ 4589441 h 4662559"/>
              <a:gd name="connsiteX8562" fmla="*/ 1553404 w 3461505"/>
              <a:gd name="connsiteY8562" fmla="*/ 4593813 h 4662559"/>
              <a:gd name="connsiteX8563" fmla="*/ 1547892 w 3461505"/>
              <a:gd name="connsiteY8563" fmla="*/ 4568307 h 4662559"/>
              <a:gd name="connsiteX8564" fmla="*/ 1544316 w 3461505"/>
              <a:gd name="connsiteY8564" fmla="*/ 4568072 h 4662559"/>
              <a:gd name="connsiteX8565" fmla="*/ 1543124 w 3461505"/>
              <a:gd name="connsiteY8565" fmla="*/ 4567994 h 4662559"/>
              <a:gd name="connsiteX8566" fmla="*/ 1541104 w 3461505"/>
              <a:gd name="connsiteY8566" fmla="*/ 4562274 h 4662559"/>
              <a:gd name="connsiteX8567" fmla="*/ 1543306 w 3461505"/>
              <a:gd name="connsiteY8567" fmla="*/ 4565212 h 4662559"/>
              <a:gd name="connsiteX8568" fmla="*/ 1533474 w 3461505"/>
              <a:gd name="connsiteY8568" fmla="*/ 4514278 h 4662559"/>
              <a:gd name="connsiteX8569" fmla="*/ 1528227 w 3461505"/>
              <a:gd name="connsiteY8569" fmla="*/ 4466437 h 4662559"/>
              <a:gd name="connsiteX8570" fmla="*/ 1530318 w 3461505"/>
              <a:gd name="connsiteY8570" fmla="*/ 4468712 h 4662559"/>
              <a:gd name="connsiteX8571" fmla="*/ 1529670 w 3461505"/>
              <a:gd name="connsiteY8571" fmla="*/ 4462690 h 4662559"/>
              <a:gd name="connsiteX8572" fmla="*/ 1525190 w 3461505"/>
              <a:gd name="connsiteY8572" fmla="*/ 4439696 h 4662559"/>
              <a:gd name="connsiteX8573" fmla="*/ 1518114 w 3461505"/>
              <a:gd name="connsiteY8573" fmla="*/ 4401515 h 4662559"/>
              <a:gd name="connsiteX8574" fmla="*/ 1517104 w 3461505"/>
              <a:gd name="connsiteY8574" fmla="*/ 4398654 h 4662559"/>
              <a:gd name="connsiteX8575" fmla="*/ 1516277 w 3461505"/>
              <a:gd name="connsiteY8575" fmla="*/ 4393012 h 4662559"/>
              <a:gd name="connsiteX8576" fmla="*/ 1522882 w 3461505"/>
              <a:gd name="connsiteY8576" fmla="*/ 4401827 h 4662559"/>
              <a:gd name="connsiteX8577" fmla="*/ 1523065 w 3461505"/>
              <a:gd name="connsiteY8577" fmla="*/ 4399045 h 4662559"/>
              <a:gd name="connsiteX8578" fmla="*/ 1525267 w 3461505"/>
              <a:gd name="connsiteY8578" fmla="*/ 4401983 h 4662559"/>
              <a:gd name="connsiteX8579" fmla="*/ 1521774 w 3461505"/>
              <a:gd name="connsiteY8579" fmla="*/ 4382197 h 4662559"/>
              <a:gd name="connsiteX8580" fmla="*/ 1516262 w 3461505"/>
              <a:gd name="connsiteY8580" fmla="*/ 4356691 h 4662559"/>
              <a:gd name="connsiteX8581" fmla="*/ 1521030 w 3461505"/>
              <a:gd name="connsiteY8581" fmla="*/ 4357003 h 4662559"/>
              <a:gd name="connsiteX8582" fmla="*/ 1516991 w 3461505"/>
              <a:gd name="connsiteY8582" fmla="*/ 4345563 h 4662559"/>
              <a:gd name="connsiteX8583" fmla="*/ 1515335 w 3461505"/>
              <a:gd name="connsiteY8583" fmla="*/ 4334278 h 4662559"/>
              <a:gd name="connsiteX8584" fmla="*/ 1509740 w 3461505"/>
              <a:gd name="connsiteY8584" fmla="*/ 4328324 h 4662559"/>
              <a:gd name="connsiteX8585" fmla="*/ 1506528 w 3461505"/>
              <a:gd name="connsiteY8585" fmla="*/ 4322526 h 4662559"/>
              <a:gd name="connsiteX8586" fmla="*/ 1503035 w 3461505"/>
              <a:gd name="connsiteY8586" fmla="*/ 4302740 h 4662559"/>
              <a:gd name="connsiteX8587" fmla="*/ 1498996 w 3461505"/>
              <a:gd name="connsiteY8587" fmla="*/ 4291298 h 4662559"/>
              <a:gd name="connsiteX8588" fmla="*/ 1489080 w 3461505"/>
              <a:gd name="connsiteY8588" fmla="*/ 4259917 h 4662559"/>
              <a:gd name="connsiteX8589" fmla="*/ 1481730 w 3461505"/>
              <a:gd name="connsiteY8589" fmla="*/ 4225908 h 4662559"/>
              <a:gd name="connsiteX8590" fmla="*/ 1490910 w 3461505"/>
              <a:gd name="connsiteY8590" fmla="*/ 4250258 h 4662559"/>
              <a:gd name="connsiteX8591" fmla="*/ 1500089 w 3461505"/>
              <a:gd name="connsiteY8591" fmla="*/ 4274607 h 4662559"/>
              <a:gd name="connsiteX8592" fmla="*/ 1506331 w 3461505"/>
              <a:gd name="connsiteY8592" fmla="*/ 4288986 h 4662559"/>
              <a:gd name="connsiteX8593" fmla="*/ 1510370 w 3461505"/>
              <a:gd name="connsiteY8593" fmla="*/ 4300426 h 4662559"/>
              <a:gd name="connsiteX8594" fmla="*/ 1514409 w 3461505"/>
              <a:gd name="connsiteY8594" fmla="*/ 4311866 h 4662559"/>
              <a:gd name="connsiteX8595" fmla="*/ 1517621 w 3461505"/>
              <a:gd name="connsiteY8595" fmla="*/ 4317665 h 4662559"/>
              <a:gd name="connsiteX8596" fmla="*/ 1520833 w 3461505"/>
              <a:gd name="connsiteY8596" fmla="*/ 4323463 h 4662559"/>
              <a:gd name="connsiteX8597" fmla="*/ 1515966 w 3461505"/>
              <a:gd name="connsiteY8597" fmla="*/ 4306381 h 4662559"/>
              <a:gd name="connsiteX8598" fmla="*/ 1506513 w 3461505"/>
              <a:gd name="connsiteY8598" fmla="*/ 4286204 h 4662559"/>
              <a:gd name="connsiteX8599" fmla="*/ 1489098 w 3461505"/>
              <a:gd name="connsiteY8599" fmla="*/ 4243088 h 4662559"/>
              <a:gd name="connsiteX8600" fmla="*/ 1475772 w 3461505"/>
              <a:gd name="connsiteY8600" fmla="*/ 4207982 h 4662559"/>
              <a:gd name="connsiteX8601" fmla="*/ 1473508 w 3461505"/>
              <a:gd name="connsiteY8601" fmla="*/ 4192399 h 4662559"/>
              <a:gd name="connsiteX8602" fmla="*/ 1473724 w 3461505"/>
              <a:gd name="connsiteY8602" fmla="*/ 4189029 h 4662559"/>
              <a:gd name="connsiteX8603" fmla="*/ 1472652 w 3461505"/>
              <a:gd name="connsiteY8603" fmla="*/ 4178098 h 4662559"/>
              <a:gd name="connsiteX8604" fmla="*/ 1476765 w 3461505"/>
              <a:gd name="connsiteY8604" fmla="*/ 4192056 h 4662559"/>
              <a:gd name="connsiteX8605" fmla="*/ 1485208 w 3461505"/>
              <a:gd name="connsiteY8605" fmla="*/ 4209372 h 4662559"/>
              <a:gd name="connsiteX8606" fmla="*/ 1478048 w 3461505"/>
              <a:gd name="connsiteY8606" fmla="*/ 4190743 h 4662559"/>
              <a:gd name="connsiteX8607" fmla="*/ 1472467 w 3461505"/>
              <a:gd name="connsiteY8607" fmla="*/ 4176223 h 4662559"/>
              <a:gd name="connsiteX8608" fmla="*/ 1470827 w 3461505"/>
              <a:gd name="connsiteY8608" fmla="*/ 4159512 h 4662559"/>
              <a:gd name="connsiteX8609" fmla="*/ 1473034 w 3461505"/>
              <a:gd name="connsiteY8609" fmla="*/ 4162446 h 4662559"/>
              <a:gd name="connsiteX8610" fmla="*/ 1469513 w 3461505"/>
              <a:gd name="connsiteY8610" fmla="*/ 4142667 h 4662559"/>
              <a:gd name="connsiteX8611" fmla="*/ 1467664 w 3461505"/>
              <a:gd name="connsiteY8611" fmla="*/ 4134169 h 4662559"/>
              <a:gd name="connsiteX8612" fmla="*/ 1466917 w 3461505"/>
              <a:gd name="connsiteY8612" fmla="*/ 4127138 h 4662559"/>
              <a:gd name="connsiteX8613" fmla="*/ 1465992 w 3461505"/>
              <a:gd name="connsiteY8613" fmla="*/ 4122888 h 4662559"/>
              <a:gd name="connsiteX8614" fmla="*/ 1479051 w 3461505"/>
              <a:gd name="connsiteY8614" fmla="*/ 4143273 h 4662559"/>
              <a:gd name="connsiteX8615" fmla="*/ 1482499 w 3461505"/>
              <a:gd name="connsiteY8615" fmla="*/ 4146930 h 4662559"/>
              <a:gd name="connsiteX8616" fmla="*/ 1483641 w 3461505"/>
              <a:gd name="connsiteY8616" fmla="*/ 4146359 h 4662559"/>
              <a:gd name="connsiteX8617" fmla="*/ 1486056 w 3461505"/>
              <a:gd name="connsiteY8617" fmla="*/ 4150702 h 4662559"/>
              <a:gd name="connsiteX8618" fmla="*/ 1490260 w 3461505"/>
              <a:gd name="connsiteY8618" fmla="*/ 4155159 h 4662559"/>
              <a:gd name="connsiteX8619" fmla="*/ 1486861 w 3461505"/>
              <a:gd name="connsiteY8619" fmla="*/ 4152150 h 4662559"/>
              <a:gd name="connsiteX8620" fmla="*/ 1486056 w 3461505"/>
              <a:gd name="connsiteY8620" fmla="*/ 4150702 h 4662559"/>
              <a:gd name="connsiteX8621" fmla="*/ 1482499 w 3461505"/>
              <a:gd name="connsiteY8621" fmla="*/ 4146930 h 4662559"/>
              <a:gd name="connsiteX8622" fmla="*/ 1481167 w 3461505"/>
              <a:gd name="connsiteY8622" fmla="*/ 4147598 h 4662559"/>
              <a:gd name="connsiteX8623" fmla="*/ 1479051 w 3461505"/>
              <a:gd name="connsiteY8623" fmla="*/ 4143273 h 4662559"/>
              <a:gd name="connsiteX8624" fmla="*/ 1478872 w 3461505"/>
              <a:gd name="connsiteY8624" fmla="*/ 4146056 h 4662559"/>
              <a:gd name="connsiteX8625" fmla="*/ 1476488 w 3461505"/>
              <a:gd name="connsiteY8625" fmla="*/ 4145904 h 4662559"/>
              <a:gd name="connsiteX8626" fmla="*/ 1480039 w 3461505"/>
              <a:gd name="connsiteY8626" fmla="*/ 4151194 h 4662559"/>
              <a:gd name="connsiteX8627" fmla="*/ 1480824 w 3461505"/>
              <a:gd name="connsiteY8627" fmla="*/ 4152965 h 4662559"/>
              <a:gd name="connsiteX8628" fmla="*/ 1480722 w 3461505"/>
              <a:gd name="connsiteY8628" fmla="*/ 4154554 h 4662559"/>
              <a:gd name="connsiteX8629" fmla="*/ 1481551 w 3461505"/>
              <a:gd name="connsiteY8629" fmla="*/ 4154606 h 4662559"/>
              <a:gd name="connsiteX8630" fmla="*/ 1481869 w 3461505"/>
              <a:gd name="connsiteY8630" fmla="*/ 4155325 h 4662559"/>
              <a:gd name="connsiteX8631" fmla="*/ 1480365 w 3461505"/>
              <a:gd name="connsiteY8631" fmla="*/ 4160118 h 4662559"/>
              <a:gd name="connsiteX8632" fmla="*/ 1482750 w 3461505"/>
              <a:gd name="connsiteY8632" fmla="*/ 4160270 h 4662559"/>
              <a:gd name="connsiteX8633" fmla="*/ 1484867 w 3461505"/>
              <a:gd name="connsiteY8633" fmla="*/ 4164594 h 4662559"/>
              <a:gd name="connsiteX8634" fmla="*/ 1486983 w 3461505"/>
              <a:gd name="connsiteY8634" fmla="*/ 4168920 h 4662559"/>
              <a:gd name="connsiteX8635" fmla="*/ 1486059 w 3461505"/>
              <a:gd name="connsiteY8635" fmla="*/ 4164670 h 4662559"/>
              <a:gd name="connsiteX8636" fmla="*/ 1485134 w 3461505"/>
              <a:gd name="connsiteY8636" fmla="*/ 4160422 h 4662559"/>
              <a:gd name="connsiteX8637" fmla="*/ 1492287 w 3461505"/>
              <a:gd name="connsiteY8637" fmla="*/ 4160876 h 4662559"/>
              <a:gd name="connsiteX8638" fmla="*/ 1492109 w 3461505"/>
              <a:gd name="connsiteY8638" fmla="*/ 4163658 h 4662559"/>
              <a:gd name="connsiteX8639" fmla="*/ 1495775 w 3461505"/>
              <a:gd name="connsiteY8639" fmla="*/ 4162495 h 4662559"/>
              <a:gd name="connsiteX8640" fmla="*/ 1499441 w 3461505"/>
              <a:gd name="connsiteY8640" fmla="*/ 4161330 h 4662559"/>
              <a:gd name="connsiteX8641" fmla="*/ 1497056 w 3461505"/>
              <a:gd name="connsiteY8641" fmla="*/ 4161179 h 4662559"/>
              <a:gd name="connsiteX8642" fmla="*/ 1496580 w 3461505"/>
              <a:gd name="connsiteY8642" fmla="*/ 4161149 h 4662559"/>
              <a:gd name="connsiteX8643" fmla="*/ 1499619 w 3461505"/>
              <a:gd name="connsiteY8643" fmla="*/ 4158548 h 4662559"/>
              <a:gd name="connsiteX8644" fmla="*/ 1494850 w 3461505"/>
              <a:gd name="connsiteY8644" fmla="*/ 4158245 h 4662559"/>
              <a:gd name="connsiteX8645" fmla="*/ 1497413 w 3461505"/>
              <a:gd name="connsiteY8645" fmla="*/ 4155614 h 4662559"/>
              <a:gd name="connsiteX8646" fmla="*/ 1498482 w 3461505"/>
              <a:gd name="connsiteY8646" fmla="*/ 4138921 h 4662559"/>
              <a:gd name="connsiteX8647" fmla="*/ 1489479 w 3461505"/>
              <a:gd name="connsiteY8647" fmla="*/ 4129969 h 4662559"/>
              <a:gd name="connsiteX8648" fmla="*/ 1492042 w 3461505"/>
              <a:gd name="connsiteY8648" fmla="*/ 4127338 h 4662559"/>
              <a:gd name="connsiteX8649" fmla="*/ 1485513 w 3461505"/>
              <a:gd name="connsiteY8649" fmla="*/ 4117145 h 4662559"/>
              <a:gd name="connsiteX8650" fmla="*/ 1476599 w 3461505"/>
              <a:gd name="connsiteY8650" fmla="*/ 4106801 h 4662559"/>
              <a:gd name="connsiteX8651" fmla="*/ 1474215 w 3461505"/>
              <a:gd name="connsiteY8651" fmla="*/ 4106649 h 4662559"/>
              <a:gd name="connsiteX8652" fmla="*/ 1469803 w 3461505"/>
              <a:gd name="connsiteY8652" fmla="*/ 4100782 h 4662559"/>
              <a:gd name="connsiteX8653" fmla="*/ 1467864 w 3461505"/>
              <a:gd name="connsiteY8653" fmla="*/ 4093674 h 4662559"/>
              <a:gd name="connsiteX8654" fmla="*/ 1465926 w 3461505"/>
              <a:gd name="connsiteY8654" fmla="*/ 4086567 h 4662559"/>
              <a:gd name="connsiteX8655" fmla="*/ 1470338 w 3461505"/>
              <a:gd name="connsiteY8655" fmla="*/ 4092435 h 4662559"/>
              <a:gd name="connsiteX8656" fmla="*/ 1473825 w 3461505"/>
              <a:gd name="connsiteY8656" fmla="*/ 4094053 h 4662559"/>
              <a:gd name="connsiteX8657" fmla="*/ 1484288 w 3461505"/>
              <a:gd name="connsiteY8657" fmla="*/ 4098909 h 4662559"/>
              <a:gd name="connsiteX8658" fmla="*/ 1486583 w 3461505"/>
              <a:gd name="connsiteY8658" fmla="*/ 4100452 h 4662559"/>
              <a:gd name="connsiteX8659" fmla="*/ 1488878 w 3461505"/>
              <a:gd name="connsiteY8659" fmla="*/ 4101995 h 4662559"/>
              <a:gd name="connsiteX8660" fmla="*/ 1490445 w 3461505"/>
              <a:gd name="connsiteY8660" fmla="*/ 4116061 h 4662559"/>
              <a:gd name="connsiteX8661" fmla="*/ 1492942 w 3461505"/>
              <a:gd name="connsiteY8661" fmla="*/ 4116220 h 4662559"/>
              <a:gd name="connsiteX8662" fmla="*/ 1494706 w 3461505"/>
              <a:gd name="connsiteY8662" fmla="*/ 4127507 h 4662559"/>
              <a:gd name="connsiteX8663" fmla="*/ 1498930 w 3461505"/>
              <a:gd name="connsiteY8663" fmla="*/ 4138949 h 4662559"/>
              <a:gd name="connsiteX8664" fmla="*/ 1499821 w 3461505"/>
              <a:gd name="connsiteY8664" fmla="*/ 4125038 h 4662559"/>
              <a:gd name="connsiteX8665" fmla="*/ 1500535 w 3461505"/>
              <a:gd name="connsiteY8665" fmla="*/ 4113909 h 4662559"/>
              <a:gd name="connsiteX8666" fmla="*/ 1500713 w 3461505"/>
              <a:gd name="connsiteY8666" fmla="*/ 4111127 h 4662559"/>
              <a:gd name="connsiteX8667" fmla="*/ 1505133 w 3461505"/>
              <a:gd name="connsiteY8667" fmla="*/ 4119789 h 4662559"/>
              <a:gd name="connsiteX8668" fmla="*/ 1500535 w 3461505"/>
              <a:gd name="connsiteY8668" fmla="*/ 4113909 h 4662559"/>
              <a:gd name="connsiteX8669" fmla="*/ 1515400 w 3461505"/>
              <a:gd name="connsiteY8669" fmla="*/ 4153965 h 4662559"/>
              <a:gd name="connsiteX8670" fmla="*/ 1518375 w 3461505"/>
              <a:gd name="connsiteY8670" fmla="*/ 4165328 h 4662559"/>
              <a:gd name="connsiteX8671" fmla="*/ 1514865 w 3461505"/>
              <a:gd name="connsiteY8671" fmla="*/ 4162312 h 4662559"/>
              <a:gd name="connsiteX8672" fmla="*/ 1523490 w 3461505"/>
              <a:gd name="connsiteY8672" fmla="*/ 4182414 h 4662559"/>
              <a:gd name="connsiteX8673" fmla="*/ 1523955 w 3461505"/>
              <a:gd name="connsiteY8673" fmla="*/ 4175460 h 4662559"/>
              <a:gd name="connsiteX8674" fmla="*/ 1524203 w 3461505"/>
              <a:gd name="connsiteY8674" fmla="*/ 4171286 h 4662559"/>
              <a:gd name="connsiteX8675" fmla="*/ 1526699 w 3461505"/>
              <a:gd name="connsiteY8675" fmla="*/ 4171444 h 4662559"/>
              <a:gd name="connsiteX8676" fmla="*/ 1529872 w 3461505"/>
              <a:gd name="connsiteY8676" fmla="*/ 4160471 h 4662559"/>
              <a:gd name="connsiteX8677" fmla="*/ 1527234 w 3461505"/>
              <a:gd name="connsiteY8677" fmla="*/ 4163097 h 4662559"/>
              <a:gd name="connsiteX8678" fmla="*/ 1527591 w 3461505"/>
              <a:gd name="connsiteY8678" fmla="*/ 4157533 h 4662559"/>
              <a:gd name="connsiteX8679" fmla="*/ 1527769 w 3461505"/>
              <a:gd name="connsiteY8679" fmla="*/ 4154750 h 4662559"/>
              <a:gd name="connsiteX8680" fmla="*/ 1525451 w 3461505"/>
              <a:gd name="connsiteY8680" fmla="*/ 4151810 h 4662559"/>
              <a:gd name="connsiteX8681" fmla="*/ 1525630 w 3461505"/>
              <a:gd name="connsiteY8681" fmla="*/ 4149028 h 4662559"/>
              <a:gd name="connsiteX8682" fmla="*/ 1527769 w 3461505"/>
              <a:gd name="connsiteY8682" fmla="*/ 4154750 h 4662559"/>
              <a:gd name="connsiteX8683" fmla="*/ 1530229 w 3461505"/>
              <a:gd name="connsiteY8683" fmla="*/ 4154907 h 4662559"/>
              <a:gd name="connsiteX8684" fmla="*/ 1532546 w 3461505"/>
              <a:gd name="connsiteY8684" fmla="*/ 4157848 h 4662559"/>
              <a:gd name="connsiteX8685" fmla="*/ 1536858 w 3461505"/>
              <a:gd name="connsiteY8685" fmla="*/ 4167899 h 4662559"/>
              <a:gd name="connsiteX8686" fmla="*/ 1541209 w 3461505"/>
              <a:gd name="connsiteY8686" fmla="*/ 4177954 h 4662559"/>
              <a:gd name="connsiteX8687" fmla="*/ 1541565 w 3461505"/>
              <a:gd name="connsiteY8687" fmla="*/ 4172389 h 4662559"/>
              <a:gd name="connsiteX8688" fmla="*/ 1541744 w 3461505"/>
              <a:gd name="connsiteY8688" fmla="*/ 4169607 h 4662559"/>
              <a:gd name="connsiteX8689" fmla="*/ 1545985 w 3461505"/>
              <a:gd name="connsiteY8689" fmla="*/ 4181050 h 4662559"/>
              <a:gd name="connsiteX8690" fmla="*/ 1547482 w 3461505"/>
              <a:gd name="connsiteY8690" fmla="*/ 4176956 h 4662559"/>
              <a:gd name="connsiteX8691" fmla="*/ 1548979 w 3461505"/>
              <a:gd name="connsiteY8691" fmla="*/ 4172860 h 4662559"/>
              <a:gd name="connsiteX8692" fmla="*/ 1551007 w 3461505"/>
              <a:gd name="connsiteY8692" fmla="*/ 4178576 h 4662559"/>
              <a:gd name="connsiteX8693" fmla="*/ 1553213 w 3461505"/>
              <a:gd name="connsiteY8693" fmla="*/ 4181510 h 4662559"/>
              <a:gd name="connsiteX8694" fmla="*/ 1554138 w 3461505"/>
              <a:gd name="connsiteY8694" fmla="*/ 4185759 h 4662559"/>
              <a:gd name="connsiteX8695" fmla="*/ 1555062 w 3461505"/>
              <a:gd name="connsiteY8695" fmla="*/ 4190008 h 4662559"/>
              <a:gd name="connsiteX8696" fmla="*/ 1555987 w 3461505"/>
              <a:gd name="connsiteY8696" fmla="*/ 4194257 h 4662559"/>
              <a:gd name="connsiteX8697" fmla="*/ 1556913 w 3461505"/>
              <a:gd name="connsiteY8697" fmla="*/ 4198507 h 4662559"/>
              <a:gd name="connsiteX8698" fmla="*/ 1559119 w 3461505"/>
              <a:gd name="connsiteY8698" fmla="*/ 4201441 h 4662559"/>
              <a:gd name="connsiteX8699" fmla="*/ 1561147 w 3461505"/>
              <a:gd name="connsiteY8699" fmla="*/ 4207157 h 4662559"/>
              <a:gd name="connsiteX8700" fmla="*/ 1562071 w 3461505"/>
              <a:gd name="connsiteY8700" fmla="*/ 4211405 h 4662559"/>
              <a:gd name="connsiteX8701" fmla="*/ 1562996 w 3461505"/>
              <a:gd name="connsiteY8701" fmla="*/ 4215655 h 4662559"/>
              <a:gd name="connsiteX8702" fmla="*/ 1563920 w 3461505"/>
              <a:gd name="connsiteY8702" fmla="*/ 4219904 h 4662559"/>
              <a:gd name="connsiteX8703" fmla="*/ 1564845 w 3461505"/>
              <a:gd name="connsiteY8703" fmla="*/ 4224153 h 4662559"/>
              <a:gd name="connsiteX8704" fmla="*/ 1565771 w 3461505"/>
              <a:gd name="connsiteY8704" fmla="*/ 4228402 h 4662559"/>
              <a:gd name="connsiteX8705" fmla="*/ 1566695 w 3461505"/>
              <a:gd name="connsiteY8705" fmla="*/ 4232652 h 4662559"/>
              <a:gd name="connsiteX8706" fmla="*/ 1571107 w 3461505"/>
              <a:gd name="connsiteY8706" fmla="*/ 4238519 h 4662559"/>
              <a:gd name="connsiteX8707" fmla="*/ 1570929 w 3461505"/>
              <a:gd name="connsiteY8707" fmla="*/ 4241301 h 4662559"/>
              <a:gd name="connsiteX8708" fmla="*/ 1571943 w 3461505"/>
              <a:gd name="connsiteY8708" fmla="*/ 4244159 h 4662559"/>
              <a:gd name="connsiteX8709" fmla="*/ 1572957 w 3461505"/>
              <a:gd name="connsiteY8709" fmla="*/ 4247017 h 4662559"/>
              <a:gd name="connsiteX8710" fmla="*/ 1573848 w 3461505"/>
              <a:gd name="connsiteY8710" fmla="*/ 4233106 h 4662559"/>
              <a:gd name="connsiteX8711" fmla="*/ 1576054 w 3461505"/>
              <a:gd name="connsiteY8711" fmla="*/ 4236040 h 4662559"/>
              <a:gd name="connsiteX8712" fmla="*/ 1574383 w 3461505"/>
              <a:gd name="connsiteY8712" fmla="*/ 4224759 h 4662559"/>
              <a:gd name="connsiteX8713" fmla="*/ 1574561 w 3461505"/>
              <a:gd name="connsiteY8713" fmla="*/ 4221977 h 4662559"/>
              <a:gd name="connsiteX8714" fmla="*/ 1574740 w 3461505"/>
              <a:gd name="connsiteY8714" fmla="*/ 4219195 h 4662559"/>
              <a:gd name="connsiteX8715" fmla="*/ 1576768 w 3461505"/>
              <a:gd name="connsiteY8715" fmla="*/ 4224911 h 4662559"/>
              <a:gd name="connsiteX8716" fmla="*/ 1578885 w 3461505"/>
              <a:gd name="connsiteY8716" fmla="*/ 4229236 h 4662559"/>
              <a:gd name="connsiteX8717" fmla="*/ 1581002 w 3461505"/>
              <a:gd name="connsiteY8717" fmla="*/ 4233561 h 4662559"/>
              <a:gd name="connsiteX8718" fmla="*/ 1581537 w 3461505"/>
              <a:gd name="connsiteY8718" fmla="*/ 4225214 h 4662559"/>
              <a:gd name="connsiteX8719" fmla="*/ 1585113 w 3461505"/>
              <a:gd name="connsiteY8719" fmla="*/ 4225441 h 4662559"/>
              <a:gd name="connsiteX8720" fmla="*/ 1586305 w 3461505"/>
              <a:gd name="connsiteY8720" fmla="*/ 4225517 h 4662559"/>
              <a:gd name="connsiteX8721" fmla="*/ 1586484 w 3461505"/>
              <a:gd name="connsiteY8721" fmla="*/ 4222735 h 4662559"/>
              <a:gd name="connsiteX8722" fmla="*/ 1586662 w 3461505"/>
              <a:gd name="connsiteY8722" fmla="*/ 4219953 h 4662559"/>
              <a:gd name="connsiteX8723" fmla="*/ 1588868 w 3461505"/>
              <a:gd name="connsiteY8723" fmla="*/ 4222886 h 4662559"/>
              <a:gd name="connsiteX8724" fmla="*/ 1589225 w 3461505"/>
              <a:gd name="connsiteY8724" fmla="*/ 4217322 h 4662559"/>
              <a:gd name="connsiteX8725" fmla="*/ 1592859 w 3461505"/>
              <a:gd name="connsiteY8725" fmla="*/ 4222156 h 4662559"/>
              <a:gd name="connsiteX8726" fmla="*/ 1592895 w 3461505"/>
              <a:gd name="connsiteY8726" fmla="*/ 4223841 h 4662559"/>
              <a:gd name="connsiteX8727" fmla="*/ 1592385 w 3461505"/>
              <a:gd name="connsiteY8727" fmla="*/ 4225195 h 4662559"/>
              <a:gd name="connsiteX8728" fmla="*/ 1596397 w 3461505"/>
              <a:gd name="connsiteY8728" fmla="*/ 4220572 h 4662559"/>
              <a:gd name="connsiteX8729" fmla="*/ 1594012 w 3461505"/>
              <a:gd name="connsiteY8729" fmla="*/ 4220419 h 4662559"/>
              <a:gd name="connsiteX8730" fmla="*/ 1596575 w 3461505"/>
              <a:gd name="connsiteY8730" fmla="*/ 4217790 h 4662559"/>
              <a:gd name="connsiteX8731" fmla="*/ 1595561 w 3461505"/>
              <a:gd name="connsiteY8731" fmla="*/ 4214932 h 4662559"/>
              <a:gd name="connsiteX8732" fmla="*/ 1595469 w 3461505"/>
              <a:gd name="connsiteY8732" fmla="*/ 4214305 h 4662559"/>
              <a:gd name="connsiteX8733" fmla="*/ 1594369 w 3461505"/>
              <a:gd name="connsiteY8733" fmla="*/ 4214855 h 4662559"/>
              <a:gd name="connsiteX8734" fmla="*/ 1592163 w 3461505"/>
              <a:gd name="connsiteY8734" fmla="*/ 4211922 h 4662559"/>
              <a:gd name="connsiteX8735" fmla="*/ 1592217 w 3461505"/>
              <a:gd name="connsiteY8735" fmla="*/ 4212618 h 4662559"/>
              <a:gd name="connsiteX8736" fmla="*/ 1591966 w 3461505"/>
              <a:gd name="connsiteY8736" fmla="*/ 4211909 h 4662559"/>
              <a:gd name="connsiteX8737" fmla="*/ 1595063 w 3461505"/>
              <a:gd name="connsiteY8737" fmla="*/ 4200932 h 4662559"/>
              <a:gd name="connsiteX8738" fmla="*/ 1599731 w 3461505"/>
              <a:gd name="connsiteY8738" fmla="*/ 4217990 h 4662559"/>
              <a:gd name="connsiteX8739" fmla="*/ 1600414 w 3461505"/>
              <a:gd name="connsiteY8739" fmla="*/ 4222224 h 4662559"/>
              <a:gd name="connsiteX8740" fmla="*/ 1601096 w 3461505"/>
              <a:gd name="connsiteY8740" fmla="*/ 4226458 h 4662559"/>
              <a:gd name="connsiteX8741" fmla="*/ 1602640 w 3461505"/>
              <a:gd name="connsiteY8741" fmla="*/ 4232143 h 4662559"/>
              <a:gd name="connsiteX8742" fmla="*/ 1601394 w 3461505"/>
              <a:gd name="connsiteY8742" fmla="*/ 4226476 h 4662559"/>
              <a:gd name="connsiteX8743" fmla="*/ 1601929 w 3461505"/>
              <a:gd name="connsiteY8743" fmla="*/ 4218129 h 4662559"/>
              <a:gd name="connsiteX8744" fmla="*/ 1610506 w 3461505"/>
              <a:gd name="connsiteY8744" fmla="*/ 4221469 h 4662559"/>
              <a:gd name="connsiteX8745" fmla="*/ 1612534 w 3461505"/>
              <a:gd name="connsiteY8745" fmla="*/ 4227184 h 4662559"/>
              <a:gd name="connsiteX8746" fmla="*/ 1614740 w 3461505"/>
              <a:gd name="connsiteY8746" fmla="*/ 4230118 h 4662559"/>
              <a:gd name="connsiteX8747" fmla="*/ 1614384 w 3461505"/>
              <a:gd name="connsiteY8747" fmla="*/ 4235682 h 4662559"/>
              <a:gd name="connsiteX8748" fmla="*/ 1618083 w 3461505"/>
              <a:gd name="connsiteY8748" fmla="*/ 4252679 h 4662559"/>
              <a:gd name="connsiteX8749" fmla="*/ 1618618 w 3461505"/>
              <a:gd name="connsiteY8749" fmla="*/ 4244332 h 4662559"/>
              <a:gd name="connsiteX8750" fmla="*/ 1616946 w 3461505"/>
              <a:gd name="connsiteY8750" fmla="*/ 4233052 h 4662559"/>
              <a:gd name="connsiteX8751" fmla="*/ 1620345 w 3461505"/>
              <a:gd name="connsiteY8751" fmla="*/ 4236062 h 4662559"/>
              <a:gd name="connsiteX8752" fmla="*/ 1623208 w 3461505"/>
              <a:gd name="connsiteY8752" fmla="*/ 4247418 h 4662559"/>
              <a:gd name="connsiteX8753" fmla="*/ 1621537 w 3461505"/>
              <a:gd name="connsiteY8753" fmla="*/ 4236137 h 4662559"/>
              <a:gd name="connsiteX8754" fmla="*/ 1622072 w 3461505"/>
              <a:gd name="connsiteY8754" fmla="*/ 4227790 h 4662559"/>
              <a:gd name="connsiteX8755" fmla="*/ 1620044 w 3461505"/>
              <a:gd name="connsiteY8755" fmla="*/ 4222074 h 4662559"/>
              <a:gd name="connsiteX8756" fmla="*/ 1616167 w 3461505"/>
              <a:gd name="connsiteY8756" fmla="*/ 4207860 h 4662559"/>
              <a:gd name="connsiteX8757" fmla="*/ 1615671 w 3461505"/>
              <a:gd name="connsiteY8757" fmla="*/ 4202406 h 4662559"/>
              <a:gd name="connsiteX8758" fmla="*/ 1619476 w 3461505"/>
              <a:gd name="connsiteY8758" fmla="*/ 4212261 h 4662559"/>
              <a:gd name="connsiteX8759" fmla="*/ 1622726 w 3461505"/>
              <a:gd name="connsiteY8759" fmla="*/ 4220679 h 4662559"/>
              <a:gd name="connsiteX8760" fmla="*/ 1622269 w 3461505"/>
              <a:gd name="connsiteY8760" fmla="*/ 4227803 h 4662559"/>
              <a:gd name="connsiteX8761" fmla="*/ 1623859 w 3461505"/>
              <a:gd name="connsiteY8761" fmla="*/ 4227905 h 4662559"/>
              <a:gd name="connsiteX8762" fmla="*/ 1624742 w 3461505"/>
              <a:gd name="connsiteY8762" fmla="*/ 4226564 h 4662559"/>
              <a:gd name="connsiteX8763" fmla="*/ 1624779 w 3461505"/>
              <a:gd name="connsiteY8763" fmla="*/ 4225998 h 4662559"/>
              <a:gd name="connsiteX8764" fmla="*/ 1626663 w 3461505"/>
              <a:gd name="connsiteY8764" fmla="*/ 4230876 h 4662559"/>
              <a:gd name="connsiteX8765" fmla="*/ 1625295 w 3461505"/>
              <a:gd name="connsiteY8765" fmla="*/ 4223193 h 4662559"/>
              <a:gd name="connsiteX8766" fmla="*/ 1627038 w 3461505"/>
              <a:gd name="connsiteY8766" fmla="*/ 4228107 h 4662559"/>
              <a:gd name="connsiteX8767" fmla="*/ 1628910 w 3461505"/>
              <a:gd name="connsiteY8767" fmla="*/ 4198894 h 4662559"/>
              <a:gd name="connsiteX8768" fmla="*/ 1626013 w 3461505"/>
              <a:gd name="connsiteY8768" fmla="*/ 4169376 h 4662559"/>
              <a:gd name="connsiteX8769" fmla="*/ 1628219 w 3461505"/>
              <a:gd name="connsiteY8769" fmla="*/ 4172311 h 4662559"/>
              <a:gd name="connsiteX8770" fmla="*/ 1625618 w 3461505"/>
              <a:gd name="connsiteY8770" fmla="*/ 4157696 h 4662559"/>
              <a:gd name="connsiteX8771" fmla="*/ 1626530 w 3461505"/>
              <a:gd name="connsiteY8771" fmla="*/ 4158234 h 4662559"/>
              <a:gd name="connsiteX8772" fmla="*/ 1625150 w 3461505"/>
              <a:gd name="connsiteY8772" fmla="*/ 4155073 h 4662559"/>
              <a:gd name="connsiteX8773" fmla="*/ 1624967 w 3461505"/>
              <a:gd name="connsiteY8773" fmla="*/ 4154044 h 4662559"/>
              <a:gd name="connsiteX8774" fmla="*/ 1625036 w 3461505"/>
              <a:gd name="connsiteY8774" fmla="*/ 4144172 h 4662559"/>
              <a:gd name="connsiteX8775" fmla="*/ 1623273 w 3461505"/>
              <a:gd name="connsiteY8775" fmla="*/ 4145982 h 4662559"/>
              <a:gd name="connsiteX8776" fmla="*/ 1622849 w 3461505"/>
              <a:gd name="connsiteY8776" fmla="*/ 4144033 h 4662559"/>
              <a:gd name="connsiteX8777" fmla="*/ 1622725 w 3461505"/>
              <a:gd name="connsiteY8777" fmla="*/ 4142870 h 4662559"/>
              <a:gd name="connsiteX8778" fmla="*/ 1623173 w 3461505"/>
              <a:gd name="connsiteY8778" fmla="*/ 4135870 h 4662559"/>
              <a:gd name="connsiteX8779" fmla="*/ 1634236 w 3461505"/>
              <a:gd name="connsiteY8779" fmla="*/ 4153138 h 4662559"/>
              <a:gd name="connsiteX8780" fmla="*/ 1637685 w 3461505"/>
              <a:gd name="connsiteY8780" fmla="*/ 4156795 h 4662559"/>
              <a:gd name="connsiteX8781" fmla="*/ 1638826 w 3461505"/>
              <a:gd name="connsiteY8781" fmla="*/ 4156223 h 4662559"/>
              <a:gd name="connsiteX8782" fmla="*/ 1641242 w 3461505"/>
              <a:gd name="connsiteY8782" fmla="*/ 4160567 h 4662559"/>
              <a:gd name="connsiteX8783" fmla="*/ 1645445 w 3461505"/>
              <a:gd name="connsiteY8783" fmla="*/ 4165024 h 4662559"/>
              <a:gd name="connsiteX8784" fmla="*/ 1642046 w 3461505"/>
              <a:gd name="connsiteY8784" fmla="*/ 4162015 h 4662559"/>
              <a:gd name="connsiteX8785" fmla="*/ 1641242 w 3461505"/>
              <a:gd name="connsiteY8785" fmla="*/ 4160567 h 4662559"/>
              <a:gd name="connsiteX8786" fmla="*/ 1637685 w 3461505"/>
              <a:gd name="connsiteY8786" fmla="*/ 4156795 h 4662559"/>
              <a:gd name="connsiteX8787" fmla="*/ 1636353 w 3461505"/>
              <a:gd name="connsiteY8787" fmla="*/ 4157463 h 4662559"/>
              <a:gd name="connsiteX8788" fmla="*/ 1634236 w 3461505"/>
              <a:gd name="connsiteY8788" fmla="*/ 4153138 h 4662559"/>
              <a:gd name="connsiteX8789" fmla="*/ 1634057 w 3461505"/>
              <a:gd name="connsiteY8789" fmla="*/ 4155921 h 4662559"/>
              <a:gd name="connsiteX8790" fmla="*/ 1631673 w 3461505"/>
              <a:gd name="connsiteY8790" fmla="*/ 4155768 h 4662559"/>
              <a:gd name="connsiteX8791" fmla="*/ 1635225 w 3461505"/>
              <a:gd name="connsiteY8791" fmla="*/ 4161058 h 4662559"/>
              <a:gd name="connsiteX8792" fmla="*/ 1636009 w 3461505"/>
              <a:gd name="connsiteY8792" fmla="*/ 4162829 h 4662559"/>
              <a:gd name="connsiteX8793" fmla="*/ 1635908 w 3461505"/>
              <a:gd name="connsiteY8793" fmla="*/ 4164418 h 4662559"/>
              <a:gd name="connsiteX8794" fmla="*/ 1636737 w 3461505"/>
              <a:gd name="connsiteY8794" fmla="*/ 4164472 h 4662559"/>
              <a:gd name="connsiteX8795" fmla="*/ 1637055 w 3461505"/>
              <a:gd name="connsiteY8795" fmla="*/ 4165190 h 4662559"/>
              <a:gd name="connsiteX8796" fmla="*/ 1635551 w 3461505"/>
              <a:gd name="connsiteY8796" fmla="*/ 4169983 h 4662559"/>
              <a:gd name="connsiteX8797" fmla="*/ 1637935 w 3461505"/>
              <a:gd name="connsiteY8797" fmla="*/ 4170135 h 4662559"/>
              <a:gd name="connsiteX8798" fmla="*/ 1640052 w 3461505"/>
              <a:gd name="connsiteY8798" fmla="*/ 4174458 h 4662559"/>
              <a:gd name="connsiteX8799" fmla="*/ 1642169 w 3461505"/>
              <a:gd name="connsiteY8799" fmla="*/ 4178785 h 4662559"/>
              <a:gd name="connsiteX8800" fmla="*/ 1641244 w 3461505"/>
              <a:gd name="connsiteY8800" fmla="*/ 4174535 h 4662559"/>
              <a:gd name="connsiteX8801" fmla="*/ 1640320 w 3461505"/>
              <a:gd name="connsiteY8801" fmla="*/ 4170285 h 4662559"/>
              <a:gd name="connsiteX8802" fmla="*/ 1647473 w 3461505"/>
              <a:gd name="connsiteY8802" fmla="*/ 4170740 h 4662559"/>
              <a:gd name="connsiteX8803" fmla="*/ 1647295 w 3461505"/>
              <a:gd name="connsiteY8803" fmla="*/ 4173522 h 4662559"/>
              <a:gd name="connsiteX8804" fmla="*/ 1650960 w 3461505"/>
              <a:gd name="connsiteY8804" fmla="*/ 4172359 h 4662559"/>
              <a:gd name="connsiteX8805" fmla="*/ 1654627 w 3461505"/>
              <a:gd name="connsiteY8805" fmla="*/ 4171195 h 4662559"/>
              <a:gd name="connsiteX8806" fmla="*/ 1652242 w 3461505"/>
              <a:gd name="connsiteY8806" fmla="*/ 4171043 h 4662559"/>
              <a:gd name="connsiteX8807" fmla="*/ 1651766 w 3461505"/>
              <a:gd name="connsiteY8807" fmla="*/ 4171013 h 4662559"/>
              <a:gd name="connsiteX8808" fmla="*/ 1654805 w 3461505"/>
              <a:gd name="connsiteY8808" fmla="*/ 4168413 h 4662559"/>
              <a:gd name="connsiteX8809" fmla="*/ 1650036 w 3461505"/>
              <a:gd name="connsiteY8809" fmla="*/ 4168109 h 4662559"/>
              <a:gd name="connsiteX8810" fmla="*/ 1652598 w 3461505"/>
              <a:gd name="connsiteY8810" fmla="*/ 4165479 h 4662559"/>
              <a:gd name="connsiteX8811" fmla="*/ 1653668 w 3461505"/>
              <a:gd name="connsiteY8811" fmla="*/ 4148785 h 4662559"/>
              <a:gd name="connsiteX8812" fmla="*/ 1644665 w 3461505"/>
              <a:gd name="connsiteY8812" fmla="*/ 4139832 h 4662559"/>
              <a:gd name="connsiteX8813" fmla="*/ 1647228 w 3461505"/>
              <a:gd name="connsiteY8813" fmla="*/ 4137203 h 4662559"/>
              <a:gd name="connsiteX8814" fmla="*/ 1640698 w 3461505"/>
              <a:gd name="connsiteY8814" fmla="*/ 4127010 h 4662559"/>
              <a:gd name="connsiteX8815" fmla="*/ 1631785 w 3461505"/>
              <a:gd name="connsiteY8815" fmla="*/ 4116665 h 4662559"/>
              <a:gd name="connsiteX8816" fmla="*/ 1629401 w 3461505"/>
              <a:gd name="connsiteY8816" fmla="*/ 4116515 h 4662559"/>
              <a:gd name="connsiteX8817" fmla="*/ 1625995 w 3461505"/>
              <a:gd name="connsiteY8817" fmla="*/ 4111986 h 4662559"/>
              <a:gd name="connsiteX8818" fmla="*/ 1627565 w 3461505"/>
              <a:gd name="connsiteY8818" fmla="*/ 4103248 h 4662559"/>
              <a:gd name="connsiteX8819" fmla="*/ 1628722 w 3461505"/>
              <a:gd name="connsiteY8819" fmla="*/ 4103785 h 4662559"/>
              <a:gd name="connsiteX8820" fmla="*/ 1629916 w 3461505"/>
              <a:gd name="connsiteY8820" fmla="*/ 4105372 h 4662559"/>
              <a:gd name="connsiteX8821" fmla="*/ 1632122 w 3461505"/>
              <a:gd name="connsiteY8821" fmla="*/ 4108306 h 4662559"/>
              <a:gd name="connsiteX8822" fmla="*/ 1630872 w 3461505"/>
              <a:gd name="connsiteY8822" fmla="*/ 4104782 h 4662559"/>
              <a:gd name="connsiteX8823" fmla="*/ 1637233 w 3461505"/>
              <a:gd name="connsiteY8823" fmla="*/ 4107735 h 4662559"/>
              <a:gd name="connsiteX8824" fmla="*/ 1639098 w 3461505"/>
              <a:gd name="connsiteY8824" fmla="*/ 4111543 h 4662559"/>
              <a:gd name="connsiteX8825" fmla="*/ 1645360 w 3461505"/>
              <a:gd name="connsiteY8825" fmla="*/ 4125909 h 4662559"/>
              <a:gd name="connsiteX8826" fmla="*/ 1645965 w 3461505"/>
              <a:gd name="connsiteY8826" fmla="*/ 4127144 h 4662559"/>
              <a:gd name="connsiteX8827" fmla="*/ 1645658 w 3461505"/>
              <a:gd name="connsiteY8827" fmla="*/ 4125927 h 4662559"/>
              <a:gd name="connsiteX8828" fmla="*/ 1648128 w 3461505"/>
              <a:gd name="connsiteY8828" fmla="*/ 4126085 h 4662559"/>
              <a:gd name="connsiteX8829" fmla="*/ 1649892 w 3461505"/>
              <a:gd name="connsiteY8829" fmla="*/ 4137372 h 4662559"/>
              <a:gd name="connsiteX8830" fmla="*/ 1654115 w 3461505"/>
              <a:gd name="connsiteY8830" fmla="*/ 4148814 h 4662559"/>
              <a:gd name="connsiteX8831" fmla="*/ 1655007 w 3461505"/>
              <a:gd name="connsiteY8831" fmla="*/ 4134902 h 4662559"/>
              <a:gd name="connsiteX8832" fmla="*/ 1655720 w 3461505"/>
              <a:gd name="connsiteY8832" fmla="*/ 4123773 h 4662559"/>
              <a:gd name="connsiteX8833" fmla="*/ 1655899 w 3461505"/>
              <a:gd name="connsiteY8833" fmla="*/ 4120991 h 4662559"/>
              <a:gd name="connsiteX8834" fmla="*/ 1660319 w 3461505"/>
              <a:gd name="connsiteY8834" fmla="*/ 4129654 h 4662559"/>
              <a:gd name="connsiteX8835" fmla="*/ 1655720 w 3461505"/>
              <a:gd name="connsiteY8835" fmla="*/ 4123773 h 4662559"/>
              <a:gd name="connsiteX8836" fmla="*/ 1670585 w 3461505"/>
              <a:gd name="connsiteY8836" fmla="*/ 4163828 h 4662559"/>
              <a:gd name="connsiteX8837" fmla="*/ 1673561 w 3461505"/>
              <a:gd name="connsiteY8837" fmla="*/ 4175192 h 4662559"/>
              <a:gd name="connsiteX8838" fmla="*/ 1670051 w 3461505"/>
              <a:gd name="connsiteY8838" fmla="*/ 4172176 h 4662559"/>
              <a:gd name="connsiteX8839" fmla="*/ 1678076 w 3461505"/>
              <a:gd name="connsiteY8839" fmla="*/ 4190880 h 4662559"/>
              <a:gd name="connsiteX8840" fmla="*/ 1679292 w 3461505"/>
              <a:gd name="connsiteY8840" fmla="*/ 4196387 h 4662559"/>
              <a:gd name="connsiteX8841" fmla="*/ 1677672 w 3461505"/>
              <a:gd name="connsiteY8841" fmla="*/ 4191452 h 4662559"/>
              <a:gd name="connsiteX8842" fmla="*/ 1675122 w 3461505"/>
              <a:gd name="connsiteY8842" fmla="*/ 4188490 h 4662559"/>
              <a:gd name="connsiteX8843" fmla="*/ 1692371 w 3461505"/>
              <a:gd name="connsiteY8843" fmla="*/ 4242704 h 4662559"/>
              <a:gd name="connsiteX8844" fmla="*/ 1709621 w 3461505"/>
              <a:gd name="connsiteY8844" fmla="*/ 4296920 h 4662559"/>
              <a:gd name="connsiteX8845" fmla="*/ 1724399 w 3461505"/>
              <a:gd name="connsiteY8845" fmla="*/ 4351167 h 4662559"/>
              <a:gd name="connsiteX8846" fmla="*/ 1734636 w 3461505"/>
              <a:gd name="connsiteY8846" fmla="*/ 4400492 h 4662559"/>
              <a:gd name="connsiteX8847" fmla="*/ 1735733 w 3461505"/>
              <a:gd name="connsiteY8847" fmla="*/ 4402026 h 4662559"/>
              <a:gd name="connsiteX8848" fmla="*/ 1735015 w 3461505"/>
              <a:gd name="connsiteY8848" fmla="*/ 4394710 h 4662559"/>
              <a:gd name="connsiteX8849" fmla="*/ 1737020 w 3461505"/>
              <a:gd name="connsiteY8849" fmla="*/ 4400648 h 4662559"/>
              <a:gd name="connsiteX8850" fmla="*/ 1739023 w 3461505"/>
              <a:gd name="connsiteY8850" fmla="*/ 4406629 h 4662559"/>
              <a:gd name="connsiteX8851" fmla="*/ 1742683 w 3461505"/>
              <a:gd name="connsiteY8851" fmla="*/ 4387311 h 4662559"/>
              <a:gd name="connsiteX8852" fmla="*/ 1743419 w 3461505"/>
              <a:gd name="connsiteY8852" fmla="*/ 4394344 h 4662559"/>
              <a:gd name="connsiteX8853" fmla="*/ 1744338 w 3461505"/>
              <a:gd name="connsiteY8853" fmla="*/ 4398595 h 4662559"/>
              <a:gd name="connsiteX8854" fmla="*/ 1746357 w 3461505"/>
              <a:gd name="connsiteY8854" fmla="*/ 4404316 h 4662559"/>
              <a:gd name="connsiteX8855" fmla="*/ 1749270 w 3461505"/>
              <a:gd name="connsiteY8855" fmla="*/ 4405554 h 4662559"/>
              <a:gd name="connsiteX8856" fmla="*/ 1749082 w 3461505"/>
              <a:gd name="connsiteY8856" fmla="*/ 4404494 h 4662559"/>
              <a:gd name="connsiteX8857" fmla="*/ 1753510 w 3461505"/>
              <a:gd name="connsiteY8857" fmla="*/ 4404784 h 4662559"/>
              <a:gd name="connsiteX8858" fmla="*/ 1755529 w 3461505"/>
              <a:gd name="connsiteY8858" fmla="*/ 4410505 h 4662559"/>
              <a:gd name="connsiteX8859" fmla="*/ 1753947 w 3461505"/>
              <a:gd name="connsiteY8859" fmla="*/ 4397828 h 4662559"/>
              <a:gd name="connsiteX8860" fmla="*/ 1754603 w 3461505"/>
              <a:gd name="connsiteY8860" fmla="*/ 4388092 h 4662559"/>
              <a:gd name="connsiteX8861" fmla="*/ 1745916 w 3461505"/>
              <a:gd name="connsiteY8861" fmla="*/ 4355394 h 4662559"/>
              <a:gd name="connsiteX8862" fmla="*/ 1737043 w 3461505"/>
              <a:gd name="connsiteY8862" fmla="*/ 4325475 h 4662559"/>
              <a:gd name="connsiteX8863" fmla="*/ 1736862 w 3461505"/>
              <a:gd name="connsiteY8863" fmla="*/ 4328257 h 4662559"/>
              <a:gd name="connsiteX8864" fmla="*/ 1729384 w 3461505"/>
              <a:gd name="connsiteY8864" fmla="*/ 4295637 h 4662559"/>
              <a:gd name="connsiteX8865" fmla="*/ 1724466 w 3461505"/>
              <a:gd name="connsiteY8865" fmla="*/ 4278902 h 4662559"/>
              <a:gd name="connsiteX8866" fmla="*/ 1722312 w 3461505"/>
              <a:gd name="connsiteY8866" fmla="*/ 4268614 h 4662559"/>
              <a:gd name="connsiteX8867" fmla="*/ 1723930 w 3461505"/>
              <a:gd name="connsiteY8867" fmla="*/ 4271532 h 4662559"/>
              <a:gd name="connsiteX8868" fmla="*/ 1722068 w 3461505"/>
              <a:gd name="connsiteY8868" fmla="*/ 4266258 h 4662559"/>
              <a:gd name="connsiteX8869" fmla="*/ 1728329 w 3461505"/>
              <a:gd name="connsiteY8869" fmla="*/ 4274614 h 4662559"/>
              <a:gd name="connsiteX8870" fmla="*/ 1722878 w 3461505"/>
              <a:gd name="connsiteY8870" fmla="*/ 4243845 h 4662559"/>
              <a:gd name="connsiteX8871" fmla="*/ 1726293 w 3461505"/>
              <a:gd name="connsiteY8871" fmla="*/ 4248384 h 4662559"/>
              <a:gd name="connsiteX8872" fmla="*/ 1726115 w 3461505"/>
              <a:gd name="connsiteY8872" fmla="*/ 4251165 h 4662559"/>
              <a:gd name="connsiteX8873" fmla="*/ 1727128 w 3461505"/>
              <a:gd name="connsiteY8873" fmla="*/ 4254024 h 4662559"/>
              <a:gd name="connsiteX8874" fmla="*/ 1728142 w 3461505"/>
              <a:gd name="connsiteY8874" fmla="*/ 4256881 h 4662559"/>
              <a:gd name="connsiteX8875" fmla="*/ 1729034 w 3461505"/>
              <a:gd name="connsiteY8875" fmla="*/ 4242970 h 4662559"/>
              <a:gd name="connsiteX8876" fmla="*/ 1731240 w 3461505"/>
              <a:gd name="connsiteY8876" fmla="*/ 4245904 h 4662559"/>
              <a:gd name="connsiteX8877" fmla="*/ 1729569 w 3461505"/>
              <a:gd name="connsiteY8877" fmla="*/ 4234623 h 4662559"/>
              <a:gd name="connsiteX8878" fmla="*/ 1729747 w 3461505"/>
              <a:gd name="connsiteY8878" fmla="*/ 4231841 h 4662559"/>
              <a:gd name="connsiteX8879" fmla="*/ 1729926 w 3461505"/>
              <a:gd name="connsiteY8879" fmla="*/ 4229060 h 4662559"/>
              <a:gd name="connsiteX8880" fmla="*/ 1731953 w 3461505"/>
              <a:gd name="connsiteY8880" fmla="*/ 4234775 h 4662559"/>
              <a:gd name="connsiteX8881" fmla="*/ 1734070 w 3461505"/>
              <a:gd name="connsiteY8881" fmla="*/ 4239100 h 4662559"/>
              <a:gd name="connsiteX8882" fmla="*/ 1736187 w 3461505"/>
              <a:gd name="connsiteY8882" fmla="*/ 4243425 h 4662559"/>
              <a:gd name="connsiteX8883" fmla="*/ 1736722 w 3461505"/>
              <a:gd name="connsiteY8883" fmla="*/ 4235078 h 4662559"/>
              <a:gd name="connsiteX8884" fmla="*/ 1738575 w 3461505"/>
              <a:gd name="connsiteY8884" fmla="*/ 4235196 h 4662559"/>
              <a:gd name="connsiteX8885" fmla="*/ 1768332 w 3461505"/>
              <a:gd name="connsiteY8885" fmla="*/ 4324732 h 4662559"/>
              <a:gd name="connsiteX8886" fmla="*/ 1741613 w 3461505"/>
              <a:gd name="connsiteY8886" fmla="*/ 4239163 h 4662559"/>
              <a:gd name="connsiteX8887" fmla="*/ 1740303 w 3461505"/>
              <a:gd name="connsiteY8887" fmla="*/ 4235305 h 4662559"/>
              <a:gd name="connsiteX8888" fmla="*/ 1741491 w 3461505"/>
              <a:gd name="connsiteY8888" fmla="*/ 4235381 h 4662559"/>
              <a:gd name="connsiteX8889" fmla="*/ 1741534 w 3461505"/>
              <a:gd name="connsiteY8889" fmla="*/ 4234710 h 4662559"/>
              <a:gd name="connsiteX8890" fmla="*/ 1752903 w 3461505"/>
              <a:gd name="connsiteY8890" fmla="*/ 4267842 h 4662559"/>
              <a:gd name="connsiteX8891" fmla="*/ 1741596 w 3461505"/>
              <a:gd name="connsiteY8891" fmla="*/ 4233745 h 4662559"/>
              <a:gd name="connsiteX8892" fmla="*/ 1741669 w 3461505"/>
              <a:gd name="connsiteY8892" fmla="*/ 4232599 h 4662559"/>
              <a:gd name="connsiteX8893" fmla="*/ 1741848 w 3461505"/>
              <a:gd name="connsiteY8893" fmla="*/ 4229817 h 4662559"/>
              <a:gd name="connsiteX8894" fmla="*/ 1744054 w 3461505"/>
              <a:gd name="connsiteY8894" fmla="*/ 4232752 h 4662559"/>
              <a:gd name="connsiteX8895" fmla="*/ 1744410 w 3461505"/>
              <a:gd name="connsiteY8895" fmla="*/ 4227187 h 4662559"/>
              <a:gd name="connsiteX8896" fmla="*/ 1746070 w 3461505"/>
              <a:gd name="connsiteY8896" fmla="*/ 4229395 h 4662559"/>
              <a:gd name="connsiteX8897" fmla="*/ 1747781 w 3461505"/>
              <a:gd name="connsiteY8897" fmla="*/ 4234501 h 4662559"/>
              <a:gd name="connsiteX8898" fmla="*/ 1747570 w 3461505"/>
              <a:gd name="connsiteY8898" fmla="*/ 4235060 h 4662559"/>
              <a:gd name="connsiteX8899" fmla="*/ 1747857 w 3461505"/>
              <a:gd name="connsiteY8899" fmla="*/ 4234730 h 4662559"/>
              <a:gd name="connsiteX8900" fmla="*/ 1753626 w 3461505"/>
              <a:gd name="connsiteY8900" fmla="*/ 4251955 h 4662559"/>
              <a:gd name="connsiteX8901" fmla="*/ 1767284 w 3461505"/>
              <a:gd name="connsiteY8901" fmla="*/ 4300173 h 4662559"/>
              <a:gd name="connsiteX8902" fmla="*/ 1791568 w 3461505"/>
              <a:gd name="connsiteY8902" fmla="*/ 4388070 h 4662559"/>
              <a:gd name="connsiteX8903" fmla="*/ 1811449 w 3461505"/>
              <a:gd name="connsiteY8903" fmla="*/ 4470090 h 4662559"/>
              <a:gd name="connsiteX8904" fmla="*/ 1813105 w 3461505"/>
              <a:gd name="connsiteY8904" fmla="*/ 4481352 h 4662559"/>
              <a:gd name="connsiteX8905" fmla="*/ 1817146 w 3461505"/>
              <a:gd name="connsiteY8905" fmla="*/ 4492770 h 4662559"/>
              <a:gd name="connsiteX8906" fmla="*/ 1816964 w 3461505"/>
              <a:gd name="connsiteY8906" fmla="*/ 4495553 h 4662559"/>
              <a:gd name="connsiteX8907" fmla="*/ 1818630 w 3461505"/>
              <a:gd name="connsiteY8907" fmla="*/ 4488676 h 4662559"/>
              <a:gd name="connsiteX8908" fmla="*/ 1817720 w 3461505"/>
              <a:gd name="connsiteY8908" fmla="*/ 4484499 h 4662559"/>
              <a:gd name="connsiteX8909" fmla="*/ 1818721 w 3461505"/>
              <a:gd name="connsiteY8909" fmla="*/ 4487285 h 4662559"/>
              <a:gd name="connsiteX8910" fmla="*/ 1819749 w 3461505"/>
              <a:gd name="connsiteY8910" fmla="*/ 4490147 h 4662559"/>
              <a:gd name="connsiteX8911" fmla="*/ 1822042 w 3461505"/>
              <a:gd name="connsiteY8911" fmla="*/ 4491695 h 4662559"/>
              <a:gd name="connsiteX8912" fmla="*/ 1824154 w 3461505"/>
              <a:gd name="connsiteY8912" fmla="*/ 4496023 h 4662559"/>
              <a:gd name="connsiteX8913" fmla="*/ 1810473 w 3461505"/>
              <a:gd name="connsiteY8913" fmla="*/ 4430737 h 4662559"/>
              <a:gd name="connsiteX8914" fmla="*/ 1789986 w 3461505"/>
              <a:gd name="connsiteY8914" fmla="*/ 4359677 h 4662559"/>
              <a:gd name="connsiteX8915" fmla="*/ 1794390 w 3461505"/>
              <a:gd name="connsiteY8915" fmla="*/ 4365553 h 4662559"/>
              <a:gd name="connsiteX8916" fmla="*/ 1779333 w 3461505"/>
              <a:gd name="connsiteY8916" fmla="*/ 4321261 h 4662559"/>
              <a:gd name="connsiteX8917" fmla="*/ 1767026 w 3461505"/>
              <a:gd name="connsiteY8917" fmla="*/ 4271561 h 4662559"/>
              <a:gd name="connsiteX8918" fmla="*/ 1780701 w 3461505"/>
              <a:gd name="connsiteY8918" fmla="*/ 4300397 h 4662559"/>
              <a:gd name="connsiteX8919" fmla="*/ 1796394 w 3461505"/>
              <a:gd name="connsiteY8919" fmla="*/ 4334951 h 4662559"/>
              <a:gd name="connsiteX8920" fmla="*/ 1794193 w 3461505"/>
              <a:gd name="connsiteY8920" fmla="*/ 4332013 h 4662559"/>
              <a:gd name="connsiteX8921" fmla="*/ 1791990 w 3461505"/>
              <a:gd name="connsiteY8921" fmla="*/ 4329075 h 4662559"/>
              <a:gd name="connsiteX8922" fmla="*/ 1799702 w 3461505"/>
              <a:gd name="connsiteY8922" fmla="*/ 4348439 h 4662559"/>
              <a:gd name="connsiteX8923" fmla="*/ 1800087 w 3461505"/>
              <a:gd name="connsiteY8923" fmla="*/ 4350538 h 4662559"/>
              <a:gd name="connsiteX8924" fmla="*/ 1802271 w 3461505"/>
              <a:gd name="connsiteY8924" fmla="*/ 4354894 h 4662559"/>
              <a:gd name="connsiteX8925" fmla="*/ 1800183 w 3461505"/>
              <a:gd name="connsiteY8925" fmla="*/ 4351064 h 4662559"/>
              <a:gd name="connsiteX8926" fmla="*/ 1801356 w 3461505"/>
              <a:gd name="connsiteY8926" fmla="*/ 4357453 h 4662559"/>
              <a:gd name="connsiteX8927" fmla="*/ 1801542 w 3461505"/>
              <a:gd name="connsiteY8927" fmla="*/ 4366022 h 4662559"/>
              <a:gd name="connsiteX8928" fmla="*/ 1806312 w 3461505"/>
              <a:gd name="connsiteY8928" fmla="*/ 4366334 h 4662559"/>
              <a:gd name="connsiteX8929" fmla="*/ 1811815 w 3461505"/>
              <a:gd name="connsiteY8929" fmla="*/ 4373680 h 4662559"/>
              <a:gd name="connsiteX8930" fmla="*/ 1817684 w 3461505"/>
              <a:gd name="connsiteY8930" fmla="*/ 4375461 h 4662559"/>
              <a:gd name="connsiteX8931" fmla="*/ 1819522 w 3461505"/>
              <a:gd name="connsiteY8931" fmla="*/ 4383963 h 4662559"/>
              <a:gd name="connsiteX8932" fmla="*/ 1824290 w 3461505"/>
              <a:gd name="connsiteY8932" fmla="*/ 4384275 h 4662559"/>
              <a:gd name="connsiteX8933" fmla="*/ 1826857 w 3461505"/>
              <a:gd name="connsiteY8933" fmla="*/ 4381649 h 4662559"/>
              <a:gd name="connsiteX8934" fmla="*/ 1824564 w 3461505"/>
              <a:gd name="connsiteY8934" fmla="*/ 4380102 h 4662559"/>
              <a:gd name="connsiteX8935" fmla="*/ 1822271 w 3461505"/>
              <a:gd name="connsiteY8935" fmla="*/ 4378556 h 4662559"/>
              <a:gd name="connsiteX8936" fmla="*/ 1822453 w 3461505"/>
              <a:gd name="connsiteY8936" fmla="*/ 4375773 h 4662559"/>
              <a:gd name="connsiteX8937" fmla="*/ 1824837 w 3461505"/>
              <a:gd name="connsiteY8937" fmla="*/ 4375929 h 4662559"/>
              <a:gd name="connsiteX8938" fmla="*/ 1817867 w 3461505"/>
              <a:gd name="connsiteY8938" fmla="*/ 4372679 h 4662559"/>
              <a:gd name="connsiteX8939" fmla="*/ 1819743 w 3461505"/>
              <a:gd name="connsiteY8939" fmla="*/ 4362324 h 4662559"/>
              <a:gd name="connsiteX8940" fmla="*/ 1820965 w 3461505"/>
              <a:gd name="connsiteY8940" fmla="*/ 4363790 h 4662559"/>
              <a:gd name="connsiteX8941" fmla="*/ 1815012 w 3461505"/>
              <a:gd name="connsiteY8941" fmla="*/ 4343156 h 4662559"/>
              <a:gd name="connsiteX8942" fmla="*/ 1813631 w 3461505"/>
              <a:gd name="connsiteY8942" fmla="*/ 4327699 h 4662559"/>
              <a:gd name="connsiteX8943" fmla="*/ 1800783 w 3461505"/>
              <a:gd name="connsiteY8943" fmla="*/ 4304506 h 4662559"/>
              <a:gd name="connsiteX8944" fmla="*/ 1803167 w 3461505"/>
              <a:gd name="connsiteY8944" fmla="*/ 4304662 h 4662559"/>
              <a:gd name="connsiteX8945" fmla="*/ 1803350 w 3461505"/>
              <a:gd name="connsiteY8945" fmla="*/ 4301881 h 4662559"/>
              <a:gd name="connsiteX8946" fmla="*/ 1790685 w 3461505"/>
              <a:gd name="connsiteY8946" fmla="*/ 4275906 h 4662559"/>
              <a:gd name="connsiteX8947" fmla="*/ 1783343 w 3461505"/>
              <a:gd name="connsiteY8947" fmla="*/ 4260058 h 4662559"/>
              <a:gd name="connsiteX8948" fmla="*/ 1777234 w 3461505"/>
              <a:gd name="connsiteY8948" fmla="*/ 4249449 h 4662559"/>
              <a:gd name="connsiteX8949" fmla="*/ 1776723 w 3461505"/>
              <a:gd name="connsiteY8949" fmla="*/ 4246001 h 4662559"/>
              <a:gd name="connsiteX8950" fmla="*/ 1777258 w 3461505"/>
              <a:gd name="connsiteY8950" fmla="*/ 4237655 h 4662559"/>
              <a:gd name="connsiteX8951" fmla="*/ 1775229 w 3461505"/>
              <a:gd name="connsiteY8951" fmla="*/ 4231939 h 4662559"/>
              <a:gd name="connsiteX8952" fmla="*/ 1771536 w 3461505"/>
              <a:gd name="connsiteY8952" fmla="*/ 4218401 h 4662559"/>
              <a:gd name="connsiteX8953" fmla="*/ 1774898 w 3461505"/>
              <a:gd name="connsiteY8953" fmla="*/ 4222739 h 4662559"/>
              <a:gd name="connsiteX8954" fmla="*/ 1777911 w 3461505"/>
              <a:gd name="connsiteY8954" fmla="*/ 4230544 h 4662559"/>
              <a:gd name="connsiteX8955" fmla="*/ 1777455 w 3461505"/>
              <a:gd name="connsiteY8955" fmla="*/ 4237669 h 4662559"/>
              <a:gd name="connsiteX8956" fmla="*/ 1779045 w 3461505"/>
              <a:gd name="connsiteY8956" fmla="*/ 4237769 h 4662559"/>
              <a:gd name="connsiteX8957" fmla="*/ 1779928 w 3461505"/>
              <a:gd name="connsiteY8957" fmla="*/ 4236429 h 4662559"/>
              <a:gd name="connsiteX8958" fmla="*/ 1779964 w 3461505"/>
              <a:gd name="connsiteY8958" fmla="*/ 4235862 h 4662559"/>
              <a:gd name="connsiteX8959" fmla="*/ 1781848 w 3461505"/>
              <a:gd name="connsiteY8959" fmla="*/ 4240740 h 4662559"/>
              <a:gd name="connsiteX8960" fmla="*/ 1780480 w 3461505"/>
              <a:gd name="connsiteY8960" fmla="*/ 4233058 h 4662559"/>
              <a:gd name="connsiteX8961" fmla="*/ 1782224 w 3461505"/>
              <a:gd name="connsiteY8961" fmla="*/ 4237972 h 4662559"/>
              <a:gd name="connsiteX8962" fmla="*/ 1782606 w 3461505"/>
              <a:gd name="connsiteY8962" fmla="*/ 4232005 h 4662559"/>
              <a:gd name="connsiteX8963" fmla="*/ 1789346 w 3461505"/>
              <a:gd name="connsiteY8963" fmla="*/ 4250673 h 4662559"/>
              <a:gd name="connsiteX8964" fmla="*/ 1795151 w 3461505"/>
              <a:gd name="connsiteY8964" fmla="*/ 4273403 h 4662559"/>
              <a:gd name="connsiteX8965" fmla="*/ 1799667 w 3461505"/>
              <a:gd name="connsiteY8965" fmla="*/ 4279287 h 4662559"/>
              <a:gd name="connsiteX8966" fmla="*/ 1808850 w 3461505"/>
              <a:gd name="connsiteY8966" fmla="*/ 4306431 h 4662559"/>
              <a:gd name="connsiteX8967" fmla="*/ 1818035 w 3461505"/>
              <a:gd name="connsiteY8967" fmla="*/ 4333575 h 4662559"/>
              <a:gd name="connsiteX8968" fmla="*/ 1811694 w 3461505"/>
              <a:gd name="connsiteY8968" fmla="*/ 4302426 h 4662559"/>
              <a:gd name="connsiteX8969" fmla="*/ 1807739 w 3461505"/>
              <a:gd name="connsiteY8969" fmla="*/ 4271434 h 4662559"/>
              <a:gd name="connsiteX8970" fmla="*/ 1811778 w 3461505"/>
              <a:gd name="connsiteY8970" fmla="*/ 4282875 h 4662559"/>
              <a:gd name="connsiteX8971" fmla="*/ 1815817 w 3461505"/>
              <a:gd name="connsiteY8971" fmla="*/ 4294315 h 4662559"/>
              <a:gd name="connsiteX8972" fmla="*/ 1813677 w 3461505"/>
              <a:gd name="connsiteY8972" fmla="*/ 4291459 h 4662559"/>
              <a:gd name="connsiteX8973" fmla="*/ 1815302 w 3461505"/>
              <a:gd name="connsiteY8973" fmla="*/ 4296028 h 4662559"/>
              <a:gd name="connsiteX8974" fmla="*/ 1824405 w 3461505"/>
              <a:gd name="connsiteY8974" fmla="*/ 4321420 h 4662559"/>
              <a:gd name="connsiteX8975" fmla="*/ 1844953 w 3461505"/>
              <a:gd name="connsiteY8975" fmla="*/ 4377247 h 4662559"/>
              <a:gd name="connsiteX8976" fmla="*/ 1848769 w 3461505"/>
              <a:gd name="connsiteY8976" fmla="*/ 4388673 h 4662559"/>
              <a:gd name="connsiteX8977" fmla="*/ 1851285 w 3461505"/>
              <a:gd name="connsiteY8977" fmla="*/ 4402808 h 4662559"/>
              <a:gd name="connsiteX8978" fmla="*/ 1850924 w 3461505"/>
              <a:gd name="connsiteY8978" fmla="*/ 4408317 h 4662559"/>
              <a:gd name="connsiteX8979" fmla="*/ 1865944 w 3461505"/>
              <a:gd name="connsiteY8979" fmla="*/ 4442882 h 4662559"/>
              <a:gd name="connsiteX8980" fmla="*/ 1865446 w 3461505"/>
              <a:gd name="connsiteY8980" fmla="*/ 4433071 h 4662559"/>
              <a:gd name="connsiteX8981" fmla="*/ 1862563 w 3461505"/>
              <a:gd name="connsiteY8981" fmla="*/ 4423104 h 4662559"/>
              <a:gd name="connsiteX8982" fmla="*/ 1867038 w 3461505"/>
              <a:gd name="connsiteY8982" fmla="*/ 4426191 h 4662559"/>
              <a:gd name="connsiteX8983" fmla="*/ 1866111 w 3461505"/>
              <a:gd name="connsiteY8983" fmla="*/ 4403778 h 4662559"/>
              <a:gd name="connsiteX8984" fmla="*/ 1865124 w 3461505"/>
              <a:gd name="connsiteY8984" fmla="*/ 4403715 h 4662559"/>
              <a:gd name="connsiteX8985" fmla="*/ 1863955 w 3461505"/>
              <a:gd name="connsiteY8985" fmla="*/ 4406431 h 4662559"/>
              <a:gd name="connsiteX8986" fmla="*/ 1860697 w 3461505"/>
              <a:gd name="connsiteY8986" fmla="*/ 4395042 h 4662559"/>
              <a:gd name="connsiteX8987" fmla="*/ 1859892 w 3461505"/>
              <a:gd name="connsiteY8987" fmla="*/ 4392195 h 4662559"/>
              <a:gd name="connsiteX8988" fmla="*/ 1862855 w 3461505"/>
              <a:gd name="connsiteY8988" fmla="*/ 4392390 h 4662559"/>
              <a:gd name="connsiteX8989" fmla="*/ 1860159 w 3461505"/>
              <a:gd name="connsiteY8989" fmla="*/ 4385608 h 4662559"/>
              <a:gd name="connsiteX8990" fmla="*/ 1857958 w 3461505"/>
              <a:gd name="connsiteY8990" fmla="*/ 4380894 h 4662559"/>
              <a:gd name="connsiteX8991" fmla="*/ 1856014 w 3461505"/>
              <a:gd name="connsiteY8991" fmla="*/ 4375178 h 4662559"/>
              <a:gd name="connsiteX8992" fmla="*/ 1860159 w 3461505"/>
              <a:gd name="connsiteY8992" fmla="*/ 4385608 h 4662559"/>
              <a:gd name="connsiteX8993" fmla="*/ 1861994 w 3461505"/>
              <a:gd name="connsiteY8993" fmla="*/ 4389539 h 4662559"/>
              <a:gd name="connsiteX8994" fmla="*/ 1878681 w 3461505"/>
              <a:gd name="connsiteY8994" fmla="*/ 4416061 h 4662559"/>
              <a:gd name="connsiteX8995" fmla="*/ 1892368 w 3461505"/>
              <a:gd name="connsiteY8995" fmla="*/ 4453562 h 4662559"/>
              <a:gd name="connsiteX8996" fmla="*/ 1894536 w 3461505"/>
              <a:gd name="connsiteY8996" fmla="*/ 4438469 h 4662559"/>
              <a:gd name="connsiteX8997" fmla="*/ 1892223 w 3461505"/>
              <a:gd name="connsiteY8997" fmla="*/ 4420943 h 4662559"/>
              <a:gd name="connsiteX8998" fmla="*/ 1902646 w 3461505"/>
              <a:gd name="connsiteY8998" fmla="*/ 4437734 h 4662559"/>
              <a:gd name="connsiteX8999" fmla="*/ 1913954 w 3461505"/>
              <a:gd name="connsiteY8999" fmla="*/ 4441007 h 4662559"/>
              <a:gd name="connsiteX9000" fmla="*/ 1906300 w 3461505"/>
              <a:gd name="connsiteY9000" fmla="*/ 4419639 h 4662559"/>
              <a:gd name="connsiteX9001" fmla="*/ 1895560 w 3461505"/>
              <a:gd name="connsiteY9001" fmla="*/ 4411121 h 4662559"/>
              <a:gd name="connsiteX9002" fmla="*/ 1895102 w 3461505"/>
              <a:gd name="connsiteY9002" fmla="*/ 4408230 h 4662559"/>
              <a:gd name="connsiteX9003" fmla="*/ 1895741 w 3461505"/>
              <a:gd name="connsiteY9003" fmla="*/ 4402229 h 4662559"/>
              <a:gd name="connsiteX9004" fmla="*/ 1897848 w 3461505"/>
              <a:gd name="connsiteY9004" fmla="*/ 4397477 h 4662559"/>
              <a:gd name="connsiteX9005" fmla="*/ 1898585 w 3461505"/>
              <a:gd name="connsiteY9005" fmla="*/ 4404511 h 4662559"/>
              <a:gd name="connsiteX9006" fmla="*/ 1899504 w 3461505"/>
              <a:gd name="connsiteY9006" fmla="*/ 4408761 h 4662559"/>
              <a:gd name="connsiteX9007" fmla="*/ 1901523 w 3461505"/>
              <a:gd name="connsiteY9007" fmla="*/ 4414480 h 4662559"/>
              <a:gd name="connsiteX9008" fmla="*/ 1904436 w 3461505"/>
              <a:gd name="connsiteY9008" fmla="*/ 4415719 h 4662559"/>
              <a:gd name="connsiteX9009" fmla="*/ 1904249 w 3461505"/>
              <a:gd name="connsiteY9009" fmla="*/ 4414660 h 4662559"/>
              <a:gd name="connsiteX9010" fmla="*/ 1908676 w 3461505"/>
              <a:gd name="connsiteY9010" fmla="*/ 4414950 h 4662559"/>
              <a:gd name="connsiteX9011" fmla="*/ 1910696 w 3461505"/>
              <a:gd name="connsiteY9011" fmla="*/ 4420669 h 4662559"/>
              <a:gd name="connsiteX9012" fmla="*/ 1909113 w 3461505"/>
              <a:gd name="connsiteY9012" fmla="*/ 4407993 h 4662559"/>
              <a:gd name="connsiteX9013" fmla="*/ 1909769 w 3461505"/>
              <a:gd name="connsiteY9013" fmla="*/ 4398257 h 4662559"/>
              <a:gd name="connsiteX9014" fmla="*/ 1901081 w 3461505"/>
              <a:gd name="connsiteY9014" fmla="*/ 4365558 h 4662559"/>
              <a:gd name="connsiteX9015" fmla="*/ 1892210 w 3461505"/>
              <a:gd name="connsiteY9015" fmla="*/ 4335640 h 4662559"/>
              <a:gd name="connsiteX9016" fmla="*/ 1892027 w 3461505"/>
              <a:gd name="connsiteY9016" fmla="*/ 4338423 h 4662559"/>
              <a:gd name="connsiteX9017" fmla="*/ 1885182 w 3461505"/>
              <a:gd name="connsiteY9017" fmla="*/ 4308559 h 4662559"/>
              <a:gd name="connsiteX9018" fmla="*/ 1886314 w 3461505"/>
              <a:gd name="connsiteY9018" fmla="*/ 4305179 h 4662559"/>
              <a:gd name="connsiteX9019" fmla="*/ 1884365 w 3461505"/>
              <a:gd name="connsiteY9019" fmla="*/ 4301600 h 4662559"/>
              <a:gd name="connsiteX9020" fmla="*/ 1885722 w 3461505"/>
              <a:gd name="connsiteY9020" fmla="*/ 4298895 h 4662559"/>
              <a:gd name="connsiteX9021" fmla="*/ 1887077 w 3461505"/>
              <a:gd name="connsiteY9021" fmla="*/ 4296190 h 4662559"/>
              <a:gd name="connsiteX9022" fmla="*/ 1893687 w 3461505"/>
              <a:gd name="connsiteY9022" fmla="*/ 4320370 h 4662559"/>
              <a:gd name="connsiteX9023" fmla="*/ 1903189 w 3461505"/>
              <a:gd name="connsiteY9023" fmla="*/ 4336359 h 4662559"/>
              <a:gd name="connsiteX9024" fmla="*/ 1913763 w 3461505"/>
              <a:gd name="connsiteY9024" fmla="*/ 4371976 h 4662559"/>
              <a:gd name="connsiteX9025" fmla="*/ 1920007 w 3461505"/>
              <a:gd name="connsiteY9025" fmla="*/ 4401722 h 4662559"/>
              <a:gd name="connsiteX9026" fmla="*/ 1916079 w 3461505"/>
              <a:gd name="connsiteY9026" fmla="*/ 4390288 h 4662559"/>
              <a:gd name="connsiteX9027" fmla="*/ 1912152 w 3461505"/>
              <a:gd name="connsiteY9027" fmla="*/ 4378855 h 4662559"/>
              <a:gd name="connsiteX9028" fmla="*/ 1914724 w 3461505"/>
              <a:gd name="connsiteY9028" fmla="*/ 4392994 h 4662559"/>
              <a:gd name="connsiteX9029" fmla="*/ 1924154 w 3461505"/>
              <a:gd name="connsiteY9029" fmla="*/ 4410375 h 4662559"/>
              <a:gd name="connsiteX9030" fmla="*/ 1924762 w 3461505"/>
              <a:gd name="connsiteY9030" fmla="*/ 4418797 h 4662559"/>
              <a:gd name="connsiteX9031" fmla="*/ 1923607 w 3461505"/>
              <a:gd name="connsiteY9031" fmla="*/ 4418720 h 4662559"/>
              <a:gd name="connsiteX9032" fmla="*/ 1929519 w 3461505"/>
              <a:gd name="connsiteY9032" fmla="*/ 4435871 h 4662559"/>
              <a:gd name="connsiteX9033" fmla="*/ 1938545 w 3461505"/>
              <a:gd name="connsiteY9033" fmla="*/ 4448196 h 4662559"/>
              <a:gd name="connsiteX9034" fmla="*/ 1935792 w 3461505"/>
              <a:gd name="connsiteY9034" fmla="*/ 4447458 h 4662559"/>
              <a:gd name="connsiteX9035" fmla="*/ 1937009 w 3461505"/>
              <a:gd name="connsiteY9035" fmla="*/ 4464301 h 4662559"/>
              <a:gd name="connsiteX9036" fmla="*/ 1939538 w 3461505"/>
              <a:gd name="connsiteY9036" fmla="*/ 4461673 h 4662559"/>
              <a:gd name="connsiteX9037" fmla="*/ 1944558 w 3461505"/>
              <a:gd name="connsiteY9037" fmla="*/ 4456414 h 4662559"/>
              <a:gd name="connsiteX9038" fmla="*/ 1955344 w 3461505"/>
              <a:gd name="connsiteY9038" fmla="*/ 4471091 h 4662559"/>
              <a:gd name="connsiteX9039" fmla="*/ 1965910 w 3461505"/>
              <a:gd name="connsiteY9039" fmla="*/ 4488547 h 4662559"/>
              <a:gd name="connsiteX9040" fmla="*/ 1949753 w 3461505"/>
              <a:gd name="connsiteY9040" fmla="*/ 4442785 h 4662559"/>
              <a:gd name="connsiteX9041" fmla="*/ 1950664 w 3461505"/>
              <a:gd name="connsiteY9041" fmla="*/ 4428875 h 4662559"/>
              <a:gd name="connsiteX9042" fmla="*/ 1947453 w 3461505"/>
              <a:gd name="connsiteY9042" fmla="*/ 4423076 h 4662559"/>
              <a:gd name="connsiteX9043" fmla="*/ 1944242 w 3461505"/>
              <a:gd name="connsiteY9043" fmla="*/ 4417279 h 4662559"/>
              <a:gd name="connsiteX9044" fmla="*/ 1937354 w 3461505"/>
              <a:gd name="connsiteY9044" fmla="*/ 4394476 h 4662559"/>
              <a:gd name="connsiteX9045" fmla="*/ 1930468 w 3461505"/>
              <a:gd name="connsiteY9045" fmla="*/ 4371674 h 4662559"/>
              <a:gd name="connsiteX9046" fmla="*/ 1935418 w 3461505"/>
              <a:gd name="connsiteY9046" fmla="*/ 4369204 h 4662559"/>
              <a:gd name="connsiteX9047" fmla="*/ 1938774 w 3461505"/>
              <a:gd name="connsiteY9047" fmla="*/ 4369424 h 4662559"/>
              <a:gd name="connsiteX9048" fmla="*/ 1939106 w 3461505"/>
              <a:gd name="connsiteY9048" fmla="*/ 4370622 h 4662559"/>
              <a:gd name="connsiteX9049" fmla="*/ 1938904 w 3461505"/>
              <a:gd name="connsiteY9049" fmla="*/ 4370829 h 4662559"/>
              <a:gd name="connsiteX9050" fmla="*/ 1937438 w 3461505"/>
              <a:gd name="connsiteY9050" fmla="*/ 4374925 h 4662559"/>
              <a:gd name="connsiteX9051" fmla="*/ 1940347 w 3461505"/>
              <a:gd name="connsiteY9051" fmla="*/ 4375114 h 4662559"/>
              <a:gd name="connsiteX9052" fmla="*/ 1946734 w 3461505"/>
              <a:gd name="connsiteY9052" fmla="*/ 4398234 h 4662559"/>
              <a:gd name="connsiteX9053" fmla="*/ 1950774 w 3461505"/>
              <a:gd name="connsiteY9053" fmla="*/ 4414903 h 4662559"/>
              <a:gd name="connsiteX9054" fmla="*/ 1947172 w 3461505"/>
              <a:gd name="connsiteY9054" fmla="*/ 4409088 h 4662559"/>
              <a:gd name="connsiteX9055" fmla="*/ 1948091 w 3461505"/>
              <a:gd name="connsiteY9055" fmla="*/ 4413340 h 4662559"/>
              <a:gd name="connsiteX9056" fmla="*/ 1953231 w 3461505"/>
              <a:gd name="connsiteY9056" fmla="*/ 4426249 h 4662559"/>
              <a:gd name="connsiteX9057" fmla="*/ 1953095 w 3461505"/>
              <a:gd name="connsiteY9057" fmla="*/ 4424475 h 4662559"/>
              <a:gd name="connsiteX9058" fmla="*/ 1966615 w 3461505"/>
              <a:gd name="connsiteY9058" fmla="*/ 4480254 h 4662559"/>
              <a:gd name="connsiteX9059" fmla="*/ 1968272 w 3461505"/>
              <a:gd name="connsiteY9059" fmla="*/ 4491517 h 4662559"/>
              <a:gd name="connsiteX9060" fmla="*/ 1972312 w 3461505"/>
              <a:gd name="connsiteY9060" fmla="*/ 4502936 h 4662559"/>
              <a:gd name="connsiteX9061" fmla="*/ 1972130 w 3461505"/>
              <a:gd name="connsiteY9061" fmla="*/ 4505718 h 4662559"/>
              <a:gd name="connsiteX9062" fmla="*/ 1973795 w 3461505"/>
              <a:gd name="connsiteY9062" fmla="*/ 4498842 h 4662559"/>
              <a:gd name="connsiteX9063" fmla="*/ 1972885 w 3461505"/>
              <a:gd name="connsiteY9063" fmla="*/ 4494663 h 4662559"/>
              <a:gd name="connsiteX9064" fmla="*/ 1973886 w 3461505"/>
              <a:gd name="connsiteY9064" fmla="*/ 4497451 h 4662559"/>
              <a:gd name="connsiteX9065" fmla="*/ 1974915 w 3461505"/>
              <a:gd name="connsiteY9065" fmla="*/ 4500312 h 4662559"/>
              <a:gd name="connsiteX9066" fmla="*/ 1977208 w 3461505"/>
              <a:gd name="connsiteY9066" fmla="*/ 4501858 h 4662559"/>
              <a:gd name="connsiteX9067" fmla="*/ 1979319 w 3461505"/>
              <a:gd name="connsiteY9067" fmla="*/ 4506189 h 4662559"/>
              <a:gd name="connsiteX9068" fmla="*/ 1965638 w 3461505"/>
              <a:gd name="connsiteY9068" fmla="*/ 4440901 h 4662559"/>
              <a:gd name="connsiteX9069" fmla="*/ 1954445 w 3461505"/>
              <a:gd name="connsiteY9069" fmla="*/ 4402079 h 4662559"/>
              <a:gd name="connsiteX9070" fmla="*/ 1961294 w 3461505"/>
              <a:gd name="connsiteY9070" fmla="*/ 4412808 h 4662559"/>
              <a:gd name="connsiteX9071" fmla="*/ 1962979 w 3461505"/>
              <a:gd name="connsiteY9071" fmla="*/ 4423636 h 4662559"/>
              <a:gd name="connsiteX9072" fmla="*/ 1964864 w 3461505"/>
              <a:gd name="connsiteY9072" fmla="*/ 4431421 h 4662559"/>
              <a:gd name="connsiteX9073" fmla="*/ 1972290 w 3461505"/>
              <a:gd name="connsiteY9073" fmla="*/ 4446007 h 4662559"/>
              <a:gd name="connsiteX9074" fmla="*/ 1980382 w 3461505"/>
              <a:gd name="connsiteY9074" fmla="*/ 4450379 h 4662559"/>
              <a:gd name="connsiteX9075" fmla="*/ 1974870 w 3461505"/>
              <a:gd name="connsiteY9075" fmla="*/ 4424873 h 4662559"/>
              <a:gd name="connsiteX9076" fmla="*/ 1971295 w 3461505"/>
              <a:gd name="connsiteY9076" fmla="*/ 4424639 h 4662559"/>
              <a:gd name="connsiteX9077" fmla="*/ 1970102 w 3461505"/>
              <a:gd name="connsiteY9077" fmla="*/ 4424560 h 4662559"/>
              <a:gd name="connsiteX9078" fmla="*/ 1968083 w 3461505"/>
              <a:gd name="connsiteY9078" fmla="*/ 4418841 h 4662559"/>
              <a:gd name="connsiteX9079" fmla="*/ 1970284 w 3461505"/>
              <a:gd name="connsiteY9079" fmla="*/ 4421779 h 4662559"/>
              <a:gd name="connsiteX9080" fmla="*/ 1961567 w 3461505"/>
              <a:gd name="connsiteY9080" fmla="*/ 4376619 h 4662559"/>
              <a:gd name="connsiteX9081" fmla="*/ 1966981 w 3461505"/>
              <a:gd name="connsiteY9081" fmla="*/ 4383844 h 4662559"/>
              <a:gd name="connsiteX9082" fmla="*/ 1972851 w 3461505"/>
              <a:gd name="connsiteY9082" fmla="*/ 4385627 h 4662559"/>
              <a:gd name="connsiteX9083" fmla="*/ 1974689 w 3461505"/>
              <a:gd name="connsiteY9083" fmla="*/ 4394128 h 4662559"/>
              <a:gd name="connsiteX9084" fmla="*/ 1979456 w 3461505"/>
              <a:gd name="connsiteY9084" fmla="*/ 4394441 h 4662559"/>
              <a:gd name="connsiteX9085" fmla="*/ 1982022 w 3461505"/>
              <a:gd name="connsiteY9085" fmla="*/ 4391816 h 4662559"/>
              <a:gd name="connsiteX9086" fmla="*/ 1979730 w 3461505"/>
              <a:gd name="connsiteY9086" fmla="*/ 4390267 h 4662559"/>
              <a:gd name="connsiteX9087" fmla="*/ 1977436 w 3461505"/>
              <a:gd name="connsiteY9087" fmla="*/ 4388720 h 4662559"/>
              <a:gd name="connsiteX9088" fmla="*/ 1977619 w 3461505"/>
              <a:gd name="connsiteY9088" fmla="*/ 4385939 h 4662559"/>
              <a:gd name="connsiteX9089" fmla="*/ 1980003 w 3461505"/>
              <a:gd name="connsiteY9089" fmla="*/ 4386094 h 4662559"/>
              <a:gd name="connsiteX9090" fmla="*/ 1973033 w 3461505"/>
              <a:gd name="connsiteY9090" fmla="*/ 4382843 h 4662559"/>
              <a:gd name="connsiteX9091" fmla="*/ 1974909 w 3461505"/>
              <a:gd name="connsiteY9091" fmla="*/ 4372489 h 4662559"/>
              <a:gd name="connsiteX9092" fmla="*/ 1976131 w 3461505"/>
              <a:gd name="connsiteY9092" fmla="*/ 4373954 h 4662559"/>
              <a:gd name="connsiteX9093" fmla="*/ 1970179 w 3461505"/>
              <a:gd name="connsiteY9093" fmla="*/ 4353321 h 4662559"/>
              <a:gd name="connsiteX9094" fmla="*/ 1968796 w 3461505"/>
              <a:gd name="connsiteY9094" fmla="*/ 4337863 h 4662559"/>
              <a:gd name="connsiteX9095" fmla="*/ 1955949 w 3461505"/>
              <a:gd name="connsiteY9095" fmla="*/ 4314672 h 4662559"/>
              <a:gd name="connsiteX9096" fmla="*/ 1958333 w 3461505"/>
              <a:gd name="connsiteY9096" fmla="*/ 4314826 h 4662559"/>
              <a:gd name="connsiteX9097" fmla="*/ 1958515 w 3461505"/>
              <a:gd name="connsiteY9097" fmla="*/ 4312044 h 4662559"/>
              <a:gd name="connsiteX9098" fmla="*/ 1953065 w 3461505"/>
              <a:gd name="connsiteY9098" fmla="*/ 4300868 h 4662559"/>
              <a:gd name="connsiteX9099" fmla="*/ 1952168 w 3461505"/>
              <a:gd name="connsiteY9099" fmla="*/ 4296263 h 4662559"/>
              <a:gd name="connsiteX9100" fmla="*/ 1946766 w 3461505"/>
              <a:gd name="connsiteY9100" fmla="*/ 4267108 h 4662559"/>
              <a:gd name="connsiteX9101" fmla="*/ 1947082 w 3461505"/>
              <a:gd name="connsiteY9101" fmla="*/ 4267991 h 4662559"/>
              <a:gd name="connsiteX9102" fmla="*/ 1950318 w 3461505"/>
              <a:gd name="connsiteY9102" fmla="*/ 4283568 h 4662559"/>
              <a:gd name="connsiteX9103" fmla="*/ 1954834 w 3461505"/>
              <a:gd name="connsiteY9103" fmla="*/ 4289454 h 4662559"/>
              <a:gd name="connsiteX9104" fmla="*/ 1964016 w 3461505"/>
              <a:gd name="connsiteY9104" fmla="*/ 4316596 h 4662559"/>
              <a:gd name="connsiteX9105" fmla="*/ 1973200 w 3461505"/>
              <a:gd name="connsiteY9105" fmla="*/ 4343739 h 4662559"/>
              <a:gd name="connsiteX9106" fmla="*/ 1966861 w 3461505"/>
              <a:gd name="connsiteY9106" fmla="*/ 4312592 h 4662559"/>
              <a:gd name="connsiteX9107" fmla="*/ 1962904 w 3461505"/>
              <a:gd name="connsiteY9107" fmla="*/ 4281599 h 4662559"/>
              <a:gd name="connsiteX9108" fmla="*/ 1966944 w 3461505"/>
              <a:gd name="connsiteY9108" fmla="*/ 4293039 h 4662559"/>
              <a:gd name="connsiteX9109" fmla="*/ 1970984 w 3461505"/>
              <a:gd name="connsiteY9109" fmla="*/ 4304481 h 4662559"/>
              <a:gd name="connsiteX9110" fmla="*/ 1968843 w 3461505"/>
              <a:gd name="connsiteY9110" fmla="*/ 4301625 h 4662559"/>
              <a:gd name="connsiteX9111" fmla="*/ 1970469 w 3461505"/>
              <a:gd name="connsiteY9111" fmla="*/ 4306192 h 4662559"/>
              <a:gd name="connsiteX9112" fmla="*/ 1979571 w 3461505"/>
              <a:gd name="connsiteY9112" fmla="*/ 4331585 h 4662559"/>
              <a:gd name="connsiteX9113" fmla="*/ 2000119 w 3461505"/>
              <a:gd name="connsiteY9113" fmla="*/ 4387413 h 4662559"/>
              <a:gd name="connsiteX9114" fmla="*/ 2003935 w 3461505"/>
              <a:gd name="connsiteY9114" fmla="*/ 4398838 h 4662559"/>
              <a:gd name="connsiteX9115" fmla="*/ 2006451 w 3461505"/>
              <a:gd name="connsiteY9115" fmla="*/ 4412972 h 4662559"/>
              <a:gd name="connsiteX9116" fmla="*/ 2006090 w 3461505"/>
              <a:gd name="connsiteY9116" fmla="*/ 4418481 h 4662559"/>
              <a:gd name="connsiteX9117" fmla="*/ 2021110 w 3461505"/>
              <a:gd name="connsiteY9117" fmla="*/ 4453048 h 4662559"/>
              <a:gd name="connsiteX9118" fmla="*/ 2020612 w 3461505"/>
              <a:gd name="connsiteY9118" fmla="*/ 4443236 h 4662559"/>
              <a:gd name="connsiteX9119" fmla="*/ 2017729 w 3461505"/>
              <a:gd name="connsiteY9119" fmla="*/ 4433270 h 4662559"/>
              <a:gd name="connsiteX9120" fmla="*/ 2022203 w 3461505"/>
              <a:gd name="connsiteY9120" fmla="*/ 4436356 h 4662559"/>
              <a:gd name="connsiteX9121" fmla="*/ 2021277 w 3461505"/>
              <a:gd name="connsiteY9121" fmla="*/ 4413944 h 4662559"/>
              <a:gd name="connsiteX9122" fmla="*/ 2020290 w 3461505"/>
              <a:gd name="connsiteY9122" fmla="*/ 4413878 h 4662559"/>
              <a:gd name="connsiteX9123" fmla="*/ 2019121 w 3461505"/>
              <a:gd name="connsiteY9123" fmla="*/ 4416597 h 4662559"/>
              <a:gd name="connsiteX9124" fmla="*/ 2015864 w 3461505"/>
              <a:gd name="connsiteY9124" fmla="*/ 4405208 h 4662559"/>
              <a:gd name="connsiteX9125" fmla="*/ 2015059 w 3461505"/>
              <a:gd name="connsiteY9125" fmla="*/ 4402360 h 4662559"/>
              <a:gd name="connsiteX9126" fmla="*/ 2018020 w 3461505"/>
              <a:gd name="connsiteY9126" fmla="*/ 4402555 h 4662559"/>
              <a:gd name="connsiteX9127" fmla="*/ 2015325 w 3461505"/>
              <a:gd name="connsiteY9127" fmla="*/ 4395775 h 4662559"/>
              <a:gd name="connsiteX9128" fmla="*/ 2013124 w 3461505"/>
              <a:gd name="connsiteY9128" fmla="*/ 4391057 h 4662559"/>
              <a:gd name="connsiteX9129" fmla="*/ 2011179 w 3461505"/>
              <a:gd name="connsiteY9129" fmla="*/ 4385344 h 4662559"/>
              <a:gd name="connsiteX9130" fmla="*/ 2015325 w 3461505"/>
              <a:gd name="connsiteY9130" fmla="*/ 4395775 h 4662559"/>
              <a:gd name="connsiteX9131" fmla="*/ 2017159 w 3461505"/>
              <a:gd name="connsiteY9131" fmla="*/ 4399705 h 4662559"/>
              <a:gd name="connsiteX9132" fmla="*/ 2033848 w 3461505"/>
              <a:gd name="connsiteY9132" fmla="*/ 4426225 h 4662559"/>
              <a:gd name="connsiteX9133" fmla="*/ 2047534 w 3461505"/>
              <a:gd name="connsiteY9133" fmla="*/ 4463727 h 4662559"/>
              <a:gd name="connsiteX9134" fmla="*/ 2049702 w 3461505"/>
              <a:gd name="connsiteY9134" fmla="*/ 4448634 h 4662559"/>
              <a:gd name="connsiteX9135" fmla="*/ 2047389 w 3461505"/>
              <a:gd name="connsiteY9135" fmla="*/ 4431107 h 4662559"/>
              <a:gd name="connsiteX9136" fmla="*/ 2057812 w 3461505"/>
              <a:gd name="connsiteY9136" fmla="*/ 4447900 h 4662559"/>
              <a:gd name="connsiteX9137" fmla="*/ 2069120 w 3461505"/>
              <a:gd name="connsiteY9137" fmla="*/ 4451171 h 4662559"/>
              <a:gd name="connsiteX9138" fmla="*/ 2061466 w 3461505"/>
              <a:gd name="connsiteY9138" fmla="*/ 4429804 h 4662559"/>
              <a:gd name="connsiteX9139" fmla="*/ 2050726 w 3461505"/>
              <a:gd name="connsiteY9139" fmla="*/ 4421285 h 4662559"/>
              <a:gd name="connsiteX9140" fmla="*/ 2050268 w 3461505"/>
              <a:gd name="connsiteY9140" fmla="*/ 4418395 h 4662559"/>
              <a:gd name="connsiteX9141" fmla="*/ 2050908 w 3461505"/>
              <a:gd name="connsiteY9141" fmla="*/ 4412392 h 4662559"/>
              <a:gd name="connsiteX9142" fmla="*/ 2053015 w 3461505"/>
              <a:gd name="connsiteY9142" fmla="*/ 4407642 h 4662559"/>
              <a:gd name="connsiteX9143" fmla="*/ 2053751 w 3461505"/>
              <a:gd name="connsiteY9143" fmla="*/ 4414674 h 4662559"/>
              <a:gd name="connsiteX9144" fmla="*/ 2054670 w 3461505"/>
              <a:gd name="connsiteY9144" fmla="*/ 4418925 h 4662559"/>
              <a:gd name="connsiteX9145" fmla="*/ 2056690 w 3461505"/>
              <a:gd name="connsiteY9145" fmla="*/ 4424645 h 4662559"/>
              <a:gd name="connsiteX9146" fmla="*/ 2059601 w 3461505"/>
              <a:gd name="connsiteY9146" fmla="*/ 4425884 h 4662559"/>
              <a:gd name="connsiteX9147" fmla="*/ 2059415 w 3461505"/>
              <a:gd name="connsiteY9147" fmla="*/ 4424825 h 4662559"/>
              <a:gd name="connsiteX9148" fmla="*/ 2063842 w 3461505"/>
              <a:gd name="connsiteY9148" fmla="*/ 4425114 h 4662559"/>
              <a:gd name="connsiteX9149" fmla="*/ 2065862 w 3461505"/>
              <a:gd name="connsiteY9149" fmla="*/ 4430834 h 4662559"/>
              <a:gd name="connsiteX9150" fmla="*/ 2064279 w 3461505"/>
              <a:gd name="connsiteY9150" fmla="*/ 4418158 h 4662559"/>
              <a:gd name="connsiteX9151" fmla="*/ 2064935 w 3461505"/>
              <a:gd name="connsiteY9151" fmla="*/ 4408423 h 4662559"/>
              <a:gd name="connsiteX9152" fmla="*/ 2056247 w 3461505"/>
              <a:gd name="connsiteY9152" fmla="*/ 4375723 h 4662559"/>
              <a:gd name="connsiteX9153" fmla="*/ 2047376 w 3461505"/>
              <a:gd name="connsiteY9153" fmla="*/ 4345806 h 4662559"/>
              <a:gd name="connsiteX9154" fmla="*/ 2047193 w 3461505"/>
              <a:gd name="connsiteY9154" fmla="*/ 4348587 h 4662559"/>
              <a:gd name="connsiteX9155" fmla="*/ 2040348 w 3461505"/>
              <a:gd name="connsiteY9155" fmla="*/ 4318725 h 4662559"/>
              <a:gd name="connsiteX9156" fmla="*/ 2041481 w 3461505"/>
              <a:gd name="connsiteY9156" fmla="*/ 4315343 h 4662559"/>
              <a:gd name="connsiteX9157" fmla="*/ 2039531 w 3461505"/>
              <a:gd name="connsiteY9157" fmla="*/ 4311764 h 4662559"/>
              <a:gd name="connsiteX9158" fmla="*/ 2040889 w 3461505"/>
              <a:gd name="connsiteY9158" fmla="*/ 4309059 h 4662559"/>
              <a:gd name="connsiteX9159" fmla="*/ 2042243 w 3461505"/>
              <a:gd name="connsiteY9159" fmla="*/ 4306353 h 4662559"/>
              <a:gd name="connsiteX9160" fmla="*/ 2048852 w 3461505"/>
              <a:gd name="connsiteY9160" fmla="*/ 4330536 h 4662559"/>
              <a:gd name="connsiteX9161" fmla="*/ 2058355 w 3461505"/>
              <a:gd name="connsiteY9161" fmla="*/ 4346525 h 4662559"/>
              <a:gd name="connsiteX9162" fmla="*/ 2068929 w 3461505"/>
              <a:gd name="connsiteY9162" fmla="*/ 4382141 h 4662559"/>
              <a:gd name="connsiteX9163" fmla="*/ 2075173 w 3461505"/>
              <a:gd name="connsiteY9163" fmla="*/ 4411886 h 4662559"/>
              <a:gd name="connsiteX9164" fmla="*/ 2071245 w 3461505"/>
              <a:gd name="connsiteY9164" fmla="*/ 4400455 h 4662559"/>
              <a:gd name="connsiteX9165" fmla="*/ 2067319 w 3461505"/>
              <a:gd name="connsiteY9165" fmla="*/ 4389020 h 4662559"/>
              <a:gd name="connsiteX9166" fmla="*/ 2069890 w 3461505"/>
              <a:gd name="connsiteY9166" fmla="*/ 4403159 h 4662559"/>
              <a:gd name="connsiteX9167" fmla="*/ 2079320 w 3461505"/>
              <a:gd name="connsiteY9167" fmla="*/ 4420539 h 4662559"/>
              <a:gd name="connsiteX9168" fmla="*/ 2079928 w 3461505"/>
              <a:gd name="connsiteY9168" fmla="*/ 4428963 h 4662559"/>
              <a:gd name="connsiteX9169" fmla="*/ 2078774 w 3461505"/>
              <a:gd name="connsiteY9169" fmla="*/ 4428885 h 4662559"/>
              <a:gd name="connsiteX9170" fmla="*/ 2084685 w 3461505"/>
              <a:gd name="connsiteY9170" fmla="*/ 4446036 h 4662559"/>
              <a:gd name="connsiteX9171" fmla="*/ 2093712 w 3461505"/>
              <a:gd name="connsiteY9171" fmla="*/ 4458363 h 4662559"/>
              <a:gd name="connsiteX9172" fmla="*/ 2090958 w 3461505"/>
              <a:gd name="connsiteY9172" fmla="*/ 4457623 h 4662559"/>
              <a:gd name="connsiteX9173" fmla="*/ 2092174 w 3461505"/>
              <a:gd name="connsiteY9173" fmla="*/ 4474467 h 4662559"/>
              <a:gd name="connsiteX9174" fmla="*/ 2094703 w 3461505"/>
              <a:gd name="connsiteY9174" fmla="*/ 4471838 h 4662559"/>
              <a:gd name="connsiteX9175" fmla="*/ 2099725 w 3461505"/>
              <a:gd name="connsiteY9175" fmla="*/ 4466579 h 4662559"/>
              <a:gd name="connsiteX9176" fmla="*/ 2110511 w 3461505"/>
              <a:gd name="connsiteY9176" fmla="*/ 4481255 h 4662559"/>
              <a:gd name="connsiteX9177" fmla="*/ 2121076 w 3461505"/>
              <a:gd name="connsiteY9177" fmla="*/ 4498710 h 4662559"/>
              <a:gd name="connsiteX9178" fmla="*/ 2104919 w 3461505"/>
              <a:gd name="connsiteY9178" fmla="*/ 4452950 h 4662559"/>
              <a:gd name="connsiteX9179" fmla="*/ 2105831 w 3461505"/>
              <a:gd name="connsiteY9179" fmla="*/ 4439039 h 4662559"/>
              <a:gd name="connsiteX9180" fmla="*/ 2102619 w 3461505"/>
              <a:gd name="connsiteY9180" fmla="*/ 4433241 h 4662559"/>
              <a:gd name="connsiteX9181" fmla="*/ 2099407 w 3461505"/>
              <a:gd name="connsiteY9181" fmla="*/ 4427443 h 4662559"/>
              <a:gd name="connsiteX9182" fmla="*/ 2092520 w 3461505"/>
              <a:gd name="connsiteY9182" fmla="*/ 4404641 h 4662559"/>
              <a:gd name="connsiteX9183" fmla="*/ 2085635 w 3461505"/>
              <a:gd name="connsiteY9183" fmla="*/ 4381840 h 4662559"/>
              <a:gd name="connsiteX9184" fmla="*/ 2090584 w 3461505"/>
              <a:gd name="connsiteY9184" fmla="*/ 4379369 h 4662559"/>
              <a:gd name="connsiteX9185" fmla="*/ 2093941 w 3461505"/>
              <a:gd name="connsiteY9185" fmla="*/ 4379589 h 4662559"/>
              <a:gd name="connsiteX9186" fmla="*/ 2094272 w 3461505"/>
              <a:gd name="connsiteY9186" fmla="*/ 4380787 h 4662559"/>
              <a:gd name="connsiteX9187" fmla="*/ 2094069 w 3461505"/>
              <a:gd name="connsiteY9187" fmla="*/ 4380994 h 4662559"/>
              <a:gd name="connsiteX9188" fmla="*/ 2092604 w 3461505"/>
              <a:gd name="connsiteY9188" fmla="*/ 4385088 h 4662559"/>
              <a:gd name="connsiteX9189" fmla="*/ 2096390 w 3461505"/>
              <a:gd name="connsiteY9189" fmla="*/ 4388454 h 4662559"/>
              <a:gd name="connsiteX9190" fmla="*/ 2101901 w 3461505"/>
              <a:gd name="connsiteY9190" fmla="*/ 4408399 h 4662559"/>
              <a:gd name="connsiteX9191" fmla="*/ 2105940 w 3461505"/>
              <a:gd name="connsiteY9191" fmla="*/ 4425068 h 4662559"/>
              <a:gd name="connsiteX9192" fmla="*/ 2102338 w 3461505"/>
              <a:gd name="connsiteY9192" fmla="*/ 4419254 h 4662559"/>
              <a:gd name="connsiteX9193" fmla="*/ 2103257 w 3461505"/>
              <a:gd name="connsiteY9193" fmla="*/ 4423504 h 4662559"/>
              <a:gd name="connsiteX9194" fmla="*/ 2108397 w 3461505"/>
              <a:gd name="connsiteY9194" fmla="*/ 4436414 h 4662559"/>
              <a:gd name="connsiteX9195" fmla="*/ 2108262 w 3461505"/>
              <a:gd name="connsiteY9195" fmla="*/ 4434640 h 4662559"/>
              <a:gd name="connsiteX9196" fmla="*/ 2121782 w 3461505"/>
              <a:gd name="connsiteY9196" fmla="*/ 4490419 h 4662559"/>
              <a:gd name="connsiteX9197" fmla="*/ 2123437 w 3461505"/>
              <a:gd name="connsiteY9197" fmla="*/ 4501683 h 4662559"/>
              <a:gd name="connsiteX9198" fmla="*/ 2127479 w 3461505"/>
              <a:gd name="connsiteY9198" fmla="*/ 4513101 h 4662559"/>
              <a:gd name="connsiteX9199" fmla="*/ 2127296 w 3461505"/>
              <a:gd name="connsiteY9199" fmla="*/ 4515882 h 4662559"/>
              <a:gd name="connsiteX9200" fmla="*/ 2128962 w 3461505"/>
              <a:gd name="connsiteY9200" fmla="*/ 4509007 h 4662559"/>
              <a:gd name="connsiteX9201" fmla="*/ 2128051 w 3461505"/>
              <a:gd name="connsiteY9201" fmla="*/ 4504828 h 4662559"/>
              <a:gd name="connsiteX9202" fmla="*/ 2129052 w 3461505"/>
              <a:gd name="connsiteY9202" fmla="*/ 4507616 h 4662559"/>
              <a:gd name="connsiteX9203" fmla="*/ 2130082 w 3461505"/>
              <a:gd name="connsiteY9203" fmla="*/ 4510478 h 4662559"/>
              <a:gd name="connsiteX9204" fmla="*/ 2132374 w 3461505"/>
              <a:gd name="connsiteY9204" fmla="*/ 4512024 h 4662559"/>
              <a:gd name="connsiteX9205" fmla="*/ 2134485 w 3461505"/>
              <a:gd name="connsiteY9205" fmla="*/ 4516354 h 4662559"/>
              <a:gd name="connsiteX9206" fmla="*/ 2120804 w 3461505"/>
              <a:gd name="connsiteY9206" fmla="*/ 4451066 h 4662559"/>
              <a:gd name="connsiteX9207" fmla="*/ 2109613 w 3461505"/>
              <a:gd name="connsiteY9207" fmla="*/ 4412243 h 4662559"/>
              <a:gd name="connsiteX9208" fmla="*/ 2116461 w 3461505"/>
              <a:gd name="connsiteY9208" fmla="*/ 4422973 h 4662559"/>
              <a:gd name="connsiteX9209" fmla="*/ 2118146 w 3461505"/>
              <a:gd name="connsiteY9209" fmla="*/ 4433800 h 4662559"/>
              <a:gd name="connsiteX9210" fmla="*/ 2120030 w 3461505"/>
              <a:gd name="connsiteY9210" fmla="*/ 4441585 h 4662559"/>
              <a:gd name="connsiteX9211" fmla="*/ 2127455 w 3461505"/>
              <a:gd name="connsiteY9211" fmla="*/ 4456173 h 4662559"/>
              <a:gd name="connsiteX9212" fmla="*/ 2135549 w 3461505"/>
              <a:gd name="connsiteY9212" fmla="*/ 4460544 h 4662559"/>
              <a:gd name="connsiteX9213" fmla="*/ 2130036 w 3461505"/>
              <a:gd name="connsiteY9213" fmla="*/ 4435038 h 4662559"/>
              <a:gd name="connsiteX9214" fmla="*/ 2126460 w 3461505"/>
              <a:gd name="connsiteY9214" fmla="*/ 4434803 h 4662559"/>
              <a:gd name="connsiteX9215" fmla="*/ 2125268 w 3461505"/>
              <a:gd name="connsiteY9215" fmla="*/ 4434725 h 4662559"/>
              <a:gd name="connsiteX9216" fmla="*/ 2123249 w 3461505"/>
              <a:gd name="connsiteY9216" fmla="*/ 4429005 h 4662559"/>
              <a:gd name="connsiteX9217" fmla="*/ 2125450 w 3461505"/>
              <a:gd name="connsiteY9217" fmla="*/ 4431943 h 4662559"/>
              <a:gd name="connsiteX9218" fmla="*/ 2116733 w 3461505"/>
              <a:gd name="connsiteY9218" fmla="*/ 4386785 h 4662559"/>
              <a:gd name="connsiteX9219" fmla="*/ 2122148 w 3461505"/>
              <a:gd name="connsiteY9219" fmla="*/ 4394009 h 4662559"/>
              <a:gd name="connsiteX9220" fmla="*/ 2128016 w 3461505"/>
              <a:gd name="connsiteY9220" fmla="*/ 4395792 h 4662559"/>
              <a:gd name="connsiteX9221" fmla="*/ 2129854 w 3461505"/>
              <a:gd name="connsiteY9221" fmla="*/ 4404294 h 4662559"/>
              <a:gd name="connsiteX9222" fmla="*/ 2134622 w 3461505"/>
              <a:gd name="connsiteY9222" fmla="*/ 4404606 h 4662559"/>
              <a:gd name="connsiteX9223" fmla="*/ 2137189 w 3461505"/>
              <a:gd name="connsiteY9223" fmla="*/ 4401980 h 4662559"/>
              <a:gd name="connsiteX9224" fmla="*/ 2134896 w 3461505"/>
              <a:gd name="connsiteY9224" fmla="*/ 4400433 h 4662559"/>
              <a:gd name="connsiteX9225" fmla="*/ 2132602 w 3461505"/>
              <a:gd name="connsiteY9225" fmla="*/ 4398885 h 4662559"/>
              <a:gd name="connsiteX9226" fmla="*/ 2132785 w 3461505"/>
              <a:gd name="connsiteY9226" fmla="*/ 4396103 h 4662559"/>
              <a:gd name="connsiteX9227" fmla="*/ 2135169 w 3461505"/>
              <a:gd name="connsiteY9227" fmla="*/ 4396260 h 4662559"/>
              <a:gd name="connsiteX9228" fmla="*/ 2128199 w 3461505"/>
              <a:gd name="connsiteY9228" fmla="*/ 4393009 h 4662559"/>
              <a:gd name="connsiteX9229" fmla="*/ 2130074 w 3461505"/>
              <a:gd name="connsiteY9229" fmla="*/ 4382655 h 4662559"/>
              <a:gd name="connsiteX9230" fmla="*/ 2131298 w 3461505"/>
              <a:gd name="connsiteY9230" fmla="*/ 4384121 h 4662559"/>
              <a:gd name="connsiteX9231" fmla="*/ 2125344 w 3461505"/>
              <a:gd name="connsiteY9231" fmla="*/ 4363487 h 4662559"/>
              <a:gd name="connsiteX9232" fmla="*/ 2123962 w 3461505"/>
              <a:gd name="connsiteY9232" fmla="*/ 4348030 h 4662559"/>
              <a:gd name="connsiteX9233" fmla="*/ 2111115 w 3461505"/>
              <a:gd name="connsiteY9233" fmla="*/ 4324836 h 4662559"/>
              <a:gd name="connsiteX9234" fmla="*/ 2113500 w 3461505"/>
              <a:gd name="connsiteY9234" fmla="*/ 4324993 h 4662559"/>
              <a:gd name="connsiteX9235" fmla="*/ 2113682 w 3461505"/>
              <a:gd name="connsiteY9235" fmla="*/ 4322210 h 4662559"/>
              <a:gd name="connsiteX9236" fmla="*/ 2108232 w 3461505"/>
              <a:gd name="connsiteY9236" fmla="*/ 4311032 h 4662559"/>
              <a:gd name="connsiteX9237" fmla="*/ 2107334 w 3461505"/>
              <a:gd name="connsiteY9237" fmla="*/ 4306427 h 4662559"/>
              <a:gd name="connsiteX9238" fmla="*/ 2101932 w 3461505"/>
              <a:gd name="connsiteY9238" fmla="*/ 4277274 h 4662559"/>
              <a:gd name="connsiteX9239" fmla="*/ 2102249 w 3461505"/>
              <a:gd name="connsiteY9239" fmla="*/ 4278155 h 4662559"/>
              <a:gd name="connsiteX9240" fmla="*/ 2105483 w 3461505"/>
              <a:gd name="connsiteY9240" fmla="*/ 4293735 h 4662559"/>
              <a:gd name="connsiteX9241" fmla="*/ 2109999 w 3461505"/>
              <a:gd name="connsiteY9241" fmla="*/ 4299617 h 4662559"/>
              <a:gd name="connsiteX9242" fmla="*/ 2119182 w 3461505"/>
              <a:gd name="connsiteY9242" fmla="*/ 4326762 h 4662559"/>
              <a:gd name="connsiteX9243" fmla="*/ 2128366 w 3461505"/>
              <a:gd name="connsiteY9243" fmla="*/ 4353906 h 4662559"/>
              <a:gd name="connsiteX9244" fmla="*/ 2122026 w 3461505"/>
              <a:gd name="connsiteY9244" fmla="*/ 4322757 h 4662559"/>
              <a:gd name="connsiteX9245" fmla="*/ 2118071 w 3461505"/>
              <a:gd name="connsiteY9245" fmla="*/ 4291765 h 4662559"/>
              <a:gd name="connsiteX9246" fmla="*/ 2122110 w 3461505"/>
              <a:gd name="connsiteY9246" fmla="*/ 4303205 h 4662559"/>
              <a:gd name="connsiteX9247" fmla="*/ 2126150 w 3461505"/>
              <a:gd name="connsiteY9247" fmla="*/ 4314645 h 4662559"/>
              <a:gd name="connsiteX9248" fmla="*/ 2124009 w 3461505"/>
              <a:gd name="connsiteY9248" fmla="*/ 4311789 h 4662559"/>
              <a:gd name="connsiteX9249" fmla="*/ 2125636 w 3461505"/>
              <a:gd name="connsiteY9249" fmla="*/ 4316357 h 4662559"/>
              <a:gd name="connsiteX9250" fmla="*/ 2134737 w 3461505"/>
              <a:gd name="connsiteY9250" fmla="*/ 4341750 h 4662559"/>
              <a:gd name="connsiteX9251" fmla="*/ 2155286 w 3461505"/>
              <a:gd name="connsiteY9251" fmla="*/ 4397577 h 4662559"/>
              <a:gd name="connsiteX9252" fmla="*/ 2159102 w 3461505"/>
              <a:gd name="connsiteY9252" fmla="*/ 4409004 h 4662559"/>
              <a:gd name="connsiteX9253" fmla="*/ 2161617 w 3461505"/>
              <a:gd name="connsiteY9253" fmla="*/ 4423137 h 4662559"/>
              <a:gd name="connsiteX9254" fmla="*/ 2161256 w 3461505"/>
              <a:gd name="connsiteY9254" fmla="*/ 4428647 h 4662559"/>
              <a:gd name="connsiteX9255" fmla="*/ 2176276 w 3461505"/>
              <a:gd name="connsiteY9255" fmla="*/ 4463213 h 4662559"/>
              <a:gd name="connsiteX9256" fmla="*/ 2175779 w 3461505"/>
              <a:gd name="connsiteY9256" fmla="*/ 4453402 h 4662559"/>
              <a:gd name="connsiteX9257" fmla="*/ 2172896 w 3461505"/>
              <a:gd name="connsiteY9257" fmla="*/ 4443434 h 4662559"/>
              <a:gd name="connsiteX9258" fmla="*/ 2177370 w 3461505"/>
              <a:gd name="connsiteY9258" fmla="*/ 4446521 h 4662559"/>
              <a:gd name="connsiteX9259" fmla="*/ 2176443 w 3461505"/>
              <a:gd name="connsiteY9259" fmla="*/ 4424109 h 4662559"/>
              <a:gd name="connsiteX9260" fmla="*/ 2175456 w 3461505"/>
              <a:gd name="connsiteY9260" fmla="*/ 4424044 h 4662559"/>
              <a:gd name="connsiteX9261" fmla="*/ 2174287 w 3461505"/>
              <a:gd name="connsiteY9261" fmla="*/ 4426762 h 4662559"/>
              <a:gd name="connsiteX9262" fmla="*/ 2171030 w 3461505"/>
              <a:gd name="connsiteY9262" fmla="*/ 4415373 h 4662559"/>
              <a:gd name="connsiteX9263" fmla="*/ 2170225 w 3461505"/>
              <a:gd name="connsiteY9263" fmla="*/ 4412526 h 4662559"/>
              <a:gd name="connsiteX9264" fmla="*/ 2173187 w 3461505"/>
              <a:gd name="connsiteY9264" fmla="*/ 4412719 h 4662559"/>
              <a:gd name="connsiteX9265" fmla="*/ 2170491 w 3461505"/>
              <a:gd name="connsiteY9265" fmla="*/ 4405938 h 4662559"/>
              <a:gd name="connsiteX9266" fmla="*/ 2168290 w 3461505"/>
              <a:gd name="connsiteY9266" fmla="*/ 4401223 h 4662559"/>
              <a:gd name="connsiteX9267" fmla="*/ 2166346 w 3461505"/>
              <a:gd name="connsiteY9267" fmla="*/ 4395509 h 4662559"/>
              <a:gd name="connsiteX9268" fmla="*/ 2170491 w 3461505"/>
              <a:gd name="connsiteY9268" fmla="*/ 4405938 h 4662559"/>
              <a:gd name="connsiteX9269" fmla="*/ 2172326 w 3461505"/>
              <a:gd name="connsiteY9269" fmla="*/ 4409869 h 4662559"/>
              <a:gd name="connsiteX9270" fmla="*/ 2189014 w 3461505"/>
              <a:gd name="connsiteY9270" fmla="*/ 4436392 h 4662559"/>
              <a:gd name="connsiteX9271" fmla="*/ 2202700 w 3461505"/>
              <a:gd name="connsiteY9271" fmla="*/ 4473893 h 4662559"/>
              <a:gd name="connsiteX9272" fmla="*/ 2204868 w 3461505"/>
              <a:gd name="connsiteY9272" fmla="*/ 4458800 h 4662559"/>
              <a:gd name="connsiteX9273" fmla="*/ 2202556 w 3461505"/>
              <a:gd name="connsiteY9273" fmla="*/ 4441273 h 4662559"/>
              <a:gd name="connsiteX9274" fmla="*/ 2212978 w 3461505"/>
              <a:gd name="connsiteY9274" fmla="*/ 4458065 h 4662559"/>
              <a:gd name="connsiteX9275" fmla="*/ 2224287 w 3461505"/>
              <a:gd name="connsiteY9275" fmla="*/ 4461338 h 4662559"/>
              <a:gd name="connsiteX9276" fmla="*/ 2216634 w 3461505"/>
              <a:gd name="connsiteY9276" fmla="*/ 4439968 h 4662559"/>
              <a:gd name="connsiteX9277" fmla="*/ 2205893 w 3461505"/>
              <a:gd name="connsiteY9277" fmla="*/ 4431450 h 4662559"/>
              <a:gd name="connsiteX9278" fmla="*/ 2201897 w 3461505"/>
              <a:gd name="connsiteY9278" fmla="*/ 4406218 h 4662559"/>
              <a:gd name="connsiteX9279" fmla="*/ 2195821 w 3461505"/>
              <a:gd name="connsiteY9279" fmla="*/ 4377881 h 4662559"/>
              <a:gd name="connsiteX9280" fmla="*/ 2199254 w 3461505"/>
              <a:gd name="connsiteY9280" fmla="*/ 4394870 h 4662559"/>
              <a:gd name="connsiteX9281" fmla="*/ 2198506 w 3461505"/>
              <a:gd name="connsiteY9281" fmla="*/ 4405996 h 4662559"/>
              <a:gd name="connsiteX9282" fmla="*/ 2195000 w 3461505"/>
              <a:gd name="connsiteY9282" fmla="*/ 4390400 h 4662559"/>
              <a:gd name="connsiteX9283" fmla="*/ 2191496 w 3461505"/>
              <a:gd name="connsiteY9283" fmla="*/ 4374805 h 4662559"/>
              <a:gd name="connsiteX9284" fmla="*/ 2190287 w 3461505"/>
              <a:gd name="connsiteY9284" fmla="*/ 4376123 h 4662559"/>
              <a:gd name="connsiteX9285" fmla="*/ 2189078 w 3461505"/>
              <a:gd name="connsiteY9285" fmla="*/ 4377440 h 4662559"/>
              <a:gd name="connsiteX9286" fmla="*/ 2178797 w 3461505"/>
              <a:gd name="connsiteY9286" fmla="*/ 4351621 h 4662559"/>
              <a:gd name="connsiteX9287" fmla="*/ 2168699 w 3461505"/>
              <a:gd name="connsiteY9287" fmla="*/ 4323020 h 4662559"/>
              <a:gd name="connsiteX9288" fmla="*/ 2167963 w 3461505"/>
              <a:gd name="connsiteY9288" fmla="*/ 4315987 h 4662559"/>
              <a:gd name="connsiteX9289" fmla="*/ 2169429 w 3461505"/>
              <a:gd name="connsiteY9289" fmla="*/ 4311892 h 4662559"/>
              <a:gd name="connsiteX9290" fmla="*/ 2161532 w 3461505"/>
              <a:gd name="connsiteY9290" fmla="*/ 4286230 h 4662559"/>
              <a:gd name="connsiteX9291" fmla="*/ 2160605 w 3461505"/>
              <a:gd name="connsiteY9291" fmla="*/ 4263818 h 4662559"/>
              <a:gd name="connsiteX9292" fmla="*/ 2158221 w 3461505"/>
              <a:gd name="connsiteY9292" fmla="*/ 4263661 h 4662559"/>
              <a:gd name="connsiteX9293" fmla="*/ 2160241 w 3461505"/>
              <a:gd name="connsiteY9293" fmla="*/ 4269381 h 4662559"/>
              <a:gd name="connsiteX9294" fmla="*/ 2157282 w 3461505"/>
              <a:gd name="connsiteY9294" fmla="*/ 4264298 h 4662559"/>
              <a:gd name="connsiteX9295" fmla="*/ 2157218 w 3461505"/>
              <a:gd name="connsiteY9295" fmla="*/ 4261143 h 4662559"/>
              <a:gd name="connsiteX9296" fmla="*/ 2158221 w 3461505"/>
              <a:gd name="connsiteY9296" fmla="*/ 4263661 h 4662559"/>
              <a:gd name="connsiteX9297" fmla="*/ 2158950 w 3461505"/>
              <a:gd name="connsiteY9297" fmla="*/ 4252533 h 4662559"/>
              <a:gd name="connsiteX9298" fmla="*/ 2158123 w 3461505"/>
              <a:gd name="connsiteY9298" fmla="*/ 4246892 h 4662559"/>
              <a:gd name="connsiteX9299" fmla="*/ 2159435 w 3461505"/>
              <a:gd name="connsiteY9299" fmla="*/ 4242272 h 4662559"/>
              <a:gd name="connsiteX9300" fmla="*/ 2157477 w 3461505"/>
              <a:gd name="connsiteY9300" fmla="*/ 4238467 h 4662559"/>
              <a:gd name="connsiteX9301" fmla="*/ 2156924 w 3461505"/>
              <a:gd name="connsiteY9301" fmla="*/ 4228652 h 4662559"/>
              <a:gd name="connsiteX9302" fmla="*/ 2156370 w 3461505"/>
              <a:gd name="connsiteY9302" fmla="*/ 4218838 h 4662559"/>
              <a:gd name="connsiteX9303" fmla="*/ 2168487 w 3461505"/>
              <a:gd name="connsiteY9303" fmla="*/ 4253159 h 4662559"/>
              <a:gd name="connsiteX9304" fmla="*/ 2174546 w 3461505"/>
              <a:gd name="connsiteY9304" fmla="*/ 4270319 h 4662559"/>
              <a:gd name="connsiteX9305" fmla="*/ 2171881 w 3461505"/>
              <a:gd name="connsiteY9305" fmla="*/ 4256175 h 4662559"/>
              <a:gd name="connsiteX9306" fmla="*/ 2169216 w 3461505"/>
              <a:gd name="connsiteY9306" fmla="*/ 4242030 h 4662559"/>
              <a:gd name="connsiteX9307" fmla="*/ 2171418 w 3461505"/>
              <a:gd name="connsiteY9307" fmla="*/ 4244968 h 4662559"/>
              <a:gd name="connsiteX9308" fmla="*/ 2173255 w 3461505"/>
              <a:gd name="connsiteY9308" fmla="*/ 4253470 h 4662559"/>
              <a:gd name="connsiteX9309" fmla="*/ 2175093 w 3461505"/>
              <a:gd name="connsiteY9309" fmla="*/ 4261973 h 4662559"/>
              <a:gd name="connsiteX9310" fmla="*/ 2178768 w 3461505"/>
              <a:gd name="connsiteY9310" fmla="*/ 4278977 h 4662559"/>
              <a:gd name="connsiteX9311" fmla="*/ 2177758 w 3461505"/>
              <a:gd name="connsiteY9311" fmla="*/ 4276117 h 4662559"/>
              <a:gd name="connsiteX9312" fmla="*/ 2176748 w 3461505"/>
              <a:gd name="connsiteY9312" fmla="*/ 4273258 h 4662559"/>
              <a:gd name="connsiteX9313" fmla="*/ 2183668 w 3461505"/>
              <a:gd name="connsiteY9313" fmla="*/ 4293268 h 4662559"/>
              <a:gd name="connsiteX9314" fmla="*/ 2185931 w 3461505"/>
              <a:gd name="connsiteY9314" fmla="*/ 4312974 h 4662559"/>
              <a:gd name="connsiteX9315" fmla="*/ 2185783 w 3461505"/>
              <a:gd name="connsiteY9315" fmla="*/ 4312665 h 4662559"/>
              <a:gd name="connsiteX9316" fmla="*/ 2186722 w 3461505"/>
              <a:gd name="connsiteY9316" fmla="*/ 4318614 h 4662559"/>
              <a:gd name="connsiteX9317" fmla="*/ 2187049 w 3461505"/>
              <a:gd name="connsiteY9317" fmla="*/ 4320926 h 4662559"/>
              <a:gd name="connsiteX9318" fmla="*/ 2185936 w 3461505"/>
              <a:gd name="connsiteY9318" fmla="*/ 4315767 h 4662559"/>
              <a:gd name="connsiteX9319" fmla="*/ 2183734 w 3461505"/>
              <a:gd name="connsiteY9319" fmla="*/ 4312829 h 4662559"/>
              <a:gd name="connsiteX9320" fmla="*/ 2185753 w 3461505"/>
              <a:gd name="connsiteY9320" fmla="*/ 4318550 h 4662559"/>
              <a:gd name="connsiteX9321" fmla="*/ 2187359 w 3461505"/>
              <a:gd name="connsiteY9321" fmla="*/ 4323096 h 4662559"/>
              <a:gd name="connsiteX9322" fmla="*/ 2188123 w 3461505"/>
              <a:gd name="connsiteY9322" fmla="*/ 4328483 h 4662559"/>
              <a:gd name="connsiteX9323" fmla="*/ 2191112 w 3461505"/>
              <a:gd name="connsiteY9323" fmla="*/ 4341252 h 4662559"/>
              <a:gd name="connsiteX9324" fmla="*/ 2194960 w 3461505"/>
              <a:gd name="connsiteY9324" fmla="*/ 4335917 h 4662559"/>
              <a:gd name="connsiteX9325" fmla="*/ 2195030 w 3461505"/>
              <a:gd name="connsiteY9325" fmla="*/ 4330334 h 4662559"/>
              <a:gd name="connsiteX9326" fmla="*/ 2196646 w 3461505"/>
              <a:gd name="connsiteY9326" fmla="*/ 4325508 h 4662559"/>
              <a:gd name="connsiteX9327" fmla="*/ 2194697 w 3461505"/>
              <a:gd name="connsiteY9327" fmla="*/ 4321929 h 4662559"/>
              <a:gd name="connsiteX9328" fmla="*/ 2196054 w 3461505"/>
              <a:gd name="connsiteY9328" fmla="*/ 4319224 h 4662559"/>
              <a:gd name="connsiteX9329" fmla="*/ 2197409 w 3461505"/>
              <a:gd name="connsiteY9329" fmla="*/ 4316519 h 4662559"/>
              <a:gd name="connsiteX9330" fmla="*/ 2204019 w 3461505"/>
              <a:gd name="connsiteY9330" fmla="*/ 4340700 h 4662559"/>
              <a:gd name="connsiteX9331" fmla="*/ 2213521 w 3461505"/>
              <a:gd name="connsiteY9331" fmla="*/ 4356689 h 4662559"/>
              <a:gd name="connsiteX9332" fmla="*/ 2224094 w 3461505"/>
              <a:gd name="connsiteY9332" fmla="*/ 4392307 h 4662559"/>
              <a:gd name="connsiteX9333" fmla="*/ 2230339 w 3461505"/>
              <a:gd name="connsiteY9333" fmla="*/ 4422051 h 4662559"/>
              <a:gd name="connsiteX9334" fmla="*/ 2226412 w 3461505"/>
              <a:gd name="connsiteY9334" fmla="*/ 4410618 h 4662559"/>
              <a:gd name="connsiteX9335" fmla="*/ 2222484 w 3461505"/>
              <a:gd name="connsiteY9335" fmla="*/ 4399186 h 4662559"/>
              <a:gd name="connsiteX9336" fmla="*/ 2225057 w 3461505"/>
              <a:gd name="connsiteY9336" fmla="*/ 4413323 h 4662559"/>
              <a:gd name="connsiteX9337" fmla="*/ 2234486 w 3461505"/>
              <a:gd name="connsiteY9337" fmla="*/ 4430706 h 4662559"/>
              <a:gd name="connsiteX9338" fmla="*/ 2235095 w 3461505"/>
              <a:gd name="connsiteY9338" fmla="*/ 4439126 h 4662559"/>
              <a:gd name="connsiteX9339" fmla="*/ 2233939 w 3461505"/>
              <a:gd name="connsiteY9339" fmla="*/ 4439051 h 4662559"/>
              <a:gd name="connsiteX9340" fmla="*/ 2239850 w 3461505"/>
              <a:gd name="connsiteY9340" fmla="*/ 4456202 h 4662559"/>
              <a:gd name="connsiteX9341" fmla="*/ 2248878 w 3461505"/>
              <a:gd name="connsiteY9341" fmla="*/ 4468527 h 4662559"/>
              <a:gd name="connsiteX9342" fmla="*/ 2246125 w 3461505"/>
              <a:gd name="connsiteY9342" fmla="*/ 4467788 h 4662559"/>
              <a:gd name="connsiteX9343" fmla="*/ 2247340 w 3461505"/>
              <a:gd name="connsiteY9343" fmla="*/ 4484632 h 4662559"/>
              <a:gd name="connsiteX9344" fmla="*/ 2249869 w 3461505"/>
              <a:gd name="connsiteY9344" fmla="*/ 4482004 h 4662559"/>
              <a:gd name="connsiteX9345" fmla="*/ 2254890 w 3461505"/>
              <a:gd name="connsiteY9345" fmla="*/ 4476745 h 4662559"/>
              <a:gd name="connsiteX9346" fmla="*/ 2265677 w 3461505"/>
              <a:gd name="connsiteY9346" fmla="*/ 4491420 h 4662559"/>
              <a:gd name="connsiteX9347" fmla="*/ 2276243 w 3461505"/>
              <a:gd name="connsiteY9347" fmla="*/ 4508876 h 4662559"/>
              <a:gd name="connsiteX9348" fmla="*/ 2260085 w 3461505"/>
              <a:gd name="connsiteY9348" fmla="*/ 4463116 h 4662559"/>
              <a:gd name="connsiteX9349" fmla="*/ 2260997 w 3461505"/>
              <a:gd name="connsiteY9349" fmla="*/ 4449206 h 4662559"/>
              <a:gd name="connsiteX9350" fmla="*/ 2257786 w 3461505"/>
              <a:gd name="connsiteY9350" fmla="*/ 4443407 h 4662559"/>
              <a:gd name="connsiteX9351" fmla="*/ 2254574 w 3461505"/>
              <a:gd name="connsiteY9351" fmla="*/ 4437608 h 4662559"/>
              <a:gd name="connsiteX9352" fmla="*/ 2247687 w 3461505"/>
              <a:gd name="connsiteY9352" fmla="*/ 4414807 h 4662559"/>
              <a:gd name="connsiteX9353" fmla="*/ 2240801 w 3461505"/>
              <a:gd name="connsiteY9353" fmla="*/ 4392003 h 4662559"/>
              <a:gd name="connsiteX9354" fmla="*/ 2245751 w 3461505"/>
              <a:gd name="connsiteY9354" fmla="*/ 4389534 h 4662559"/>
              <a:gd name="connsiteX9355" fmla="*/ 2250519 w 3461505"/>
              <a:gd name="connsiteY9355" fmla="*/ 4389846 h 4662559"/>
              <a:gd name="connsiteX9356" fmla="*/ 2249236 w 3461505"/>
              <a:gd name="connsiteY9356" fmla="*/ 4391159 h 4662559"/>
              <a:gd name="connsiteX9357" fmla="*/ 2247770 w 3461505"/>
              <a:gd name="connsiteY9357" fmla="*/ 4395254 h 4662559"/>
              <a:gd name="connsiteX9358" fmla="*/ 2254923 w 3461505"/>
              <a:gd name="connsiteY9358" fmla="*/ 4395722 h 4662559"/>
              <a:gd name="connsiteX9359" fmla="*/ 2258597 w 3461505"/>
              <a:gd name="connsiteY9359" fmla="*/ 4412728 h 4662559"/>
              <a:gd name="connsiteX9360" fmla="*/ 2271627 w 3461505"/>
              <a:gd name="connsiteY9360" fmla="*/ 4433139 h 4662559"/>
              <a:gd name="connsiteX9361" fmla="*/ 2273313 w 3461505"/>
              <a:gd name="connsiteY9361" fmla="*/ 4443965 h 4662559"/>
              <a:gd name="connsiteX9362" fmla="*/ 2275197 w 3461505"/>
              <a:gd name="connsiteY9362" fmla="*/ 4451750 h 4662559"/>
              <a:gd name="connsiteX9363" fmla="*/ 2282622 w 3461505"/>
              <a:gd name="connsiteY9363" fmla="*/ 4466338 h 4662559"/>
              <a:gd name="connsiteX9364" fmla="*/ 2290715 w 3461505"/>
              <a:gd name="connsiteY9364" fmla="*/ 4470709 h 4662559"/>
              <a:gd name="connsiteX9365" fmla="*/ 2285203 w 3461505"/>
              <a:gd name="connsiteY9365" fmla="*/ 4445204 h 4662559"/>
              <a:gd name="connsiteX9366" fmla="*/ 2281627 w 3461505"/>
              <a:gd name="connsiteY9366" fmla="*/ 4444968 h 4662559"/>
              <a:gd name="connsiteX9367" fmla="*/ 2280435 w 3461505"/>
              <a:gd name="connsiteY9367" fmla="*/ 4444891 h 4662559"/>
              <a:gd name="connsiteX9368" fmla="*/ 2278415 w 3461505"/>
              <a:gd name="connsiteY9368" fmla="*/ 4439170 h 4662559"/>
              <a:gd name="connsiteX9369" fmla="*/ 2280617 w 3461505"/>
              <a:gd name="connsiteY9369" fmla="*/ 4442108 h 4662559"/>
              <a:gd name="connsiteX9370" fmla="*/ 2270784 w 3461505"/>
              <a:gd name="connsiteY9370" fmla="*/ 4391175 h 4662559"/>
              <a:gd name="connsiteX9371" fmla="*/ 2265538 w 3461505"/>
              <a:gd name="connsiteY9371" fmla="*/ 4343334 h 4662559"/>
              <a:gd name="connsiteX9372" fmla="*/ 2267629 w 3461505"/>
              <a:gd name="connsiteY9372" fmla="*/ 4345608 h 4662559"/>
              <a:gd name="connsiteX9373" fmla="*/ 2266981 w 3461505"/>
              <a:gd name="connsiteY9373" fmla="*/ 4339587 h 4662559"/>
              <a:gd name="connsiteX9374" fmla="*/ 2262501 w 3461505"/>
              <a:gd name="connsiteY9374" fmla="*/ 4316592 h 4662559"/>
              <a:gd name="connsiteX9375" fmla="*/ 2255424 w 3461505"/>
              <a:gd name="connsiteY9375" fmla="*/ 4278411 h 4662559"/>
              <a:gd name="connsiteX9376" fmla="*/ 2254415 w 3461505"/>
              <a:gd name="connsiteY9376" fmla="*/ 4275551 h 4662559"/>
              <a:gd name="connsiteX9377" fmla="*/ 2253587 w 3461505"/>
              <a:gd name="connsiteY9377" fmla="*/ 4269909 h 4662559"/>
              <a:gd name="connsiteX9378" fmla="*/ 2260193 w 3461505"/>
              <a:gd name="connsiteY9378" fmla="*/ 4278723 h 4662559"/>
              <a:gd name="connsiteX9379" fmla="*/ 2260376 w 3461505"/>
              <a:gd name="connsiteY9379" fmla="*/ 4275941 h 4662559"/>
              <a:gd name="connsiteX9380" fmla="*/ 2262577 w 3461505"/>
              <a:gd name="connsiteY9380" fmla="*/ 4278879 h 4662559"/>
              <a:gd name="connsiteX9381" fmla="*/ 2259084 w 3461505"/>
              <a:gd name="connsiteY9381" fmla="*/ 4259093 h 4662559"/>
              <a:gd name="connsiteX9382" fmla="*/ 2253573 w 3461505"/>
              <a:gd name="connsiteY9382" fmla="*/ 4233587 h 4662559"/>
              <a:gd name="connsiteX9383" fmla="*/ 2258340 w 3461505"/>
              <a:gd name="connsiteY9383" fmla="*/ 4233899 h 4662559"/>
              <a:gd name="connsiteX9384" fmla="*/ 2254302 w 3461505"/>
              <a:gd name="connsiteY9384" fmla="*/ 4222459 h 4662559"/>
              <a:gd name="connsiteX9385" fmla="*/ 2252646 w 3461505"/>
              <a:gd name="connsiteY9385" fmla="*/ 4211175 h 4662559"/>
              <a:gd name="connsiteX9386" fmla="*/ 2247050 w 3461505"/>
              <a:gd name="connsiteY9386" fmla="*/ 4205221 h 4662559"/>
              <a:gd name="connsiteX9387" fmla="*/ 2243838 w 3461505"/>
              <a:gd name="connsiteY9387" fmla="*/ 4199422 h 4662559"/>
              <a:gd name="connsiteX9388" fmla="*/ 2240346 w 3461505"/>
              <a:gd name="connsiteY9388" fmla="*/ 4179637 h 4662559"/>
              <a:gd name="connsiteX9389" fmla="*/ 2236307 w 3461505"/>
              <a:gd name="connsiteY9389" fmla="*/ 4168194 h 4662559"/>
              <a:gd name="connsiteX9390" fmla="*/ 2226390 w 3461505"/>
              <a:gd name="connsiteY9390" fmla="*/ 4136814 h 4662559"/>
              <a:gd name="connsiteX9391" fmla="*/ 2219040 w 3461505"/>
              <a:gd name="connsiteY9391" fmla="*/ 4102804 h 4662559"/>
              <a:gd name="connsiteX9392" fmla="*/ 2228220 w 3461505"/>
              <a:gd name="connsiteY9392" fmla="*/ 4127155 h 4662559"/>
              <a:gd name="connsiteX9393" fmla="*/ 2237400 w 3461505"/>
              <a:gd name="connsiteY9393" fmla="*/ 4151504 h 4662559"/>
              <a:gd name="connsiteX9394" fmla="*/ 2243642 w 3461505"/>
              <a:gd name="connsiteY9394" fmla="*/ 4165882 h 4662559"/>
              <a:gd name="connsiteX9395" fmla="*/ 2247680 w 3461505"/>
              <a:gd name="connsiteY9395" fmla="*/ 4177322 h 4662559"/>
              <a:gd name="connsiteX9396" fmla="*/ 2251719 w 3461505"/>
              <a:gd name="connsiteY9396" fmla="*/ 4188763 h 4662559"/>
              <a:gd name="connsiteX9397" fmla="*/ 2254931 w 3461505"/>
              <a:gd name="connsiteY9397" fmla="*/ 4194561 h 4662559"/>
              <a:gd name="connsiteX9398" fmla="*/ 2258143 w 3461505"/>
              <a:gd name="connsiteY9398" fmla="*/ 4200359 h 4662559"/>
              <a:gd name="connsiteX9399" fmla="*/ 2253276 w 3461505"/>
              <a:gd name="connsiteY9399" fmla="*/ 4183278 h 4662559"/>
              <a:gd name="connsiteX9400" fmla="*/ 2243824 w 3461505"/>
              <a:gd name="connsiteY9400" fmla="*/ 4163100 h 4662559"/>
              <a:gd name="connsiteX9401" fmla="*/ 2226408 w 3461505"/>
              <a:gd name="connsiteY9401" fmla="*/ 4119984 h 4662559"/>
              <a:gd name="connsiteX9402" fmla="*/ 2213083 w 3461505"/>
              <a:gd name="connsiteY9402" fmla="*/ 4084879 h 4662559"/>
              <a:gd name="connsiteX9403" fmla="*/ 2210818 w 3461505"/>
              <a:gd name="connsiteY9403" fmla="*/ 4069296 h 4662559"/>
              <a:gd name="connsiteX9404" fmla="*/ 2211034 w 3461505"/>
              <a:gd name="connsiteY9404" fmla="*/ 4065926 h 4662559"/>
              <a:gd name="connsiteX9405" fmla="*/ 2209962 w 3461505"/>
              <a:gd name="connsiteY9405" fmla="*/ 4054995 h 4662559"/>
              <a:gd name="connsiteX9406" fmla="*/ 2214075 w 3461505"/>
              <a:gd name="connsiteY9406" fmla="*/ 4068953 h 4662559"/>
              <a:gd name="connsiteX9407" fmla="*/ 2222519 w 3461505"/>
              <a:gd name="connsiteY9407" fmla="*/ 4086268 h 4662559"/>
              <a:gd name="connsiteX9408" fmla="*/ 2215358 w 3461505"/>
              <a:gd name="connsiteY9408" fmla="*/ 4067640 h 4662559"/>
              <a:gd name="connsiteX9409" fmla="*/ 2209778 w 3461505"/>
              <a:gd name="connsiteY9409" fmla="*/ 4053120 h 4662559"/>
              <a:gd name="connsiteX9410" fmla="*/ 2208138 w 3461505"/>
              <a:gd name="connsiteY9410" fmla="*/ 4036408 h 4662559"/>
              <a:gd name="connsiteX9411" fmla="*/ 2210344 w 3461505"/>
              <a:gd name="connsiteY9411" fmla="*/ 4039342 h 4662559"/>
              <a:gd name="connsiteX9412" fmla="*/ 2206823 w 3461505"/>
              <a:gd name="connsiteY9412" fmla="*/ 4019563 h 4662559"/>
              <a:gd name="connsiteX9413" fmla="*/ 2204974 w 3461505"/>
              <a:gd name="connsiteY9413" fmla="*/ 4011065 h 4662559"/>
              <a:gd name="connsiteX9414" fmla="*/ 2204227 w 3461505"/>
              <a:gd name="connsiteY9414" fmla="*/ 4004034 h 4662559"/>
              <a:gd name="connsiteX9415" fmla="*/ 2203426 w 3461505"/>
              <a:gd name="connsiteY9415" fmla="*/ 4000350 h 4662559"/>
              <a:gd name="connsiteX9416" fmla="*/ 2203808 w 3461505"/>
              <a:gd name="connsiteY9416" fmla="*/ 4001416 h 4662559"/>
              <a:gd name="connsiteX9417" fmla="*/ 2204836 w 3461505"/>
              <a:gd name="connsiteY9417" fmla="*/ 4004277 h 4662559"/>
              <a:gd name="connsiteX9418" fmla="*/ 2207129 w 3461505"/>
              <a:gd name="connsiteY9418" fmla="*/ 4005824 h 4662559"/>
              <a:gd name="connsiteX9419" fmla="*/ 2209240 w 3461505"/>
              <a:gd name="connsiteY9419" fmla="*/ 4010153 h 4662559"/>
              <a:gd name="connsiteX9420" fmla="*/ 2208899 w 3461505"/>
              <a:gd name="connsiteY9420" fmla="*/ 4008519 h 4662559"/>
              <a:gd name="connsiteX9421" fmla="*/ 2216361 w 3461505"/>
              <a:gd name="connsiteY9421" fmla="*/ 4020169 h 4662559"/>
              <a:gd name="connsiteX9422" fmla="*/ 2219810 w 3461505"/>
              <a:gd name="connsiteY9422" fmla="*/ 4023826 h 4662559"/>
              <a:gd name="connsiteX9423" fmla="*/ 2220951 w 3461505"/>
              <a:gd name="connsiteY9423" fmla="*/ 4023256 h 4662559"/>
              <a:gd name="connsiteX9424" fmla="*/ 2223366 w 3461505"/>
              <a:gd name="connsiteY9424" fmla="*/ 4027598 h 4662559"/>
              <a:gd name="connsiteX9425" fmla="*/ 2227570 w 3461505"/>
              <a:gd name="connsiteY9425" fmla="*/ 4032055 h 4662559"/>
              <a:gd name="connsiteX9426" fmla="*/ 2224172 w 3461505"/>
              <a:gd name="connsiteY9426" fmla="*/ 4029047 h 4662559"/>
              <a:gd name="connsiteX9427" fmla="*/ 2223366 w 3461505"/>
              <a:gd name="connsiteY9427" fmla="*/ 4027598 h 4662559"/>
              <a:gd name="connsiteX9428" fmla="*/ 2219810 w 3461505"/>
              <a:gd name="connsiteY9428" fmla="*/ 4023826 h 4662559"/>
              <a:gd name="connsiteX9429" fmla="*/ 2218477 w 3461505"/>
              <a:gd name="connsiteY9429" fmla="*/ 4024495 h 4662559"/>
              <a:gd name="connsiteX9430" fmla="*/ 2216361 w 3461505"/>
              <a:gd name="connsiteY9430" fmla="*/ 4020169 h 4662559"/>
              <a:gd name="connsiteX9431" fmla="*/ 2216183 w 3461505"/>
              <a:gd name="connsiteY9431" fmla="*/ 4022952 h 4662559"/>
              <a:gd name="connsiteX9432" fmla="*/ 2213798 w 3461505"/>
              <a:gd name="connsiteY9432" fmla="*/ 4022800 h 4662559"/>
              <a:gd name="connsiteX9433" fmla="*/ 2217350 w 3461505"/>
              <a:gd name="connsiteY9433" fmla="*/ 4028091 h 4662559"/>
              <a:gd name="connsiteX9434" fmla="*/ 2218134 w 3461505"/>
              <a:gd name="connsiteY9434" fmla="*/ 4029861 h 4662559"/>
              <a:gd name="connsiteX9435" fmla="*/ 2218032 w 3461505"/>
              <a:gd name="connsiteY9435" fmla="*/ 4031450 h 4662559"/>
              <a:gd name="connsiteX9436" fmla="*/ 2218862 w 3461505"/>
              <a:gd name="connsiteY9436" fmla="*/ 4031502 h 4662559"/>
              <a:gd name="connsiteX9437" fmla="*/ 2219180 w 3461505"/>
              <a:gd name="connsiteY9437" fmla="*/ 4032221 h 4662559"/>
              <a:gd name="connsiteX9438" fmla="*/ 2217675 w 3461505"/>
              <a:gd name="connsiteY9438" fmla="*/ 4037014 h 4662559"/>
              <a:gd name="connsiteX9439" fmla="*/ 2220060 w 3461505"/>
              <a:gd name="connsiteY9439" fmla="*/ 4037167 h 4662559"/>
              <a:gd name="connsiteX9440" fmla="*/ 2222177 w 3461505"/>
              <a:gd name="connsiteY9440" fmla="*/ 4041490 h 4662559"/>
              <a:gd name="connsiteX9441" fmla="*/ 2224294 w 3461505"/>
              <a:gd name="connsiteY9441" fmla="*/ 4045817 h 4662559"/>
              <a:gd name="connsiteX9442" fmla="*/ 2223370 w 3461505"/>
              <a:gd name="connsiteY9442" fmla="*/ 4041566 h 4662559"/>
              <a:gd name="connsiteX9443" fmla="*/ 2222445 w 3461505"/>
              <a:gd name="connsiteY9443" fmla="*/ 4037319 h 4662559"/>
              <a:gd name="connsiteX9444" fmla="*/ 2229598 w 3461505"/>
              <a:gd name="connsiteY9444" fmla="*/ 4037772 h 4662559"/>
              <a:gd name="connsiteX9445" fmla="*/ 2229420 w 3461505"/>
              <a:gd name="connsiteY9445" fmla="*/ 4040554 h 4662559"/>
              <a:gd name="connsiteX9446" fmla="*/ 2233085 w 3461505"/>
              <a:gd name="connsiteY9446" fmla="*/ 4039391 h 4662559"/>
              <a:gd name="connsiteX9447" fmla="*/ 2236751 w 3461505"/>
              <a:gd name="connsiteY9447" fmla="*/ 4038226 h 4662559"/>
              <a:gd name="connsiteX9448" fmla="*/ 2234367 w 3461505"/>
              <a:gd name="connsiteY9448" fmla="*/ 4038075 h 4662559"/>
              <a:gd name="connsiteX9449" fmla="*/ 2233890 w 3461505"/>
              <a:gd name="connsiteY9449" fmla="*/ 4038044 h 4662559"/>
              <a:gd name="connsiteX9450" fmla="*/ 2236930 w 3461505"/>
              <a:gd name="connsiteY9450" fmla="*/ 4035444 h 4662559"/>
              <a:gd name="connsiteX9451" fmla="*/ 2232161 w 3461505"/>
              <a:gd name="connsiteY9451" fmla="*/ 4035141 h 4662559"/>
              <a:gd name="connsiteX9452" fmla="*/ 2234723 w 3461505"/>
              <a:gd name="connsiteY9452" fmla="*/ 4032510 h 4662559"/>
              <a:gd name="connsiteX9453" fmla="*/ 2235792 w 3461505"/>
              <a:gd name="connsiteY9453" fmla="*/ 4015817 h 4662559"/>
              <a:gd name="connsiteX9454" fmla="*/ 2226790 w 3461505"/>
              <a:gd name="connsiteY9454" fmla="*/ 4006865 h 4662559"/>
              <a:gd name="connsiteX9455" fmla="*/ 2229352 w 3461505"/>
              <a:gd name="connsiteY9455" fmla="*/ 4004235 h 4662559"/>
              <a:gd name="connsiteX9456" fmla="*/ 2222824 w 3461505"/>
              <a:gd name="connsiteY9456" fmla="*/ 3994041 h 4662559"/>
              <a:gd name="connsiteX9457" fmla="*/ 2213910 w 3461505"/>
              <a:gd name="connsiteY9457" fmla="*/ 3983697 h 4662559"/>
              <a:gd name="connsiteX9458" fmla="*/ 2211525 w 3461505"/>
              <a:gd name="connsiteY9458" fmla="*/ 3983546 h 4662559"/>
              <a:gd name="connsiteX9459" fmla="*/ 2207114 w 3461505"/>
              <a:gd name="connsiteY9459" fmla="*/ 3977679 h 4662559"/>
              <a:gd name="connsiteX9460" fmla="*/ 2205174 w 3461505"/>
              <a:gd name="connsiteY9460" fmla="*/ 3970571 h 4662559"/>
              <a:gd name="connsiteX9461" fmla="*/ 2203236 w 3461505"/>
              <a:gd name="connsiteY9461" fmla="*/ 3963463 h 4662559"/>
              <a:gd name="connsiteX9462" fmla="*/ 2207648 w 3461505"/>
              <a:gd name="connsiteY9462" fmla="*/ 3969332 h 4662559"/>
              <a:gd name="connsiteX9463" fmla="*/ 2211135 w 3461505"/>
              <a:gd name="connsiteY9463" fmla="*/ 3970949 h 4662559"/>
              <a:gd name="connsiteX9464" fmla="*/ 2221599 w 3461505"/>
              <a:gd name="connsiteY9464" fmla="*/ 3975805 h 4662559"/>
              <a:gd name="connsiteX9465" fmla="*/ 2223893 w 3461505"/>
              <a:gd name="connsiteY9465" fmla="*/ 3977349 h 4662559"/>
              <a:gd name="connsiteX9466" fmla="*/ 2226189 w 3461505"/>
              <a:gd name="connsiteY9466" fmla="*/ 3978891 h 4662559"/>
              <a:gd name="connsiteX9467" fmla="*/ 2227756 w 3461505"/>
              <a:gd name="connsiteY9467" fmla="*/ 3992957 h 4662559"/>
              <a:gd name="connsiteX9468" fmla="*/ 2230253 w 3461505"/>
              <a:gd name="connsiteY9468" fmla="*/ 3993116 h 4662559"/>
              <a:gd name="connsiteX9469" fmla="*/ 2232016 w 3461505"/>
              <a:gd name="connsiteY9469" fmla="*/ 4004403 h 4662559"/>
              <a:gd name="connsiteX9470" fmla="*/ 2236241 w 3461505"/>
              <a:gd name="connsiteY9470" fmla="*/ 4015845 h 4662559"/>
              <a:gd name="connsiteX9471" fmla="*/ 2237132 w 3461505"/>
              <a:gd name="connsiteY9471" fmla="*/ 4001934 h 4662559"/>
              <a:gd name="connsiteX9472" fmla="*/ 2237845 w 3461505"/>
              <a:gd name="connsiteY9472" fmla="*/ 3990805 h 4662559"/>
              <a:gd name="connsiteX9473" fmla="*/ 2238024 w 3461505"/>
              <a:gd name="connsiteY9473" fmla="*/ 3988023 h 4662559"/>
              <a:gd name="connsiteX9474" fmla="*/ 2242443 w 3461505"/>
              <a:gd name="connsiteY9474" fmla="*/ 3996685 h 4662559"/>
              <a:gd name="connsiteX9475" fmla="*/ 2237845 w 3461505"/>
              <a:gd name="connsiteY9475" fmla="*/ 3990805 h 4662559"/>
              <a:gd name="connsiteX9476" fmla="*/ 2252711 w 3461505"/>
              <a:gd name="connsiteY9476" fmla="*/ 4030861 h 4662559"/>
              <a:gd name="connsiteX9477" fmla="*/ 2255686 w 3461505"/>
              <a:gd name="connsiteY9477" fmla="*/ 4042224 h 4662559"/>
              <a:gd name="connsiteX9478" fmla="*/ 2252176 w 3461505"/>
              <a:gd name="connsiteY9478" fmla="*/ 4039208 h 4662559"/>
              <a:gd name="connsiteX9479" fmla="*/ 2260800 w 3461505"/>
              <a:gd name="connsiteY9479" fmla="*/ 4059311 h 4662559"/>
              <a:gd name="connsiteX9480" fmla="*/ 2261265 w 3461505"/>
              <a:gd name="connsiteY9480" fmla="*/ 4052356 h 4662559"/>
              <a:gd name="connsiteX9481" fmla="*/ 2261514 w 3461505"/>
              <a:gd name="connsiteY9481" fmla="*/ 4048182 h 4662559"/>
              <a:gd name="connsiteX9482" fmla="*/ 2264010 w 3461505"/>
              <a:gd name="connsiteY9482" fmla="*/ 4048341 h 4662559"/>
              <a:gd name="connsiteX9483" fmla="*/ 2267183 w 3461505"/>
              <a:gd name="connsiteY9483" fmla="*/ 4037367 h 4662559"/>
              <a:gd name="connsiteX9484" fmla="*/ 2264544 w 3461505"/>
              <a:gd name="connsiteY9484" fmla="*/ 4039994 h 4662559"/>
              <a:gd name="connsiteX9485" fmla="*/ 2264901 w 3461505"/>
              <a:gd name="connsiteY9485" fmla="*/ 4034429 h 4662559"/>
              <a:gd name="connsiteX9486" fmla="*/ 2265079 w 3461505"/>
              <a:gd name="connsiteY9486" fmla="*/ 4031647 h 4662559"/>
              <a:gd name="connsiteX9487" fmla="*/ 2262762 w 3461505"/>
              <a:gd name="connsiteY9487" fmla="*/ 4028706 h 4662559"/>
              <a:gd name="connsiteX9488" fmla="*/ 2262940 w 3461505"/>
              <a:gd name="connsiteY9488" fmla="*/ 4025924 h 4662559"/>
              <a:gd name="connsiteX9489" fmla="*/ 2265079 w 3461505"/>
              <a:gd name="connsiteY9489" fmla="*/ 4031647 h 4662559"/>
              <a:gd name="connsiteX9490" fmla="*/ 2267540 w 3461505"/>
              <a:gd name="connsiteY9490" fmla="*/ 4031803 h 4662559"/>
              <a:gd name="connsiteX9491" fmla="*/ 2269856 w 3461505"/>
              <a:gd name="connsiteY9491" fmla="*/ 4034744 h 4662559"/>
              <a:gd name="connsiteX9492" fmla="*/ 2274169 w 3461505"/>
              <a:gd name="connsiteY9492" fmla="*/ 4044795 h 4662559"/>
              <a:gd name="connsiteX9493" fmla="*/ 2278519 w 3461505"/>
              <a:gd name="connsiteY9493" fmla="*/ 4054850 h 4662559"/>
              <a:gd name="connsiteX9494" fmla="*/ 2278875 w 3461505"/>
              <a:gd name="connsiteY9494" fmla="*/ 4049285 h 4662559"/>
              <a:gd name="connsiteX9495" fmla="*/ 2279055 w 3461505"/>
              <a:gd name="connsiteY9495" fmla="*/ 4046503 h 4662559"/>
              <a:gd name="connsiteX9496" fmla="*/ 2283295 w 3461505"/>
              <a:gd name="connsiteY9496" fmla="*/ 4057947 h 4662559"/>
              <a:gd name="connsiteX9497" fmla="*/ 2284792 w 3461505"/>
              <a:gd name="connsiteY9497" fmla="*/ 4053852 h 4662559"/>
              <a:gd name="connsiteX9498" fmla="*/ 2286289 w 3461505"/>
              <a:gd name="connsiteY9498" fmla="*/ 4049756 h 4662559"/>
              <a:gd name="connsiteX9499" fmla="*/ 2288317 w 3461505"/>
              <a:gd name="connsiteY9499" fmla="*/ 4055472 h 4662559"/>
              <a:gd name="connsiteX9500" fmla="*/ 2290523 w 3461505"/>
              <a:gd name="connsiteY9500" fmla="*/ 4058406 h 4662559"/>
              <a:gd name="connsiteX9501" fmla="*/ 2291448 w 3461505"/>
              <a:gd name="connsiteY9501" fmla="*/ 4062656 h 4662559"/>
              <a:gd name="connsiteX9502" fmla="*/ 2292373 w 3461505"/>
              <a:gd name="connsiteY9502" fmla="*/ 4066905 h 4662559"/>
              <a:gd name="connsiteX9503" fmla="*/ 2293299 w 3461505"/>
              <a:gd name="connsiteY9503" fmla="*/ 4071153 h 4662559"/>
              <a:gd name="connsiteX9504" fmla="*/ 2294223 w 3461505"/>
              <a:gd name="connsiteY9504" fmla="*/ 4075404 h 4662559"/>
              <a:gd name="connsiteX9505" fmla="*/ 2296429 w 3461505"/>
              <a:gd name="connsiteY9505" fmla="*/ 4078338 h 4662559"/>
              <a:gd name="connsiteX9506" fmla="*/ 2298458 w 3461505"/>
              <a:gd name="connsiteY9506" fmla="*/ 4084053 h 4662559"/>
              <a:gd name="connsiteX9507" fmla="*/ 2299381 w 3461505"/>
              <a:gd name="connsiteY9507" fmla="*/ 4088302 h 4662559"/>
              <a:gd name="connsiteX9508" fmla="*/ 2300306 w 3461505"/>
              <a:gd name="connsiteY9508" fmla="*/ 4092551 h 4662559"/>
              <a:gd name="connsiteX9509" fmla="*/ 2301231 w 3461505"/>
              <a:gd name="connsiteY9509" fmla="*/ 4096800 h 4662559"/>
              <a:gd name="connsiteX9510" fmla="*/ 2302157 w 3461505"/>
              <a:gd name="connsiteY9510" fmla="*/ 4101049 h 4662559"/>
              <a:gd name="connsiteX9511" fmla="*/ 2303081 w 3461505"/>
              <a:gd name="connsiteY9511" fmla="*/ 4105299 h 4662559"/>
              <a:gd name="connsiteX9512" fmla="*/ 2304006 w 3461505"/>
              <a:gd name="connsiteY9512" fmla="*/ 4109548 h 4662559"/>
              <a:gd name="connsiteX9513" fmla="*/ 2308417 w 3461505"/>
              <a:gd name="connsiteY9513" fmla="*/ 4115415 h 4662559"/>
              <a:gd name="connsiteX9514" fmla="*/ 2308239 w 3461505"/>
              <a:gd name="connsiteY9514" fmla="*/ 4118197 h 4662559"/>
              <a:gd name="connsiteX9515" fmla="*/ 2309253 w 3461505"/>
              <a:gd name="connsiteY9515" fmla="*/ 4121055 h 4662559"/>
              <a:gd name="connsiteX9516" fmla="*/ 2310267 w 3461505"/>
              <a:gd name="connsiteY9516" fmla="*/ 4123913 h 4662559"/>
              <a:gd name="connsiteX9517" fmla="*/ 2311159 w 3461505"/>
              <a:gd name="connsiteY9517" fmla="*/ 4110003 h 4662559"/>
              <a:gd name="connsiteX9518" fmla="*/ 2313365 w 3461505"/>
              <a:gd name="connsiteY9518" fmla="*/ 4112937 h 4662559"/>
              <a:gd name="connsiteX9519" fmla="*/ 2311694 w 3461505"/>
              <a:gd name="connsiteY9519" fmla="*/ 4101656 h 4662559"/>
              <a:gd name="connsiteX9520" fmla="*/ 2311872 w 3461505"/>
              <a:gd name="connsiteY9520" fmla="*/ 4098874 h 4662559"/>
              <a:gd name="connsiteX9521" fmla="*/ 2312050 w 3461505"/>
              <a:gd name="connsiteY9521" fmla="*/ 4096092 h 4662559"/>
              <a:gd name="connsiteX9522" fmla="*/ 2314078 w 3461505"/>
              <a:gd name="connsiteY9522" fmla="*/ 4101808 h 4662559"/>
              <a:gd name="connsiteX9523" fmla="*/ 2316196 w 3461505"/>
              <a:gd name="connsiteY9523" fmla="*/ 4106133 h 4662559"/>
              <a:gd name="connsiteX9524" fmla="*/ 2318312 w 3461505"/>
              <a:gd name="connsiteY9524" fmla="*/ 4110458 h 4662559"/>
              <a:gd name="connsiteX9525" fmla="*/ 2318847 w 3461505"/>
              <a:gd name="connsiteY9525" fmla="*/ 4102110 h 4662559"/>
              <a:gd name="connsiteX9526" fmla="*/ 2322424 w 3461505"/>
              <a:gd name="connsiteY9526" fmla="*/ 4102337 h 4662559"/>
              <a:gd name="connsiteX9527" fmla="*/ 2323616 w 3461505"/>
              <a:gd name="connsiteY9527" fmla="*/ 4102413 h 4662559"/>
              <a:gd name="connsiteX9528" fmla="*/ 2323794 w 3461505"/>
              <a:gd name="connsiteY9528" fmla="*/ 4099631 h 4662559"/>
              <a:gd name="connsiteX9529" fmla="*/ 2323972 w 3461505"/>
              <a:gd name="connsiteY9529" fmla="*/ 4096849 h 4662559"/>
              <a:gd name="connsiteX9530" fmla="*/ 2326179 w 3461505"/>
              <a:gd name="connsiteY9530" fmla="*/ 4099783 h 4662559"/>
              <a:gd name="connsiteX9531" fmla="*/ 2326535 w 3461505"/>
              <a:gd name="connsiteY9531" fmla="*/ 4094218 h 4662559"/>
              <a:gd name="connsiteX9532" fmla="*/ 2330169 w 3461505"/>
              <a:gd name="connsiteY9532" fmla="*/ 4099053 h 4662559"/>
              <a:gd name="connsiteX9533" fmla="*/ 2330206 w 3461505"/>
              <a:gd name="connsiteY9533" fmla="*/ 4100737 h 4662559"/>
              <a:gd name="connsiteX9534" fmla="*/ 2329695 w 3461505"/>
              <a:gd name="connsiteY9534" fmla="*/ 4102091 h 4662559"/>
              <a:gd name="connsiteX9535" fmla="*/ 2333707 w 3461505"/>
              <a:gd name="connsiteY9535" fmla="*/ 4097469 h 4662559"/>
              <a:gd name="connsiteX9536" fmla="*/ 2331323 w 3461505"/>
              <a:gd name="connsiteY9536" fmla="*/ 4097316 h 4662559"/>
              <a:gd name="connsiteX9537" fmla="*/ 2333885 w 3461505"/>
              <a:gd name="connsiteY9537" fmla="*/ 4094687 h 4662559"/>
              <a:gd name="connsiteX9538" fmla="*/ 2332871 w 3461505"/>
              <a:gd name="connsiteY9538" fmla="*/ 4091829 h 4662559"/>
              <a:gd name="connsiteX9539" fmla="*/ 2332779 w 3461505"/>
              <a:gd name="connsiteY9539" fmla="*/ 4091201 h 4662559"/>
              <a:gd name="connsiteX9540" fmla="*/ 2331679 w 3461505"/>
              <a:gd name="connsiteY9540" fmla="*/ 4091752 h 4662559"/>
              <a:gd name="connsiteX9541" fmla="*/ 2329473 w 3461505"/>
              <a:gd name="connsiteY9541" fmla="*/ 4088819 h 4662559"/>
              <a:gd name="connsiteX9542" fmla="*/ 2329527 w 3461505"/>
              <a:gd name="connsiteY9542" fmla="*/ 4089514 h 4662559"/>
              <a:gd name="connsiteX9543" fmla="*/ 2329276 w 3461505"/>
              <a:gd name="connsiteY9543" fmla="*/ 4088805 h 4662559"/>
              <a:gd name="connsiteX9544" fmla="*/ 2332373 w 3461505"/>
              <a:gd name="connsiteY9544" fmla="*/ 4077828 h 4662559"/>
              <a:gd name="connsiteX9545" fmla="*/ 2337041 w 3461505"/>
              <a:gd name="connsiteY9545" fmla="*/ 4094887 h 4662559"/>
              <a:gd name="connsiteX9546" fmla="*/ 2337724 w 3461505"/>
              <a:gd name="connsiteY9546" fmla="*/ 4099120 h 4662559"/>
              <a:gd name="connsiteX9547" fmla="*/ 2338407 w 3461505"/>
              <a:gd name="connsiteY9547" fmla="*/ 4103354 h 4662559"/>
              <a:gd name="connsiteX9548" fmla="*/ 2339951 w 3461505"/>
              <a:gd name="connsiteY9548" fmla="*/ 4109039 h 4662559"/>
              <a:gd name="connsiteX9549" fmla="*/ 2338705 w 3461505"/>
              <a:gd name="connsiteY9549" fmla="*/ 4103372 h 4662559"/>
              <a:gd name="connsiteX9550" fmla="*/ 2339240 w 3461505"/>
              <a:gd name="connsiteY9550" fmla="*/ 4095026 h 4662559"/>
              <a:gd name="connsiteX9551" fmla="*/ 2347817 w 3461505"/>
              <a:gd name="connsiteY9551" fmla="*/ 4098365 h 4662559"/>
              <a:gd name="connsiteX9552" fmla="*/ 2349845 w 3461505"/>
              <a:gd name="connsiteY9552" fmla="*/ 4104081 h 4662559"/>
              <a:gd name="connsiteX9553" fmla="*/ 2352050 w 3461505"/>
              <a:gd name="connsiteY9553" fmla="*/ 4107015 h 4662559"/>
              <a:gd name="connsiteX9554" fmla="*/ 2351694 w 3461505"/>
              <a:gd name="connsiteY9554" fmla="*/ 4112579 h 4662559"/>
              <a:gd name="connsiteX9555" fmla="*/ 2355393 w 3461505"/>
              <a:gd name="connsiteY9555" fmla="*/ 4129576 h 4662559"/>
              <a:gd name="connsiteX9556" fmla="*/ 2355928 w 3461505"/>
              <a:gd name="connsiteY9556" fmla="*/ 4121229 h 4662559"/>
              <a:gd name="connsiteX9557" fmla="*/ 2354257 w 3461505"/>
              <a:gd name="connsiteY9557" fmla="*/ 4109949 h 4662559"/>
              <a:gd name="connsiteX9558" fmla="*/ 2357655 w 3461505"/>
              <a:gd name="connsiteY9558" fmla="*/ 4112959 h 4662559"/>
              <a:gd name="connsiteX9559" fmla="*/ 2360518 w 3461505"/>
              <a:gd name="connsiteY9559" fmla="*/ 4124314 h 4662559"/>
              <a:gd name="connsiteX9560" fmla="*/ 2358848 w 3461505"/>
              <a:gd name="connsiteY9560" fmla="*/ 4113033 h 4662559"/>
              <a:gd name="connsiteX9561" fmla="*/ 2359383 w 3461505"/>
              <a:gd name="connsiteY9561" fmla="*/ 4104687 h 4662559"/>
              <a:gd name="connsiteX9562" fmla="*/ 2357354 w 3461505"/>
              <a:gd name="connsiteY9562" fmla="*/ 4098971 h 4662559"/>
              <a:gd name="connsiteX9563" fmla="*/ 2353477 w 3461505"/>
              <a:gd name="connsiteY9563" fmla="*/ 4084757 h 4662559"/>
              <a:gd name="connsiteX9564" fmla="*/ 2352982 w 3461505"/>
              <a:gd name="connsiteY9564" fmla="*/ 4079302 h 4662559"/>
              <a:gd name="connsiteX9565" fmla="*/ 2356787 w 3461505"/>
              <a:gd name="connsiteY9565" fmla="*/ 4089157 h 4662559"/>
              <a:gd name="connsiteX9566" fmla="*/ 2360037 w 3461505"/>
              <a:gd name="connsiteY9566" fmla="*/ 4097575 h 4662559"/>
              <a:gd name="connsiteX9567" fmla="*/ 2359579 w 3461505"/>
              <a:gd name="connsiteY9567" fmla="*/ 4104699 h 4662559"/>
              <a:gd name="connsiteX9568" fmla="*/ 2361169 w 3461505"/>
              <a:gd name="connsiteY9568" fmla="*/ 4104801 h 4662559"/>
              <a:gd name="connsiteX9569" fmla="*/ 2362052 w 3461505"/>
              <a:gd name="connsiteY9569" fmla="*/ 4103460 h 4662559"/>
              <a:gd name="connsiteX9570" fmla="*/ 2362089 w 3461505"/>
              <a:gd name="connsiteY9570" fmla="*/ 4102895 h 4662559"/>
              <a:gd name="connsiteX9571" fmla="*/ 2363973 w 3461505"/>
              <a:gd name="connsiteY9571" fmla="*/ 4107772 h 4662559"/>
              <a:gd name="connsiteX9572" fmla="*/ 2362605 w 3461505"/>
              <a:gd name="connsiteY9572" fmla="*/ 4100089 h 4662559"/>
              <a:gd name="connsiteX9573" fmla="*/ 2364349 w 3461505"/>
              <a:gd name="connsiteY9573" fmla="*/ 4105003 h 4662559"/>
              <a:gd name="connsiteX9574" fmla="*/ 2366220 w 3461505"/>
              <a:gd name="connsiteY9574" fmla="*/ 4075791 h 4662559"/>
              <a:gd name="connsiteX9575" fmla="*/ 2363324 w 3461505"/>
              <a:gd name="connsiteY9575" fmla="*/ 4046272 h 4662559"/>
              <a:gd name="connsiteX9576" fmla="*/ 2365530 w 3461505"/>
              <a:gd name="connsiteY9576" fmla="*/ 4049207 h 4662559"/>
              <a:gd name="connsiteX9577" fmla="*/ 2362928 w 3461505"/>
              <a:gd name="connsiteY9577" fmla="*/ 4034592 h 4662559"/>
              <a:gd name="connsiteX9578" fmla="*/ 2363841 w 3461505"/>
              <a:gd name="connsiteY9578" fmla="*/ 4035130 h 4662559"/>
              <a:gd name="connsiteX9579" fmla="*/ 2362462 w 3461505"/>
              <a:gd name="connsiteY9579" fmla="*/ 4031969 h 4662559"/>
              <a:gd name="connsiteX9580" fmla="*/ 2362278 w 3461505"/>
              <a:gd name="connsiteY9580" fmla="*/ 4030940 h 4662559"/>
              <a:gd name="connsiteX9581" fmla="*/ 2362347 w 3461505"/>
              <a:gd name="connsiteY9581" fmla="*/ 4021068 h 4662559"/>
              <a:gd name="connsiteX9582" fmla="*/ 2360583 w 3461505"/>
              <a:gd name="connsiteY9582" fmla="*/ 4022878 h 4662559"/>
              <a:gd name="connsiteX9583" fmla="*/ 2360159 w 3461505"/>
              <a:gd name="connsiteY9583" fmla="*/ 4020929 h 4662559"/>
              <a:gd name="connsiteX9584" fmla="*/ 2360036 w 3461505"/>
              <a:gd name="connsiteY9584" fmla="*/ 4019766 h 4662559"/>
              <a:gd name="connsiteX9585" fmla="*/ 2360361 w 3461505"/>
              <a:gd name="connsiteY9585" fmla="*/ 4014683 h 4662559"/>
              <a:gd name="connsiteX9586" fmla="*/ 2362296 w 3461505"/>
              <a:gd name="connsiteY9586" fmla="*/ 4015989 h 4662559"/>
              <a:gd name="connsiteX9587" fmla="*/ 2364406 w 3461505"/>
              <a:gd name="connsiteY9587" fmla="*/ 4020318 h 4662559"/>
              <a:gd name="connsiteX9588" fmla="*/ 2363962 w 3461505"/>
              <a:gd name="connsiteY9588" fmla="*/ 4018195 h 4662559"/>
              <a:gd name="connsiteX9589" fmla="*/ 2371547 w 3461505"/>
              <a:gd name="connsiteY9589" fmla="*/ 4030034 h 4662559"/>
              <a:gd name="connsiteX9590" fmla="*/ 2374995 w 3461505"/>
              <a:gd name="connsiteY9590" fmla="*/ 4033691 h 4662559"/>
              <a:gd name="connsiteX9591" fmla="*/ 2376138 w 3461505"/>
              <a:gd name="connsiteY9591" fmla="*/ 4033119 h 4662559"/>
              <a:gd name="connsiteX9592" fmla="*/ 2378552 w 3461505"/>
              <a:gd name="connsiteY9592" fmla="*/ 4037463 h 4662559"/>
              <a:gd name="connsiteX9593" fmla="*/ 2382757 w 3461505"/>
              <a:gd name="connsiteY9593" fmla="*/ 4041920 h 4662559"/>
              <a:gd name="connsiteX9594" fmla="*/ 2379357 w 3461505"/>
              <a:gd name="connsiteY9594" fmla="*/ 4038910 h 4662559"/>
              <a:gd name="connsiteX9595" fmla="*/ 2378552 w 3461505"/>
              <a:gd name="connsiteY9595" fmla="*/ 4037463 h 4662559"/>
              <a:gd name="connsiteX9596" fmla="*/ 2374995 w 3461505"/>
              <a:gd name="connsiteY9596" fmla="*/ 4033691 h 4662559"/>
              <a:gd name="connsiteX9597" fmla="*/ 2373663 w 3461505"/>
              <a:gd name="connsiteY9597" fmla="*/ 4034360 h 4662559"/>
              <a:gd name="connsiteX9598" fmla="*/ 2371547 w 3461505"/>
              <a:gd name="connsiteY9598" fmla="*/ 4030034 h 4662559"/>
              <a:gd name="connsiteX9599" fmla="*/ 2371369 w 3461505"/>
              <a:gd name="connsiteY9599" fmla="*/ 4032817 h 4662559"/>
              <a:gd name="connsiteX9600" fmla="*/ 2368983 w 3461505"/>
              <a:gd name="connsiteY9600" fmla="*/ 4032665 h 4662559"/>
              <a:gd name="connsiteX9601" fmla="*/ 2372535 w 3461505"/>
              <a:gd name="connsiteY9601" fmla="*/ 4037955 h 4662559"/>
              <a:gd name="connsiteX9602" fmla="*/ 2373320 w 3461505"/>
              <a:gd name="connsiteY9602" fmla="*/ 4039725 h 4662559"/>
              <a:gd name="connsiteX9603" fmla="*/ 2373218 w 3461505"/>
              <a:gd name="connsiteY9603" fmla="*/ 4041314 h 4662559"/>
              <a:gd name="connsiteX9604" fmla="*/ 2374047 w 3461505"/>
              <a:gd name="connsiteY9604" fmla="*/ 4041368 h 4662559"/>
              <a:gd name="connsiteX9605" fmla="*/ 2374366 w 3461505"/>
              <a:gd name="connsiteY9605" fmla="*/ 4042086 h 4662559"/>
              <a:gd name="connsiteX9606" fmla="*/ 2372861 w 3461505"/>
              <a:gd name="connsiteY9606" fmla="*/ 4046879 h 4662559"/>
              <a:gd name="connsiteX9607" fmla="*/ 2375246 w 3461505"/>
              <a:gd name="connsiteY9607" fmla="*/ 4047032 h 4662559"/>
              <a:gd name="connsiteX9608" fmla="*/ 2377363 w 3461505"/>
              <a:gd name="connsiteY9608" fmla="*/ 4051354 h 4662559"/>
              <a:gd name="connsiteX9609" fmla="*/ 2379479 w 3461505"/>
              <a:gd name="connsiteY9609" fmla="*/ 4055682 h 4662559"/>
              <a:gd name="connsiteX9610" fmla="*/ 2378555 w 3461505"/>
              <a:gd name="connsiteY9610" fmla="*/ 4051431 h 4662559"/>
              <a:gd name="connsiteX9611" fmla="*/ 2377630 w 3461505"/>
              <a:gd name="connsiteY9611" fmla="*/ 4047182 h 4662559"/>
              <a:gd name="connsiteX9612" fmla="*/ 2384784 w 3461505"/>
              <a:gd name="connsiteY9612" fmla="*/ 4047636 h 4662559"/>
              <a:gd name="connsiteX9613" fmla="*/ 2384606 w 3461505"/>
              <a:gd name="connsiteY9613" fmla="*/ 4050418 h 4662559"/>
              <a:gd name="connsiteX9614" fmla="*/ 2388271 w 3461505"/>
              <a:gd name="connsiteY9614" fmla="*/ 4049256 h 4662559"/>
              <a:gd name="connsiteX9615" fmla="*/ 2391937 w 3461505"/>
              <a:gd name="connsiteY9615" fmla="*/ 4048091 h 4662559"/>
              <a:gd name="connsiteX9616" fmla="*/ 2389553 w 3461505"/>
              <a:gd name="connsiteY9616" fmla="*/ 4047939 h 4662559"/>
              <a:gd name="connsiteX9617" fmla="*/ 2389076 w 3461505"/>
              <a:gd name="connsiteY9617" fmla="*/ 4047910 h 4662559"/>
              <a:gd name="connsiteX9618" fmla="*/ 2392115 w 3461505"/>
              <a:gd name="connsiteY9618" fmla="*/ 4045308 h 4662559"/>
              <a:gd name="connsiteX9619" fmla="*/ 2387346 w 3461505"/>
              <a:gd name="connsiteY9619" fmla="*/ 4045005 h 4662559"/>
              <a:gd name="connsiteX9620" fmla="*/ 2389908 w 3461505"/>
              <a:gd name="connsiteY9620" fmla="*/ 4042375 h 4662559"/>
              <a:gd name="connsiteX9621" fmla="*/ 2390978 w 3461505"/>
              <a:gd name="connsiteY9621" fmla="*/ 4025681 h 4662559"/>
              <a:gd name="connsiteX9622" fmla="*/ 2381976 w 3461505"/>
              <a:gd name="connsiteY9622" fmla="*/ 4016728 h 4662559"/>
              <a:gd name="connsiteX9623" fmla="*/ 2384538 w 3461505"/>
              <a:gd name="connsiteY9623" fmla="*/ 4014099 h 4662559"/>
              <a:gd name="connsiteX9624" fmla="*/ 2378010 w 3461505"/>
              <a:gd name="connsiteY9624" fmla="*/ 4003906 h 4662559"/>
              <a:gd name="connsiteX9625" fmla="*/ 2369096 w 3461505"/>
              <a:gd name="connsiteY9625" fmla="*/ 3993561 h 4662559"/>
              <a:gd name="connsiteX9626" fmla="*/ 2366711 w 3461505"/>
              <a:gd name="connsiteY9626" fmla="*/ 3993411 h 4662559"/>
              <a:gd name="connsiteX9627" fmla="*/ 2363306 w 3461505"/>
              <a:gd name="connsiteY9627" fmla="*/ 3988883 h 4662559"/>
              <a:gd name="connsiteX9628" fmla="*/ 2364875 w 3461505"/>
              <a:gd name="connsiteY9628" fmla="*/ 3980145 h 4662559"/>
              <a:gd name="connsiteX9629" fmla="*/ 2366033 w 3461505"/>
              <a:gd name="connsiteY9629" fmla="*/ 3980681 h 4662559"/>
              <a:gd name="connsiteX9630" fmla="*/ 2367226 w 3461505"/>
              <a:gd name="connsiteY9630" fmla="*/ 3982268 h 4662559"/>
              <a:gd name="connsiteX9631" fmla="*/ 2369433 w 3461505"/>
              <a:gd name="connsiteY9631" fmla="*/ 3985202 h 4662559"/>
              <a:gd name="connsiteX9632" fmla="*/ 2368183 w 3461505"/>
              <a:gd name="connsiteY9632" fmla="*/ 3981678 h 4662559"/>
              <a:gd name="connsiteX9633" fmla="*/ 2374543 w 3461505"/>
              <a:gd name="connsiteY9633" fmla="*/ 3984631 h 4662559"/>
              <a:gd name="connsiteX9634" fmla="*/ 2376408 w 3461505"/>
              <a:gd name="connsiteY9634" fmla="*/ 3988439 h 4662559"/>
              <a:gd name="connsiteX9635" fmla="*/ 2382670 w 3461505"/>
              <a:gd name="connsiteY9635" fmla="*/ 4002806 h 4662559"/>
              <a:gd name="connsiteX9636" fmla="*/ 2383275 w 3461505"/>
              <a:gd name="connsiteY9636" fmla="*/ 4004040 h 4662559"/>
              <a:gd name="connsiteX9637" fmla="*/ 2382969 w 3461505"/>
              <a:gd name="connsiteY9637" fmla="*/ 4002824 h 4662559"/>
              <a:gd name="connsiteX9638" fmla="*/ 2385439 w 3461505"/>
              <a:gd name="connsiteY9638" fmla="*/ 4002981 h 4662559"/>
              <a:gd name="connsiteX9639" fmla="*/ 2387202 w 3461505"/>
              <a:gd name="connsiteY9639" fmla="*/ 4014269 h 4662559"/>
              <a:gd name="connsiteX9640" fmla="*/ 2391426 w 3461505"/>
              <a:gd name="connsiteY9640" fmla="*/ 4025710 h 4662559"/>
              <a:gd name="connsiteX9641" fmla="*/ 2392318 w 3461505"/>
              <a:gd name="connsiteY9641" fmla="*/ 4011798 h 4662559"/>
              <a:gd name="connsiteX9642" fmla="*/ 2393031 w 3461505"/>
              <a:gd name="connsiteY9642" fmla="*/ 4000669 h 4662559"/>
              <a:gd name="connsiteX9643" fmla="*/ 2393210 w 3461505"/>
              <a:gd name="connsiteY9643" fmla="*/ 3997887 h 4662559"/>
              <a:gd name="connsiteX9644" fmla="*/ 2397629 w 3461505"/>
              <a:gd name="connsiteY9644" fmla="*/ 4006551 h 4662559"/>
              <a:gd name="connsiteX9645" fmla="*/ 2393031 w 3461505"/>
              <a:gd name="connsiteY9645" fmla="*/ 4000669 h 4662559"/>
              <a:gd name="connsiteX9646" fmla="*/ 2407896 w 3461505"/>
              <a:gd name="connsiteY9646" fmla="*/ 4040724 h 4662559"/>
              <a:gd name="connsiteX9647" fmla="*/ 2410872 w 3461505"/>
              <a:gd name="connsiteY9647" fmla="*/ 4052088 h 4662559"/>
              <a:gd name="connsiteX9648" fmla="*/ 2407362 w 3461505"/>
              <a:gd name="connsiteY9648" fmla="*/ 4049072 h 4662559"/>
              <a:gd name="connsiteX9649" fmla="*/ 2415987 w 3461505"/>
              <a:gd name="connsiteY9649" fmla="*/ 4069175 h 4662559"/>
              <a:gd name="connsiteX9650" fmla="*/ 2416450 w 3461505"/>
              <a:gd name="connsiteY9650" fmla="*/ 4062222 h 4662559"/>
              <a:gd name="connsiteX9651" fmla="*/ 2416700 w 3461505"/>
              <a:gd name="connsiteY9651" fmla="*/ 4058047 h 4662559"/>
              <a:gd name="connsiteX9652" fmla="*/ 2419196 w 3461505"/>
              <a:gd name="connsiteY9652" fmla="*/ 4058205 h 4662559"/>
              <a:gd name="connsiteX9653" fmla="*/ 2422368 w 3461505"/>
              <a:gd name="connsiteY9653" fmla="*/ 4047232 h 4662559"/>
              <a:gd name="connsiteX9654" fmla="*/ 2419730 w 3461505"/>
              <a:gd name="connsiteY9654" fmla="*/ 4049858 h 4662559"/>
              <a:gd name="connsiteX9655" fmla="*/ 2420087 w 3461505"/>
              <a:gd name="connsiteY9655" fmla="*/ 4044294 h 4662559"/>
              <a:gd name="connsiteX9656" fmla="*/ 2420265 w 3461505"/>
              <a:gd name="connsiteY9656" fmla="*/ 4041511 h 4662559"/>
              <a:gd name="connsiteX9657" fmla="*/ 2417947 w 3461505"/>
              <a:gd name="connsiteY9657" fmla="*/ 4038570 h 4662559"/>
              <a:gd name="connsiteX9658" fmla="*/ 2418125 w 3461505"/>
              <a:gd name="connsiteY9658" fmla="*/ 4035788 h 4662559"/>
              <a:gd name="connsiteX9659" fmla="*/ 2420265 w 3461505"/>
              <a:gd name="connsiteY9659" fmla="*/ 4041511 h 4662559"/>
              <a:gd name="connsiteX9660" fmla="*/ 2422724 w 3461505"/>
              <a:gd name="connsiteY9660" fmla="*/ 4041668 h 4662559"/>
              <a:gd name="connsiteX9661" fmla="*/ 2425042 w 3461505"/>
              <a:gd name="connsiteY9661" fmla="*/ 4044608 h 4662559"/>
              <a:gd name="connsiteX9662" fmla="*/ 2429355 w 3461505"/>
              <a:gd name="connsiteY9662" fmla="*/ 4054659 h 4662559"/>
              <a:gd name="connsiteX9663" fmla="*/ 2433705 w 3461505"/>
              <a:gd name="connsiteY9663" fmla="*/ 4064714 h 4662559"/>
              <a:gd name="connsiteX9664" fmla="*/ 2434061 w 3461505"/>
              <a:gd name="connsiteY9664" fmla="*/ 4059149 h 4662559"/>
              <a:gd name="connsiteX9665" fmla="*/ 2434240 w 3461505"/>
              <a:gd name="connsiteY9665" fmla="*/ 4056367 h 4662559"/>
              <a:gd name="connsiteX9666" fmla="*/ 2438481 w 3461505"/>
              <a:gd name="connsiteY9666" fmla="*/ 4067812 h 4662559"/>
              <a:gd name="connsiteX9667" fmla="*/ 2439977 w 3461505"/>
              <a:gd name="connsiteY9667" fmla="*/ 4063716 h 4662559"/>
              <a:gd name="connsiteX9668" fmla="*/ 2441475 w 3461505"/>
              <a:gd name="connsiteY9668" fmla="*/ 4059621 h 4662559"/>
              <a:gd name="connsiteX9669" fmla="*/ 2443503 w 3461505"/>
              <a:gd name="connsiteY9669" fmla="*/ 4065337 h 4662559"/>
              <a:gd name="connsiteX9670" fmla="*/ 2445709 w 3461505"/>
              <a:gd name="connsiteY9670" fmla="*/ 4068271 h 4662559"/>
              <a:gd name="connsiteX9671" fmla="*/ 2446634 w 3461505"/>
              <a:gd name="connsiteY9671" fmla="*/ 4072519 h 4662559"/>
              <a:gd name="connsiteX9672" fmla="*/ 2447559 w 3461505"/>
              <a:gd name="connsiteY9672" fmla="*/ 4076769 h 4662559"/>
              <a:gd name="connsiteX9673" fmla="*/ 2448484 w 3461505"/>
              <a:gd name="connsiteY9673" fmla="*/ 4081019 h 4662559"/>
              <a:gd name="connsiteX9674" fmla="*/ 2449408 w 3461505"/>
              <a:gd name="connsiteY9674" fmla="*/ 4085267 h 4662559"/>
              <a:gd name="connsiteX9675" fmla="*/ 2451614 w 3461505"/>
              <a:gd name="connsiteY9675" fmla="*/ 4088201 h 4662559"/>
              <a:gd name="connsiteX9676" fmla="*/ 2453642 w 3461505"/>
              <a:gd name="connsiteY9676" fmla="*/ 4093917 h 4662559"/>
              <a:gd name="connsiteX9677" fmla="*/ 2454567 w 3461505"/>
              <a:gd name="connsiteY9677" fmla="*/ 4098166 h 4662559"/>
              <a:gd name="connsiteX9678" fmla="*/ 2455491 w 3461505"/>
              <a:gd name="connsiteY9678" fmla="*/ 4102416 h 4662559"/>
              <a:gd name="connsiteX9679" fmla="*/ 2456416 w 3461505"/>
              <a:gd name="connsiteY9679" fmla="*/ 4106665 h 4662559"/>
              <a:gd name="connsiteX9680" fmla="*/ 2457342 w 3461505"/>
              <a:gd name="connsiteY9680" fmla="*/ 4110913 h 4662559"/>
              <a:gd name="connsiteX9681" fmla="*/ 2458266 w 3461505"/>
              <a:gd name="connsiteY9681" fmla="*/ 4115163 h 4662559"/>
              <a:gd name="connsiteX9682" fmla="*/ 2459192 w 3461505"/>
              <a:gd name="connsiteY9682" fmla="*/ 4119413 h 4662559"/>
              <a:gd name="connsiteX9683" fmla="*/ 2463603 w 3461505"/>
              <a:gd name="connsiteY9683" fmla="*/ 4125280 h 4662559"/>
              <a:gd name="connsiteX9684" fmla="*/ 2463425 w 3461505"/>
              <a:gd name="connsiteY9684" fmla="*/ 4128061 h 4662559"/>
              <a:gd name="connsiteX9685" fmla="*/ 2464439 w 3461505"/>
              <a:gd name="connsiteY9685" fmla="*/ 4130920 h 4662559"/>
              <a:gd name="connsiteX9686" fmla="*/ 2465453 w 3461505"/>
              <a:gd name="connsiteY9686" fmla="*/ 4133777 h 4662559"/>
              <a:gd name="connsiteX9687" fmla="*/ 2466344 w 3461505"/>
              <a:gd name="connsiteY9687" fmla="*/ 4119867 h 4662559"/>
              <a:gd name="connsiteX9688" fmla="*/ 2468551 w 3461505"/>
              <a:gd name="connsiteY9688" fmla="*/ 4122801 h 4662559"/>
              <a:gd name="connsiteX9689" fmla="*/ 2466879 w 3461505"/>
              <a:gd name="connsiteY9689" fmla="*/ 4111520 h 4662559"/>
              <a:gd name="connsiteX9690" fmla="*/ 2467058 w 3461505"/>
              <a:gd name="connsiteY9690" fmla="*/ 4108738 h 4662559"/>
              <a:gd name="connsiteX9691" fmla="*/ 2467236 w 3461505"/>
              <a:gd name="connsiteY9691" fmla="*/ 4105957 h 4662559"/>
              <a:gd name="connsiteX9692" fmla="*/ 2469264 w 3461505"/>
              <a:gd name="connsiteY9692" fmla="*/ 4111672 h 4662559"/>
              <a:gd name="connsiteX9693" fmla="*/ 2471381 w 3461505"/>
              <a:gd name="connsiteY9693" fmla="*/ 4115996 h 4662559"/>
              <a:gd name="connsiteX9694" fmla="*/ 2473498 w 3461505"/>
              <a:gd name="connsiteY9694" fmla="*/ 4120322 h 4662559"/>
              <a:gd name="connsiteX9695" fmla="*/ 2474033 w 3461505"/>
              <a:gd name="connsiteY9695" fmla="*/ 4111974 h 4662559"/>
              <a:gd name="connsiteX9696" fmla="*/ 2477610 w 3461505"/>
              <a:gd name="connsiteY9696" fmla="*/ 4112201 h 4662559"/>
              <a:gd name="connsiteX9697" fmla="*/ 2478802 w 3461505"/>
              <a:gd name="connsiteY9697" fmla="*/ 4112277 h 4662559"/>
              <a:gd name="connsiteX9698" fmla="*/ 2478981 w 3461505"/>
              <a:gd name="connsiteY9698" fmla="*/ 4109495 h 4662559"/>
              <a:gd name="connsiteX9699" fmla="*/ 2479159 w 3461505"/>
              <a:gd name="connsiteY9699" fmla="*/ 4106713 h 4662559"/>
              <a:gd name="connsiteX9700" fmla="*/ 2481364 w 3461505"/>
              <a:gd name="connsiteY9700" fmla="*/ 4109648 h 4662559"/>
              <a:gd name="connsiteX9701" fmla="*/ 2481720 w 3461505"/>
              <a:gd name="connsiteY9701" fmla="*/ 4104083 h 4662559"/>
              <a:gd name="connsiteX9702" fmla="*/ 2485355 w 3461505"/>
              <a:gd name="connsiteY9702" fmla="*/ 4108916 h 4662559"/>
              <a:gd name="connsiteX9703" fmla="*/ 2485392 w 3461505"/>
              <a:gd name="connsiteY9703" fmla="*/ 4110602 h 4662559"/>
              <a:gd name="connsiteX9704" fmla="*/ 2484880 w 3461505"/>
              <a:gd name="connsiteY9704" fmla="*/ 4111957 h 4662559"/>
              <a:gd name="connsiteX9705" fmla="*/ 2488892 w 3461505"/>
              <a:gd name="connsiteY9705" fmla="*/ 4107332 h 4662559"/>
              <a:gd name="connsiteX9706" fmla="*/ 2486509 w 3461505"/>
              <a:gd name="connsiteY9706" fmla="*/ 4107182 h 4662559"/>
              <a:gd name="connsiteX9707" fmla="*/ 2489071 w 3461505"/>
              <a:gd name="connsiteY9707" fmla="*/ 4104550 h 4662559"/>
              <a:gd name="connsiteX9708" fmla="*/ 2488057 w 3461505"/>
              <a:gd name="connsiteY9708" fmla="*/ 4101692 h 4662559"/>
              <a:gd name="connsiteX9709" fmla="*/ 2487964 w 3461505"/>
              <a:gd name="connsiteY9709" fmla="*/ 4101067 h 4662559"/>
              <a:gd name="connsiteX9710" fmla="*/ 2486864 w 3461505"/>
              <a:gd name="connsiteY9710" fmla="*/ 4101616 h 4662559"/>
              <a:gd name="connsiteX9711" fmla="*/ 2484658 w 3461505"/>
              <a:gd name="connsiteY9711" fmla="*/ 4098683 h 4662559"/>
              <a:gd name="connsiteX9712" fmla="*/ 2484714 w 3461505"/>
              <a:gd name="connsiteY9712" fmla="*/ 4099378 h 4662559"/>
              <a:gd name="connsiteX9713" fmla="*/ 2484462 w 3461505"/>
              <a:gd name="connsiteY9713" fmla="*/ 4098670 h 4662559"/>
              <a:gd name="connsiteX9714" fmla="*/ 2487559 w 3461505"/>
              <a:gd name="connsiteY9714" fmla="*/ 4087692 h 4662559"/>
              <a:gd name="connsiteX9715" fmla="*/ 2492226 w 3461505"/>
              <a:gd name="connsiteY9715" fmla="*/ 4104751 h 4662559"/>
              <a:gd name="connsiteX9716" fmla="*/ 2492910 w 3461505"/>
              <a:gd name="connsiteY9716" fmla="*/ 4108985 h 4662559"/>
              <a:gd name="connsiteX9717" fmla="*/ 2493592 w 3461505"/>
              <a:gd name="connsiteY9717" fmla="*/ 4113218 h 4662559"/>
              <a:gd name="connsiteX9718" fmla="*/ 2495136 w 3461505"/>
              <a:gd name="connsiteY9718" fmla="*/ 4118903 h 4662559"/>
              <a:gd name="connsiteX9719" fmla="*/ 2493891 w 3461505"/>
              <a:gd name="connsiteY9719" fmla="*/ 4113237 h 4662559"/>
              <a:gd name="connsiteX9720" fmla="*/ 2494425 w 3461505"/>
              <a:gd name="connsiteY9720" fmla="*/ 4104890 h 4662559"/>
              <a:gd name="connsiteX9721" fmla="*/ 2503002 w 3461505"/>
              <a:gd name="connsiteY9721" fmla="*/ 4108231 h 4662559"/>
              <a:gd name="connsiteX9722" fmla="*/ 2505031 w 3461505"/>
              <a:gd name="connsiteY9722" fmla="*/ 4113945 h 4662559"/>
              <a:gd name="connsiteX9723" fmla="*/ 2507236 w 3461505"/>
              <a:gd name="connsiteY9723" fmla="*/ 4116880 h 4662559"/>
              <a:gd name="connsiteX9724" fmla="*/ 2506881 w 3461505"/>
              <a:gd name="connsiteY9724" fmla="*/ 4122444 h 4662559"/>
              <a:gd name="connsiteX9725" fmla="*/ 2510579 w 3461505"/>
              <a:gd name="connsiteY9725" fmla="*/ 4139440 h 4662559"/>
              <a:gd name="connsiteX9726" fmla="*/ 2511114 w 3461505"/>
              <a:gd name="connsiteY9726" fmla="*/ 4131094 h 4662559"/>
              <a:gd name="connsiteX9727" fmla="*/ 2509443 w 3461505"/>
              <a:gd name="connsiteY9727" fmla="*/ 4119813 h 4662559"/>
              <a:gd name="connsiteX9728" fmla="*/ 2512842 w 3461505"/>
              <a:gd name="connsiteY9728" fmla="*/ 4122822 h 4662559"/>
              <a:gd name="connsiteX9729" fmla="*/ 2515705 w 3461505"/>
              <a:gd name="connsiteY9729" fmla="*/ 4134178 h 4662559"/>
              <a:gd name="connsiteX9730" fmla="*/ 2514034 w 3461505"/>
              <a:gd name="connsiteY9730" fmla="*/ 4122898 h 4662559"/>
              <a:gd name="connsiteX9731" fmla="*/ 2514568 w 3461505"/>
              <a:gd name="connsiteY9731" fmla="*/ 4114551 h 4662559"/>
              <a:gd name="connsiteX9732" fmla="*/ 2512539 w 3461505"/>
              <a:gd name="connsiteY9732" fmla="*/ 4108836 h 4662559"/>
              <a:gd name="connsiteX9733" fmla="*/ 2508663 w 3461505"/>
              <a:gd name="connsiteY9733" fmla="*/ 4094620 h 4662559"/>
              <a:gd name="connsiteX9734" fmla="*/ 2508167 w 3461505"/>
              <a:gd name="connsiteY9734" fmla="*/ 4089166 h 4662559"/>
              <a:gd name="connsiteX9735" fmla="*/ 2511972 w 3461505"/>
              <a:gd name="connsiteY9735" fmla="*/ 4099021 h 4662559"/>
              <a:gd name="connsiteX9736" fmla="*/ 2515222 w 3461505"/>
              <a:gd name="connsiteY9736" fmla="*/ 4107440 h 4662559"/>
              <a:gd name="connsiteX9737" fmla="*/ 2514766 w 3461505"/>
              <a:gd name="connsiteY9737" fmla="*/ 4114565 h 4662559"/>
              <a:gd name="connsiteX9738" fmla="*/ 2516356 w 3461505"/>
              <a:gd name="connsiteY9738" fmla="*/ 4114665 h 4662559"/>
              <a:gd name="connsiteX9739" fmla="*/ 2517239 w 3461505"/>
              <a:gd name="connsiteY9739" fmla="*/ 4113326 h 4662559"/>
              <a:gd name="connsiteX9740" fmla="*/ 2517275 w 3461505"/>
              <a:gd name="connsiteY9740" fmla="*/ 4112758 h 4662559"/>
              <a:gd name="connsiteX9741" fmla="*/ 2519159 w 3461505"/>
              <a:gd name="connsiteY9741" fmla="*/ 4117636 h 4662559"/>
              <a:gd name="connsiteX9742" fmla="*/ 2517791 w 3461505"/>
              <a:gd name="connsiteY9742" fmla="*/ 4109954 h 4662559"/>
              <a:gd name="connsiteX9743" fmla="*/ 2519535 w 3461505"/>
              <a:gd name="connsiteY9743" fmla="*/ 4114868 h 4662559"/>
              <a:gd name="connsiteX9744" fmla="*/ 2521406 w 3461505"/>
              <a:gd name="connsiteY9744" fmla="*/ 4085655 h 4662559"/>
              <a:gd name="connsiteX9745" fmla="*/ 2518509 w 3461505"/>
              <a:gd name="connsiteY9745" fmla="*/ 4056138 h 4662559"/>
              <a:gd name="connsiteX9746" fmla="*/ 2520715 w 3461505"/>
              <a:gd name="connsiteY9746" fmla="*/ 4059071 h 4662559"/>
              <a:gd name="connsiteX9747" fmla="*/ 2518113 w 3461505"/>
              <a:gd name="connsiteY9747" fmla="*/ 4044457 h 4662559"/>
              <a:gd name="connsiteX9748" fmla="*/ 2519025 w 3461505"/>
              <a:gd name="connsiteY9748" fmla="*/ 4044996 h 4662559"/>
              <a:gd name="connsiteX9749" fmla="*/ 2517532 w 3461505"/>
              <a:gd name="connsiteY9749" fmla="*/ 4030934 h 4662559"/>
              <a:gd name="connsiteX9750" fmla="*/ 2515768 w 3461505"/>
              <a:gd name="connsiteY9750" fmla="*/ 4032742 h 4662559"/>
              <a:gd name="connsiteX9751" fmla="*/ 2515345 w 3461505"/>
              <a:gd name="connsiteY9751" fmla="*/ 4030794 h 4662559"/>
              <a:gd name="connsiteX9752" fmla="*/ 2515221 w 3461505"/>
              <a:gd name="connsiteY9752" fmla="*/ 4029631 h 4662559"/>
              <a:gd name="connsiteX9753" fmla="*/ 2515528 w 3461505"/>
              <a:gd name="connsiteY9753" fmla="*/ 4024849 h 4662559"/>
              <a:gd name="connsiteX9754" fmla="*/ 2517462 w 3461505"/>
              <a:gd name="connsiteY9754" fmla="*/ 4026154 h 4662559"/>
              <a:gd name="connsiteX9755" fmla="*/ 2519573 w 3461505"/>
              <a:gd name="connsiteY9755" fmla="*/ 4030483 h 4662559"/>
              <a:gd name="connsiteX9756" fmla="*/ 2519025 w 3461505"/>
              <a:gd name="connsiteY9756" fmla="*/ 4027868 h 4662559"/>
              <a:gd name="connsiteX9757" fmla="*/ 2526732 w 3461505"/>
              <a:gd name="connsiteY9757" fmla="*/ 4039900 h 4662559"/>
              <a:gd name="connsiteX9758" fmla="*/ 2530180 w 3461505"/>
              <a:gd name="connsiteY9758" fmla="*/ 4043556 h 4662559"/>
              <a:gd name="connsiteX9759" fmla="*/ 2531323 w 3461505"/>
              <a:gd name="connsiteY9759" fmla="*/ 4042984 h 4662559"/>
              <a:gd name="connsiteX9760" fmla="*/ 2533739 w 3461505"/>
              <a:gd name="connsiteY9760" fmla="*/ 4047328 h 4662559"/>
              <a:gd name="connsiteX9761" fmla="*/ 2537941 w 3461505"/>
              <a:gd name="connsiteY9761" fmla="*/ 4051786 h 4662559"/>
              <a:gd name="connsiteX9762" fmla="*/ 2534543 w 3461505"/>
              <a:gd name="connsiteY9762" fmla="*/ 4048776 h 4662559"/>
              <a:gd name="connsiteX9763" fmla="*/ 2533739 w 3461505"/>
              <a:gd name="connsiteY9763" fmla="*/ 4047328 h 4662559"/>
              <a:gd name="connsiteX9764" fmla="*/ 2530180 w 3461505"/>
              <a:gd name="connsiteY9764" fmla="*/ 4043556 h 4662559"/>
              <a:gd name="connsiteX9765" fmla="*/ 2528849 w 3461505"/>
              <a:gd name="connsiteY9765" fmla="*/ 4044224 h 4662559"/>
              <a:gd name="connsiteX9766" fmla="*/ 2526732 w 3461505"/>
              <a:gd name="connsiteY9766" fmla="*/ 4039900 h 4662559"/>
              <a:gd name="connsiteX9767" fmla="*/ 2526554 w 3461505"/>
              <a:gd name="connsiteY9767" fmla="*/ 4042682 h 4662559"/>
              <a:gd name="connsiteX9768" fmla="*/ 2524170 w 3461505"/>
              <a:gd name="connsiteY9768" fmla="*/ 4042530 h 4662559"/>
              <a:gd name="connsiteX9769" fmla="*/ 2527721 w 3461505"/>
              <a:gd name="connsiteY9769" fmla="*/ 4047819 h 4662559"/>
              <a:gd name="connsiteX9770" fmla="*/ 2528505 w 3461505"/>
              <a:gd name="connsiteY9770" fmla="*/ 4049591 h 4662559"/>
              <a:gd name="connsiteX9771" fmla="*/ 2528403 w 3461505"/>
              <a:gd name="connsiteY9771" fmla="*/ 4051180 h 4662559"/>
              <a:gd name="connsiteX9772" fmla="*/ 2529232 w 3461505"/>
              <a:gd name="connsiteY9772" fmla="*/ 4051232 h 4662559"/>
              <a:gd name="connsiteX9773" fmla="*/ 2529552 w 3461505"/>
              <a:gd name="connsiteY9773" fmla="*/ 4051950 h 4662559"/>
              <a:gd name="connsiteX9774" fmla="*/ 2528046 w 3461505"/>
              <a:gd name="connsiteY9774" fmla="*/ 4056745 h 4662559"/>
              <a:gd name="connsiteX9775" fmla="*/ 2530431 w 3461505"/>
              <a:gd name="connsiteY9775" fmla="*/ 4056896 h 4662559"/>
              <a:gd name="connsiteX9776" fmla="*/ 2532549 w 3461505"/>
              <a:gd name="connsiteY9776" fmla="*/ 4061220 h 4662559"/>
              <a:gd name="connsiteX9777" fmla="*/ 2534666 w 3461505"/>
              <a:gd name="connsiteY9777" fmla="*/ 4065546 h 4662559"/>
              <a:gd name="connsiteX9778" fmla="*/ 2533740 w 3461505"/>
              <a:gd name="connsiteY9778" fmla="*/ 4061297 h 4662559"/>
              <a:gd name="connsiteX9779" fmla="*/ 2532815 w 3461505"/>
              <a:gd name="connsiteY9779" fmla="*/ 4057046 h 4662559"/>
              <a:gd name="connsiteX9780" fmla="*/ 2539969 w 3461505"/>
              <a:gd name="connsiteY9780" fmla="*/ 4057501 h 4662559"/>
              <a:gd name="connsiteX9781" fmla="*/ 2539790 w 3461505"/>
              <a:gd name="connsiteY9781" fmla="*/ 4060283 h 4662559"/>
              <a:gd name="connsiteX9782" fmla="*/ 2543456 w 3461505"/>
              <a:gd name="connsiteY9782" fmla="*/ 4059121 h 4662559"/>
              <a:gd name="connsiteX9783" fmla="*/ 2547122 w 3461505"/>
              <a:gd name="connsiteY9783" fmla="*/ 4057957 h 4662559"/>
              <a:gd name="connsiteX9784" fmla="*/ 2544737 w 3461505"/>
              <a:gd name="connsiteY9784" fmla="*/ 4057804 h 4662559"/>
              <a:gd name="connsiteX9785" fmla="*/ 2544261 w 3461505"/>
              <a:gd name="connsiteY9785" fmla="*/ 4057774 h 4662559"/>
              <a:gd name="connsiteX9786" fmla="*/ 2547300 w 3461505"/>
              <a:gd name="connsiteY9786" fmla="*/ 4055175 h 4662559"/>
              <a:gd name="connsiteX9787" fmla="*/ 2542532 w 3461505"/>
              <a:gd name="connsiteY9787" fmla="*/ 4054870 h 4662559"/>
              <a:gd name="connsiteX9788" fmla="*/ 2545094 w 3461505"/>
              <a:gd name="connsiteY9788" fmla="*/ 4052240 h 4662559"/>
              <a:gd name="connsiteX9789" fmla="*/ 2546164 w 3461505"/>
              <a:gd name="connsiteY9789" fmla="*/ 4035547 h 4662559"/>
              <a:gd name="connsiteX9790" fmla="*/ 2537161 w 3461505"/>
              <a:gd name="connsiteY9790" fmla="*/ 4026594 h 4662559"/>
              <a:gd name="connsiteX9791" fmla="*/ 2539724 w 3461505"/>
              <a:gd name="connsiteY9791" fmla="*/ 4023963 h 4662559"/>
              <a:gd name="connsiteX9792" fmla="*/ 2533195 w 3461505"/>
              <a:gd name="connsiteY9792" fmla="*/ 4013771 h 4662559"/>
              <a:gd name="connsiteX9793" fmla="*/ 2524280 w 3461505"/>
              <a:gd name="connsiteY9793" fmla="*/ 4003427 h 4662559"/>
              <a:gd name="connsiteX9794" fmla="*/ 2521897 w 3461505"/>
              <a:gd name="connsiteY9794" fmla="*/ 4003275 h 4662559"/>
              <a:gd name="connsiteX9795" fmla="*/ 2518492 w 3461505"/>
              <a:gd name="connsiteY9795" fmla="*/ 3998746 h 4662559"/>
              <a:gd name="connsiteX9796" fmla="*/ 2520061 w 3461505"/>
              <a:gd name="connsiteY9796" fmla="*/ 3990009 h 4662559"/>
              <a:gd name="connsiteX9797" fmla="*/ 2521219 w 3461505"/>
              <a:gd name="connsiteY9797" fmla="*/ 3990546 h 4662559"/>
              <a:gd name="connsiteX9798" fmla="*/ 2522412 w 3461505"/>
              <a:gd name="connsiteY9798" fmla="*/ 3992133 h 4662559"/>
              <a:gd name="connsiteX9799" fmla="*/ 2524618 w 3461505"/>
              <a:gd name="connsiteY9799" fmla="*/ 3995066 h 4662559"/>
              <a:gd name="connsiteX9800" fmla="*/ 2523368 w 3461505"/>
              <a:gd name="connsiteY9800" fmla="*/ 3991544 h 4662559"/>
              <a:gd name="connsiteX9801" fmla="*/ 2529730 w 3461505"/>
              <a:gd name="connsiteY9801" fmla="*/ 3994495 h 4662559"/>
              <a:gd name="connsiteX9802" fmla="*/ 2531594 w 3461505"/>
              <a:gd name="connsiteY9802" fmla="*/ 3998303 h 4662559"/>
              <a:gd name="connsiteX9803" fmla="*/ 2537856 w 3461505"/>
              <a:gd name="connsiteY9803" fmla="*/ 4012670 h 4662559"/>
              <a:gd name="connsiteX9804" fmla="*/ 2538461 w 3461505"/>
              <a:gd name="connsiteY9804" fmla="*/ 4013905 h 4662559"/>
              <a:gd name="connsiteX9805" fmla="*/ 2538153 w 3461505"/>
              <a:gd name="connsiteY9805" fmla="*/ 4012689 h 4662559"/>
              <a:gd name="connsiteX9806" fmla="*/ 2540624 w 3461505"/>
              <a:gd name="connsiteY9806" fmla="*/ 4012846 h 4662559"/>
              <a:gd name="connsiteX9807" fmla="*/ 2542388 w 3461505"/>
              <a:gd name="connsiteY9807" fmla="*/ 4024133 h 4662559"/>
              <a:gd name="connsiteX9808" fmla="*/ 2546611 w 3461505"/>
              <a:gd name="connsiteY9808" fmla="*/ 4035575 h 4662559"/>
              <a:gd name="connsiteX9809" fmla="*/ 2547503 w 3461505"/>
              <a:gd name="connsiteY9809" fmla="*/ 4021664 h 4662559"/>
              <a:gd name="connsiteX9810" fmla="*/ 2548216 w 3461505"/>
              <a:gd name="connsiteY9810" fmla="*/ 4010535 h 4662559"/>
              <a:gd name="connsiteX9811" fmla="*/ 2548395 w 3461505"/>
              <a:gd name="connsiteY9811" fmla="*/ 4007753 h 4662559"/>
              <a:gd name="connsiteX9812" fmla="*/ 2552815 w 3461505"/>
              <a:gd name="connsiteY9812" fmla="*/ 4016414 h 4662559"/>
              <a:gd name="connsiteX9813" fmla="*/ 2548216 w 3461505"/>
              <a:gd name="connsiteY9813" fmla="*/ 4010535 h 4662559"/>
              <a:gd name="connsiteX9814" fmla="*/ 2563082 w 3461505"/>
              <a:gd name="connsiteY9814" fmla="*/ 4050589 h 4662559"/>
              <a:gd name="connsiteX9815" fmla="*/ 2566057 w 3461505"/>
              <a:gd name="connsiteY9815" fmla="*/ 4061954 h 4662559"/>
              <a:gd name="connsiteX9816" fmla="*/ 2562547 w 3461505"/>
              <a:gd name="connsiteY9816" fmla="*/ 4058936 h 4662559"/>
              <a:gd name="connsiteX9817" fmla="*/ 2571172 w 3461505"/>
              <a:gd name="connsiteY9817" fmla="*/ 4079040 h 4662559"/>
              <a:gd name="connsiteX9818" fmla="*/ 2571636 w 3461505"/>
              <a:gd name="connsiteY9818" fmla="*/ 4072086 h 4662559"/>
              <a:gd name="connsiteX9819" fmla="*/ 2571885 w 3461505"/>
              <a:gd name="connsiteY9819" fmla="*/ 4067911 h 4662559"/>
              <a:gd name="connsiteX9820" fmla="*/ 2574381 w 3461505"/>
              <a:gd name="connsiteY9820" fmla="*/ 4068069 h 4662559"/>
              <a:gd name="connsiteX9821" fmla="*/ 2577553 w 3461505"/>
              <a:gd name="connsiteY9821" fmla="*/ 4057097 h 4662559"/>
              <a:gd name="connsiteX9822" fmla="*/ 2574916 w 3461505"/>
              <a:gd name="connsiteY9822" fmla="*/ 4059722 h 4662559"/>
              <a:gd name="connsiteX9823" fmla="*/ 2575273 w 3461505"/>
              <a:gd name="connsiteY9823" fmla="*/ 4054158 h 4662559"/>
              <a:gd name="connsiteX9824" fmla="*/ 2575450 w 3461505"/>
              <a:gd name="connsiteY9824" fmla="*/ 4051376 h 4662559"/>
              <a:gd name="connsiteX9825" fmla="*/ 2573133 w 3461505"/>
              <a:gd name="connsiteY9825" fmla="*/ 4048436 h 4662559"/>
              <a:gd name="connsiteX9826" fmla="*/ 2573312 w 3461505"/>
              <a:gd name="connsiteY9826" fmla="*/ 4045653 h 4662559"/>
              <a:gd name="connsiteX9827" fmla="*/ 2575450 w 3461505"/>
              <a:gd name="connsiteY9827" fmla="*/ 4051376 h 4662559"/>
              <a:gd name="connsiteX9828" fmla="*/ 2577910 w 3461505"/>
              <a:gd name="connsiteY9828" fmla="*/ 4051532 h 4662559"/>
              <a:gd name="connsiteX9829" fmla="*/ 2580227 w 3461505"/>
              <a:gd name="connsiteY9829" fmla="*/ 4054474 h 4662559"/>
              <a:gd name="connsiteX9830" fmla="*/ 2584540 w 3461505"/>
              <a:gd name="connsiteY9830" fmla="*/ 4064526 h 4662559"/>
              <a:gd name="connsiteX9831" fmla="*/ 2588891 w 3461505"/>
              <a:gd name="connsiteY9831" fmla="*/ 4074579 h 4662559"/>
              <a:gd name="connsiteX9832" fmla="*/ 2589246 w 3461505"/>
              <a:gd name="connsiteY9832" fmla="*/ 4069015 h 4662559"/>
              <a:gd name="connsiteX9833" fmla="*/ 2589425 w 3461505"/>
              <a:gd name="connsiteY9833" fmla="*/ 4066233 h 4662559"/>
              <a:gd name="connsiteX9834" fmla="*/ 2593667 w 3461505"/>
              <a:gd name="connsiteY9834" fmla="*/ 4077677 h 4662559"/>
              <a:gd name="connsiteX9835" fmla="*/ 2595164 w 3461505"/>
              <a:gd name="connsiteY9835" fmla="*/ 4073581 h 4662559"/>
              <a:gd name="connsiteX9836" fmla="*/ 2596661 w 3461505"/>
              <a:gd name="connsiteY9836" fmla="*/ 4069487 h 4662559"/>
              <a:gd name="connsiteX9837" fmla="*/ 2598690 w 3461505"/>
              <a:gd name="connsiteY9837" fmla="*/ 4075202 h 4662559"/>
              <a:gd name="connsiteX9838" fmla="*/ 2600895 w 3461505"/>
              <a:gd name="connsiteY9838" fmla="*/ 4078136 h 4662559"/>
              <a:gd name="connsiteX9839" fmla="*/ 2601819 w 3461505"/>
              <a:gd name="connsiteY9839" fmla="*/ 4082385 h 4662559"/>
              <a:gd name="connsiteX9840" fmla="*/ 2602745 w 3461505"/>
              <a:gd name="connsiteY9840" fmla="*/ 4086634 h 4662559"/>
              <a:gd name="connsiteX9841" fmla="*/ 2603669 w 3461505"/>
              <a:gd name="connsiteY9841" fmla="*/ 4090884 h 4662559"/>
              <a:gd name="connsiteX9842" fmla="*/ 2604594 w 3461505"/>
              <a:gd name="connsiteY9842" fmla="*/ 4095132 h 4662559"/>
              <a:gd name="connsiteX9843" fmla="*/ 2606800 w 3461505"/>
              <a:gd name="connsiteY9843" fmla="*/ 4098067 h 4662559"/>
              <a:gd name="connsiteX9844" fmla="*/ 2608828 w 3461505"/>
              <a:gd name="connsiteY9844" fmla="*/ 4103781 h 4662559"/>
              <a:gd name="connsiteX9845" fmla="*/ 2609753 w 3461505"/>
              <a:gd name="connsiteY9845" fmla="*/ 4108031 h 4662559"/>
              <a:gd name="connsiteX9846" fmla="*/ 2610677 w 3461505"/>
              <a:gd name="connsiteY9846" fmla="*/ 4112282 h 4662559"/>
              <a:gd name="connsiteX9847" fmla="*/ 2611603 w 3461505"/>
              <a:gd name="connsiteY9847" fmla="*/ 4116529 h 4662559"/>
              <a:gd name="connsiteX9848" fmla="*/ 2612526 w 3461505"/>
              <a:gd name="connsiteY9848" fmla="*/ 4120779 h 4662559"/>
              <a:gd name="connsiteX9849" fmla="*/ 2613452 w 3461505"/>
              <a:gd name="connsiteY9849" fmla="*/ 4125028 h 4662559"/>
              <a:gd name="connsiteX9850" fmla="*/ 2614378 w 3461505"/>
              <a:gd name="connsiteY9850" fmla="*/ 4129277 h 4662559"/>
              <a:gd name="connsiteX9851" fmla="*/ 2618789 w 3461505"/>
              <a:gd name="connsiteY9851" fmla="*/ 4135144 h 4662559"/>
              <a:gd name="connsiteX9852" fmla="*/ 2618611 w 3461505"/>
              <a:gd name="connsiteY9852" fmla="*/ 4137926 h 4662559"/>
              <a:gd name="connsiteX9853" fmla="*/ 2619625 w 3461505"/>
              <a:gd name="connsiteY9853" fmla="*/ 4140786 h 4662559"/>
              <a:gd name="connsiteX9854" fmla="*/ 2620639 w 3461505"/>
              <a:gd name="connsiteY9854" fmla="*/ 4143643 h 4662559"/>
              <a:gd name="connsiteX9855" fmla="*/ 2621530 w 3461505"/>
              <a:gd name="connsiteY9855" fmla="*/ 4129732 h 4662559"/>
              <a:gd name="connsiteX9856" fmla="*/ 2623736 w 3461505"/>
              <a:gd name="connsiteY9856" fmla="*/ 4132666 h 4662559"/>
              <a:gd name="connsiteX9857" fmla="*/ 2622064 w 3461505"/>
              <a:gd name="connsiteY9857" fmla="*/ 4121385 h 4662559"/>
              <a:gd name="connsiteX9858" fmla="*/ 2622243 w 3461505"/>
              <a:gd name="connsiteY9858" fmla="*/ 4118602 h 4662559"/>
              <a:gd name="connsiteX9859" fmla="*/ 2622422 w 3461505"/>
              <a:gd name="connsiteY9859" fmla="*/ 4115820 h 4662559"/>
              <a:gd name="connsiteX9860" fmla="*/ 2624449 w 3461505"/>
              <a:gd name="connsiteY9860" fmla="*/ 4121536 h 4662559"/>
              <a:gd name="connsiteX9861" fmla="*/ 2626567 w 3461505"/>
              <a:gd name="connsiteY9861" fmla="*/ 4125861 h 4662559"/>
              <a:gd name="connsiteX9862" fmla="*/ 2628684 w 3461505"/>
              <a:gd name="connsiteY9862" fmla="*/ 4130186 h 4662559"/>
              <a:gd name="connsiteX9863" fmla="*/ 2629218 w 3461505"/>
              <a:gd name="connsiteY9863" fmla="*/ 4121840 h 4662559"/>
              <a:gd name="connsiteX9864" fmla="*/ 2632794 w 3461505"/>
              <a:gd name="connsiteY9864" fmla="*/ 4122067 h 4662559"/>
              <a:gd name="connsiteX9865" fmla="*/ 2633986 w 3461505"/>
              <a:gd name="connsiteY9865" fmla="*/ 4122144 h 4662559"/>
              <a:gd name="connsiteX9866" fmla="*/ 2634165 w 3461505"/>
              <a:gd name="connsiteY9866" fmla="*/ 4119361 h 4662559"/>
              <a:gd name="connsiteX9867" fmla="*/ 2634343 w 3461505"/>
              <a:gd name="connsiteY9867" fmla="*/ 4116578 h 4662559"/>
              <a:gd name="connsiteX9868" fmla="*/ 2636549 w 3461505"/>
              <a:gd name="connsiteY9868" fmla="*/ 4119512 h 4662559"/>
              <a:gd name="connsiteX9869" fmla="*/ 2636906 w 3461505"/>
              <a:gd name="connsiteY9869" fmla="*/ 4113948 h 4662559"/>
              <a:gd name="connsiteX9870" fmla="*/ 2641318 w 3461505"/>
              <a:gd name="connsiteY9870" fmla="*/ 4119815 h 4662559"/>
              <a:gd name="connsiteX9871" fmla="*/ 2641676 w 3461505"/>
              <a:gd name="connsiteY9871" fmla="*/ 4114251 h 4662559"/>
              <a:gd name="connsiteX9872" fmla="*/ 2639648 w 3461505"/>
              <a:gd name="connsiteY9872" fmla="*/ 4108535 h 4662559"/>
              <a:gd name="connsiteX9873" fmla="*/ 2642745 w 3461505"/>
              <a:gd name="connsiteY9873" fmla="*/ 4097557 h 4662559"/>
              <a:gd name="connsiteX9874" fmla="*/ 2647412 w 3461505"/>
              <a:gd name="connsiteY9874" fmla="*/ 4114616 h 4662559"/>
              <a:gd name="connsiteX9875" fmla="*/ 2648096 w 3461505"/>
              <a:gd name="connsiteY9875" fmla="*/ 4118849 h 4662559"/>
              <a:gd name="connsiteX9876" fmla="*/ 2648778 w 3461505"/>
              <a:gd name="connsiteY9876" fmla="*/ 4123083 h 4662559"/>
              <a:gd name="connsiteX9877" fmla="*/ 2650321 w 3461505"/>
              <a:gd name="connsiteY9877" fmla="*/ 4128769 h 4662559"/>
              <a:gd name="connsiteX9878" fmla="*/ 2649075 w 3461505"/>
              <a:gd name="connsiteY9878" fmla="*/ 4123102 h 4662559"/>
              <a:gd name="connsiteX9879" fmla="*/ 2649610 w 3461505"/>
              <a:gd name="connsiteY9879" fmla="*/ 4114756 h 4662559"/>
              <a:gd name="connsiteX9880" fmla="*/ 2658187 w 3461505"/>
              <a:gd name="connsiteY9880" fmla="*/ 4118095 h 4662559"/>
              <a:gd name="connsiteX9881" fmla="*/ 2660216 w 3461505"/>
              <a:gd name="connsiteY9881" fmla="*/ 4123810 h 4662559"/>
              <a:gd name="connsiteX9882" fmla="*/ 2662422 w 3461505"/>
              <a:gd name="connsiteY9882" fmla="*/ 4126743 h 4662559"/>
              <a:gd name="connsiteX9883" fmla="*/ 2662066 w 3461505"/>
              <a:gd name="connsiteY9883" fmla="*/ 4132309 h 4662559"/>
              <a:gd name="connsiteX9884" fmla="*/ 2665765 w 3461505"/>
              <a:gd name="connsiteY9884" fmla="*/ 4149305 h 4662559"/>
              <a:gd name="connsiteX9885" fmla="*/ 2666300 w 3461505"/>
              <a:gd name="connsiteY9885" fmla="*/ 4140958 h 4662559"/>
              <a:gd name="connsiteX9886" fmla="*/ 2664628 w 3461505"/>
              <a:gd name="connsiteY9886" fmla="*/ 4129677 h 4662559"/>
              <a:gd name="connsiteX9887" fmla="*/ 2668026 w 3461505"/>
              <a:gd name="connsiteY9887" fmla="*/ 4132688 h 4662559"/>
              <a:gd name="connsiteX9888" fmla="*/ 2670891 w 3461505"/>
              <a:gd name="connsiteY9888" fmla="*/ 4144043 h 4662559"/>
              <a:gd name="connsiteX9889" fmla="*/ 2669218 w 3461505"/>
              <a:gd name="connsiteY9889" fmla="*/ 4132764 h 4662559"/>
              <a:gd name="connsiteX9890" fmla="*/ 2669754 w 3461505"/>
              <a:gd name="connsiteY9890" fmla="*/ 4124416 h 4662559"/>
              <a:gd name="connsiteX9891" fmla="*/ 2667725 w 3461505"/>
              <a:gd name="connsiteY9891" fmla="*/ 4118701 h 4662559"/>
              <a:gd name="connsiteX9892" fmla="*/ 2663849 w 3461505"/>
              <a:gd name="connsiteY9892" fmla="*/ 4104486 h 4662559"/>
              <a:gd name="connsiteX9893" fmla="*/ 2663352 w 3461505"/>
              <a:gd name="connsiteY9893" fmla="*/ 4099031 h 4662559"/>
              <a:gd name="connsiteX9894" fmla="*/ 2667158 w 3461505"/>
              <a:gd name="connsiteY9894" fmla="*/ 4108887 h 4662559"/>
              <a:gd name="connsiteX9895" fmla="*/ 2674344 w 3461505"/>
              <a:gd name="connsiteY9895" fmla="*/ 4127501 h 4662559"/>
              <a:gd name="connsiteX9896" fmla="*/ 2663781 w 3461505"/>
              <a:gd name="connsiteY9896" fmla="*/ 4068167 h 4662559"/>
              <a:gd name="connsiteX9897" fmla="*/ 2657164 w 3461505"/>
              <a:gd name="connsiteY9897" fmla="*/ 4046792 h 4662559"/>
              <a:gd name="connsiteX9898" fmla="*/ 2652149 w 3461505"/>
              <a:gd name="connsiteY9898" fmla="*/ 4025523 h 4662559"/>
              <a:gd name="connsiteX9899" fmla="*/ 2657027 w 3461505"/>
              <a:gd name="connsiteY9899" fmla="*/ 4025134 h 4662559"/>
              <a:gd name="connsiteX9900" fmla="*/ 2657605 w 3461505"/>
              <a:gd name="connsiteY9900" fmla="*/ 4024477 h 4662559"/>
              <a:gd name="connsiteX9901" fmla="*/ 2657096 w 3461505"/>
              <a:gd name="connsiteY9901" fmla="*/ 4023043 h 4662559"/>
              <a:gd name="connsiteX9902" fmla="*/ 2658772 w 3461505"/>
              <a:gd name="connsiteY9902" fmla="*/ 4023149 h 4662559"/>
              <a:gd name="connsiteX9903" fmla="*/ 2661865 w 3461505"/>
              <a:gd name="connsiteY9903" fmla="*/ 4023346 h 4662559"/>
              <a:gd name="connsiteX9904" fmla="*/ 2660494 w 3461505"/>
              <a:gd name="connsiteY9904" fmla="*/ 4026053 h 4662559"/>
              <a:gd name="connsiteX9905" fmla="*/ 2659124 w 3461505"/>
              <a:gd name="connsiteY9905" fmla="*/ 4028760 h 4662559"/>
              <a:gd name="connsiteX9906" fmla="*/ 2658522 w 3461505"/>
              <a:gd name="connsiteY9906" fmla="*/ 4027062 h 4662559"/>
              <a:gd name="connsiteX9907" fmla="*/ 2658239 w 3461505"/>
              <a:gd name="connsiteY9907" fmla="*/ 4031496 h 4662559"/>
              <a:gd name="connsiteX9908" fmla="*/ 2661086 w 3461505"/>
              <a:gd name="connsiteY9908" fmla="*/ 4037265 h 4662559"/>
              <a:gd name="connsiteX9909" fmla="*/ 2664149 w 3461505"/>
              <a:gd name="connsiteY9909" fmla="*/ 4040253 h 4662559"/>
              <a:gd name="connsiteX9910" fmla="*/ 2663614 w 3461505"/>
              <a:gd name="connsiteY9910" fmla="*/ 4048599 h 4662559"/>
              <a:gd name="connsiteX9911" fmla="*/ 2674210 w 3461505"/>
              <a:gd name="connsiteY9911" fmla="*/ 4054861 h 4662559"/>
              <a:gd name="connsiteX9912" fmla="*/ 2672718 w 3461505"/>
              <a:gd name="connsiteY9912" fmla="*/ 4040798 h 4662559"/>
              <a:gd name="connsiteX9913" fmla="*/ 2670155 w 3461505"/>
              <a:gd name="connsiteY9913" fmla="*/ 4043428 h 4662559"/>
              <a:gd name="connsiteX9914" fmla="*/ 2670333 w 3461505"/>
              <a:gd name="connsiteY9914" fmla="*/ 4040645 h 4662559"/>
              <a:gd name="connsiteX9915" fmla="*/ 2671671 w 3461505"/>
              <a:gd name="connsiteY9915" fmla="*/ 4019779 h 4662559"/>
              <a:gd name="connsiteX9916" fmla="*/ 2675393 w 3461505"/>
              <a:gd name="connsiteY9916" fmla="*/ 3999063 h 4662559"/>
              <a:gd name="connsiteX9917" fmla="*/ 2677599 w 3461505"/>
              <a:gd name="connsiteY9917" fmla="*/ 4001998 h 4662559"/>
              <a:gd name="connsiteX9918" fmla="*/ 2679804 w 3461505"/>
              <a:gd name="connsiteY9918" fmla="*/ 4004932 h 4662559"/>
              <a:gd name="connsiteX9919" fmla="*/ 2677776 w 3461505"/>
              <a:gd name="connsiteY9919" fmla="*/ 3999216 h 4662559"/>
              <a:gd name="connsiteX9920" fmla="*/ 2678311 w 3461505"/>
              <a:gd name="connsiteY9920" fmla="*/ 3990869 h 4662559"/>
              <a:gd name="connsiteX9921" fmla="*/ 2682545 w 3461505"/>
              <a:gd name="connsiteY9921" fmla="*/ 3999518 h 4662559"/>
              <a:gd name="connsiteX9922" fmla="*/ 2686779 w 3461505"/>
              <a:gd name="connsiteY9922" fmla="*/ 4008168 h 4662559"/>
              <a:gd name="connsiteX9923" fmla="*/ 2693041 w 3461505"/>
              <a:gd name="connsiteY9923" fmla="*/ 4022534 h 4662559"/>
              <a:gd name="connsiteX9924" fmla="*/ 2693647 w 3461505"/>
              <a:gd name="connsiteY9924" fmla="*/ 4023769 h 4662559"/>
              <a:gd name="connsiteX9925" fmla="*/ 2691192 w 3461505"/>
              <a:gd name="connsiteY9925" fmla="*/ 4014036 h 4662559"/>
              <a:gd name="connsiteX9926" fmla="*/ 2685465 w 3461505"/>
              <a:gd name="connsiteY9926" fmla="*/ 3991323 h 4662559"/>
              <a:gd name="connsiteX9927" fmla="*/ 2684540 w 3461505"/>
              <a:gd name="connsiteY9927" fmla="*/ 3987074 h 4662559"/>
              <a:gd name="connsiteX9928" fmla="*/ 2683614 w 3461505"/>
              <a:gd name="connsiteY9928" fmla="*/ 3982825 h 4662559"/>
              <a:gd name="connsiteX9929" fmla="*/ 2682690 w 3461505"/>
              <a:gd name="connsiteY9929" fmla="*/ 3978577 h 4662559"/>
              <a:gd name="connsiteX9930" fmla="*/ 2681765 w 3461505"/>
              <a:gd name="connsiteY9930" fmla="*/ 3974326 h 4662559"/>
              <a:gd name="connsiteX9931" fmla="*/ 2679559 w 3461505"/>
              <a:gd name="connsiteY9931" fmla="*/ 3971393 h 4662559"/>
              <a:gd name="connsiteX9932" fmla="*/ 2679738 w 3461505"/>
              <a:gd name="connsiteY9932" fmla="*/ 3968610 h 4662559"/>
              <a:gd name="connsiteX9933" fmla="*/ 2679917 w 3461505"/>
              <a:gd name="connsiteY9933" fmla="*/ 3965828 h 4662559"/>
              <a:gd name="connsiteX9934" fmla="*/ 2680095 w 3461505"/>
              <a:gd name="connsiteY9934" fmla="*/ 3963046 h 4662559"/>
              <a:gd name="connsiteX9935" fmla="*/ 2682300 w 3461505"/>
              <a:gd name="connsiteY9935" fmla="*/ 3965980 h 4662559"/>
              <a:gd name="connsiteX9936" fmla="*/ 2683760 w 3461505"/>
              <a:gd name="connsiteY9936" fmla="*/ 3961883 h 4662559"/>
              <a:gd name="connsiteX9937" fmla="*/ 2684684 w 3461505"/>
              <a:gd name="connsiteY9937" fmla="*/ 3966132 h 4662559"/>
              <a:gd name="connsiteX9938" fmla="*/ 2686590 w 3461505"/>
              <a:gd name="connsiteY9938" fmla="*/ 3955079 h 4662559"/>
              <a:gd name="connsiteX9939" fmla="*/ 2686111 w 3461505"/>
              <a:gd name="connsiteY9939" fmla="*/ 3943874 h 4662559"/>
              <a:gd name="connsiteX9940" fmla="*/ 2688674 w 3461505"/>
              <a:gd name="connsiteY9940" fmla="*/ 3941243 h 4662559"/>
              <a:gd name="connsiteX9941" fmla="*/ 2689209 w 3461505"/>
              <a:gd name="connsiteY9941" fmla="*/ 3932896 h 4662559"/>
              <a:gd name="connsiteX9942" fmla="*/ 2685721 w 3461505"/>
              <a:gd name="connsiteY9942" fmla="*/ 3931278 h 4662559"/>
              <a:gd name="connsiteX9943" fmla="*/ 2684796 w 3461505"/>
              <a:gd name="connsiteY9943" fmla="*/ 3927028 h 4662559"/>
              <a:gd name="connsiteX9944" fmla="*/ 2683482 w 3461505"/>
              <a:gd name="connsiteY9944" fmla="*/ 3910184 h 4662559"/>
              <a:gd name="connsiteX9945" fmla="*/ 2683125 w 3461505"/>
              <a:gd name="connsiteY9945" fmla="*/ 3915749 h 4662559"/>
              <a:gd name="connsiteX9946" fmla="*/ 2680440 w 3461505"/>
              <a:gd name="connsiteY9946" fmla="*/ 3901610 h 4662559"/>
              <a:gd name="connsiteX9947" fmla="*/ 2680139 w 3461505"/>
              <a:gd name="connsiteY9947" fmla="*/ 3887624 h 4662559"/>
              <a:gd name="connsiteX9948" fmla="*/ 2688518 w 3461505"/>
              <a:gd name="connsiteY9948" fmla="*/ 3906313 h 4662559"/>
              <a:gd name="connsiteX9949" fmla="*/ 2696896 w 3461505"/>
              <a:gd name="connsiteY9949" fmla="*/ 3925004 h 4662559"/>
              <a:gd name="connsiteX9950" fmla="*/ 2694869 w 3461505"/>
              <a:gd name="connsiteY9950" fmla="*/ 3919288 h 4662559"/>
              <a:gd name="connsiteX9951" fmla="*/ 2690635 w 3461505"/>
              <a:gd name="connsiteY9951" fmla="*/ 3910639 h 4662559"/>
              <a:gd name="connsiteX9952" fmla="*/ 2683360 w 3461505"/>
              <a:gd name="connsiteY9952" fmla="*/ 3893415 h 4662559"/>
              <a:gd name="connsiteX9953" fmla="*/ 2676083 w 3461505"/>
              <a:gd name="connsiteY9953" fmla="*/ 3876191 h 4662559"/>
              <a:gd name="connsiteX9954" fmla="*/ 2678289 w 3461505"/>
              <a:gd name="connsiteY9954" fmla="*/ 3879126 h 4662559"/>
              <a:gd name="connsiteX9955" fmla="*/ 2678399 w 3461505"/>
              <a:gd name="connsiteY9955" fmla="*/ 3868818 h 4662559"/>
              <a:gd name="connsiteX9956" fmla="*/ 2678824 w 3461505"/>
              <a:gd name="connsiteY9956" fmla="*/ 3870779 h 4662559"/>
              <a:gd name="connsiteX9957" fmla="*/ 2685622 w 3461505"/>
              <a:gd name="connsiteY9957" fmla="*/ 3876796 h 4662559"/>
              <a:gd name="connsiteX9958" fmla="*/ 2682401 w 3461505"/>
              <a:gd name="connsiteY9958" fmla="*/ 3871005 h 4662559"/>
              <a:gd name="connsiteX9959" fmla="*/ 2676974 w 3461505"/>
              <a:gd name="connsiteY9959" fmla="*/ 3862281 h 4662559"/>
              <a:gd name="connsiteX9960" fmla="*/ 2673561 w 3461505"/>
              <a:gd name="connsiteY9960" fmla="*/ 3841111 h 4662559"/>
              <a:gd name="connsiteX9961" fmla="*/ 2670148 w 3461505"/>
              <a:gd name="connsiteY9961" fmla="*/ 3819942 h 4662559"/>
              <a:gd name="connsiteX9962" fmla="*/ 2664351 w 3461505"/>
              <a:gd name="connsiteY9962" fmla="*/ 3798622 h 4662559"/>
              <a:gd name="connsiteX9963" fmla="*/ 2658732 w 3461505"/>
              <a:gd name="connsiteY9963" fmla="*/ 3774519 h 4662559"/>
              <a:gd name="connsiteX9964" fmla="*/ 2647137 w 3461505"/>
              <a:gd name="connsiteY9964" fmla="*/ 3731880 h 4662559"/>
              <a:gd name="connsiteX9965" fmla="*/ 2644292 w 3461505"/>
              <a:gd name="connsiteY9965" fmla="*/ 3720523 h 4662559"/>
              <a:gd name="connsiteX9966" fmla="*/ 2642408 w 3461505"/>
              <a:gd name="connsiteY9966" fmla="*/ 3713003 h 4662559"/>
              <a:gd name="connsiteX9967" fmla="*/ 2643231 w 3461505"/>
              <a:gd name="connsiteY9967" fmla="*/ 3714489 h 4662559"/>
              <a:gd name="connsiteX9968" fmla="*/ 2638363 w 3461505"/>
              <a:gd name="connsiteY9968" fmla="*/ 3697407 h 4662559"/>
              <a:gd name="connsiteX9969" fmla="*/ 2629133 w 3461505"/>
              <a:gd name="connsiteY9969" fmla="*/ 3677704 h 4662559"/>
              <a:gd name="connsiteX9970" fmla="*/ 2600823 w 3461505"/>
              <a:gd name="connsiteY9970" fmla="*/ 3597637 h 4662559"/>
              <a:gd name="connsiteX9971" fmla="*/ 2596455 w 3461505"/>
              <a:gd name="connsiteY9971" fmla="*/ 3587204 h 4662559"/>
              <a:gd name="connsiteX9972" fmla="*/ 2595907 w 3461505"/>
              <a:gd name="connsiteY9972" fmla="*/ 3583425 h 4662559"/>
              <a:gd name="connsiteX9973" fmla="*/ 2596122 w 3461505"/>
              <a:gd name="connsiteY9973" fmla="*/ 3580055 h 4662559"/>
              <a:gd name="connsiteX9974" fmla="*/ 2595049 w 3461505"/>
              <a:gd name="connsiteY9974" fmla="*/ 3569124 h 4662559"/>
              <a:gd name="connsiteX9975" fmla="*/ 2599163 w 3461505"/>
              <a:gd name="connsiteY9975" fmla="*/ 3583082 h 4662559"/>
              <a:gd name="connsiteX9976" fmla="*/ 2607606 w 3461505"/>
              <a:gd name="connsiteY9976" fmla="*/ 3600399 h 4662559"/>
              <a:gd name="connsiteX9977" fmla="*/ 2600446 w 3461505"/>
              <a:gd name="connsiteY9977" fmla="*/ 3581769 h 4662559"/>
              <a:gd name="connsiteX9978" fmla="*/ 2594866 w 3461505"/>
              <a:gd name="connsiteY9978" fmla="*/ 3567250 h 4662559"/>
              <a:gd name="connsiteX9979" fmla="*/ 2593225 w 3461505"/>
              <a:gd name="connsiteY9979" fmla="*/ 3550538 h 4662559"/>
              <a:gd name="connsiteX9980" fmla="*/ 2595432 w 3461505"/>
              <a:gd name="connsiteY9980" fmla="*/ 3553472 h 4662559"/>
              <a:gd name="connsiteX9981" fmla="*/ 2591911 w 3461505"/>
              <a:gd name="connsiteY9981" fmla="*/ 3533693 h 4662559"/>
              <a:gd name="connsiteX9982" fmla="*/ 2590061 w 3461505"/>
              <a:gd name="connsiteY9982" fmla="*/ 3525195 h 4662559"/>
              <a:gd name="connsiteX9983" fmla="*/ 2589315 w 3461505"/>
              <a:gd name="connsiteY9983" fmla="*/ 3518164 h 4662559"/>
              <a:gd name="connsiteX9984" fmla="*/ 2588390 w 3461505"/>
              <a:gd name="connsiteY9984" fmla="*/ 3513914 h 4662559"/>
              <a:gd name="connsiteX9985" fmla="*/ 2601449 w 3461505"/>
              <a:gd name="connsiteY9985" fmla="*/ 3534300 h 4662559"/>
              <a:gd name="connsiteX9986" fmla="*/ 2604898 w 3461505"/>
              <a:gd name="connsiteY9986" fmla="*/ 3537957 h 4662559"/>
              <a:gd name="connsiteX9987" fmla="*/ 2606039 w 3461505"/>
              <a:gd name="connsiteY9987" fmla="*/ 3537385 h 4662559"/>
              <a:gd name="connsiteX9988" fmla="*/ 2608454 w 3461505"/>
              <a:gd name="connsiteY9988" fmla="*/ 3541729 h 4662559"/>
              <a:gd name="connsiteX9989" fmla="*/ 2612658 w 3461505"/>
              <a:gd name="connsiteY9989" fmla="*/ 3546186 h 4662559"/>
              <a:gd name="connsiteX9990" fmla="*/ 2609259 w 3461505"/>
              <a:gd name="connsiteY9990" fmla="*/ 3543177 h 4662559"/>
              <a:gd name="connsiteX9991" fmla="*/ 2608454 w 3461505"/>
              <a:gd name="connsiteY9991" fmla="*/ 3541729 h 4662559"/>
              <a:gd name="connsiteX9992" fmla="*/ 2604898 w 3461505"/>
              <a:gd name="connsiteY9992" fmla="*/ 3537957 h 4662559"/>
              <a:gd name="connsiteX9993" fmla="*/ 2603565 w 3461505"/>
              <a:gd name="connsiteY9993" fmla="*/ 3538625 h 4662559"/>
              <a:gd name="connsiteX9994" fmla="*/ 2601449 w 3461505"/>
              <a:gd name="connsiteY9994" fmla="*/ 3534300 h 4662559"/>
              <a:gd name="connsiteX9995" fmla="*/ 2601270 w 3461505"/>
              <a:gd name="connsiteY9995" fmla="*/ 3537082 h 4662559"/>
              <a:gd name="connsiteX9996" fmla="*/ 2598887 w 3461505"/>
              <a:gd name="connsiteY9996" fmla="*/ 3536930 h 4662559"/>
              <a:gd name="connsiteX9997" fmla="*/ 2602437 w 3461505"/>
              <a:gd name="connsiteY9997" fmla="*/ 3542220 h 4662559"/>
              <a:gd name="connsiteX9998" fmla="*/ 2603222 w 3461505"/>
              <a:gd name="connsiteY9998" fmla="*/ 3543991 h 4662559"/>
              <a:gd name="connsiteX9999" fmla="*/ 2603120 w 3461505"/>
              <a:gd name="connsiteY9999" fmla="*/ 3545580 h 4662559"/>
              <a:gd name="connsiteX10000" fmla="*/ 2603949 w 3461505"/>
              <a:gd name="connsiteY10000" fmla="*/ 3545633 h 4662559"/>
              <a:gd name="connsiteX10001" fmla="*/ 2604267 w 3461505"/>
              <a:gd name="connsiteY10001" fmla="*/ 3546351 h 4662559"/>
              <a:gd name="connsiteX10002" fmla="*/ 2602763 w 3461505"/>
              <a:gd name="connsiteY10002" fmla="*/ 3551145 h 4662559"/>
              <a:gd name="connsiteX10003" fmla="*/ 2605148 w 3461505"/>
              <a:gd name="connsiteY10003" fmla="*/ 3551296 h 4662559"/>
              <a:gd name="connsiteX10004" fmla="*/ 2607265 w 3461505"/>
              <a:gd name="connsiteY10004" fmla="*/ 3555620 h 4662559"/>
              <a:gd name="connsiteX10005" fmla="*/ 2609381 w 3461505"/>
              <a:gd name="connsiteY10005" fmla="*/ 3559946 h 4662559"/>
              <a:gd name="connsiteX10006" fmla="*/ 2608457 w 3461505"/>
              <a:gd name="connsiteY10006" fmla="*/ 3555697 h 4662559"/>
              <a:gd name="connsiteX10007" fmla="*/ 2607532 w 3461505"/>
              <a:gd name="connsiteY10007" fmla="*/ 3551448 h 4662559"/>
              <a:gd name="connsiteX10008" fmla="*/ 2614685 w 3461505"/>
              <a:gd name="connsiteY10008" fmla="*/ 3551902 h 4662559"/>
              <a:gd name="connsiteX10009" fmla="*/ 2614507 w 3461505"/>
              <a:gd name="connsiteY10009" fmla="*/ 3554684 h 4662559"/>
              <a:gd name="connsiteX10010" fmla="*/ 2618172 w 3461505"/>
              <a:gd name="connsiteY10010" fmla="*/ 3553521 h 4662559"/>
              <a:gd name="connsiteX10011" fmla="*/ 2621838 w 3461505"/>
              <a:gd name="connsiteY10011" fmla="*/ 3552357 h 4662559"/>
              <a:gd name="connsiteX10012" fmla="*/ 2619455 w 3461505"/>
              <a:gd name="connsiteY10012" fmla="*/ 3552205 h 4662559"/>
              <a:gd name="connsiteX10013" fmla="*/ 2618978 w 3461505"/>
              <a:gd name="connsiteY10013" fmla="*/ 3552175 h 4662559"/>
              <a:gd name="connsiteX10014" fmla="*/ 2622017 w 3461505"/>
              <a:gd name="connsiteY10014" fmla="*/ 3549575 h 4662559"/>
              <a:gd name="connsiteX10015" fmla="*/ 2617248 w 3461505"/>
              <a:gd name="connsiteY10015" fmla="*/ 3549271 h 4662559"/>
              <a:gd name="connsiteX10016" fmla="*/ 2619811 w 3461505"/>
              <a:gd name="connsiteY10016" fmla="*/ 3546641 h 4662559"/>
              <a:gd name="connsiteX10017" fmla="*/ 2620880 w 3461505"/>
              <a:gd name="connsiteY10017" fmla="*/ 3529947 h 4662559"/>
              <a:gd name="connsiteX10018" fmla="*/ 2611877 w 3461505"/>
              <a:gd name="connsiteY10018" fmla="*/ 3520995 h 4662559"/>
              <a:gd name="connsiteX10019" fmla="*/ 2614441 w 3461505"/>
              <a:gd name="connsiteY10019" fmla="*/ 3518364 h 4662559"/>
              <a:gd name="connsiteX10020" fmla="*/ 2607911 w 3461505"/>
              <a:gd name="connsiteY10020" fmla="*/ 3508172 h 4662559"/>
              <a:gd name="connsiteX10021" fmla="*/ 2598998 w 3461505"/>
              <a:gd name="connsiteY10021" fmla="*/ 3497827 h 4662559"/>
              <a:gd name="connsiteX10022" fmla="*/ 2596613 w 3461505"/>
              <a:gd name="connsiteY10022" fmla="*/ 3497676 h 4662559"/>
              <a:gd name="connsiteX10023" fmla="*/ 2592201 w 3461505"/>
              <a:gd name="connsiteY10023" fmla="*/ 3491808 h 4662559"/>
              <a:gd name="connsiteX10024" fmla="*/ 2590261 w 3461505"/>
              <a:gd name="connsiteY10024" fmla="*/ 3484701 h 4662559"/>
              <a:gd name="connsiteX10025" fmla="*/ 2588323 w 3461505"/>
              <a:gd name="connsiteY10025" fmla="*/ 3477594 h 4662559"/>
              <a:gd name="connsiteX10026" fmla="*/ 2592736 w 3461505"/>
              <a:gd name="connsiteY10026" fmla="*/ 3483461 h 4662559"/>
              <a:gd name="connsiteX10027" fmla="*/ 2596223 w 3461505"/>
              <a:gd name="connsiteY10027" fmla="*/ 3485079 h 4662559"/>
              <a:gd name="connsiteX10028" fmla="*/ 2606686 w 3461505"/>
              <a:gd name="connsiteY10028" fmla="*/ 3489935 h 4662559"/>
              <a:gd name="connsiteX10029" fmla="*/ 2608980 w 3461505"/>
              <a:gd name="connsiteY10029" fmla="*/ 3491478 h 4662559"/>
              <a:gd name="connsiteX10030" fmla="*/ 2611276 w 3461505"/>
              <a:gd name="connsiteY10030" fmla="*/ 3493021 h 4662559"/>
              <a:gd name="connsiteX10031" fmla="*/ 2612843 w 3461505"/>
              <a:gd name="connsiteY10031" fmla="*/ 3507088 h 4662559"/>
              <a:gd name="connsiteX10032" fmla="*/ 2615340 w 3461505"/>
              <a:gd name="connsiteY10032" fmla="*/ 3507247 h 4662559"/>
              <a:gd name="connsiteX10033" fmla="*/ 2617104 w 3461505"/>
              <a:gd name="connsiteY10033" fmla="*/ 3518533 h 4662559"/>
              <a:gd name="connsiteX10034" fmla="*/ 2621328 w 3461505"/>
              <a:gd name="connsiteY10034" fmla="*/ 3529976 h 4662559"/>
              <a:gd name="connsiteX10035" fmla="*/ 2622219 w 3461505"/>
              <a:gd name="connsiteY10035" fmla="*/ 3516064 h 4662559"/>
              <a:gd name="connsiteX10036" fmla="*/ 2622932 w 3461505"/>
              <a:gd name="connsiteY10036" fmla="*/ 3504935 h 4662559"/>
              <a:gd name="connsiteX10037" fmla="*/ 2623111 w 3461505"/>
              <a:gd name="connsiteY10037" fmla="*/ 3502153 h 4662559"/>
              <a:gd name="connsiteX10038" fmla="*/ 2627531 w 3461505"/>
              <a:gd name="connsiteY10038" fmla="*/ 3510815 h 4662559"/>
              <a:gd name="connsiteX10039" fmla="*/ 2622932 w 3461505"/>
              <a:gd name="connsiteY10039" fmla="*/ 3504935 h 4662559"/>
              <a:gd name="connsiteX10040" fmla="*/ 2637798 w 3461505"/>
              <a:gd name="connsiteY10040" fmla="*/ 3544991 h 4662559"/>
              <a:gd name="connsiteX10041" fmla="*/ 2640773 w 3461505"/>
              <a:gd name="connsiteY10041" fmla="*/ 3556354 h 4662559"/>
              <a:gd name="connsiteX10042" fmla="*/ 2637263 w 3461505"/>
              <a:gd name="connsiteY10042" fmla="*/ 3553338 h 4662559"/>
              <a:gd name="connsiteX10043" fmla="*/ 2645887 w 3461505"/>
              <a:gd name="connsiteY10043" fmla="*/ 3573440 h 4662559"/>
              <a:gd name="connsiteX10044" fmla="*/ 2646352 w 3461505"/>
              <a:gd name="connsiteY10044" fmla="*/ 3566487 h 4662559"/>
              <a:gd name="connsiteX10045" fmla="*/ 2646601 w 3461505"/>
              <a:gd name="connsiteY10045" fmla="*/ 3562312 h 4662559"/>
              <a:gd name="connsiteX10046" fmla="*/ 2649097 w 3461505"/>
              <a:gd name="connsiteY10046" fmla="*/ 3562470 h 4662559"/>
              <a:gd name="connsiteX10047" fmla="*/ 2652270 w 3461505"/>
              <a:gd name="connsiteY10047" fmla="*/ 3551498 h 4662559"/>
              <a:gd name="connsiteX10048" fmla="*/ 2649632 w 3461505"/>
              <a:gd name="connsiteY10048" fmla="*/ 3554123 h 4662559"/>
              <a:gd name="connsiteX10049" fmla="*/ 2649989 w 3461505"/>
              <a:gd name="connsiteY10049" fmla="*/ 3548559 h 4662559"/>
              <a:gd name="connsiteX10050" fmla="*/ 2650167 w 3461505"/>
              <a:gd name="connsiteY10050" fmla="*/ 3545777 h 4662559"/>
              <a:gd name="connsiteX10051" fmla="*/ 2647849 w 3461505"/>
              <a:gd name="connsiteY10051" fmla="*/ 3542836 h 4662559"/>
              <a:gd name="connsiteX10052" fmla="*/ 2648027 w 3461505"/>
              <a:gd name="connsiteY10052" fmla="*/ 3540054 h 4662559"/>
              <a:gd name="connsiteX10053" fmla="*/ 2650167 w 3461505"/>
              <a:gd name="connsiteY10053" fmla="*/ 3545777 h 4662559"/>
              <a:gd name="connsiteX10054" fmla="*/ 2652626 w 3461505"/>
              <a:gd name="connsiteY10054" fmla="*/ 3545933 h 4662559"/>
              <a:gd name="connsiteX10055" fmla="*/ 2654944 w 3461505"/>
              <a:gd name="connsiteY10055" fmla="*/ 3548874 h 4662559"/>
              <a:gd name="connsiteX10056" fmla="*/ 2659256 w 3461505"/>
              <a:gd name="connsiteY10056" fmla="*/ 3558925 h 4662559"/>
              <a:gd name="connsiteX10057" fmla="*/ 2663607 w 3461505"/>
              <a:gd name="connsiteY10057" fmla="*/ 3568980 h 4662559"/>
              <a:gd name="connsiteX10058" fmla="*/ 2663964 w 3461505"/>
              <a:gd name="connsiteY10058" fmla="*/ 3563415 h 4662559"/>
              <a:gd name="connsiteX10059" fmla="*/ 2664141 w 3461505"/>
              <a:gd name="connsiteY10059" fmla="*/ 3560633 h 4662559"/>
              <a:gd name="connsiteX10060" fmla="*/ 2668383 w 3461505"/>
              <a:gd name="connsiteY10060" fmla="*/ 3572077 h 4662559"/>
              <a:gd name="connsiteX10061" fmla="*/ 2669880 w 3461505"/>
              <a:gd name="connsiteY10061" fmla="*/ 3567982 h 4662559"/>
              <a:gd name="connsiteX10062" fmla="*/ 2671377 w 3461505"/>
              <a:gd name="connsiteY10062" fmla="*/ 3563886 h 4662559"/>
              <a:gd name="connsiteX10063" fmla="*/ 2673405 w 3461505"/>
              <a:gd name="connsiteY10063" fmla="*/ 3569603 h 4662559"/>
              <a:gd name="connsiteX10064" fmla="*/ 2675611 w 3461505"/>
              <a:gd name="connsiteY10064" fmla="*/ 3572536 h 4662559"/>
              <a:gd name="connsiteX10065" fmla="*/ 2676536 w 3461505"/>
              <a:gd name="connsiteY10065" fmla="*/ 3576785 h 4662559"/>
              <a:gd name="connsiteX10066" fmla="*/ 2677460 w 3461505"/>
              <a:gd name="connsiteY10066" fmla="*/ 3581035 h 4662559"/>
              <a:gd name="connsiteX10067" fmla="*/ 2678385 w 3461505"/>
              <a:gd name="connsiteY10067" fmla="*/ 3585283 h 4662559"/>
              <a:gd name="connsiteX10068" fmla="*/ 2679311 w 3461505"/>
              <a:gd name="connsiteY10068" fmla="*/ 3589533 h 4662559"/>
              <a:gd name="connsiteX10069" fmla="*/ 2681517 w 3461505"/>
              <a:gd name="connsiteY10069" fmla="*/ 3592467 h 4662559"/>
              <a:gd name="connsiteX10070" fmla="*/ 2683544 w 3461505"/>
              <a:gd name="connsiteY10070" fmla="*/ 3598183 h 4662559"/>
              <a:gd name="connsiteX10071" fmla="*/ 2684469 w 3461505"/>
              <a:gd name="connsiteY10071" fmla="*/ 3602432 h 4662559"/>
              <a:gd name="connsiteX10072" fmla="*/ 2685394 w 3461505"/>
              <a:gd name="connsiteY10072" fmla="*/ 3606681 h 4662559"/>
              <a:gd name="connsiteX10073" fmla="*/ 2686318 w 3461505"/>
              <a:gd name="connsiteY10073" fmla="*/ 3610930 h 4662559"/>
              <a:gd name="connsiteX10074" fmla="*/ 2687243 w 3461505"/>
              <a:gd name="connsiteY10074" fmla="*/ 3615179 h 4662559"/>
              <a:gd name="connsiteX10075" fmla="*/ 2688169 w 3461505"/>
              <a:gd name="connsiteY10075" fmla="*/ 3619429 h 4662559"/>
              <a:gd name="connsiteX10076" fmla="*/ 2689092 w 3461505"/>
              <a:gd name="connsiteY10076" fmla="*/ 3623678 h 4662559"/>
              <a:gd name="connsiteX10077" fmla="*/ 2693506 w 3461505"/>
              <a:gd name="connsiteY10077" fmla="*/ 3629545 h 4662559"/>
              <a:gd name="connsiteX10078" fmla="*/ 2693327 w 3461505"/>
              <a:gd name="connsiteY10078" fmla="*/ 3632327 h 4662559"/>
              <a:gd name="connsiteX10079" fmla="*/ 2694341 w 3461505"/>
              <a:gd name="connsiteY10079" fmla="*/ 3635186 h 4662559"/>
              <a:gd name="connsiteX10080" fmla="*/ 2695354 w 3461505"/>
              <a:gd name="connsiteY10080" fmla="*/ 3638043 h 4662559"/>
              <a:gd name="connsiteX10081" fmla="*/ 2696246 w 3461505"/>
              <a:gd name="connsiteY10081" fmla="*/ 3624132 h 4662559"/>
              <a:gd name="connsiteX10082" fmla="*/ 2698452 w 3461505"/>
              <a:gd name="connsiteY10082" fmla="*/ 3627066 h 4662559"/>
              <a:gd name="connsiteX10083" fmla="*/ 2696781 w 3461505"/>
              <a:gd name="connsiteY10083" fmla="*/ 3615785 h 4662559"/>
              <a:gd name="connsiteX10084" fmla="*/ 2696959 w 3461505"/>
              <a:gd name="connsiteY10084" fmla="*/ 3613003 h 4662559"/>
              <a:gd name="connsiteX10085" fmla="*/ 2697138 w 3461505"/>
              <a:gd name="connsiteY10085" fmla="*/ 3610221 h 4662559"/>
              <a:gd name="connsiteX10086" fmla="*/ 2699165 w 3461505"/>
              <a:gd name="connsiteY10086" fmla="*/ 3615937 h 4662559"/>
              <a:gd name="connsiteX10087" fmla="*/ 2701283 w 3461505"/>
              <a:gd name="connsiteY10087" fmla="*/ 3620262 h 4662559"/>
              <a:gd name="connsiteX10088" fmla="*/ 2703399 w 3461505"/>
              <a:gd name="connsiteY10088" fmla="*/ 3624587 h 4662559"/>
              <a:gd name="connsiteX10089" fmla="*/ 2703934 w 3461505"/>
              <a:gd name="connsiteY10089" fmla="*/ 3616240 h 4662559"/>
              <a:gd name="connsiteX10090" fmla="*/ 2707511 w 3461505"/>
              <a:gd name="connsiteY10090" fmla="*/ 3616467 h 4662559"/>
              <a:gd name="connsiteX10091" fmla="*/ 2708703 w 3461505"/>
              <a:gd name="connsiteY10091" fmla="*/ 3616543 h 4662559"/>
              <a:gd name="connsiteX10092" fmla="*/ 2708882 w 3461505"/>
              <a:gd name="connsiteY10092" fmla="*/ 3613761 h 4662559"/>
              <a:gd name="connsiteX10093" fmla="*/ 2709061 w 3461505"/>
              <a:gd name="connsiteY10093" fmla="*/ 3610979 h 4662559"/>
              <a:gd name="connsiteX10094" fmla="*/ 2711267 w 3461505"/>
              <a:gd name="connsiteY10094" fmla="*/ 3613913 h 4662559"/>
              <a:gd name="connsiteX10095" fmla="*/ 2711623 w 3461505"/>
              <a:gd name="connsiteY10095" fmla="*/ 3608348 h 4662559"/>
              <a:gd name="connsiteX10096" fmla="*/ 2715257 w 3461505"/>
              <a:gd name="connsiteY10096" fmla="*/ 3613182 h 4662559"/>
              <a:gd name="connsiteX10097" fmla="*/ 2715293 w 3461505"/>
              <a:gd name="connsiteY10097" fmla="*/ 3614867 h 4662559"/>
              <a:gd name="connsiteX10098" fmla="*/ 2714782 w 3461505"/>
              <a:gd name="connsiteY10098" fmla="*/ 3616221 h 4662559"/>
              <a:gd name="connsiteX10099" fmla="*/ 2718795 w 3461505"/>
              <a:gd name="connsiteY10099" fmla="*/ 3611598 h 4662559"/>
              <a:gd name="connsiteX10100" fmla="*/ 2716410 w 3461505"/>
              <a:gd name="connsiteY10100" fmla="*/ 3611446 h 4662559"/>
              <a:gd name="connsiteX10101" fmla="*/ 2718973 w 3461505"/>
              <a:gd name="connsiteY10101" fmla="*/ 3608816 h 4662559"/>
              <a:gd name="connsiteX10102" fmla="*/ 2717959 w 3461505"/>
              <a:gd name="connsiteY10102" fmla="*/ 3605959 h 4662559"/>
              <a:gd name="connsiteX10103" fmla="*/ 2717867 w 3461505"/>
              <a:gd name="connsiteY10103" fmla="*/ 3605331 h 4662559"/>
              <a:gd name="connsiteX10104" fmla="*/ 2716767 w 3461505"/>
              <a:gd name="connsiteY10104" fmla="*/ 3605881 h 4662559"/>
              <a:gd name="connsiteX10105" fmla="*/ 2714561 w 3461505"/>
              <a:gd name="connsiteY10105" fmla="*/ 3602948 h 4662559"/>
              <a:gd name="connsiteX10106" fmla="*/ 2714616 w 3461505"/>
              <a:gd name="connsiteY10106" fmla="*/ 3603644 h 4662559"/>
              <a:gd name="connsiteX10107" fmla="*/ 2714364 w 3461505"/>
              <a:gd name="connsiteY10107" fmla="*/ 3602935 h 4662559"/>
              <a:gd name="connsiteX10108" fmla="*/ 2717461 w 3461505"/>
              <a:gd name="connsiteY10108" fmla="*/ 3591958 h 4662559"/>
              <a:gd name="connsiteX10109" fmla="*/ 2722130 w 3461505"/>
              <a:gd name="connsiteY10109" fmla="*/ 3609016 h 4662559"/>
              <a:gd name="connsiteX10110" fmla="*/ 2722811 w 3461505"/>
              <a:gd name="connsiteY10110" fmla="*/ 3613250 h 4662559"/>
              <a:gd name="connsiteX10111" fmla="*/ 2723494 w 3461505"/>
              <a:gd name="connsiteY10111" fmla="*/ 3617484 h 4662559"/>
              <a:gd name="connsiteX10112" fmla="*/ 2725038 w 3461505"/>
              <a:gd name="connsiteY10112" fmla="*/ 3623169 h 4662559"/>
              <a:gd name="connsiteX10113" fmla="*/ 2723792 w 3461505"/>
              <a:gd name="connsiteY10113" fmla="*/ 3617503 h 4662559"/>
              <a:gd name="connsiteX10114" fmla="*/ 2724327 w 3461505"/>
              <a:gd name="connsiteY10114" fmla="*/ 3609156 h 4662559"/>
              <a:gd name="connsiteX10115" fmla="*/ 2732904 w 3461505"/>
              <a:gd name="connsiteY10115" fmla="*/ 3612495 h 4662559"/>
              <a:gd name="connsiteX10116" fmla="*/ 2734932 w 3461505"/>
              <a:gd name="connsiteY10116" fmla="*/ 3618210 h 4662559"/>
              <a:gd name="connsiteX10117" fmla="*/ 2737138 w 3461505"/>
              <a:gd name="connsiteY10117" fmla="*/ 3621144 h 4662559"/>
              <a:gd name="connsiteX10118" fmla="*/ 2736781 w 3461505"/>
              <a:gd name="connsiteY10118" fmla="*/ 3626709 h 4662559"/>
              <a:gd name="connsiteX10119" fmla="*/ 2740480 w 3461505"/>
              <a:gd name="connsiteY10119" fmla="*/ 3643705 h 4662559"/>
              <a:gd name="connsiteX10120" fmla="*/ 2741016 w 3461505"/>
              <a:gd name="connsiteY10120" fmla="*/ 3635359 h 4662559"/>
              <a:gd name="connsiteX10121" fmla="*/ 2739345 w 3461505"/>
              <a:gd name="connsiteY10121" fmla="*/ 3624078 h 4662559"/>
              <a:gd name="connsiteX10122" fmla="*/ 2742743 w 3461505"/>
              <a:gd name="connsiteY10122" fmla="*/ 3627088 h 4662559"/>
              <a:gd name="connsiteX10123" fmla="*/ 2745606 w 3461505"/>
              <a:gd name="connsiteY10123" fmla="*/ 3638444 h 4662559"/>
              <a:gd name="connsiteX10124" fmla="*/ 2743935 w 3461505"/>
              <a:gd name="connsiteY10124" fmla="*/ 3627163 h 4662559"/>
              <a:gd name="connsiteX10125" fmla="*/ 2744470 w 3461505"/>
              <a:gd name="connsiteY10125" fmla="*/ 3618817 h 4662559"/>
              <a:gd name="connsiteX10126" fmla="*/ 2742442 w 3461505"/>
              <a:gd name="connsiteY10126" fmla="*/ 3613101 h 4662559"/>
              <a:gd name="connsiteX10127" fmla="*/ 2738566 w 3461505"/>
              <a:gd name="connsiteY10127" fmla="*/ 3598886 h 4662559"/>
              <a:gd name="connsiteX10128" fmla="*/ 2738069 w 3461505"/>
              <a:gd name="connsiteY10128" fmla="*/ 3593432 h 4662559"/>
              <a:gd name="connsiteX10129" fmla="*/ 2741873 w 3461505"/>
              <a:gd name="connsiteY10129" fmla="*/ 3603287 h 4662559"/>
              <a:gd name="connsiteX10130" fmla="*/ 2745123 w 3461505"/>
              <a:gd name="connsiteY10130" fmla="*/ 3611705 h 4662559"/>
              <a:gd name="connsiteX10131" fmla="*/ 2744667 w 3461505"/>
              <a:gd name="connsiteY10131" fmla="*/ 3618830 h 4662559"/>
              <a:gd name="connsiteX10132" fmla="*/ 2746257 w 3461505"/>
              <a:gd name="connsiteY10132" fmla="*/ 3618931 h 4662559"/>
              <a:gd name="connsiteX10133" fmla="*/ 2747140 w 3461505"/>
              <a:gd name="connsiteY10133" fmla="*/ 3617590 h 4662559"/>
              <a:gd name="connsiteX10134" fmla="*/ 2747176 w 3461505"/>
              <a:gd name="connsiteY10134" fmla="*/ 3617024 h 4662559"/>
              <a:gd name="connsiteX10135" fmla="*/ 2749060 w 3461505"/>
              <a:gd name="connsiteY10135" fmla="*/ 3621902 h 4662559"/>
              <a:gd name="connsiteX10136" fmla="*/ 2747692 w 3461505"/>
              <a:gd name="connsiteY10136" fmla="*/ 3614219 h 4662559"/>
              <a:gd name="connsiteX10137" fmla="*/ 2749436 w 3461505"/>
              <a:gd name="connsiteY10137" fmla="*/ 3619133 h 4662559"/>
              <a:gd name="connsiteX10138" fmla="*/ 2751308 w 3461505"/>
              <a:gd name="connsiteY10138" fmla="*/ 3589920 h 4662559"/>
              <a:gd name="connsiteX10139" fmla="*/ 2748411 w 3461505"/>
              <a:gd name="connsiteY10139" fmla="*/ 3560403 h 4662559"/>
              <a:gd name="connsiteX10140" fmla="*/ 2750617 w 3461505"/>
              <a:gd name="connsiteY10140" fmla="*/ 3563337 h 4662559"/>
              <a:gd name="connsiteX10141" fmla="*/ 2748016 w 3461505"/>
              <a:gd name="connsiteY10141" fmla="*/ 3548722 h 4662559"/>
              <a:gd name="connsiteX10142" fmla="*/ 2748927 w 3461505"/>
              <a:gd name="connsiteY10142" fmla="*/ 3549261 h 4662559"/>
              <a:gd name="connsiteX10143" fmla="*/ 2747548 w 3461505"/>
              <a:gd name="connsiteY10143" fmla="*/ 3546100 h 4662559"/>
              <a:gd name="connsiteX10144" fmla="*/ 2747365 w 3461505"/>
              <a:gd name="connsiteY10144" fmla="*/ 3545070 h 4662559"/>
              <a:gd name="connsiteX10145" fmla="*/ 2747434 w 3461505"/>
              <a:gd name="connsiteY10145" fmla="*/ 3535198 h 4662559"/>
              <a:gd name="connsiteX10146" fmla="*/ 2745672 w 3461505"/>
              <a:gd name="connsiteY10146" fmla="*/ 3537008 h 4662559"/>
              <a:gd name="connsiteX10147" fmla="*/ 2745246 w 3461505"/>
              <a:gd name="connsiteY10147" fmla="*/ 3535059 h 4662559"/>
              <a:gd name="connsiteX10148" fmla="*/ 2745123 w 3461505"/>
              <a:gd name="connsiteY10148" fmla="*/ 3533896 h 4662559"/>
              <a:gd name="connsiteX10149" fmla="*/ 2745571 w 3461505"/>
              <a:gd name="connsiteY10149" fmla="*/ 3526897 h 4662559"/>
              <a:gd name="connsiteX10150" fmla="*/ 2756634 w 3461505"/>
              <a:gd name="connsiteY10150" fmla="*/ 3544164 h 4662559"/>
              <a:gd name="connsiteX10151" fmla="*/ 2760084 w 3461505"/>
              <a:gd name="connsiteY10151" fmla="*/ 3547822 h 4662559"/>
              <a:gd name="connsiteX10152" fmla="*/ 2761224 w 3461505"/>
              <a:gd name="connsiteY10152" fmla="*/ 3547249 h 4662559"/>
              <a:gd name="connsiteX10153" fmla="*/ 2763639 w 3461505"/>
              <a:gd name="connsiteY10153" fmla="*/ 3551593 h 4662559"/>
              <a:gd name="connsiteX10154" fmla="*/ 2767843 w 3461505"/>
              <a:gd name="connsiteY10154" fmla="*/ 3556050 h 4662559"/>
              <a:gd name="connsiteX10155" fmla="*/ 2764445 w 3461505"/>
              <a:gd name="connsiteY10155" fmla="*/ 3553041 h 4662559"/>
              <a:gd name="connsiteX10156" fmla="*/ 2763639 w 3461505"/>
              <a:gd name="connsiteY10156" fmla="*/ 3551593 h 4662559"/>
              <a:gd name="connsiteX10157" fmla="*/ 2760084 w 3461505"/>
              <a:gd name="connsiteY10157" fmla="*/ 3547822 h 4662559"/>
              <a:gd name="connsiteX10158" fmla="*/ 2758751 w 3461505"/>
              <a:gd name="connsiteY10158" fmla="*/ 3548489 h 4662559"/>
              <a:gd name="connsiteX10159" fmla="*/ 2756634 w 3461505"/>
              <a:gd name="connsiteY10159" fmla="*/ 3544164 h 4662559"/>
              <a:gd name="connsiteX10160" fmla="*/ 2756455 w 3461505"/>
              <a:gd name="connsiteY10160" fmla="*/ 3546947 h 4662559"/>
              <a:gd name="connsiteX10161" fmla="*/ 2754072 w 3461505"/>
              <a:gd name="connsiteY10161" fmla="*/ 3546795 h 4662559"/>
              <a:gd name="connsiteX10162" fmla="*/ 2757623 w 3461505"/>
              <a:gd name="connsiteY10162" fmla="*/ 3552084 h 4662559"/>
              <a:gd name="connsiteX10163" fmla="*/ 2758407 w 3461505"/>
              <a:gd name="connsiteY10163" fmla="*/ 3553855 h 4662559"/>
              <a:gd name="connsiteX10164" fmla="*/ 2758306 w 3461505"/>
              <a:gd name="connsiteY10164" fmla="*/ 3555445 h 4662559"/>
              <a:gd name="connsiteX10165" fmla="*/ 2759135 w 3461505"/>
              <a:gd name="connsiteY10165" fmla="*/ 3555498 h 4662559"/>
              <a:gd name="connsiteX10166" fmla="*/ 2759454 w 3461505"/>
              <a:gd name="connsiteY10166" fmla="*/ 3556216 h 4662559"/>
              <a:gd name="connsiteX10167" fmla="*/ 2757949 w 3461505"/>
              <a:gd name="connsiteY10167" fmla="*/ 3561009 h 4662559"/>
              <a:gd name="connsiteX10168" fmla="*/ 2760334 w 3461505"/>
              <a:gd name="connsiteY10168" fmla="*/ 3561162 h 4662559"/>
              <a:gd name="connsiteX10169" fmla="*/ 2762450 w 3461505"/>
              <a:gd name="connsiteY10169" fmla="*/ 3565485 h 4662559"/>
              <a:gd name="connsiteX10170" fmla="*/ 2764567 w 3461505"/>
              <a:gd name="connsiteY10170" fmla="*/ 3569811 h 4662559"/>
              <a:gd name="connsiteX10171" fmla="*/ 2763642 w 3461505"/>
              <a:gd name="connsiteY10171" fmla="*/ 3565561 h 4662559"/>
              <a:gd name="connsiteX10172" fmla="*/ 2762718 w 3461505"/>
              <a:gd name="connsiteY10172" fmla="*/ 3561311 h 4662559"/>
              <a:gd name="connsiteX10173" fmla="*/ 2769871 w 3461505"/>
              <a:gd name="connsiteY10173" fmla="*/ 3561766 h 4662559"/>
              <a:gd name="connsiteX10174" fmla="*/ 2769693 w 3461505"/>
              <a:gd name="connsiteY10174" fmla="*/ 3564548 h 4662559"/>
              <a:gd name="connsiteX10175" fmla="*/ 2773359 w 3461505"/>
              <a:gd name="connsiteY10175" fmla="*/ 3563385 h 4662559"/>
              <a:gd name="connsiteX10176" fmla="*/ 2777024 w 3461505"/>
              <a:gd name="connsiteY10176" fmla="*/ 3562221 h 4662559"/>
              <a:gd name="connsiteX10177" fmla="*/ 2774640 w 3461505"/>
              <a:gd name="connsiteY10177" fmla="*/ 3562070 h 4662559"/>
              <a:gd name="connsiteX10178" fmla="*/ 2774163 w 3461505"/>
              <a:gd name="connsiteY10178" fmla="*/ 3562039 h 4662559"/>
              <a:gd name="connsiteX10179" fmla="*/ 2777203 w 3461505"/>
              <a:gd name="connsiteY10179" fmla="*/ 3559439 h 4662559"/>
              <a:gd name="connsiteX10180" fmla="*/ 2772434 w 3461505"/>
              <a:gd name="connsiteY10180" fmla="*/ 3559136 h 4662559"/>
              <a:gd name="connsiteX10181" fmla="*/ 2774996 w 3461505"/>
              <a:gd name="connsiteY10181" fmla="*/ 3556505 h 4662559"/>
              <a:gd name="connsiteX10182" fmla="*/ 2776066 w 3461505"/>
              <a:gd name="connsiteY10182" fmla="*/ 3539811 h 4662559"/>
              <a:gd name="connsiteX10183" fmla="*/ 2767063 w 3461505"/>
              <a:gd name="connsiteY10183" fmla="*/ 3530858 h 4662559"/>
              <a:gd name="connsiteX10184" fmla="*/ 2769626 w 3461505"/>
              <a:gd name="connsiteY10184" fmla="*/ 3528229 h 4662559"/>
              <a:gd name="connsiteX10185" fmla="*/ 2763097 w 3461505"/>
              <a:gd name="connsiteY10185" fmla="*/ 3518036 h 4662559"/>
              <a:gd name="connsiteX10186" fmla="*/ 2754184 w 3461505"/>
              <a:gd name="connsiteY10186" fmla="*/ 3507692 h 4662559"/>
              <a:gd name="connsiteX10187" fmla="*/ 2751798 w 3461505"/>
              <a:gd name="connsiteY10187" fmla="*/ 3507541 h 4662559"/>
              <a:gd name="connsiteX10188" fmla="*/ 2748393 w 3461505"/>
              <a:gd name="connsiteY10188" fmla="*/ 3503012 h 4662559"/>
              <a:gd name="connsiteX10189" fmla="*/ 2749963 w 3461505"/>
              <a:gd name="connsiteY10189" fmla="*/ 3494274 h 4662559"/>
              <a:gd name="connsiteX10190" fmla="*/ 2751121 w 3461505"/>
              <a:gd name="connsiteY10190" fmla="*/ 3494811 h 4662559"/>
              <a:gd name="connsiteX10191" fmla="*/ 2752314 w 3461505"/>
              <a:gd name="connsiteY10191" fmla="*/ 3496398 h 4662559"/>
              <a:gd name="connsiteX10192" fmla="*/ 2754520 w 3461505"/>
              <a:gd name="connsiteY10192" fmla="*/ 3499332 h 4662559"/>
              <a:gd name="connsiteX10193" fmla="*/ 2753270 w 3461505"/>
              <a:gd name="connsiteY10193" fmla="*/ 3495808 h 4662559"/>
              <a:gd name="connsiteX10194" fmla="*/ 2759631 w 3461505"/>
              <a:gd name="connsiteY10194" fmla="*/ 3498761 h 4662559"/>
              <a:gd name="connsiteX10195" fmla="*/ 2761496 w 3461505"/>
              <a:gd name="connsiteY10195" fmla="*/ 3502569 h 4662559"/>
              <a:gd name="connsiteX10196" fmla="*/ 2767758 w 3461505"/>
              <a:gd name="connsiteY10196" fmla="*/ 3516935 h 4662559"/>
              <a:gd name="connsiteX10197" fmla="*/ 2768362 w 3461505"/>
              <a:gd name="connsiteY10197" fmla="*/ 3518170 h 4662559"/>
              <a:gd name="connsiteX10198" fmla="*/ 2768055 w 3461505"/>
              <a:gd name="connsiteY10198" fmla="*/ 3516954 h 4662559"/>
              <a:gd name="connsiteX10199" fmla="*/ 2770526 w 3461505"/>
              <a:gd name="connsiteY10199" fmla="*/ 3517111 h 4662559"/>
              <a:gd name="connsiteX10200" fmla="*/ 2772289 w 3461505"/>
              <a:gd name="connsiteY10200" fmla="*/ 3528398 h 4662559"/>
              <a:gd name="connsiteX10201" fmla="*/ 2776513 w 3461505"/>
              <a:gd name="connsiteY10201" fmla="*/ 3539840 h 4662559"/>
              <a:gd name="connsiteX10202" fmla="*/ 2777405 w 3461505"/>
              <a:gd name="connsiteY10202" fmla="*/ 3525929 h 4662559"/>
              <a:gd name="connsiteX10203" fmla="*/ 2778118 w 3461505"/>
              <a:gd name="connsiteY10203" fmla="*/ 3514800 h 4662559"/>
              <a:gd name="connsiteX10204" fmla="*/ 2778297 w 3461505"/>
              <a:gd name="connsiteY10204" fmla="*/ 3512017 h 4662559"/>
              <a:gd name="connsiteX10205" fmla="*/ 2782716 w 3461505"/>
              <a:gd name="connsiteY10205" fmla="*/ 3520681 h 4662559"/>
              <a:gd name="connsiteX10206" fmla="*/ 2778118 w 3461505"/>
              <a:gd name="connsiteY10206" fmla="*/ 3514800 h 4662559"/>
              <a:gd name="connsiteX10207" fmla="*/ 2792984 w 3461505"/>
              <a:gd name="connsiteY10207" fmla="*/ 3554855 h 4662559"/>
              <a:gd name="connsiteX10208" fmla="*/ 2795959 w 3461505"/>
              <a:gd name="connsiteY10208" fmla="*/ 3566219 h 4662559"/>
              <a:gd name="connsiteX10209" fmla="*/ 2792449 w 3461505"/>
              <a:gd name="connsiteY10209" fmla="*/ 3563202 h 4662559"/>
              <a:gd name="connsiteX10210" fmla="*/ 2801073 w 3461505"/>
              <a:gd name="connsiteY10210" fmla="*/ 3583305 h 4662559"/>
              <a:gd name="connsiteX10211" fmla="*/ 2801538 w 3461505"/>
              <a:gd name="connsiteY10211" fmla="*/ 3576352 h 4662559"/>
              <a:gd name="connsiteX10212" fmla="*/ 2801786 w 3461505"/>
              <a:gd name="connsiteY10212" fmla="*/ 3572177 h 4662559"/>
              <a:gd name="connsiteX10213" fmla="*/ 2804283 w 3461505"/>
              <a:gd name="connsiteY10213" fmla="*/ 3572334 h 4662559"/>
              <a:gd name="connsiteX10214" fmla="*/ 2807456 w 3461505"/>
              <a:gd name="connsiteY10214" fmla="*/ 3561362 h 4662559"/>
              <a:gd name="connsiteX10215" fmla="*/ 2804818 w 3461505"/>
              <a:gd name="connsiteY10215" fmla="*/ 3563988 h 4662559"/>
              <a:gd name="connsiteX10216" fmla="*/ 2805175 w 3461505"/>
              <a:gd name="connsiteY10216" fmla="*/ 3558423 h 4662559"/>
              <a:gd name="connsiteX10217" fmla="*/ 2805353 w 3461505"/>
              <a:gd name="connsiteY10217" fmla="*/ 3555641 h 4662559"/>
              <a:gd name="connsiteX10218" fmla="*/ 2803034 w 3461505"/>
              <a:gd name="connsiteY10218" fmla="*/ 3552701 h 4662559"/>
              <a:gd name="connsiteX10219" fmla="*/ 2803212 w 3461505"/>
              <a:gd name="connsiteY10219" fmla="*/ 3549918 h 4662559"/>
              <a:gd name="connsiteX10220" fmla="*/ 2805353 w 3461505"/>
              <a:gd name="connsiteY10220" fmla="*/ 3555641 h 4662559"/>
              <a:gd name="connsiteX10221" fmla="*/ 2807812 w 3461505"/>
              <a:gd name="connsiteY10221" fmla="*/ 3555797 h 4662559"/>
              <a:gd name="connsiteX10222" fmla="*/ 2810129 w 3461505"/>
              <a:gd name="connsiteY10222" fmla="*/ 3558739 h 4662559"/>
              <a:gd name="connsiteX10223" fmla="*/ 2814442 w 3461505"/>
              <a:gd name="connsiteY10223" fmla="*/ 3568790 h 4662559"/>
              <a:gd name="connsiteX10224" fmla="*/ 2818792 w 3461505"/>
              <a:gd name="connsiteY10224" fmla="*/ 3578844 h 4662559"/>
              <a:gd name="connsiteX10225" fmla="*/ 2819150 w 3461505"/>
              <a:gd name="connsiteY10225" fmla="*/ 3573280 h 4662559"/>
              <a:gd name="connsiteX10226" fmla="*/ 2819327 w 3461505"/>
              <a:gd name="connsiteY10226" fmla="*/ 3570498 h 4662559"/>
              <a:gd name="connsiteX10227" fmla="*/ 2823569 w 3461505"/>
              <a:gd name="connsiteY10227" fmla="*/ 3581941 h 4662559"/>
              <a:gd name="connsiteX10228" fmla="*/ 2825066 w 3461505"/>
              <a:gd name="connsiteY10228" fmla="*/ 3577846 h 4662559"/>
              <a:gd name="connsiteX10229" fmla="*/ 2826563 w 3461505"/>
              <a:gd name="connsiteY10229" fmla="*/ 3573752 h 4662559"/>
              <a:gd name="connsiteX10230" fmla="*/ 2828590 w 3461505"/>
              <a:gd name="connsiteY10230" fmla="*/ 3579467 h 4662559"/>
              <a:gd name="connsiteX10231" fmla="*/ 2830796 w 3461505"/>
              <a:gd name="connsiteY10231" fmla="*/ 3582402 h 4662559"/>
              <a:gd name="connsiteX10232" fmla="*/ 2831721 w 3461505"/>
              <a:gd name="connsiteY10232" fmla="*/ 3586649 h 4662559"/>
              <a:gd name="connsiteX10233" fmla="*/ 2832646 w 3461505"/>
              <a:gd name="connsiteY10233" fmla="*/ 3590899 h 4662559"/>
              <a:gd name="connsiteX10234" fmla="*/ 2833571 w 3461505"/>
              <a:gd name="connsiteY10234" fmla="*/ 3595149 h 4662559"/>
              <a:gd name="connsiteX10235" fmla="*/ 2834496 w 3461505"/>
              <a:gd name="connsiteY10235" fmla="*/ 3599398 h 4662559"/>
              <a:gd name="connsiteX10236" fmla="*/ 2836702 w 3461505"/>
              <a:gd name="connsiteY10236" fmla="*/ 3602331 h 4662559"/>
              <a:gd name="connsiteX10237" fmla="*/ 2838729 w 3461505"/>
              <a:gd name="connsiteY10237" fmla="*/ 3608047 h 4662559"/>
              <a:gd name="connsiteX10238" fmla="*/ 2839655 w 3461505"/>
              <a:gd name="connsiteY10238" fmla="*/ 3612296 h 4662559"/>
              <a:gd name="connsiteX10239" fmla="*/ 2840579 w 3461505"/>
              <a:gd name="connsiteY10239" fmla="*/ 3616546 h 4662559"/>
              <a:gd name="connsiteX10240" fmla="*/ 2841504 w 3461505"/>
              <a:gd name="connsiteY10240" fmla="*/ 3620795 h 4662559"/>
              <a:gd name="connsiteX10241" fmla="*/ 2842429 w 3461505"/>
              <a:gd name="connsiteY10241" fmla="*/ 3625043 h 4662559"/>
              <a:gd name="connsiteX10242" fmla="*/ 2843353 w 3461505"/>
              <a:gd name="connsiteY10242" fmla="*/ 3629293 h 4662559"/>
              <a:gd name="connsiteX10243" fmla="*/ 2844279 w 3461505"/>
              <a:gd name="connsiteY10243" fmla="*/ 3633543 h 4662559"/>
              <a:gd name="connsiteX10244" fmla="*/ 2848691 w 3461505"/>
              <a:gd name="connsiteY10244" fmla="*/ 3639410 h 4662559"/>
              <a:gd name="connsiteX10245" fmla="*/ 2848513 w 3461505"/>
              <a:gd name="connsiteY10245" fmla="*/ 3642192 h 4662559"/>
              <a:gd name="connsiteX10246" fmla="*/ 2849527 w 3461505"/>
              <a:gd name="connsiteY10246" fmla="*/ 3645050 h 4662559"/>
              <a:gd name="connsiteX10247" fmla="*/ 2850540 w 3461505"/>
              <a:gd name="connsiteY10247" fmla="*/ 3647908 h 4662559"/>
              <a:gd name="connsiteX10248" fmla="*/ 2851432 w 3461505"/>
              <a:gd name="connsiteY10248" fmla="*/ 3633996 h 4662559"/>
              <a:gd name="connsiteX10249" fmla="*/ 2853638 w 3461505"/>
              <a:gd name="connsiteY10249" fmla="*/ 3636930 h 4662559"/>
              <a:gd name="connsiteX10250" fmla="*/ 2851967 w 3461505"/>
              <a:gd name="connsiteY10250" fmla="*/ 3625650 h 4662559"/>
              <a:gd name="connsiteX10251" fmla="*/ 2852145 w 3461505"/>
              <a:gd name="connsiteY10251" fmla="*/ 3622867 h 4662559"/>
              <a:gd name="connsiteX10252" fmla="*/ 2852324 w 3461505"/>
              <a:gd name="connsiteY10252" fmla="*/ 3620086 h 4662559"/>
              <a:gd name="connsiteX10253" fmla="*/ 2854351 w 3461505"/>
              <a:gd name="connsiteY10253" fmla="*/ 3625801 h 4662559"/>
              <a:gd name="connsiteX10254" fmla="*/ 2856468 w 3461505"/>
              <a:gd name="connsiteY10254" fmla="*/ 3630126 h 4662559"/>
              <a:gd name="connsiteX10255" fmla="*/ 2858585 w 3461505"/>
              <a:gd name="connsiteY10255" fmla="*/ 3634451 h 4662559"/>
              <a:gd name="connsiteX10256" fmla="*/ 2859120 w 3461505"/>
              <a:gd name="connsiteY10256" fmla="*/ 3626104 h 4662559"/>
              <a:gd name="connsiteX10257" fmla="*/ 2862697 w 3461505"/>
              <a:gd name="connsiteY10257" fmla="*/ 3626331 h 4662559"/>
              <a:gd name="connsiteX10258" fmla="*/ 2863889 w 3461505"/>
              <a:gd name="connsiteY10258" fmla="*/ 3626408 h 4662559"/>
              <a:gd name="connsiteX10259" fmla="*/ 2864067 w 3461505"/>
              <a:gd name="connsiteY10259" fmla="*/ 3623625 h 4662559"/>
              <a:gd name="connsiteX10260" fmla="*/ 2864246 w 3461505"/>
              <a:gd name="connsiteY10260" fmla="*/ 3620843 h 4662559"/>
              <a:gd name="connsiteX10261" fmla="*/ 2866452 w 3461505"/>
              <a:gd name="connsiteY10261" fmla="*/ 3623778 h 4662559"/>
              <a:gd name="connsiteX10262" fmla="*/ 2866808 w 3461505"/>
              <a:gd name="connsiteY10262" fmla="*/ 3618213 h 4662559"/>
              <a:gd name="connsiteX10263" fmla="*/ 2870442 w 3461505"/>
              <a:gd name="connsiteY10263" fmla="*/ 3623047 h 4662559"/>
              <a:gd name="connsiteX10264" fmla="*/ 2870479 w 3461505"/>
              <a:gd name="connsiteY10264" fmla="*/ 3624732 h 4662559"/>
              <a:gd name="connsiteX10265" fmla="*/ 2869967 w 3461505"/>
              <a:gd name="connsiteY10265" fmla="*/ 3626086 h 4662559"/>
              <a:gd name="connsiteX10266" fmla="*/ 2873980 w 3461505"/>
              <a:gd name="connsiteY10266" fmla="*/ 3621463 h 4662559"/>
              <a:gd name="connsiteX10267" fmla="*/ 2871596 w 3461505"/>
              <a:gd name="connsiteY10267" fmla="*/ 3621311 h 4662559"/>
              <a:gd name="connsiteX10268" fmla="*/ 2874158 w 3461505"/>
              <a:gd name="connsiteY10268" fmla="*/ 3618680 h 4662559"/>
              <a:gd name="connsiteX10269" fmla="*/ 2873144 w 3461505"/>
              <a:gd name="connsiteY10269" fmla="*/ 3615823 h 4662559"/>
              <a:gd name="connsiteX10270" fmla="*/ 2873052 w 3461505"/>
              <a:gd name="connsiteY10270" fmla="*/ 3615196 h 4662559"/>
              <a:gd name="connsiteX10271" fmla="*/ 2871952 w 3461505"/>
              <a:gd name="connsiteY10271" fmla="*/ 3615747 h 4662559"/>
              <a:gd name="connsiteX10272" fmla="*/ 2869747 w 3461505"/>
              <a:gd name="connsiteY10272" fmla="*/ 3612814 h 4662559"/>
              <a:gd name="connsiteX10273" fmla="*/ 2869801 w 3461505"/>
              <a:gd name="connsiteY10273" fmla="*/ 3613508 h 4662559"/>
              <a:gd name="connsiteX10274" fmla="*/ 2869549 w 3461505"/>
              <a:gd name="connsiteY10274" fmla="*/ 3612800 h 4662559"/>
              <a:gd name="connsiteX10275" fmla="*/ 2872646 w 3461505"/>
              <a:gd name="connsiteY10275" fmla="*/ 3601822 h 4662559"/>
              <a:gd name="connsiteX10276" fmla="*/ 2877314 w 3461505"/>
              <a:gd name="connsiteY10276" fmla="*/ 3618882 h 4662559"/>
              <a:gd name="connsiteX10277" fmla="*/ 2877997 w 3461505"/>
              <a:gd name="connsiteY10277" fmla="*/ 3623115 h 4662559"/>
              <a:gd name="connsiteX10278" fmla="*/ 2878680 w 3461505"/>
              <a:gd name="connsiteY10278" fmla="*/ 3627348 h 4662559"/>
              <a:gd name="connsiteX10279" fmla="*/ 2880223 w 3461505"/>
              <a:gd name="connsiteY10279" fmla="*/ 3633034 h 4662559"/>
              <a:gd name="connsiteX10280" fmla="*/ 2878978 w 3461505"/>
              <a:gd name="connsiteY10280" fmla="*/ 3627367 h 4662559"/>
              <a:gd name="connsiteX10281" fmla="*/ 2879512 w 3461505"/>
              <a:gd name="connsiteY10281" fmla="*/ 3619020 h 4662559"/>
              <a:gd name="connsiteX10282" fmla="*/ 2888090 w 3461505"/>
              <a:gd name="connsiteY10282" fmla="*/ 3622360 h 4662559"/>
              <a:gd name="connsiteX10283" fmla="*/ 2890118 w 3461505"/>
              <a:gd name="connsiteY10283" fmla="*/ 3628075 h 4662559"/>
              <a:gd name="connsiteX10284" fmla="*/ 2892324 w 3461505"/>
              <a:gd name="connsiteY10284" fmla="*/ 3631009 h 4662559"/>
              <a:gd name="connsiteX10285" fmla="*/ 2891967 w 3461505"/>
              <a:gd name="connsiteY10285" fmla="*/ 3636573 h 4662559"/>
              <a:gd name="connsiteX10286" fmla="*/ 2895667 w 3461505"/>
              <a:gd name="connsiteY10286" fmla="*/ 3653570 h 4662559"/>
              <a:gd name="connsiteX10287" fmla="*/ 2896202 w 3461505"/>
              <a:gd name="connsiteY10287" fmla="*/ 3645223 h 4662559"/>
              <a:gd name="connsiteX10288" fmla="*/ 2894530 w 3461505"/>
              <a:gd name="connsiteY10288" fmla="*/ 3633942 h 4662559"/>
              <a:gd name="connsiteX10289" fmla="*/ 2897928 w 3461505"/>
              <a:gd name="connsiteY10289" fmla="*/ 3636952 h 4662559"/>
              <a:gd name="connsiteX10290" fmla="*/ 2900792 w 3461505"/>
              <a:gd name="connsiteY10290" fmla="*/ 3648308 h 4662559"/>
              <a:gd name="connsiteX10291" fmla="*/ 2899121 w 3461505"/>
              <a:gd name="connsiteY10291" fmla="*/ 3637028 h 4662559"/>
              <a:gd name="connsiteX10292" fmla="*/ 2899656 w 3461505"/>
              <a:gd name="connsiteY10292" fmla="*/ 3628681 h 4662559"/>
              <a:gd name="connsiteX10293" fmla="*/ 2897627 w 3461505"/>
              <a:gd name="connsiteY10293" fmla="*/ 3622966 h 4662559"/>
              <a:gd name="connsiteX10294" fmla="*/ 2893750 w 3461505"/>
              <a:gd name="connsiteY10294" fmla="*/ 3608750 h 4662559"/>
              <a:gd name="connsiteX10295" fmla="*/ 2893254 w 3461505"/>
              <a:gd name="connsiteY10295" fmla="*/ 3603296 h 4662559"/>
              <a:gd name="connsiteX10296" fmla="*/ 2897059 w 3461505"/>
              <a:gd name="connsiteY10296" fmla="*/ 3613152 h 4662559"/>
              <a:gd name="connsiteX10297" fmla="*/ 2900309 w 3461505"/>
              <a:gd name="connsiteY10297" fmla="*/ 3621570 h 4662559"/>
              <a:gd name="connsiteX10298" fmla="*/ 2899853 w 3461505"/>
              <a:gd name="connsiteY10298" fmla="*/ 3628695 h 4662559"/>
              <a:gd name="connsiteX10299" fmla="*/ 2901443 w 3461505"/>
              <a:gd name="connsiteY10299" fmla="*/ 3628795 h 4662559"/>
              <a:gd name="connsiteX10300" fmla="*/ 2902326 w 3461505"/>
              <a:gd name="connsiteY10300" fmla="*/ 3627455 h 4662559"/>
              <a:gd name="connsiteX10301" fmla="*/ 2902362 w 3461505"/>
              <a:gd name="connsiteY10301" fmla="*/ 3626888 h 4662559"/>
              <a:gd name="connsiteX10302" fmla="*/ 2904246 w 3461505"/>
              <a:gd name="connsiteY10302" fmla="*/ 3631767 h 4662559"/>
              <a:gd name="connsiteX10303" fmla="*/ 2902878 w 3461505"/>
              <a:gd name="connsiteY10303" fmla="*/ 3624084 h 4662559"/>
              <a:gd name="connsiteX10304" fmla="*/ 2904621 w 3461505"/>
              <a:gd name="connsiteY10304" fmla="*/ 3628998 h 4662559"/>
              <a:gd name="connsiteX10305" fmla="*/ 2906494 w 3461505"/>
              <a:gd name="connsiteY10305" fmla="*/ 3599785 h 4662559"/>
              <a:gd name="connsiteX10306" fmla="*/ 2903596 w 3461505"/>
              <a:gd name="connsiteY10306" fmla="*/ 3570268 h 4662559"/>
              <a:gd name="connsiteX10307" fmla="*/ 2905802 w 3461505"/>
              <a:gd name="connsiteY10307" fmla="*/ 3573202 h 4662559"/>
              <a:gd name="connsiteX10308" fmla="*/ 2903201 w 3461505"/>
              <a:gd name="connsiteY10308" fmla="*/ 3558587 h 4662559"/>
              <a:gd name="connsiteX10309" fmla="*/ 2904112 w 3461505"/>
              <a:gd name="connsiteY10309" fmla="*/ 3559125 h 4662559"/>
              <a:gd name="connsiteX10310" fmla="*/ 2902620 w 3461505"/>
              <a:gd name="connsiteY10310" fmla="*/ 3545063 h 4662559"/>
              <a:gd name="connsiteX10311" fmla="*/ 2900856 w 3461505"/>
              <a:gd name="connsiteY10311" fmla="*/ 3546872 h 4662559"/>
              <a:gd name="connsiteX10312" fmla="*/ 2900432 w 3461505"/>
              <a:gd name="connsiteY10312" fmla="*/ 3544924 h 4662559"/>
              <a:gd name="connsiteX10313" fmla="*/ 2900309 w 3461505"/>
              <a:gd name="connsiteY10313" fmla="*/ 3543760 h 4662559"/>
              <a:gd name="connsiteX10314" fmla="*/ 2900758 w 3461505"/>
              <a:gd name="connsiteY10314" fmla="*/ 3536761 h 4662559"/>
              <a:gd name="connsiteX10315" fmla="*/ 2911819 w 3461505"/>
              <a:gd name="connsiteY10315" fmla="*/ 3554029 h 4662559"/>
              <a:gd name="connsiteX10316" fmla="*/ 2915268 w 3461505"/>
              <a:gd name="connsiteY10316" fmla="*/ 3557686 h 4662559"/>
              <a:gd name="connsiteX10317" fmla="*/ 2916410 w 3461505"/>
              <a:gd name="connsiteY10317" fmla="*/ 3557115 h 4662559"/>
              <a:gd name="connsiteX10318" fmla="*/ 2918826 w 3461505"/>
              <a:gd name="connsiteY10318" fmla="*/ 3561458 h 4662559"/>
              <a:gd name="connsiteX10319" fmla="*/ 2923028 w 3461505"/>
              <a:gd name="connsiteY10319" fmla="*/ 3565915 h 4662559"/>
              <a:gd name="connsiteX10320" fmla="*/ 2919630 w 3461505"/>
              <a:gd name="connsiteY10320" fmla="*/ 3562906 h 4662559"/>
              <a:gd name="connsiteX10321" fmla="*/ 2918826 w 3461505"/>
              <a:gd name="connsiteY10321" fmla="*/ 3561458 h 4662559"/>
              <a:gd name="connsiteX10322" fmla="*/ 2915268 w 3461505"/>
              <a:gd name="connsiteY10322" fmla="*/ 3557686 h 4662559"/>
              <a:gd name="connsiteX10323" fmla="*/ 2913937 w 3461505"/>
              <a:gd name="connsiteY10323" fmla="*/ 3558354 h 4662559"/>
              <a:gd name="connsiteX10324" fmla="*/ 2911819 w 3461505"/>
              <a:gd name="connsiteY10324" fmla="*/ 3554029 h 4662559"/>
              <a:gd name="connsiteX10325" fmla="*/ 2911641 w 3461505"/>
              <a:gd name="connsiteY10325" fmla="*/ 3556811 h 4662559"/>
              <a:gd name="connsiteX10326" fmla="*/ 2909257 w 3461505"/>
              <a:gd name="connsiteY10326" fmla="*/ 3556660 h 4662559"/>
              <a:gd name="connsiteX10327" fmla="*/ 2912808 w 3461505"/>
              <a:gd name="connsiteY10327" fmla="*/ 3561950 h 4662559"/>
              <a:gd name="connsiteX10328" fmla="*/ 2913592 w 3461505"/>
              <a:gd name="connsiteY10328" fmla="*/ 3563721 h 4662559"/>
              <a:gd name="connsiteX10329" fmla="*/ 2913491 w 3461505"/>
              <a:gd name="connsiteY10329" fmla="*/ 3565310 h 4662559"/>
              <a:gd name="connsiteX10330" fmla="*/ 2914320 w 3461505"/>
              <a:gd name="connsiteY10330" fmla="*/ 3565362 h 4662559"/>
              <a:gd name="connsiteX10331" fmla="*/ 2914639 w 3461505"/>
              <a:gd name="connsiteY10331" fmla="*/ 3566081 h 4662559"/>
              <a:gd name="connsiteX10332" fmla="*/ 2913134 w 3461505"/>
              <a:gd name="connsiteY10332" fmla="*/ 3570874 h 4662559"/>
              <a:gd name="connsiteX10333" fmla="*/ 2915519 w 3461505"/>
              <a:gd name="connsiteY10333" fmla="*/ 3571026 h 4662559"/>
              <a:gd name="connsiteX10334" fmla="*/ 2917636 w 3461505"/>
              <a:gd name="connsiteY10334" fmla="*/ 3575350 h 4662559"/>
              <a:gd name="connsiteX10335" fmla="*/ 2919753 w 3461505"/>
              <a:gd name="connsiteY10335" fmla="*/ 3579676 h 4662559"/>
              <a:gd name="connsiteX10336" fmla="*/ 2918828 w 3461505"/>
              <a:gd name="connsiteY10336" fmla="*/ 3575426 h 4662559"/>
              <a:gd name="connsiteX10337" fmla="*/ 2917903 w 3461505"/>
              <a:gd name="connsiteY10337" fmla="*/ 3571176 h 4662559"/>
              <a:gd name="connsiteX10338" fmla="*/ 2925056 w 3461505"/>
              <a:gd name="connsiteY10338" fmla="*/ 3571631 h 4662559"/>
              <a:gd name="connsiteX10339" fmla="*/ 2924878 w 3461505"/>
              <a:gd name="connsiteY10339" fmla="*/ 3574414 h 4662559"/>
              <a:gd name="connsiteX10340" fmla="*/ 2928544 w 3461505"/>
              <a:gd name="connsiteY10340" fmla="*/ 3573250 h 4662559"/>
              <a:gd name="connsiteX10341" fmla="*/ 2932209 w 3461505"/>
              <a:gd name="connsiteY10341" fmla="*/ 3572086 h 4662559"/>
              <a:gd name="connsiteX10342" fmla="*/ 2929825 w 3461505"/>
              <a:gd name="connsiteY10342" fmla="*/ 3571935 h 4662559"/>
              <a:gd name="connsiteX10343" fmla="*/ 2929349 w 3461505"/>
              <a:gd name="connsiteY10343" fmla="*/ 3571904 h 4662559"/>
              <a:gd name="connsiteX10344" fmla="*/ 2932388 w 3461505"/>
              <a:gd name="connsiteY10344" fmla="*/ 3569304 h 4662559"/>
              <a:gd name="connsiteX10345" fmla="*/ 2927619 w 3461505"/>
              <a:gd name="connsiteY10345" fmla="*/ 3569001 h 4662559"/>
              <a:gd name="connsiteX10346" fmla="*/ 2930182 w 3461505"/>
              <a:gd name="connsiteY10346" fmla="*/ 3566370 h 4662559"/>
              <a:gd name="connsiteX10347" fmla="*/ 2931251 w 3461505"/>
              <a:gd name="connsiteY10347" fmla="*/ 3549677 h 4662559"/>
              <a:gd name="connsiteX10348" fmla="*/ 2922249 w 3461505"/>
              <a:gd name="connsiteY10348" fmla="*/ 3540724 h 4662559"/>
              <a:gd name="connsiteX10349" fmla="*/ 2924812 w 3461505"/>
              <a:gd name="connsiteY10349" fmla="*/ 3538094 h 4662559"/>
              <a:gd name="connsiteX10350" fmla="*/ 2918282 w 3461505"/>
              <a:gd name="connsiteY10350" fmla="*/ 3527901 h 4662559"/>
              <a:gd name="connsiteX10351" fmla="*/ 2909368 w 3461505"/>
              <a:gd name="connsiteY10351" fmla="*/ 3517557 h 4662559"/>
              <a:gd name="connsiteX10352" fmla="*/ 2906984 w 3461505"/>
              <a:gd name="connsiteY10352" fmla="*/ 3517405 h 4662559"/>
              <a:gd name="connsiteX10353" fmla="*/ 2903579 w 3461505"/>
              <a:gd name="connsiteY10353" fmla="*/ 3512877 h 4662559"/>
              <a:gd name="connsiteX10354" fmla="*/ 2905149 w 3461505"/>
              <a:gd name="connsiteY10354" fmla="*/ 3504139 h 4662559"/>
              <a:gd name="connsiteX10355" fmla="*/ 2906306 w 3461505"/>
              <a:gd name="connsiteY10355" fmla="*/ 3504675 h 4662559"/>
              <a:gd name="connsiteX10356" fmla="*/ 2907500 w 3461505"/>
              <a:gd name="connsiteY10356" fmla="*/ 3506263 h 4662559"/>
              <a:gd name="connsiteX10357" fmla="*/ 2909706 w 3461505"/>
              <a:gd name="connsiteY10357" fmla="*/ 3509196 h 4662559"/>
              <a:gd name="connsiteX10358" fmla="*/ 2908456 w 3461505"/>
              <a:gd name="connsiteY10358" fmla="*/ 3505673 h 4662559"/>
              <a:gd name="connsiteX10359" fmla="*/ 2914817 w 3461505"/>
              <a:gd name="connsiteY10359" fmla="*/ 3508625 h 4662559"/>
              <a:gd name="connsiteX10360" fmla="*/ 2916682 w 3461505"/>
              <a:gd name="connsiteY10360" fmla="*/ 3512433 h 4662559"/>
              <a:gd name="connsiteX10361" fmla="*/ 2922943 w 3461505"/>
              <a:gd name="connsiteY10361" fmla="*/ 3526799 h 4662559"/>
              <a:gd name="connsiteX10362" fmla="*/ 2923548 w 3461505"/>
              <a:gd name="connsiteY10362" fmla="*/ 3528034 h 4662559"/>
              <a:gd name="connsiteX10363" fmla="*/ 2923240 w 3461505"/>
              <a:gd name="connsiteY10363" fmla="*/ 3526819 h 4662559"/>
              <a:gd name="connsiteX10364" fmla="*/ 2925711 w 3461505"/>
              <a:gd name="connsiteY10364" fmla="*/ 3526976 h 4662559"/>
              <a:gd name="connsiteX10365" fmla="*/ 2927475 w 3461505"/>
              <a:gd name="connsiteY10365" fmla="*/ 3538263 h 4662559"/>
              <a:gd name="connsiteX10366" fmla="*/ 2931699 w 3461505"/>
              <a:gd name="connsiteY10366" fmla="*/ 3549705 h 4662559"/>
              <a:gd name="connsiteX10367" fmla="*/ 2932591 w 3461505"/>
              <a:gd name="connsiteY10367" fmla="*/ 3535794 h 4662559"/>
              <a:gd name="connsiteX10368" fmla="*/ 2933304 w 3461505"/>
              <a:gd name="connsiteY10368" fmla="*/ 3524665 h 4662559"/>
              <a:gd name="connsiteX10369" fmla="*/ 2933482 w 3461505"/>
              <a:gd name="connsiteY10369" fmla="*/ 3521883 h 4662559"/>
              <a:gd name="connsiteX10370" fmla="*/ 2937903 w 3461505"/>
              <a:gd name="connsiteY10370" fmla="*/ 3530545 h 4662559"/>
              <a:gd name="connsiteX10371" fmla="*/ 2933304 w 3461505"/>
              <a:gd name="connsiteY10371" fmla="*/ 3524665 h 4662559"/>
              <a:gd name="connsiteX10372" fmla="*/ 2948169 w 3461505"/>
              <a:gd name="connsiteY10372" fmla="*/ 3564720 h 4662559"/>
              <a:gd name="connsiteX10373" fmla="*/ 2951144 w 3461505"/>
              <a:gd name="connsiteY10373" fmla="*/ 3576084 h 4662559"/>
              <a:gd name="connsiteX10374" fmla="*/ 2947634 w 3461505"/>
              <a:gd name="connsiteY10374" fmla="*/ 3573066 h 4662559"/>
              <a:gd name="connsiteX10375" fmla="*/ 2956259 w 3461505"/>
              <a:gd name="connsiteY10375" fmla="*/ 3593170 h 4662559"/>
              <a:gd name="connsiteX10376" fmla="*/ 2956723 w 3461505"/>
              <a:gd name="connsiteY10376" fmla="*/ 3586216 h 4662559"/>
              <a:gd name="connsiteX10377" fmla="*/ 2956971 w 3461505"/>
              <a:gd name="connsiteY10377" fmla="*/ 3582042 h 4662559"/>
              <a:gd name="connsiteX10378" fmla="*/ 2959468 w 3461505"/>
              <a:gd name="connsiteY10378" fmla="*/ 3582200 h 4662559"/>
              <a:gd name="connsiteX10379" fmla="*/ 2962641 w 3461505"/>
              <a:gd name="connsiteY10379" fmla="*/ 3571227 h 4662559"/>
              <a:gd name="connsiteX10380" fmla="*/ 2960003 w 3461505"/>
              <a:gd name="connsiteY10380" fmla="*/ 3573853 h 4662559"/>
              <a:gd name="connsiteX10381" fmla="*/ 2960360 w 3461505"/>
              <a:gd name="connsiteY10381" fmla="*/ 3568288 h 4662559"/>
              <a:gd name="connsiteX10382" fmla="*/ 2960538 w 3461505"/>
              <a:gd name="connsiteY10382" fmla="*/ 3565506 h 4662559"/>
              <a:gd name="connsiteX10383" fmla="*/ 2958220 w 3461505"/>
              <a:gd name="connsiteY10383" fmla="*/ 3562566 h 4662559"/>
              <a:gd name="connsiteX10384" fmla="*/ 2958398 w 3461505"/>
              <a:gd name="connsiteY10384" fmla="*/ 3559784 h 4662559"/>
              <a:gd name="connsiteX10385" fmla="*/ 2960538 w 3461505"/>
              <a:gd name="connsiteY10385" fmla="*/ 3565506 h 4662559"/>
              <a:gd name="connsiteX10386" fmla="*/ 2962997 w 3461505"/>
              <a:gd name="connsiteY10386" fmla="*/ 3565663 h 4662559"/>
              <a:gd name="connsiteX10387" fmla="*/ 2965315 w 3461505"/>
              <a:gd name="connsiteY10387" fmla="*/ 3568604 h 4662559"/>
              <a:gd name="connsiteX10388" fmla="*/ 2969628 w 3461505"/>
              <a:gd name="connsiteY10388" fmla="*/ 3578655 h 4662559"/>
              <a:gd name="connsiteX10389" fmla="*/ 2973978 w 3461505"/>
              <a:gd name="connsiteY10389" fmla="*/ 3588709 h 4662559"/>
              <a:gd name="connsiteX10390" fmla="*/ 2974335 w 3461505"/>
              <a:gd name="connsiteY10390" fmla="*/ 3583145 h 4662559"/>
              <a:gd name="connsiteX10391" fmla="*/ 2974512 w 3461505"/>
              <a:gd name="connsiteY10391" fmla="*/ 3580363 h 4662559"/>
              <a:gd name="connsiteX10392" fmla="*/ 2978755 w 3461505"/>
              <a:gd name="connsiteY10392" fmla="*/ 3591806 h 4662559"/>
              <a:gd name="connsiteX10393" fmla="*/ 2980251 w 3461505"/>
              <a:gd name="connsiteY10393" fmla="*/ 3587711 h 4662559"/>
              <a:gd name="connsiteX10394" fmla="*/ 2981748 w 3461505"/>
              <a:gd name="connsiteY10394" fmla="*/ 3583616 h 4662559"/>
              <a:gd name="connsiteX10395" fmla="*/ 2983776 w 3461505"/>
              <a:gd name="connsiteY10395" fmla="*/ 3589332 h 4662559"/>
              <a:gd name="connsiteX10396" fmla="*/ 2985982 w 3461505"/>
              <a:gd name="connsiteY10396" fmla="*/ 3592266 h 4662559"/>
              <a:gd name="connsiteX10397" fmla="*/ 2986907 w 3461505"/>
              <a:gd name="connsiteY10397" fmla="*/ 3596515 h 4662559"/>
              <a:gd name="connsiteX10398" fmla="*/ 2987832 w 3461505"/>
              <a:gd name="connsiteY10398" fmla="*/ 3600764 h 4662559"/>
              <a:gd name="connsiteX10399" fmla="*/ 2988756 w 3461505"/>
              <a:gd name="connsiteY10399" fmla="*/ 3605013 h 4662559"/>
              <a:gd name="connsiteX10400" fmla="*/ 2989682 w 3461505"/>
              <a:gd name="connsiteY10400" fmla="*/ 3609263 h 4662559"/>
              <a:gd name="connsiteX10401" fmla="*/ 2991887 w 3461505"/>
              <a:gd name="connsiteY10401" fmla="*/ 3612196 h 4662559"/>
              <a:gd name="connsiteX10402" fmla="*/ 2993915 w 3461505"/>
              <a:gd name="connsiteY10402" fmla="*/ 3617912 h 4662559"/>
              <a:gd name="connsiteX10403" fmla="*/ 2994840 w 3461505"/>
              <a:gd name="connsiteY10403" fmla="*/ 3622161 h 4662559"/>
              <a:gd name="connsiteX10404" fmla="*/ 2995765 w 3461505"/>
              <a:gd name="connsiteY10404" fmla="*/ 3626411 h 4662559"/>
              <a:gd name="connsiteX10405" fmla="*/ 2996690 w 3461505"/>
              <a:gd name="connsiteY10405" fmla="*/ 3630660 h 4662559"/>
              <a:gd name="connsiteX10406" fmla="*/ 2997615 w 3461505"/>
              <a:gd name="connsiteY10406" fmla="*/ 3634908 h 4662559"/>
              <a:gd name="connsiteX10407" fmla="*/ 2998539 w 3461505"/>
              <a:gd name="connsiteY10407" fmla="*/ 3639158 h 4662559"/>
              <a:gd name="connsiteX10408" fmla="*/ 2999464 w 3461505"/>
              <a:gd name="connsiteY10408" fmla="*/ 3643407 h 4662559"/>
              <a:gd name="connsiteX10409" fmla="*/ 3003877 w 3461505"/>
              <a:gd name="connsiteY10409" fmla="*/ 3649274 h 4662559"/>
              <a:gd name="connsiteX10410" fmla="*/ 3003699 w 3461505"/>
              <a:gd name="connsiteY10410" fmla="*/ 3652057 h 4662559"/>
              <a:gd name="connsiteX10411" fmla="*/ 3004713 w 3461505"/>
              <a:gd name="connsiteY10411" fmla="*/ 3654915 h 4662559"/>
              <a:gd name="connsiteX10412" fmla="*/ 3005726 w 3461505"/>
              <a:gd name="connsiteY10412" fmla="*/ 3657773 h 4662559"/>
              <a:gd name="connsiteX10413" fmla="*/ 3006617 w 3461505"/>
              <a:gd name="connsiteY10413" fmla="*/ 3643862 h 4662559"/>
              <a:gd name="connsiteX10414" fmla="*/ 3008824 w 3461505"/>
              <a:gd name="connsiteY10414" fmla="*/ 3646795 h 4662559"/>
              <a:gd name="connsiteX10415" fmla="*/ 3007152 w 3461505"/>
              <a:gd name="connsiteY10415" fmla="*/ 3635515 h 4662559"/>
              <a:gd name="connsiteX10416" fmla="*/ 3007330 w 3461505"/>
              <a:gd name="connsiteY10416" fmla="*/ 3632733 h 4662559"/>
              <a:gd name="connsiteX10417" fmla="*/ 3007508 w 3461505"/>
              <a:gd name="connsiteY10417" fmla="*/ 3629950 h 4662559"/>
              <a:gd name="connsiteX10418" fmla="*/ 3009536 w 3461505"/>
              <a:gd name="connsiteY10418" fmla="*/ 3635666 h 4662559"/>
              <a:gd name="connsiteX10419" fmla="*/ 3011653 w 3461505"/>
              <a:gd name="connsiteY10419" fmla="*/ 3639991 h 4662559"/>
              <a:gd name="connsiteX10420" fmla="*/ 3013771 w 3461505"/>
              <a:gd name="connsiteY10420" fmla="*/ 3644316 h 4662559"/>
              <a:gd name="connsiteX10421" fmla="*/ 3014305 w 3461505"/>
              <a:gd name="connsiteY10421" fmla="*/ 3635970 h 4662559"/>
              <a:gd name="connsiteX10422" fmla="*/ 3017883 w 3461505"/>
              <a:gd name="connsiteY10422" fmla="*/ 3636197 h 4662559"/>
              <a:gd name="connsiteX10423" fmla="*/ 3019074 w 3461505"/>
              <a:gd name="connsiteY10423" fmla="*/ 3636273 h 4662559"/>
              <a:gd name="connsiteX10424" fmla="*/ 3019252 w 3461505"/>
              <a:gd name="connsiteY10424" fmla="*/ 3633491 h 4662559"/>
              <a:gd name="connsiteX10425" fmla="*/ 3019431 w 3461505"/>
              <a:gd name="connsiteY10425" fmla="*/ 3630708 h 4662559"/>
              <a:gd name="connsiteX10426" fmla="*/ 3021637 w 3461505"/>
              <a:gd name="connsiteY10426" fmla="*/ 3633642 h 4662559"/>
              <a:gd name="connsiteX10427" fmla="*/ 3021993 w 3461505"/>
              <a:gd name="connsiteY10427" fmla="*/ 3628078 h 4662559"/>
              <a:gd name="connsiteX10428" fmla="*/ 3026405 w 3461505"/>
              <a:gd name="connsiteY10428" fmla="*/ 3633945 h 4662559"/>
              <a:gd name="connsiteX10429" fmla="*/ 3026762 w 3461505"/>
              <a:gd name="connsiteY10429" fmla="*/ 3628381 h 4662559"/>
              <a:gd name="connsiteX10430" fmla="*/ 3024735 w 3461505"/>
              <a:gd name="connsiteY10430" fmla="*/ 3622665 h 4662559"/>
              <a:gd name="connsiteX10431" fmla="*/ 3027832 w 3461505"/>
              <a:gd name="connsiteY10431" fmla="*/ 3611688 h 4662559"/>
              <a:gd name="connsiteX10432" fmla="*/ 3032500 w 3461505"/>
              <a:gd name="connsiteY10432" fmla="*/ 3628746 h 4662559"/>
              <a:gd name="connsiteX10433" fmla="*/ 3033183 w 3461505"/>
              <a:gd name="connsiteY10433" fmla="*/ 3632980 h 4662559"/>
              <a:gd name="connsiteX10434" fmla="*/ 3033865 w 3461505"/>
              <a:gd name="connsiteY10434" fmla="*/ 3637213 h 4662559"/>
              <a:gd name="connsiteX10435" fmla="*/ 3035408 w 3461505"/>
              <a:gd name="connsiteY10435" fmla="*/ 3642899 h 4662559"/>
              <a:gd name="connsiteX10436" fmla="*/ 3034163 w 3461505"/>
              <a:gd name="connsiteY10436" fmla="*/ 3637232 h 4662559"/>
              <a:gd name="connsiteX10437" fmla="*/ 3034698 w 3461505"/>
              <a:gd name="connsiteY10437" fmla="*/ 3628885 h 4662559"/>
              <a:gd name="connsiteX10438" fmla="*/ 3043275 w 3461505"/>
              <a:gd name="connsiteY10438" fmla="*/ 3632225 h 4662559"/>
              <a:gd name="connsiteX10439" fmla="*/ 3045304 w 3461505"/>
              <a:gd name="connsiteY10439" fmla="*/ 3637940 h 4662559"/>
              <a:gd name="connsiteX10440" fmla="*/ 3047509 w 3461505"/>
              <a:gd name="connsiteY10440" fmla="*/ 3640874 h 4662559"/>
              <a:gd name="connsiteX10441" fmla="*/ 3047153 w 3461505"/>
              <a:gd name="connsiteY10441" fmla="*/ 3646438 h 4662559"/>
              <a:gd name="connsiteX10442" fmla="*/ 3050852 w 3461505"/>
              <a:gd name="connsiteY10442" fmla="*/ 3663435 h 4662559"/>
              <a:gd name="connsiteX10443" fmla="*/ 3051387 w 3461505"/>
              <a:gd name="connsiteY10443" fmla="*/ 3655088 h 4662559"/>
              <a:gd name="connsiteX10444" fmla="*/ 3049716 w 3461505"/>
              <a:gd name="connsiteY10444" fmla="*/ 3643808 h 4662559"/>
              <a:gd name="connsiteX10445" fmla="*/ 3053113 w 3461505"/>
              <a:gd name="connsiteY10445" fmla="*/ 3646818 h 4662559"/>
              <a:gd name="connsiteX10446" fmla="*/ 3055977 w 3461505"/>
              <a:gd name="connsiteY10446" fmla="*/ 3658174 h 4662559"/>
              <a:gd name="connsiteX10447" fmla="*/ 3054306 w 3461505"/>
              <a:gd name="connsiteY10447" fmla="*/ 3646893 h 4662559"/>
              <a:gd name="connsiteX10448" fmla="*/ 3054841 w 3461505"/>
              <a:gd name="connsiteY10448" fmla="*/ 3638546 h 4662559"/>
              <a:gd name="connsiteX10449" fmla="*/ 3052813 w 3461505"/>
              <a:gd name="connsiteY10449" fmla="*/ 3632830 h 4662559"/>
              <a:gd name="connsiteX10450" fmla="*/ 3048936 w 3461505"/>
              <a:gd name="connsiteY10450" fmla="*/ 3618616 h 4662559"/>
              <a:gd name="connsiteX10451" fmla="*/ 3048440 w 3461505"/>
              <a:gd name="connsiteY10451" fmla="*/ 3613161 h 4662559"/>
              <a:gd name="connsiteX10452" fmla="*/ 3052245 w 3461505"/>
              <a:gd name="connsiteY10452" fmla="*/ 3623017 h 4662559"/>
              <a:gd name="connsiteX10453" fmla="*/ 3059431 w 3461505"/>
              <a:gd name="connsiteY10453" fmla="*/ 3641632 h 4662559"/>
              <a:gd name="connsiteX10454" fmla="*/ 3048868 w 3461505"/>
              <a:gd name="connsiteY10454" fmla="*/ 3582296 h 4662559"/>
              <a:gd name="connsiteX10455" fmla="*/ 3042252 w 3461505"/>
              <a:gd name="connsiteY10455" fmla="*/ 3560923 h 4662559"/>
              <a:gd name="connsiteX10456" fmla="*/ 3037236 w 3461505"/>
              <a:gd name="connsiteY10456" fmla="*/ 3539653 h 4662559"/>
              <a:gd name="connsiteX10457" fmla="*/ 3042115 w 3461505"/>
              <a:gd name="connsiteY10457" fmla="*/ 3539264 h 4662559"/>
              <a:gd name="connsiteX10458" fmla="*/ 3042693 w 3461505"/>
              <a:gd name="connsiteY10458" fmla="*/ 3538607 h 4662559"/>
              <a:gd name="connsiteX10459" fmla="*/ 3042183 w 3461505"/>
              <a:gd name="connsiteY10459" fmla="*/ 3537173 h 4662559"/>
              <a:gd name="connsiteX10460" fmla="*/ 3043860 w 3461505"/>
              <a:gd name="connsiteY10460" fmla="*/ 3537280 h 4662559"/>
              <a:gd name="connsiteX10461" fmla="*/ 3046953 w 3461505"/>
              <a:gd name="connsiteY10461" fmla="*/ 3537477 h 4662559"/>
              <a:gd name="connsiteX10462" fmla="*/ 3045582 w 3461505"/>
              <a:gd name="connsiteY10462" fmla="*/ 3540183 h 4662559"/>
              <a:gd name="connsiteX10463" fmla="*/ 3044212 w 3461505"/>
              <a:gd name="connsiteY10463" fmla="*/ 3542890 h 4662559"/>
              <a:gd name="connsiteX10464" fmla="*/ 3043609 w 3461505"/>
              <a:gd name="connsiteY10464" fmla="*/ 3541192 h 4662559"/>
              <a:gd name="connsiteX10465" fmla="*/ 3043326 w 3461505"/>
              <a:gd name="connsiteY10465" fmla="*/ 3545626 h 4662559"/>
              <a:gd name="connsiteX10466" fmla="*/ 3046173 w 3461505"/>
              <a:gd name="connsiteY10466" fmla="*/ 3551394 h 4662559"/>
              <a:gd name="connsiteX10467" fmla="*/ 3049236 w 3461505"/>
              <a:gd name="connsiteY10467" fmla="*/ 3554383 h 4662559"/>
              <a:gd name="connsiteX10468" fmla="*/ 3048701 w 3461505"/>
              <a:gd name="connsiteY10468" fmla="*/ 3562729 h 4662559"/>
              <a:gd name="connsiteX10469" fmla="*/ 3059298 w 3461505"/>
              <a:gd name="connsiteY10469" fmla="*/ 3568990 h 4662559"/>
              <a:gd name="connsiteX10470" fmla="*/ 3057805 w 3461505"/>
              <a:gd name="connsiteY10470" fmla="*/ 3554927 h 4662559"/>
              <a:gd name="connsiteX10471" fmla="*/ 3055242 w 3461505"/>
              <a:gd name="connsiteY10471" fmla="*/ 3557558 h 4662559"/>
              <a:gd name="connsiteX10472" fmla="*/ 3055421 w 3461505"/>
              <a:gd name="connsiteY10472" fmla="*/ 3554776 h 4662559"/>
              <a:gd name="connsiteX10473" fmla="*/ 3056759 w 3461505"/>
              <a:gd name="connsiteY10473" fmla="*/ 3533909 h 4662559"/>
              <a:gd name="connsiteX10474" fmla="*/ 3060479 w 3461505"/>
              <a:gd name="connsiteY10474" fmla="*/ 3513194 h 4662559"/>
              <a:gd name="connsiteX10475" fmla="*/ 3062686 w 3461505"/>
              <a:gd name="connsiteY10475" fmla="*/ 3516128 h 4662559"/>
              <a:gd name="connsiteX10476" fmla="*/ 3064892 w 3461505"/>
              <a:gd name="connsiteY10476" fmla="*/ 3519061 h 4662559"/>
              <a:gd name="connsiteX10477" fmla="*/ 3062864 w 3461505"/>
              <a:gd name="connsiteY10477" fmla="*/ 3513345 h 4662559"/>
              <a:gd name="connsiteX10478" fmla="*/ 3063399 w 3461505"/>
              <a:gd name="connsiteY10478" fmla="*/ 3504999 h 4662559"/>
              <a:gd name="connsiteX10479" fmla="*/ 3067634 w 3461505"/>
              <a:gd name="connsiteY10479" fmla="*/ 3513649 h 4662559"/>
              <a:gd name="connsiteX10480" fmla="*/ 3071867 w 3461505"/>
              <a:gd name="connsiteY10480" fmla="*/ 3522299 h 4662559"/>
              <a:gd name="connsiteX10481" fmla="*/ 3078128 w 3461505"/>
              <a:gd name="connsiteY10481" fmla="*/ 3536665 h 4662559"/>
              <a:gd name="connsiteX10482" fmla="*/ 3078733 w 3461505"/>
              <a:gd name="connsiteY10482" fmla="*/ 3537900 h 4662559"/>
              <a:gd name="connsiteX10483" fmla="*/ 3076279 w 3461505"/>
              <a:gd name="connsiteY10483" fmla="*/ 3528166 h 4662559"/>
              <a:gd name="connsiteX10484" fmla="*/ 3070552 w 3461505"/>
              <a:gd name="connsiteY10484" fmla="*/ 3505454 h 4662559"/>
              <a:gd name="connsiteX10485" fmla="*/ 3069627 w 3461505"/>
              <a:gd name="connsiteY10485" fmla="*/ 3501205 h 4662559"/>
              <a:gd name="connsiteX10486" fmla="*/ 3068702 w 3461505"/>
              <a:gd name="connsiteY10486" fmla="*/ 3496955 h 4662559"/>
              <a:gd name="connsiteX10487" fmla="*/ 3067778 w 3461505"/>
              <a:gd name="connsiteY10487" fmla="*/ 3492706 h 4662559"/>
              <a:gd name="connsiteX10488" fmla="*/ 3066852 w 3461505"/>
              <a:gd name="connsiteY10488" fmla="*/ 3488457 h 4662559"/>
              <a:gd name="connsiteX10489" fmla="*/ 3064647 w 3461505"/>
              <a:gd name="connsiteY10489" fmla="*/ 3485523 h 4662559"/>
              <a:gd name="connsiteX10490" fmla="*/ 3064825 w 3461505"/>
              <a:gd name="connsiteY10490" fmla="*/ 3482741 h 4662559"/>
              <a:gd name="connsiteX10491" fmla="*/ 3065003 w 3461505"/>
              <a:gd name="connsiteY10491" fmla="*/ 3479959 h 4662559"/>
              <a:gd name="connsiteX10492" fmla="*/ 3065182 w 3461505"/>
              <a:gd name="connsiteY10492" fmla="*/ 3477176 h 4662559"/>
              <a:gd name="connsiteX10493" fmla="*/ 3067388 w 3461505"/>
              <a:gd name="connsiteY10493" fmla="*/ 3480110 h 4662559"/>
              <a:gd name="connsiteX10494" fmla="*/ 3068848 w 3461505"/>
              <a:gd name="connsiteY10494" fmla="*/ 3476013 h 4662559"/>
              <a:gd name="connsiteX10495" fmla="*/ 3069772 w 3461505"/>
              <a:gd name="connsiteY10495" fmla="*/ 3480262 h 4662559"/>
              <a:gd name="connsiteX10496" fmla="*/ 3071678 w 3461505"/>
              <a:gd name="connsiteY10496" fmla="*/ 3469209 h 4662559"/>
              <a:gd name="connsiteX10497" fmla="*/ 3071199 w 3461505"/>
              <a:gd name="connsiteY10497" fmla="*/ 3458004 h 4662559"/>
              <a:gd name="connsiteX10498" fmla="*/ 3073761 w 3461505"/>
              <a:gd name="connsiteY10498" fmla="*/ 3455373 h 4662559"/>
              <a:gd name="connsiteX10499" fmla="*/ 3074296 w 3461505"/>
              <a:gd name="connsiteY10499" fmla="*/ 3447026 h 4662559"/>
              <a:gd name="connsiteX10500" fmla="*/ 3070808 w 3461505"/>
              <a:gd name="connsiteY10500" fmla="*/ 3445408 h 4662559"/>
              <a:gd name="connsiteX10501" fmla="*/ 3069884 w 3461505"/>
              <a:gd name="connsiteY10501" fmla="*/ 3441159 h 4662559"/>
              <a:gd name="connsiteX10502" fmla="*/ 3068569 w 3461505"/>
              <a:gd name="connsiteY10502" fmla="*/ 3424315 h 4662559"/>
              <a:gd name="connsiteX10503" fmla="*/ 3068213 w 3461505"/>
              <a:gd name="connsiteY10503" fmla="*/ 3429879 h 4662559"/>
              <a:gd name="connsiteX10504" fmla="*/ 3065527 w 3461505"/>
              <a:gd name="connsiteY10504" fmla="*/ 3415740 h 4662559"/>
              <a:gd name="connsiteX10505" fmla="*/ 3065227 w 3461505"/>
              <a:gd name="connsiteY10505" fmla="*/ 3401753 h 4662559"/>
              <a:gd name="connsiteX10506" fmla="*/ 3073605 w 3461505"/>
              <a:gd name="connsiteY10506" fmla="*/ 3420444 h 4662559"/>
              <a:gd name="connsiteX10507" fmla="*/ 3081984 w 3461505"/>
              <a:gd name="connsiteY10507" fmla="*/ 3439135 h 4662559"/>
              <a:gd name="connsiteX10508" fmla="*/ 3079957 w 3461505"/>
              <a:gd name="connsiteY10508" fmla="*/ 3433418 h 4662559"/>
              <a:gd name="connsiteX10509" fmla="*/ 3075722 w 3461505"/>
              <a:gd name="connsiteY10509" fmla="*/ 3424769 h 4662559"/>
              <a:gd name="connsiteX10510" fmla="*/ 3068447 w 3461505"/>
              <a:gd name="connsiteY10510" fmla="*/ 3407545 h 4662559"/>
              <a:gd name="connsiteX10511" fmla="*/ 3061170 w 3461505"/>
              <a:gd name="connsiteY10511" fmla="*/ 3390321 h 4662559"/>
              <a:gd name="connsiteX10512" fmla="*/ 3063376 w 3461505"/>
              <a:gd name="connsiteY10512" fmla="*/ 3393255 h 4662559"/>
              <a:gd name="connsiteX10513" fmla="*/ 3063485 w 3461505"/>
              <a:gd name="connsiteY10513" fmla="*/ 3382947 h 4662559"/>
              <a:gd name="connsiteX10514" fmla="*/ 3063911 w 3461505"/>
              <a:gd name="connsiteY10514" fmla="*/ 3384908 h 4662559"/>
              <a:gd name="connsiteX10515" fmla="*/ 3070708 w 3461505"/>
              <a:gd name="connsiteY10515" fmla="*/ 3390927 h 4662559"/>
              <a:gd name="connsiteX10516" fmla="*/ 3067488 w 3461505"/>
              <a:gd name="connsiteY10516" fmla="*/ 3385135 h 4662559"/>
              <a:gd name="connsiteX10517" fmla="*/ 3062062 w 3461505"/>
              <a:gd name="connsiteY10517" fmla="*/ 3376410 h 4662559"/>
              <a:gd name="connsiteX10518" fmla="*/ 3058649 w 3461505"/>
              <a:gd name="connsiteY10518" fmla="*/ 3355241 h 4662559"/>
              <a:gd name="connsiteX10519" fmla="*/ 3055236 w 3461505"/>
              <a:gd name="connsiteY10519" fmla="*/ 3334072 h 4662559"/>
              <a:gd name="connsiteX10520" fmla="*/ 3049438 w 3461505"/>
              <a:gd name="connsiteY10520" fmla="*/ 3312752 h 4662559"/>
              <a:gd name="connsiteX10521" fmla="*/ 3043818 w 3461505"/>
              <a:gd name="connsiteY10521" fmla="*/ 3288649 h 4662559"/>
              <a:gd name="connsiteX10522" fmla="*/ 3032224 w 3461505"/>
              <a:gd name="connsiteY10522" fmla="*/ 3246009 h 4662559"/>
              <a:gd name="connsiteX10523" fmla="*/ 3029380 w 3461505"/>
              <a:gd name="connsiteY10523" fmla="*/ 3234654 h 4662559"/>
              <a:gd name="connsiteX10524" fmla="*/ 3026535 w 3461505"/>
              <a:gd name="connsiteY10524" fmla="*/ 3223299 h 4662559"/>
              <a:gd name="connsiteX10525" fmla="*/ 3022390 w 3461505"/>
              <a:gd name="connsiteY10525" fmla="*/ 3213258 h 4662559"/>
              <a:gd name="connsiteX10526" fmla="*/ 3018245 w 3461505"/>
              <a:gd name="connsiteY10526" fmla="*/ 3203217 h 4662559"/>
              <a:gd name="connsiteX10527" fmla="*/ 2985910 w 3461505"/>
              <a:gd name="connsiteY10527" fmla="*/ 3111767 h 4662559"/>
              <a:gd name="connsiteX10528" fmla="*/ 2967289 w 3461505"/>
              <a:gd name="connsiteY10528" fmla="*/ 3067283 h 4662559"/>
              <a:gd name="connsiteX10529" fmla="*/ 2963854 w 3461505"/>
              <a:gd name="connsiteY10529" fmla="*/ 3059078 h 4662559"/>
              <a:gd name="connsiteX10530" fmla="*/ 2963031 w 3461505"/>
              <a:gd name="connsiteY10530" fmla="*/ 3035605 h 4662559"/>
              <a:gd name="connsiteX10531" fmla="*/ 2962484 w 3461505"/>
              <a:gd name="connsiteY10531" fmla="*/ 3043951 h 4662559"/>
              <a:gd name="connsiteX10532" fmla="*/ 2957989 w 3461505"/>
              <a:gd name="connsiteY10532" fmla="*/ 3039465 h 4662559"/>
              <a:gd name="connsiteX10533" fmla="*/ 2955844 w 3461505"/>
              <a:gd name="connsiteY10533" fmla="*/ 3039942 h 4662559"/>
              <a:gd name="connsiteX10534" fmla="*/ 2948666 w 3461505"/>
              <a:gd name="connsiteY10534" fmla="*/ 3022800 h 4662559"/>
              <a:gd name="connsiteX10535" fmla="*/ 2945748 w 3461505"/>
              <a:gd name="connsiteY10535" fmla="*/ 3030995 h 4662559"/>
              <a:gd name="connsiteX10536" fmla="*/ 2935621 w 3461505"/>
              <a:gd name="connsiteY10536" fmla="*/ 3005345 h 4662559"/>
              <a:gd name="connsiteX10537" fmla="*/ 2936044 w 3461505"/>
              <a:gd name="connsiteY10537" fmla="*/ 3002405 h 4662559"/>
              <a:gd name="connsiteX10538" fmla="*/ 2933731 w 3461505"/>
              <a:gd name="connsiteY10538" fmla="*/ 2984879 h 4662559"/>
              <a:gd name="connsiteX10539" fmla="*/ 2944154 w 3461505"/>
              <a:gd name="connsiteY10539" fmla="*/ 3001671 h 4662559"/>
              <a:gd name="connsiteX10540" fmla="*/ 2955462 w 3461505"/>
              <a:gd name="connsiteY10540" fmla="*/ 3004943 h 4662559"/>
              <a:gd name="connsiteX10541" fmla="*/ 2947808 w 3461505"/>
              <a:gd name="connsiteY10541" fmla="*/ 2983574 h 4662559"/>
              <a:gd name="connsiteX10542" fmla="*/ 2937068 w 3461505"/>
              <a:gd name="connsiteY10542" fmla="*/ 2975056 h 4662559"/>
              <a:gd name="connsiteX10543" fmla="*/ 2936610 w 3461505"/>
              <a:gd name="connsiteY10543" fmla="*/ 2972166 h 4662559"/>
              <a:gd name="connsiteX10544" fmla="*/ 2937250 w 3461505"/>
              <a:gd name="connsiteY10544" fmla="*/ 2966164 h 4662559"/>
              <a:gd name="connsiteX10545" fmla="*/ 2939357 w 3461505"/>
              <a:gd name="connsiteY10545" fmla="*/ 2961412 h 4662559"/>
              <a:gd name="connsiteX10546" fmla="*/ 2940093 w 3461505"/>
              <a:gd name="connsiteY10546" fmla="*/ 2968446 h 4662559"/>
              <a:gd name="connsiteX10547" fmla="*/ 2941012 w 3461505"/>
              <a:gd name="connsiteY10547" fmla="*/ 2972696 h 4662559"/>
              <a:gd name="connsiteX10548" fmla="*/ 2943032 w 3461505"/>
              <a:gd name="connsiteY10548" fmla="*/ 2978416 h 4662559"/>
              <a:gd name="connsiteX10549" fmla="*/ 2945943 w 3461505"/>
              <a:gd name="connsiteY10549" fmla="*/ 2979655 h 4662559"/>
              <a:gd name="connsiteX10550" fmla="*/ 2945757 w 3461505"/>
              <a:gd name="connsiteY10550" fmla="*/ 2978595 h 4662559"/>
              <a:gd name="connsiteX10551" fmla="*/ 2950184 w 3461505"/>
              <a:gd name="connsiteY10551" fmla="*/ 2978886 h 4662559"/>
              <a:gd name="connsiteX10552" fmla="*/ 2952204 w 3461505"/>
              <a:gd name="connsiteY10552" fmla="*/ 2984606 h 4662559"/>
              <a:gd name="connsiteX10553" fmla="*/ 2950621 w 3461505"/>
              <a:gd name="connsiteY10553" fmla="*/ 2971928 h 4662559"/>
              <a:gd name="connsiteX10554" fmla="*/ 2951277 w 3461505"/>
              <a:gd name="connsiteY10554" fmla="*/ 2962194 h 4662559"/>
              <a:gd name="connsiteX10555" fmla="*/ 2942589 w 3461505"/>
              <a:gd name="connsiteY10555" fmla="*/ 2929494 h 4662559"/>
              <a:gd name="connsiteX10556" fmla="*/ 2933718 w 3461505"/>
              <a:gd name="connsiteY10556" fmla="*/ 2899576 h 4662559"/>
              <a:gd name="connsiteX10557" fmla="*/ 2933535 w 3461505"/>
              <a:gd name="connsiteY10557" fmla="*/ 2902358 h 4662559"/>
              <a:gd name="connsiteX10558" fmla="*/ 2926690 w 3461505"/>
              <a:gd name="connsiteY10558" fmla="*/ 2872495 h 4662559"/>
              <a:gd name="connsiteX10559" fmla="*/ 2927822 w 3461505"/>
              <a:gd name="connsiteY10559" fmla="*/ 2869114 h 4662559"/>
              <a:gd name="connsiteX10560" fmla="*/ 2925873 w 3461505"/>
              <a:gd name="connsiteY10560" fmla="*/ 2865535 h 4662559"/>
              <a:gd name="connsiteX10561" fmla="*/ 2927229 w 3461505"/>
              <a:gd name="connsiteY10561" fmla="*/ 2862830 h 4662559"/>
              <a:gd name="connsiteX10562" fmla="*/ 2928585 w 3461505"/>
              <a:gd name="connsiteY10562" fmla="*/ 2860125 h 4662559"/>
              <a:gd name="connsiteX10563" fmla="*/ 2935194 w 3461505"/>
              <a:gd name="connsiteY10563" fmla="*/ 2884306 h 4662559"/>
              <a:gd name="connsiteX10564" fmla="*/ 2944697 w 3461505"/>
              <a:gd name="connsiteY10564" fmla="*/ 2900295 h 4662559"/>
              <a:gd name="connsiteX10565" fmla="*/ 2955270 w 3461505"/>
              <a:gd name="connsiteY10565" fmla="*/ 2935912 h 4662559"/>
              <a:gd name="connsiteX10566" fmla="*/ 2961515 w 3461505"/>
              <a:gd name="connsiteY10566" fmla="*/ 2965657 h 4662559"/>
              <a:gd name="connsiteX10567" fmla="*/ 2957587 w 3461505"/>
              <a:gd name="connsiteY10567" fmla="*/ 2954224 h 4662559"/>
              <a:gd name="connsiteX10568" fmla="*/ 2953660 w 3461505"/>
              <a:gd name="connsiteY10568" fmla="*/ 2942791 h 4662559"/>
              <a:gd name="connsiteX10569" fmla="*/ 2956232 w 3461505"/>
              <a:gd name="connsiteY10569" fmla="*/ 2956929 h 4662559"/>
              <a:gd name="connsiteX10570" fmla="*/ 2965662 w 3461505"/>
              <a:gd name="connsiteY10570" fmla="*/ 2974311 h 4662559"/>
              <a:gd name="connsiteX10571" fmla="*/ 2966270 w 3461505"/>
              <a:gd name="connsiteY10571" fmla="*/ 2982732 h 4662559"/>
              <a:gd name="connsiteX10572" fmla="*/ 2965115 w 3461505"/>
              <a:gd name="connsiteY10572" fmla="*/ 2982657 h 4662559"/>
              <a:gd name="connsiteX10573" fmla="*/ 2971026 w 3461505"/>
              <a:gd name="connsiteY10573" fmla="*/ 2999807 h 4662559"/>
              <a:gd name="connsiteX10574" fmla="*/ 2980053 w 3461505"/>
              <a:gd name="connsiteY10574" fmla="*/ 3012133 h 4662559"/>
              <a:gd name="connsiteX10575" fmla="*/ 2977300 w 3461505"/>
              <a:gd name="connsiteY10575" fmla="*/ 3011394 h 4662559"/>
              <a:gd name="connsiteX10576" fmla="*/ 2978516 w 3461505"/>
              <a:gd name="connsiteY10576" fmla="*/ 3028237 h 4662559"/>
              <a:gd name="connsiteX10577" fmla="*/ 2981045 w 3461505"/>
              <a:gd name="connsiteY10577" fmla="*/ 3025609 h 4662559"/>
              <a:gd name="connsiteX10578" fmla="*/ 2986066 w 3461505"/>
              <a:gd name="connsiteY10578" fmla="*/ 3020350 h 4662559"/>
              <a:gd name="connsiteX10579" fmla="*/ 2996853 w 3461505"/>
              <a:gd name="connsiteY10579" fmla="*/ 3035026 h 4662559"/>
              <a:gd name="connsiteX10580" fmla="*/ 3007418 w 3461505"/>
              <a:gd name="connsiteY10580" fmla="*/ 3052482 h 4662559"/>
              <a:gd name="connsiteX10581" fmla="*/ 2991261 w 3461505"/>
              <a:gd name="connsiteY10581" fmla="*/ 3006721 h 4662559"/>
              <a:gd name="connsiteX10582" fmla="*/ 2992172 w 3461505"/>
              <a:gd name="connsiteY10582" fmla="*/ 2992811 h 4662559"/>
              <a:gd name="connsiteX10583" fmla="*/ 2988961 w 3461505"/>
              <a:gd name="connsiteY10583" fmla="*/ 2987013 h 4662559"/>
              <a:gd name="connsiteX10584" fmla="*/ 2985749 w 3461505"/>
              <a:gd name="connsiteY10584" fmla="*/ 2981214 h 4662559"/>
              <a:gd name="connsiteX10585" fmla="*/ 2978862 w 3461505"/>
              <a:gd name="connsiteY10585" fmla="*/ 2958412 h 4662559"/>
              <a:gd name="connsiteX10586" fmla="*/ 2971976 w 3461505"/>
              <a:gd name="connsiteY10586" fmla="*/ 2935609 h 4662559"/>
              <a:gd name="connsiteX10587" fmla="*/ 2976926 w 3461505"/>
              <a:gd name="connsiteY10587" fmla="*/ 2933140 h 4662559"/>
              <a:gd name="connsiteX10588" fmla="*/ 2980283 w 3461505"/>
              <a:gd name="connsiteY10588" fmla="*/ 2933360 h 4662559"/>
              <a:gd name="connsiteX10589" fmla="*/ 2980613 w 3461505"/>
              <a:gd name="connsiteY10589" fmla="*/ 2934557 h 4662559"/>
              <a:gd name="connsiteX10590" fmla="*/ 2980411 w 3461505"/>
              <a:gd name="connsiteY10590" fmla="*/ 2934765 h 4662559"/>
              <a:gd name="connsiteX10591" fmla="*/ 2978946 w 3461505"/>
              <a:gd name="connsiteY10591" fmla="*/ 2938860 h 4662559"/>
              <a:gd name="connsiteX10592" fmla="*/ 2981855 w 3461505"/>
              <a:gd name="connsiteY10592" fmla="*/ 2939051 h 4662559"/>
              <a:gd name="connsiteX10593" fmla="*/ 2988242 w 3461505"/>
              <a:gd name="connsiteY10593" fmla="*/ 2962170 h 4662559"/>
              <a:gd name="connsiteX10594" fmla="*/ 2992282 w 3461505"/>
              <a:gd name="connsiteY10594" fmla="*/ 2978839 h 4662559"/>
              <a:gd name="connsiteX10595" fmla="*/ 2988680 w 3461505"/>
              <a:gd name="connsiteY10595" fmla="*/ 2973025 h 4662559"/>
              <a:gd name="connsiteX10596" fmla="*/ 2989599 w 3461505"/>
              <a:gd name="connsiteY10596" fmla="*/ 2977276 h 4662559"/>
              <a:gd name="connsiteX10597" fmla="*/ 2994739 w 3461505"/>
              <a:gd name="connsiteY10597" fmla="*/ 2990186 h 4662559"/>
              <a:gd name="connsiteX10598" fmla="*/ 2994603 w 3461505"/>
              <a:gd name="connsiteY10598" fmla="*/ 2988411 h 4662559"/>
              <a:gd name="connsiteX10599" fmla="*/ 3008123 w 3461505"/>
              <a:gd name="connsiteY10599" fmla="*/ 3044190 h 4662559"/>
              <a:gd name="connsiteX10600" fmla="*/ 3009779 w 3461505"/>
              <a:gd name="connsiteY10600" fmla="*/ 3055453 h 4662559"/>
              <a:gd name="connsiteX10601" fmla="*/ 3013820 w 3461505"/>
              <a:gd name="connsiteY10601" fmla="*/ 3066871 h 4662559"/>
              <a:gd name="connsiteX10602" fmla="*/ 3013638 w 3461505"/>
              <a:gd name="connsiteY10602" fmla="*/ 3069654 h 4662559"/>
              <a:gd name="connsiteX10603" fmla="*/ 3015303 w 3461505"/>
              <a:gd name="connsiteY10603" fmla="*/ 3062778 h 4662559"/>
              <a:gd name="connsiteX10604" fmla="*/ 3014393 w 3461505"/>
              <a:gd name="connsiteY10604" fmla="*/ 3058599 h 4662559"/>
              <a:gd name="connsiteX10605" fmla="*/ 3015395 w 3461505"/>
              <a:gd name="connsiteY10605" fmla="*/ 3061386 h 4662559"/>
              <a:gd name="connsiteX10606" fmla="*/ 3016423 w 3461505"/>
              <a:gd name="connsiteY10606" fmla="*/ 3064247 h 4662559"/>
              <a:gd name="connsiteX10607" fmla="*/ 3018716 w 3461505"/>
              <a:gd name="connsiteY10607" fmla="*/ 3065795 h 4662559"/>
              <a:gd name="connsiteX10608" fmla="*/ 3020827 w 3461505"/>
              <a:gd name="connsiteY10608" fmla="*/ 3070124 h 4662559"/>
              <a:gd name="connsiteX10609" fmla="*/ 3007146 w 3461505"/>
              <a:gd name="connsiteY10609" fmla="*/ 3004837 h 4662559"/>
              <a:gd name="connsiteX10610" fmla="*/ 2995954 w 3461505"/>
              <a:gd name="connsiteY10610" fmla="*/ 2966015 h 4662559"/>
              <a:gd name="connsiteX10611" fmla="*/ 3002802 w 3461505"/>
              <a:gd name="connsiteY10611" fmla="*/ 2976744 h 4662559"/>
              <a:gd name="connsiteX10612" fmla="*/ 3004487 w 3461505"/>
              <a:gd name="connsiteY10612" fmla="*/ 2987571 h 4662559"/>
              <a:gd name="connsiteX10613" fmla="*/ 3006372 w 3461505"/>
              <a:gd name="connsiteY10613" fmla="*/ 2995356 h 4662559"/>
              <a:gd name="connsiteX10614" fmla="*/ 3013797 w 3461505"/>
              <a:gd name="connsiteY10614" fmla="*/ 3009943 h 4662559"/>
              <a:gd name="connsiteX10615" fmla="*/ 3021890 w 3461505"/>
              <a:gd name="connsiteY10615" fmla="*/ 3014315 h 4662559"/>
              <a:gd name="connsiteX10616" fmla="*/ 3016378 w 3461505"/>
              <a:gd name="connsiteY10616" fmla="*/ 2988809 h 4662559"/>
              <a:gd name="connsiteX10617" fmla="*/ 3012802 w 3461505"/>
              <a:gd name="connsiteY10617" fmla="*/ 2988574 h 4662559"/>
              <a:gd name="connsiteX10618" fmla="*/ 3011610 w 3461505"/>
              <a:gd name="connsiteY10618" fmla="*/ 2988496 h 4662559"/>
              <a:gd name="connsiteX10619" fmla="*/ 3009590 w 3461505"/>
              <a:gd name="connsiteY10619" fmla="*/ 2982776 h 4662559"/>
              <a:gd name="connsiteX10620" fmla="*/ 3011792 w 3461505"/>
              <a:gd name="connsiteY10620" fmla="*/ 2985714 h 4662559"/>
              <a:gd name="connsiteX10621" fmla="*/ 3003075 w 3461505"/>
              <a:gd name="connsiteY10621" fmla="*/ 2940555 h 4662559"/>
              <a:gd name="connsiteX10622" fmla="*/ 3008489 w 3461505"/>
              <a:gd name="connsiteY10622" fmla="*/ 2947780 h 4662559"/>
              <a:gd name="connsiteX10623" fmla="*/ 3014358 w 3461505"/>
              <a:gd name="connsiteY10623" fmla="*/ 2949562 h 4662559"/>
              <a:gd name="connsiteX10624" fmla="*/ 3016196 w 3461505"/>
              <a:gd name="connsiteY10624" fmla="*/ 2958065 h 4662559"/>
              <a:gd name="connsiteX10625" fmla="*/ 3020964 w 3461505"/>
              <a:gd name="connsiteY10625" fmla="*/ 2958376 h 4662559"/>
              <a:gd name="connsiteX10626" fmla="*/ 3023530 w 3461505"/>
              <a:gd name="connsiteY10626" fmla="*/ 2955751 h 4662559"/>
              <a:gd name="connsiteX10627" fmla="*/ 3021237 w 3461505"/>
              <a:gd name="connsiteY10627" fmla="*/ 2954203 h 4662559"/>
              <a:gd name="connsiteX10628" fmla="*/ 3018944 w 3461505"/>
              <a:gd name="connsiteY10628" fmla="*/ 2952656 h 4662559"/>
              <a:gd name="connsiteX10629" fmla="*/ 3019127 w 3461505"/>
              <a:gd name="connsiteY10629" fmla="*/ 2949874 h 4662559"/>
              <a:gd name="connsiteX10630" fmla="*/ 3021511 w 3461505"/>
              <a:gd name="connsiteY10630" fmla="*/ 2950030 h 4662559"/>
              <a:gd name="connsiteX10631" fmla="*/ 3014541 w 3461505"/>
              <a:gd name="connsiteY10631" fmla="*/ 2946780 h 4662559"/>
              <a:gd name="connsiteX10632" fmla="*/ 3016416 w 3461505"/>
              <a:gd name="connsiteY10632" fmla="*/ 2936425 h 4662559"/>
              <a:gd name="connsiteX10633" fmla="*/ 3017639 w 3461505"/>
              <a:gd name="connsiteY10633" fmla="*/ 2937890 h 4662559"/>
              <a:gd name="connsiteX10634" fmla="*/ 3011686 w 3461505"/>
              <a:gd name="connsiteY10634" fmla="*/ 2917256 h 4662559"/>
              <a:gd name="connsiteX10635" fmla="*/ 3010304 w 3461505"/>
              <a:gd name="connsiteY10635" fmla="*/ 2901799 h 4662559"/>
              <a:gd name="connsiteX10636" fmla="*/ 2997457 w 3461505"/>
              <a:gd name="connsiteY10636" fmla="*/ 2878607 h 4662559"/>
              <a:gd name="connsiteX10637" fmla="*/ 2999841 w 3461505"/>
              <a:gd name="connsiteY10637" fmla="*/ 2878762 h 4662559"/>
              <a:gd name="connsiteX10638" fmla="*/ 3000024 w 3461505"/>
              <a:gd name="connsiteY10638" fmla="*/ 2875981 h 4662559"/>
              <a:gd name="connsiteX10639" fmla="*/ 2994573 w 3461505"/>
              <a:gd name="connsiteY10639" fmla="*/ 2864804 h 4662559"/>
              <a:gd name="connsiteX10640" fmla="*/ 2993676 w 3461505"/>
              <a:gd name="connsiteY10640" fmla="*/ 2860198 h 4662559"/>
              <a:gd name="connsiteX10641" fmla="*/ 2988274 w 3461505"/>
              <a:gd name="connsiteY10641" fmla="*/ 2831044 h 4662559"/>
              <a:gd name="connsiteX10642" fmla="*/ 2988591 w 3461505"/>
              <a:gd name="connsiteY10642" fmla="*/ 2831926 h 4662559"/>
              <a:gd name="connsiteX10643" fmla="*/ 2991825 w 3461505"/>
              <a:gd name="connsiteY10643" fmla="*/ 2847504 h 4662559"/>
              <a:gd name="connsiteX10644" fmla="*/ 2996341 w 3461505"/>
              <a:gd name="connsiteY10644" fmla="*/ 2853389 h 4662559"/>
              <a:gd name="connsiteX10645" fmla="*/ 3005525 w 3461505"/>
              <a:gd name="connsiteY10645" fmla="*/ 2880532 h 4662559"/>
              <a:gd name="connsiteX10646" fmla="*/ 3014708 w 3461505"/>
              <a:gd name="connsiteY10646" fmla="*/ 2907676 h 4662559"/>
              <a:gd name="connsiteX10647" fmla="*/ 3008368 w 3461505"/>
              <a:gd name="connsiteY10647" fmla="*/ 2876527 h 4662559"/>
              <a:gd name="connsiteX10648" fmla="*/ 3004412 w 3461505"/>
              <a:gd name="connsiteY10648" fmla="*/ 2845535 h 4662559"/>
              <a:gd name="connsiteX10649" fmla="*/ 3008452 w 3461505"/>
              <a:gd name="connsiteY10649" fmla="*/ 2856975 h 4662559"/>
              <a:gd name="connsiteX10650" fmla="*/ 3012491 w 3461505"/>
              <a:gd name="connsiteY10650" fmla="*/ 2868416 h 4662559"/>
              <a:gd name="connsiteX10651" fmla="*/ 3010351 w 3461505"/>
              <a:gd name="connsiteY10651" fmla="*/ 2865560 h 4662559"/>
              <a:gd name="connsiteX10652" fmla="*/ 3011977 w 3461505"/>
              <a:gd name="connsiteY10652" fmla="*/ 2870128 h 4662559"/>
              <a:gd name="connsiteX10653" fmla="*/ 3021079 w 3461505"/>
              <a:gd name="connsiteY10653" fmla="*/ 2895520 h 4662559"/>
              <a:gd name="connsiteX10654" fmla="*/ 3041627 w 3461505"/>
              <a:gd name="connsiteY10654" fmla="*/ 2951349 h 4662559"/>
              <a:gd name="connsiteX10655" fmla="*/ 3045443 w 3461505"/>
              <a:gd name="connsiteY10655" fmla="*/ 2962773 h 4662559"/>
              <a:gd name="connsiteX10656" fmla="*/ 3047959 w 3461505"/>
              <a:gd name="connsiteY10656" fmla="*/ 2976908 h 4662559"/>
              <a:gd name="connsiteX10657" fmla="*/ 3047598 w 3461505"/>
              <a:gd name="connsiteY10657" fmla="*/ 2982417 h 4662559"/>
              <a:gd name="connsiteX10658" fmla="*/ 3062618 w 3461505"/>
              <a:gd name="connsiteY10658" fmla="*/ 3016984 h 4662559"/>
              <a:gd name="connsiteX10659" fmla="*/ 3062120 w 3461505"/>
              <a:gd name="connsiteY10659" fmla="*/ 3007172 h 4662559"/>
              <a:gd name="connsiteX10660" fmla="*/ 3059237 w 3461505"/>
              <a:gd name="connsiteY10660" fmla="*/ 2997205 h 4662559"/>
              <a:gd name="connsiteX10661" fmla="*/ 3063711 w 3461505"/>
              <a:gd name="connsiteY10661" fmla="*/ 3000292 h 4662559"/>
              <a:gd name="connsiteX10662" fmla="*/ 3062785 w 3461505"/>
              <a:gd name="connsiteY10662" fmla="*/ 2977880 h 4662559"/>
              <a:gd name="connsiteX10663" fmla="*/ 3061798 w 3461505"/>
              <a:gd name="connsiteY10663" fmla="*/ 2977814 h 4662559"/>
              <a:gd name="connsiteX10664" fmla="*/ 3060629 w 3461505"/>
              <a:gd name="connsiteY10664" fmla="*/ 2980533 h 4662559"/>
              <a:gd name="connsiteX10665" fmla="*/ 3057372 w 3461505"/>
              <a:gd name="connsiteY10665" fmla="*/ 2969144 h 4662559"/>
              <a:gd name="connsiteX10666" fmla="*/ 3056567 w 3461505"/>
              <a:gd name="connsiteY10666" fmla="*/ 2966296 h 4662559"/>
              <a:gd name="connsiteX10667" fmla="*/ 3059528 w 3461505"/>
              <a:gd name="connsiteY10667" fmla="*/ 2966491 h 4662559"/>
              <a:gd name="connsiteX10668" fmla="*/ 3056833 w 3461505"/>
              <a:gd name="connsiteY10668" fmla="*/ 2959710 h 4662559"/>
              <a:gd name="connsiteX10669" fmla="*/ 3054632 w 3461505"/>
              <a:gd name="connsiteY10669" fmla="*/ 2954994 h 4662559"/>
              <a:gd name="connsiteX10670" fmla="*/ 3052687 w 3461505"/>
              <a:gd name="connsiteY10670" fmla="*/ 2949279 h 4662559"/>
              <a:gd name="connsiteX10671" fmla="*/ 3056833 w 3461505"/>
              <a:gd name="connsiteY10671" fmla="*/ 2959710 h 4662559"/>
              <a:gd name="connsiteX10672" fmla="*/ 3058668 w 3461505"/>
              <a:gd name="connsiteY10672" fmla="*/ 2963641 h 4662559"/>
              <a:gd name="connsiteX10673" fmla="*/ 3075355 w 3461505"/>
              <a:gd name="connsiteY10673" fmla="*/ 2990162 h 4662559"/>
              <a:gd name="connsiteX10674" fmla="*/ 3089042 w 3461505"/>
              <a:gd name="connsiteY10674" fmla="*/ 3027663 h 4662559"/>
              <a:gd name="connsiteX10675" fmla="*/ 3091210 w 3461505"/>
              <a:gd name="connsiteY10675" fmla="*/ 3012570 h 4662559"/>
              <a:gd name="connsiteX10676" fmla="*/ 3088897 w 3461505"/>
              <a:gd name="connsiteY10676" fmla="*/ 2995043 h 4662559"/>
              <a:gd name="connsiteX10677" fmla="*/ 3099320 w 3461505"/>
              <a:gd name="connsiteY10677" fmla="*/ 3011835 h 4662559"/>
              <a:gd name="connsiteX10678" fmla="*/ 3110628 w 3461505"/>
              <a:gd name="connsiteY10678" fmla="*/ 3015108 h 4662559"/>
              <a:gd name="connsiteX10679" fmla="*/ 3102975 w 3461505"/>
              <a:gd name="connsiteY10679" fmla="*/ 2993740 h 4662559"/>
              <a:gd name="connsiteX10680" fmla="*/ 3092234 w 3461505"/>
              <a:gd name="connsiteY10680" fmla="*/ 2985221 h 4662559"/>
              <a:gd name="connsiteX10681" fmla="*/ 3091776 w 3461505"/>
              <a:gd name="connsiteY10681" fmla="*/ 2982331 h 4662559"/>
              <a:gd name="connsiteX10682" fmla="*/ 3092416 w 3461505"/>
              <a:gd name="connsiteY10682" fmla="*/ 2976329 h 4662559"/>
              <a:gd name="connsiteX10683" fmla="*/ 3094523 w 3461505"/>
              <a:gd name="connsiteY10683" fmla="*/ 2971577 h 4662559"/>
              <a:gd name="connsiteX10684" fmla="*/ 3095259 w 3461505"/>
              <a:gd name="connsiteY10684" fmla="*/ 2978610 h 4662559"/>
              <a:gd name="connsiteX10685" fmla="*/ 3096178 w 3461505"/>
              <a:gd name="connsiteY10685" fmla="*/ 2982861 h 4662559"/>
              <a:gd name="connsiteX10686" fmla="*/ 3098198 w 3461505"/>
              <a:gd name="connsiteY10686" fmla="*/ 2988582 h 4662559"/>
              <a:gd name="connsiteX10687" fmla="*/ 3101110 w 3461505"/>
              <a:gd name="connsiteY10687" fmla="*/ 2989820 h 4662559"/>
              <a:gd name="connsiteX10688" fmla="*/ 3100923 w 3461505"/>
              <a:gd name="connsiteY10688" fmla="*/ 2988760 h 4662559"/>
              <a:gd name="connsiteX10689" fmla="*/ 3105350 w 3461505"/>
              <a:gd name="connsiteY10689" fmla="*/ 2989050 h 4662559"/>
              <a:gd name="connsiteX10690" fmla="*/ 3107370 w 3461505"/>
              <a:gd name="connsiteY10690" fmla="*/ 2994770 h 4662559"/>
              <a:gd name="connsiteX10691" fmla="*/ 3105787 w 3461505"/>
              <a:gd name="connsiteY10691" fmla="*/ 2982094 h 4662559"/>
              <a:gd name="connsiteX10692" fmla="*/ 3106444 w 3461505"/>
              <a:gd name="connsiteY10692" fmla="*/ 2972358 h 4662559"/>
              <a:gd name="connsiteX10693" fmla="*/ 3097755 w 3461505"/>
              <a:gd name="connsiteY10693" fmla="*/ 2939659 h 4662559"/>
              <a:gd name="connsiteX10694" fmla="*/ 3088884 w 3461505"/>
              <a:gd name="connsiteY10694" fmla="*/ 2909742 h 4662559"/>
              <a:gd name="connsiteX10695" fmla="*/ 3088701 w 3461505"/>
              <a:gd name="connsiteY10695" fmla="*/ 2912524 h 4662559"/>
              <a:gd name="connsiteX10696" fmla="*/ 3081856 w 3461505"/>
              <a:gd name="connsiteY10696" fmla="*/ 2882660 h 4662559"/>
              <a:gd name="connsiteX10697" fmla="*/ 3082988 w 3461505"/>
              <a:gd name="connsiteY10697" fmla="*/ 2879279 h 4662559"/>
              <a:gd name="connsiteX10698" fmla="*/ 3081039 w 3461505"/>
              <a:gd name="connsiteY10698" fmla="*/ 2875700 h 4662559"/>
              <a:gd name="connsiteX10699" fmla="*/ 3082395 w 3461505"/>
              <a:gd name="connsiteY10699" fmla="*/ 2872995 h 4662559"/>
              <a:gd name="connsiteX10700" fmla="*/ 3083751 w 3461505"/>
              <a:gd name="connsiteY10700" fmla="*/ 2870290 h 4662559"/>
              <a:gd name="connsiteX10701" fmla="*/ 3090360 w 3461505"/>
              <a:gd name="connsiteY10701" fmla="*/ 2894471 h 4662559"/>
              <a:gd name="connsiteX10702" fmla="*/ 3099863 w 3461505"/>
              <a:gd name="connsiteY10702" fmla="*/ 2910460 h 4662559"/>
              <a:gd name="connsiteX10703" fmla="*/ 3110436 w 3461505"/>
              <a:gd name="connsiteY10703" fmla="*/ 2946078 h 4662559"/>
              <a:gd name="connsiteX10704" fmla="*/ 3116681 w 3461505"/>
              <a:gd name="connsiteY10704" fmla="*/ 2975822 h 4662559"/>
              <a:gd name="connsiteX10705" fmla="*/ 3112753 w 3461505"/>
              <a:gd name="connsiteY10705" fmla="*/ 2964390 h 4662559"/>
              <a:gd name="connsiteX10706" fmla="*/ 3108826 w 3461505"/>
              <a:gd name="connsiteY10706" fmla="*/ 2952956 h 4662559"/>
              <a:gd name="connsiteX10707" fmla="*/ 3111398 w 3461505"/>
              <a:gd name="connsiteY10707" fmla="*/ 2967095 h 4662559"/>
              <a:gd name="connsiteX10708" fmla="*/ 3120828 w 3461505"/>
              <a:gd name="connsiteY10708" fmla="*/ 2984475 h 4662559"/>
              <a:gd name="connsiteX10709" fmla="*/ 3121436 w 3461505"/>
              <a:gd name="connsiteY10709" fmla="*/ 2992898 h 4662559"/>
              <a:gd name="connsiteX10710" fmla="*/ 3120282 w 3461505"/>
              <a:gd name="connsiteY10710" fmla="*/ 2992821 h 4662559"/>
              <a:gd name="connsiteX10711" fmla="*/ 3126192 w 3461505"/>
              <a:gd name="connsiteY10711" fmla="*/ 3009972 h 4662559"/>
              <a:gd name="connsiteX10712" fmla="*/ 3135219 w 3461505"/>
              <a:gd name="connsiteY10712" fmla="*/ 3022298 h 4662559"/>
              <a:gd name="connsiteX10713" fmla="*/ 3132466 w 3461505"/>
              <a:gd name="connsiteY10713" fmla="*/ 3021559 h 4662559"/>
              <a:gd name="connsiteX10714" fmla="*/ 3133682 w 3461505"/>
              <a:gd name="connsiteY10714" fmla="*/ 3038403 h 4662559"/>
              <a:gd name="connsiteX10715" fmla="*/ 3136211 w 3461505"/>
              <a:gd name="connsiteY10715" fmla="*/ 3035774 h 4662559"/>
              <a:gd name="connsiteX10716" fmla="*/ 3141232 w 3461505"/>
              <a:gd name="connsiteY10716" fmla="*/ 3030515 h 4662559"/>
              <a:gd name="connsiteX10717" fmla="*/ 3152019 w 3461505"/>
              <a:gd name="connsiteY10717" fmla="*/ 3045191 h 4662559"/>
              <a:gd name="connsiteX10718" fmla="*/ 3162584 w 3461505"/>
              <a:gd name="connsiteY10718" fmla="*/ 3062647 h 4662559"/>
              <a:gd name="connsiteX10719" fmla="*/ 3146427 w 3461505"/>
              <a:gd name="connsiteY10719" fmla="*/ 3016886 h 4662559"/>
              <a:gd name="connsiteX10720" fmla="*/ 3147338 w 3461505"/>
              <a:gd name="connsiteY10720" fmla="*/ 3002975 h 4662559"/>
              <a:gd name="connsiteX10721" fmla="*/ 3144127 w 3461505"/>
              <a:gd name="connsiteY10721" fmla="*/ 2997177 h 4662559"/>
              <a:gd name="connsiteX10722" fmla="*/ 3140915 w 3461505"/>
              <a:gd name="connsiteY10722" fmla="*/ 2991379 h 4662559"/>
              <a:gd name="connsiteX10723" fmla="*/ 3134029 w 3461505"/>
              <a:gd name="connsiteY10723" fmla="*/ 2968577 h 4662559"/>
              <a:gd name="connsiteX10724" fmla="*/ 3127142 w 3461505"/>
              <a:gd name="connsiteY10724" fmla="*/ 2945775 h 4662559"/>
              <a:gd name="connsiteX10725" fmla="*/ 3132092 w 3461505"/>
              <a:gd name="connsiteY10725" fmla="*/ 2943304 h 4662559"/>
              <a:gd name="connsiteX10726" fmla="*/ 3135449 w 3461505"/>
              <a:gd name="connsiteY10726" fmla="*/ 2943524 h 4662559"/>
              <a:gd name="connsiteX10727" fmla="*/ 3135780 w 3461505"/>
              <a:gd name="connsiteY10727" fmla="*/ 2944723 h 4662559"/>
              <a:gd name="connsiteX10728" fmla="*/ 3135578 w 3461505"/>
              <a:gd name="connsiteY10728" fmla="*/ 2944930 h 4662559"/>
              <a:gd name="connsiteX10729" fmla="*/ 3134112 w 3461505"/>
              <a:gd name="connsiteY10729" fmla="*/ 2949025 h 4662559"/>
              <a:gd name="connsiteX10730" fmla="*/ 3137898 w 3461505"/>
              <a:gd name="connsiteY10730" fmla="*/ 2952390 h 4662559"/>
              <a:gd name="connsiteX10731" fmla="*/ 3143408 w 3461505"/>
              <a:gd name="connsiteY10731" fmla="*/ 2972335 h 4662559"/>
              <a:gd name="connsiteX10732" fmla="*/ 3147448 w 3461505"/>
              <a:gd name="connsiteY10732" fmla="*/ 2989004 h 4662559"/>
              <a:gd name="connsiteX10733" fmla="*/ 3143846 w 3461505"/>
              <a:gd name="connsiteY10733" fmla="*/ 2983189 h 4662559"/>
              <a:gd name="connsiteX10734" fmla="*/ 3144765 w 3461505"/>
              <a:gd name="connsiteY10734" fmla="*/ 2987440 h 4662559"/>
              <a:gd name="connsiteX10735" fmla="*/ 3149905 w 3461505"/>
              <a:gd name="connsiteY10735" fmla="*/ 3000350 h 4662559"/>
              <a:gd name="connsiteX10736" fmla="*/ 3149769 w 3461505"/>
              <a:gd name="connsiteY10736" fmla="*/ 2998576 h 4662559"/>
              <a:gd name="connsiteX10737" fmla="*/ 3163289 w 3461505"/>
              <a:gd name="connsiteY10737" fmla="*/ 3054355 h 4662559"/>
              <a:gd name="connsiteX10738" fmla="*/ 3164945 w 3461505"/>
              <a:gd name="connsiteY10738" fmla="*/ 3065618 h 4662559"/>
              <a:gd name="connsiteX10739" fmla="*/ 3168986 w 3461505"/>
              <a:gd name="connsiteY10739" fmla="*/ 3077036 h 4662559"/>
              <a:gd name="connsiteX10740" fmla="*/ 3168804 w 3461505"/>
              <a:gd name="connsiteY10740" fmla="*/ 3079818 h 4662559"/>
              <a:gd name="connsiteX10741" fmla="*/ 3170470 w 3461505"/>
              <a:gd name="connsiteY10741" fmla="*/ 3072943 h 4662559"/>
              <a:gd name="connsiteX10742" fmla="*/ 3169559 w 3461505"/>
              <a:gd name="connsiteY10742" fmla="*/ 3068765 h 4662559"/>
              <a:gd name="connsiteX10743" fmla="*/ 3170561 w 3461505"/>
              <a:gd name="connsiteY10743" fmla="*/ 3071552 h 4662559"/>
              <a:gd name="connsiteX10744" fmla="*/ 3171589 w 3461505"/>
              <a:gd name="connsiteY10744" fmla="*/ 3074413 h 4662559"/>
              <a:gd name="connsiteX10745" fmla="*/ 3173882 w 3461505"/>
              <a:gd name="connsiteY10745" fmla="*/ 3075960 h 4662559"/>
              <a:gd name="connsiteX10746" fmla="*/ 3175993 w 3461505"/>
              <a:gd name="connsiteY10746" fmla="*/ 3080289 h 4662559"/>
              <a:gd name="connsiteX10747" fmla="*/ 3162312 w 3461505"/>
              <a:gd name="connsiteY10747" fmla="*/ 3015002 h 4662559"/>
              <a:gd name="connsiteX10748" fmla="*/ 3151120 w 3461505"/>
              <a:gd name="connsiteY10748" fmla="*/ 2976180 h 4662559"/>
              <a:gd name="connsiteX10749" fmla="*/ 3157968 w 3461505"/>
              <a:gd name="connsiteY10749" fmla="*/ 2986909 h 4662559"/>
              <a:gd name="connsiteX10750" fmla="*/ 3159654 w 3461505"/>
              <a:gd name="connsiteY10750" fmla="*/ 2997736 h 4662559"/>
              <a:gd name="connsiteX10751" fmla="*/ 3161538 w 3461505"/>
              <a:gd name="connsiteY10751" fmla="*/ 3005521 h 4662559"/>
              <a:gd name="connsiteX10752" fmla="*/ 3168963 w 3461505"/>
              <a:gd name="connsiteY10752" fmla="*/ 3020108 h 4662559"/>
              <a:gd name="connsiteX10753" fmla="*/ 3177057 w 3461505"/>
              <a:gd name="connsiteY10753" fmla="*/ 3024480 h 4662559"/>
              <a:gd name="connsiteX10754" fmla="*/ 3171544 w 3461505"/>
              <a:gd name="connsiteY10754" fmla="*/ 2998973 h 4662559"/>
              <a:gd name="connsiteX10755" fmla="*/ 3167968 w 3461505"/>
              <a:gd name="connsiteY10755" fmla="*/ 2998739 h 4662559"/>
              <a:gd name="connsiteX10756" fmla="*/ 3166776 w 3461505"/>
              <a:gd name="connsiteY10756" fmla="*/ 2998661 h 4662559"/>
              <a:gd name="connsiteX10757" fmla="*/ 3164756 w 3461505"/>
              <a:gd name="connsiteY10757" fmla="*/ 2992941 h 4662559"/>
              <a:gd name="connsiteX10758" fmla="*/ 3166958 w 3461505"/>
              <a:gd name="connsiteY10758" fmla="*/ 2995879 h 4662559"/>
              <a:gd name="connsiteX10759" fmla="*/ 3158241 w 3461505"/>
              <a:gd name="connsiteY10759" fmla="*/ 2950721 h 4662559"/>
              <a:gd name="connsiteX10760" fmla="*/ 3163655 w 3461505"/>
              <a:gd name="connsiteY10760" fmla="*/ 2957946 h 4662559"/>
              <a:gd name="connsiteX10761" fmla="*/ 3169525 w 3461505"/>
              <a:gd name="connsiteY10761" fmla="*/ 2959727 h 4662559"/>
              <a:gd name="connsiteX10762" fmla="*/ 3171362 w 3461505"/>
              <a:gd name="connsiteY10762" fmla="*/ 2968229 h 4662559"/>
              <a:gd name="connsiteX10763" fmla="*/ 3176130 w 3461505"/>
              <a:gd name="connsiteY10763" fmla="*/ 2968541 h 4662559"/>
              <a:gd name="connsiteX10764" fmla="*/ 3178697 w 3461505"/>
              <a:gd name="connsiteY10764" fmla="*/ 2965916 h 4662559"/>
              <a:gd name="connsiteX10765" fmla="*/ 3176404 w 3461505"/>
              <a:gd name="connsiteY10765" fmla="*/ 2964369 h 4662559"/>
              <a:gd name="connsiteX10766" fmla="*/ 3174111 w 3461505"/>
              <a:gd name="connsiteY10766" fmla="*/ 2962821 h 4662559"/>
              <a:gd name="connsiteX10767" fmla="*/ 3174293 w 3461505"/>
              <a:gd name="connsiteY10767" fmla="*/ 2960039 h 4662559"/>
              <a:gd name="connsiteX10768" fmla="*/ 3176677 w 3461505"/>
              <a:gd name="connsiteY10768" fmla="*/ 2960196 h 4662559"/>
              <a:gd name="connsiteX10769" fmla="*/ 3169707 w 3461505"/>
              <a:gd name="connsiteY10769" fmla="*/ 2956945 h 4662559"/>
              <a:gd name="connsiteX10770" fmla="*/ 3171582 w 3461505"/>
              <a:gd name="connsiteY10770" fmla="*/ 2946591 h 4662559"/>
              <a:gd name="connsiteX10771" fmla="*/ 3172805 w 3461505"/>
              <a:gd name="connsiteY10771" fmla="*/ 2948056 h 4662559"/>
              <a:gd name="connsiteX10772" fmla="*/ 3166852 w 3461505"/>
              <a:gd name="connsiteY10772" fmla="*/ 2927422 h 4662559"/>
              <a:gd name="connsiteX10773" fmla="*/ 3165470 w 3461505"/>
              <a:gd name="connsiteY10773" fmla="*/ 2911965 h 4662559"/>
              <a:gd name="connsiteX10774" fmla="*/ 3152623 w 3461505"/>
              <a:gd name="connsiteY10774" fmla="*/ 2888772 h 4662559"/>
              <a:gd name="connsiteX10775" fmla="*/ 3155008 w 3461505"/>
              <a:gd name="connsiteY10775" fmla="*/ 2888928 h 4662559"/>
              <a:gd name="connsiteX10776" fmla="*/ 3155190 w 3461505"/>
              <a:gd name="connsiteY10776" fmla="*/ 2886146 h 4662559"/>
              <a:gd name="connsiteX10777" fmla="*/ 3149740 w 3461505"/>
              <a:gd name="connsiteY10777" fmla="*/ 2874968 h 4662559"/>
              <a:gd name="connsiteX10778" fmla="*/ 3148842 w 3461505"/>
              <a:gd name="connsiteY10778" fmla="*/ 2870364 h 4662559"/>
              <a:gd name="connsiteX10779" fmla="*/ 3143440 w 3461505"/>
              <a:gd name="connsiteY10779" fmla="*/ 2841209 h 4662559"/>
              <a:gd name="connsiteX10780" fmla="*/ 3143757 w 3461505"/>
              <a:gd name="connsiteY10780" fmla="*/ 2842091 h 4662559"/>
              <a:gd name="connsiteX10781" fmla="*/ 3146992 w 3461505"/>
              <a:gd name="connsiteY10781" fmla="*/ 2857670 h 4662559"/>
              <a:gd name="connsiteX10782" fmla="*/ 3151507 w 3461505"/>
              <a:gd name="connsiteY10782" fmla="*/ 2863553 h 4662559"/>
              <a:gd name="connsiteX10783" fmla="*/ 3160691 w 3461505"/>
              <a:gd name="connsiteY10783" fmla="*/ 2890697 h 4662559"/>
              <a:gd name="connsiteX10784" fmla="*/ 3169874 w 3461505"/>
              <a:gd name="connsiteY10784" fmla="*/ 2917841 h 4662559"/>
              <a:gd name="connsiteX10785" fmla="*/ 3163534 w 3461505"/>
              <a:gd name="connsiteY10785" fmla="*/ 2886693 h 4662559"/>
              <a:gd name="connsiteX10786" fmla="*/ 3159579 w 3461505"/>
              <a:gd name="connsiteY10786" fmla="*/ 2855700 h 4662559"/>
              <a:gd name="connsiteX10787" fmla="*/ 3163618 w 3461505"/>
              <a:gd name="connsiteY10787" fmla="*/ 2867141 h 4662559"/>
              <a:gd name="connsiteX10788" fmla="*/ 3167657 w 3461505"/>
              <a:gd name="connsiteY10788" fmla="*/ 2878581 h 4662559"/>
              <a:gd name="connsiteX10789" fmla="*/ 3165517 w 3461505"/>
              <a:gd name="connsiteY10789" fmla="*/ 2875725 h 4662559"/>
              <a:gd name="connsiteX10790" fmla="*/ 3167143 w 3461505"/>
              <a:gd name="connsiteY10790" fmla="*/ 2880293 h 4662559"/>
              <a:gd name="connsiteX10791" fmla="*/ 3176245 w 3461505"/>
              <a:gd name="connsiteY10791" fmla="*/ 2905686 h 4662559"/>
              <a:gd name="connsiteX10792" fmla="*/ 3196794 w 3461505"/>
              <a:gd name="connsiteY10792" fmla="*/ 2961513 h 4662559"/>
              <a:gd name="connsiteX10793" fmla="*/ 3200609 w 3461505"/>
              <a:gd name="connsiteY10793" fmla="*/ 2972939 h 4662559"/>
              <a:gd name="connsiteX10794" fmla="*/ 3203125 w 3461505"/>
              <a:gd name="connsiteY10794" fmla="*/ 2987073 h 4662559"/>
              <a:gd name="connsiteX10795" fmla="*/ 3202764 w 3461505"/>
              <a:gd name="connsiteY10795" fmla="*/ 2992583 h 4662559"/>
              <a:gd name="connsiteX10796" fmla="*/ 3217784 w 3461505"/>
              <a:gd name="connsiteY10796" fmla="*/ 3027149 h 4662559"/>
              <a:gd name="connsiteX10797" fmla="*/ 3217286 w 3461505"/>
              <a:gd name="connsiteY10797" fmla="*/ 3017337 h 4662559"/>
              <a:gd name="connsiteX10798" fmla="*/ 3214403 w 3461505"/>
              <a:gd name="connsiteY10798" fmla="*/ 3007370 h 4662559"/>
              <a:gd name="connsiteX10799" fmla="*/ 3218877 w 3461505"/>
              <a:gd name="connsiteY10799" fmla="*/ 3010457 h 4662559"/>
              <a:gd name="connsiteX10800" fmla="*/ 3217951 w 3461505"/>
              <a:gd name="connsiteY10800" fmla="*/ 2988045 h 4662559"/>
              <a:gd name="connsiteX10801" fmla="*/ 3216964 w 3461505"/>
              <a:gd name="connsiteY10801" fmla="*/ 2987980 h 4662559"/>
              <a:gd name="connsiteX10802" fmla="*/ 3215795 w 3461505"/>
              <a:gd name="connsiteY10802" fmla="*/ 2990697 h 4662559"/>
              <a:gd name="connsiteX10803" fmla="*/ 3212538 w 3461505"/>
              <a:gd name="connsiteY10803" fmla="*/ 2979308 h 4662559"/>
              <a:gd name="connsiteX10804" fmla="*/ 3211733 w 3461505"/>
              <a:gd name="connsiteY10804" fmla="*/ 2976462 h 4662559"/>
              <a:gd name="connsiteX10805" fmla="*/ 3214694 w 3461505"/>
              <a:gd name="connsiteY10805" fmla="*/ 2976656 h 4662559"/>
              <a:gd name="connsiteX10806" fmla="*/ 3211999 w 3461505"/>
              <a:gd name="connsiteY10806" fmla="*/ 2969875 h 4662559"/>
              <a:gd name="connsiteX10807" fmla="*/ 3209799 w 3461505"/>
              <a:gd name="connsiteY10807" fmla="*/ 2965159 h 4662559"/>
              <a:gd name="connsiteX10808" fmla="*/ 3207853 w 3461505"/>
              <a:gd name="connsiteY10808" fmla="*/ 2959444 h 4662559"/>
              <a:gd name="connsiteX10809" fmla="*/ 3211999 w 3461505"/>
              <a:gd name="connsiteY10809" fmla="*/ 2969875 h 4662559"/>
              <a:gd name="connsiteX10810" fmla="*/ 3213834 w 3461505"/>
              <a:gd name="connsiteY10810" fmla="*/ 2973805 h 4662559"/>
              <a:gd name="connsiteX10811" fmla="*/ 3230522 w 3461505"/>
              <a:gd name="connsiteY10811" fmla="*/ 3000327 h 4662559"/>
              <a:gd name="connsiteX10812" fmla="*/ 3244208 w 3461505"/>
              <a:gd name="connsiteY10812" fmla="*/ 3037829 h 4662559"/>
              <a:gd name="connsiteX10813" fmla="*/ 3246376 w 3461505"/>
              <a:gd name="connsiteY10813" fmla="*/ 3022735 h 4662559"/>
              <a:gd name="connsiteX10814" fmla="*/ 3244063 w 3461505"/>
              <a:gd name="connsiteY10814" fmla="*/ 3005209 h 4662559"/>
              <a:gd name="connsiteX10815" fmla="*/ 3254486 w 3461505"/>
              <a:gd name="connsiteY10815" fmla="*/ 3022001 h 4662559"/>
              <a:gd name="connsiteX10816" fmla="*/ 3265794 w 3461505"/>
              <a:gd name="connsiteY10816" fmla="*/ 3025273 h 4662559"/>
              <a:gd name="connsiteX10817" fmla="*/ 3258141 w 3461505"/>
              <a:gd name="connsiteY10817" fmla="*/ 3003904 h 4662559"/>
              <a:gd name="connsiteX10818" fmla="*/ 3247400 w 3461505"/>
              <a:gd name="connsiteY10818" fmla="*/ 2995387 h 4662559"/>
              <a:gd name="connsiteX10819" fmla="*/ 3243404 w 3461505"/>
              <a:gd name="connsiteY10819" fmla="*/ 2970155 h 4662559"/>
              <a:gd name="connsiteX10820" fmla="*/ 3237328 w 3461505"/>
              <a:gd name="connsiteY10820" fmla="*/ 2941817 h 4662559"/>
              <a:gd name="connsiteX10821" fmla="*/ 3240762 w 3461505"/>
              <a:gd name="connsiteY10821" fmla="*/ 2958806 h 4662559"/>
              <a:gd name="connsiteX10822" fmla="*/ 3240014 w 3461505"/>
              <a:gd name="connsiteY10822" fmla="*/ 2969933 h 4662559"/>
              <a:gd name="connsiteX10823" fmla="*/ 3236508 w 3461505"/>
              <a:gd name="connsiteY10823" fmla="*/ 2954336 h 4662559"/>
              <a:gd name="connsiteX10824" fmla="*/ 3233004 w 3461505"/>
              <a:gd name="connsiteY10824" fmla="*/ 2938740 h 4662559"/>
              <a:gd name="connsiteX10825" fmla="*/ 3231795 w 3461505"/>
              <a:gd name="connsiteY10825" fmla="*/ 2940058 h 4662559"/>
              <a:gd name="connsiteX10826" fmla="*/ 3230586 w 3461505"/>
              <a:gd name="connsiteY10826" fmla="*/ 2941376 h 4662559"/>
              <a:gd name="connsiteX10827" fmla="*/ 3220305 w 3461505"/>
              <a:gd name="connsiteY10827" fmla="*/ 2915557 h 4662559"/>
              <a:gd name="connsiteX10828" fmla="*/ 3210207 w 3461505"/>
              <a:gd name="connsiteY10828" fmla="*/ 2886956 h 4662559"/>
              <a:gd name="connsiteX10829" fmla="*/ 3209471 w 3461505"/>
              <a:gd name="connsiteY10829" fmla="*/ 2879923 h 4662559"/>
              <a:gd name="connsiteX10830" fmla="*/ 3210936 w 3461505"/>
              <a:gd name="connsiteY10830" fmla="*/ 2875828 h 4662559"/>
              <a:gd name="connsiteX10831" fmla="*/ 3203040 w 3461505"/>
              <a:gd name="connsiteY10831" fmla="*/ 2850166 h 4662559"/>
              <a:gd name="connsiteX10832" fmla="*/ 3202113 w 3461505"/>
              <a:gd name="connsiteY10832" fmla="*/ 2827754 h 4662559"/>
              <a:gd name="connsiteX10833" fmla="*/ 3199729 w 3461505"/>
              <a:gd name="connsiteY10833" fmla="*/ 2827598 h 4662559"/>
              <a:gd name="connsiteX10834" fmla="*/ 3201749 w 3461505"/>
              <a:gd name="connsiteY10834" fmla="*/ 2833318 h 4662559"/>
              <a:gd name="connsiteX10835" fmla="*/ 3198790 w 3461505"/>
              <a:gd name="connsiteY10835" fmla="*/ 2828234 h 4662559"/>
              <a:gd name="connsiteX10836" fmla="*/ 3198726 w 3461505"/>
              <a:gd name="connsiteY10836" fmla="*/ 2825079 h 4662559"/>
              <a:gd name="connsiteX10837" fmla="*/ 3199729 w 3461505"/>
              <a:gd name="connsiteY10837" fmla="*/ 2827598 h 4662559"/>
              <a:gd name="connsiteX10838" fmla="*/ 3200458 w 3461505"/>
              <a:gd name="connsiteY10838" fmla="*/ 2816469 h 4662559"/>
              <a:gd name="connsiteX10839" fmla="*/ 3199631 w 3461505"/>
              <a:gd name="connsiteY10839" fmla="*/ 2810827 h 4662559"/>
              <a:gd name="connsiteX10840" fmla="*/ 3200942 w 3461505"/>
              <a:gd name="connsiteY10840" fmla="*/ 2806207 h 4662559"/>
              <a:gd name="connsiteX10841" fmla="*/ 3198985 w 3461505"/>
              <a:gd name="connsiteY10841" fmla="*/ 2802404 h 4662559"/>
              <a:gd name="connsiteX10842" fmla="*/ 3198431 w 3461505"/>
              <a:gd name="connsiteY10842" fmla="*/ 2792588 h 4662559"/>
              <a:gd name="connsiteX10843" fmla="*/ 3197877 w 3461505"/>
              <a:gd name="connsiteY10843" fmla="*/ 2782773 h 4662559"/>
              <a:gd name="connsiteX10844" fmla="*/ 3209995 w 3461505"/>
              <a:gd name="connsiteY10844" fmla="*/ 2817095 h 4662559"/>
              <a:gd name="connsiteX10845" fmla="*/ 3216054 w 3461505"/>
              <a:gd name="connsiteY10845" fmla="*/ 2834255 h 4662559"/>
              <a:gd name="connsiteX10846" fmla="*/ 3213389 w 3461505"/>
              <a:gd name="connsiteY10846" fmla="*/ 2820111 h 4662559"/>
              <a:gd name="connsiteX10847" fmla="*/ 3210724 w 3461505"/>
              <a:gd name="connsiteY10847" fmla="*/ 2805966 h 4662559"/>
              <a:gd name="connsiteX10848" fmla="*/ 3212926 w 3461505"/>
              <a:gd name="connsiteY10848" fmla="*/ 2808905 h 4662559"/>
              <a:gd name="connsiteX10849" fmla="*/ 3214763 w 3461505"/>
              <a:gd name="connsiteY10849" fmla="*/ 2817407 h 4662559"/>
              <a:gd name="connsiteX10850" fmla="*/ 3216601 w 3461505"/>
              <a:gd name="connsiteY10850" fmla="*/ 2825909 h 4662559"/>
              <a:gd name="connsiteX10851" fmla="*/ 3220275 w 3461505"/>
              <a:gd name="connsiteY10851" fmla="*/ 2842913 h 4662559"/>
              <a:gd name="connsiteX10852" fmla="*/ 3219266 w 3461505"/>
              <a:gd name="connsiteY10852" fmla="*/ 2840053 h 4662559"/>
              <a:gd name="connsiteX10853" fmla="*/ 3218256 w 3461505"/>
              <a:gd name="connsiteY10853" fmla="*/ 2837193 h 4662559"/>
              <a:gd name="connsiteX10854" fmla="*/ 3225176 w 3461505"/>
              <a:gd name="connsiteY10854" fmla="*/ 2857204 h 4662559"/>
              <a:gd name="connsiteX10855" fmla="*/ 3227439 w 3461505"/>
              <a:gd name="connsiteY10855" fmla="*/ 2876909 h 4662559"/>
              <a:gd name="connsiteX10856" fmla="*/ 3227291 w 3461505"/>
              <a:gd name="connsiteY10856" fmla="*/ 2876601 h 4662559"/>
              <a:gd name="connsiteX10857" fmla="*/ 3228229 w 3461505"/>
              <a:gd name="connsiteY10857" fmla="*/ 2882549 h 4662559"/>
              <a:gd name="connsiteX10858" fmla="*/ 3228558 w 3461505"/>
              <a:gd name="connsiteY10858" fmla="*/ 2884861 h 4662559"/>
              <a:gd name="connsiteX10859" fmla="*/ 3227443 w 3461505"/>
              <a:gd name="connsiteY10859" fmla="*/ 2879704 h 4662559"/>
              <a:gd name="connsiteX10860" fmla="*/ 3225241 w 3461505"/>
              <a:gd name="connsiteY10860" fmla="*/ 2876765 h 4662559"/>
              <a:gd name="connsiteX10861" fmla="*/ 3227261 w 3461505"/>
              <a:gd name="connsiteY10861" fmla="*/ 2882485 h 4662559"/>
              <a:gd name="connsiteX10862" fmla="*/ 3228866 w 3461505"/>
              <a:gd name="connsiteY10862" fmla="*/ 2887032 h 4662559"/>
              <a:gd name="connsiteX10863" fmla="*/ 3229631 w 3461505"/>
              <a:gd name="connsiteY10863" fmla="*/ 2892420 h 4662559"/>
              <a:gd name="connsiteX10864" fmla="*/ 3232620 w 3461505"/>
              <a:gd name="connsiteY10864" fmla="*/ 2905188 h 4662559"/>
              <a:gd name="connsiteX10865" fmla="*/ 3236468 w 3461505"/>
              <a:gd name="connsiteY10865" fmla="*/ 2899852 h 4662559"/>
              <a:gd name="connsiteX10866" fmla="*/ 3236538 w 3461505"/>
              <a:gd name="connsiteY10866" fmla="*/ 2894269 h 4662559"/>
              <a:gd name="connsiteX10867" fmla="*/ 3238154 w 3461505"/>
              <a:gd name="connsiteY10867" fmla="*/ 2889444 h 4662559"/>
              <a:gd name="connsiteX10868" fmla="*/ 3236205 w 3461505"/>
              <a:gd name="connsiteY10868" fmla="*/ 2885865 h 4662559"/>
              <a:gd name="connsiteX10869" fmla="*/ 3237561 w 3461505"/>
              <a:gd name="connsiteY10869" fmla="*/ 2883160 h 4662559"/>
              <a:gd name="connsiteX10870" fmla="*/ 3238917 w 3461505"/>
              <a:gd name="connsiteY10870" fmla="*/ 2880455 h 4662559"/>
              <a:gd name="connsiteX10871" fmla="*/ 3245526 w 3461505"/>
              <a:gd name="connsiteY10871" fmla="*/ 2904636 h 4662559"/>
              <a:gd name="connsiteX10872" fmla="*/ 3255029 w 3461505"/>
              <a:gd name="connsiteY10872" fmla="*/ 2920626 h 4662559"/>
              <a:gd name="connsiteX10873" fmla="*/ 3265602 w 3461505"/>
              <a:gd name="connsiteY10873" fmla="*/ 2956242 h 4662559"/>
              <a:gd name="connsiteX10874" fmla="*/ 3271847 w 3461505"/>
              <a:gd name="connsiteY10874" fmla="*/ 2985987 h 4662559"/>
              <a:gd name="connsiteX10875" fmla="*/ 3267920 w 3461505"/>
              <a:gd name="connsiteY10875" fmla="*/ 2974554 h 4662559"/>
              <a:gd name="connsiteX10876" fmla="*/ 3263992 w 3461505"/>
              <a:gd name="connsiteY10876" fmla="*/ 2963121 h 4662559"/>
              <a:gd name="connsiteX10877" fmla="*/ 3266564 w 3461505"/>
              <a:gd name="connsiteY10877" fmla="*/ 2977260 h 4662559"/>
              <a:gd name="connsiteX10878" fmla="*/ 3275994 w 3461505"/>
              <a:gd name="connsiteY10878" fmla="*/ 2994641 h 4662559"/>
              <a:gd name="connsiteX10879" fmla="*/ 3276602 w 3461505"/>
              <a:gd name="connsiteY10879" fmla="*/ 3003062 h 4662559"/>
              <a:gd name="connsiteX10880" fmla="*/ 3275448 w 3461505"/>
              <a:gd name="connsiteY10880" fmla="*/ 3002987 h 4662559"/>
              <a:gd name="connsiteX10881" fmla="*/ 3281358 w 3461505"/>
              <a:gd name="connsiteY10881" fmla="*/ 3020137 h 4662559"/>
              <a:gd name="connsiteX10882" fmla="*/ 3290386 w 3461505"/>
              <a:gd name="connsiteY10882" fmla="*/ 3032463 h 4662559"/>
              <a:gd name="connsiteX10883" fmla="*/ 3287632 w 3461505"/>
              <a:gd name="connsiteY10883" fmla="*/ 3031724 h 4662559"/>
              <a:gd name="connsiteX10884" fmla="*/ 3288848 w 3461505"/>
              <a:gd name="connsiteY10884" fmla="*/ 3048567 h 4662559"/>
              <a:gd name="connsiteX10885" fmla="*/ 3291377 w 3461505"/>
              <a:gd name="connsiteY10885" fmla="*/ 3045939 h 4662559"/>
              <a:gd name="connsiteX10886" fmla="*/ 3296398 w 3461505"/>
              <a:gd name="connsiteY10886" fmla="*/ 3040680 h 4662559"/>
              <a:gd name="connsiteX10887" fmla="*/ 3307185 w 3461505"/>
              <a:gd name="connsiteY10887" fmla="*/ 3055356 h 4662559"/>
              <a:gd name="connsiteX10888" fmla="*/ 3317751 w 3461505"/>
              <a:gd name="connsiteY10888" fmla="*/ 3072812 h 4662559"/>
              <a:gd name="connsiteX10889" fmla="*/ 3301593 w 3461505"/>
              <a:gd name="connsiteY10889" fmla="*/ 3027051 h 4662559"/>
              <a:gd name="connsiteX10890" fmla="*/ 3302505 w 3461505"/>
              <a:gd name="connsiteY10890" fmla="*/ 3013141 h 4662559"/>
              <a:gd name="connsiteX10891" fmla="*/ 3299293 w 3461505"/>
              <a:gd name="connsiteY10891" fmla="*/ 3007343 h 4662559"/>
              <a:gd name="connsiteX10892" fmla="*/ 3296081 w 3461505"/>
              <a:gd name="connsiteY10892" fmla="*/ 3001544 h 4662559"/>
              <a:gd name="connsiteX10893" fmla="*/ 3289195 w 3461505"/>
              <a:gd name="connsiteY10893" fmla="*/ 2978742 h 4662559"/>
              <a:gd name="connsiteX10894" fmla="*/ 3282308 w 3461505"/>
              <a:gd name="connsiteY10894" fmla="*/ 2955939 h 4662559"/>
              <a:gd name="connsiteX10895" fmla="*/ 3287259 w 3461505"/>
              <a:gd name="connsiteY10895" fmla="*/ 2953470 h 4662559"/>
              <a:gd name="connsiteX10896" fmla="*/ 3292027 w 3461505"/>
              <a:gd name="connsiteY10896" fmla="*/ 2953782 h 4662559"/>
              <a:gd name="connsiteX10897" fmla="*/ 3290744 w 3461505"/>
              <a:gd name="connsiteY10897" fmla="*/ 2955095 h 4662559"/>
              <a:gd name="connsiteX10898" fmla="*/ 3289278 w 3461505"/>
              <a:gd name="connsiteY10898" fmla="*/ 2959190 h 4662559"/>
              <a:gd name="connsiteX10899" fmla="*/ 3296431 w 3461505"/>
              <a:gd name="connsiteY10899" fmla="*/ 2959659 h 4662559"/>
              <a:gd name="connsiteX10900" fmla="*/ 3300105 w 3461505"/>
              <a:gd name="connsiteY10900" fmla="*/ 2976663 h 4662559"/>
              <a:gd name="connsiteX10901" fmla="*/ 3313135 w 3461505"/>
              <a:gd name="connsiteY10901" fmla="*/ 2997074 h 4662559"/>
              <a:gd name="connsiteX10902" fmla="*/ 3314820 w 3461505"/>
              <a:gd name="connsiteY10902" fmla="*/ 3007902 h 4662559"/>
              <a:gd name="connsiteX10903" fmla="*/ 3316704 w 3461505"/>
              <a:gd name="connsiteY10903" fmla="*/ 3015686 h 4662559"/>
              <a:gd name="connsiteX10904" fmla="*/ 3324129 w 3461505"/>
              <a:gd name="connsiteY10904" fmla="*/ 3030273 h 4662559"/>
              <a:gd name="connsiteX10905" fmla="*/ 3332223 w 3461505"/>
              <a:gd name="connsiteY10905" fmla="*/ 3034645 h 4662559"/>
              <a:gd name="connsiteX10906" fmla="*/ 3326710 w 3461505"/>
              <a:gd name="connsiteY10906" fmla="*/ 3009139 h 4662559"/>
              <a:gd name="connsiteX10907" fmla="*/ 3323134 w 3461505"/>
              <a:gd name="connsiteY10907" fmla="*/ 3008905 h 4662559"/>
              <a:gd name="connsiteX10908" fmla="*/ 3321942 w 3461505"/>
              <a:gd name="connsiteY10908" fmla="*/ 3008826 h 4662559"/>
              <a:gd name="connsiteX10909" fmla="*/ 3319923 w 3461505"/>
              <a:gd name="connsiteY10909" fmla="*/ 3003106 h 4662559"/>
              <a:gd name="connsiteX10910" fmla="*/ 3322124 w 3461505"/>
              <a:gd name="connsiteY10910" fmla="*/ 3006044 h 4662559"/>
              <a:gd name="connsiteX10911" fmla="*/ 3312292 w 3461505"/>
              <a:gd name="connsiteY10911" fmla="*/ 2955110 h 4662559"/>
              <a:gd name="connsiteX10912" fmla="*/ 3307046 w 3461505"/>
              <a:gd name="connsiteY10912" fmla="*/ 2907269 h 4662559"/>
              <a:gd name="connsiteX10913" fmla="*/ 3309136 w 3461505"/>
              <a:gd name="connsiteY10913" fmla="*/ 2909544 h 4662559"/>
              <a:gd name="connsiteX10914" fmla="*/ 3308488 w 3461505"/>
              <a:gd name="connsiteY10914" fmla="*/ 2903522 h 4662559"/>
              <a:gd name="connsiteX10915" fmla="*/ 3304009 w 3461505"/>
              <a:gd name="connsiteY10915" fmla="*/ 2880528 h 4662559"/>
              <a:gd name="connsiteX10916" fmla="*/ 3296932 w 3461505"/>
              <a:gd name="connsiteY10916" fmla="*/ 2842347 h 4662559"/>
              <a:gd name="connsiteX10917" fmla="*/ 3295923 w 3461505"/>
              <a:gd name="connsiteY10917" fmla="*/ 2839487 h 4662559"/>
              <a:gd name="connsiteX10918" fmla="*/ 3295095 w 3461505"/>
              <a:gd name="connsiteY10918" fmla="*/ 2833845 h 4662559"/>
              <a:gd name="connsiteX10919" fmla="*/ 3301701 w 3461505"/>
              <a:gd name="connsiteY10919" fmla="*/ 2842659 h 4662559"/>
              <a:gd name="connsiteX10920" fmla="*/ 3301883 w 3461505"/>
              <a:gd name="connsiteY10920" fmla="*/ 2839877 h 4662559"/>
              <a:gd name="connsiteX10921" fmla="*/ 3304085 w 3461505"/>
              <a:gd name="connsiteY10921" fmla="*/ 2842815 h 4662559"/>
              <a:gd name="connsiteX10922" fmla="*/ 3300592 w 3461505"/>
              <a:gd name="connsiteY10922" fmla="*/ 2823029 h 4662559"/>
              <a:gd name="connsiteX10923" fmla="*/ 3295080 w 3461505"/>
              <a:gd name="connsiteY10923" fmla="*/ 2797523 h 4662559"/>
              <a:gd name="connsiteX10924" fmla="*/ 3299848 w 3461505"/>
              <a:gd name="connsiteY10924" fmla="*/ 2797835 h 4662559"/>
              <a:gd name="connsiteX10925" fmla="*/ 3295809 w 3461505"/>
              <a:gd name="connsiteY10925" fmla="*/ 2786395 h 4662559"/>
              <a:gd name="connsiteX10926" fmla="*/ 3294154 w 3461505"/>
              <a:gd name="connsiteY10926" fmla="*/ 2775111 h 4662559"/>
              <a:gd name="connsiteX10927" fmla="*/ 3288558 w 3461505"/>
              <a:gd name="connsiteY10927" fmla="*/ 2769156 h 4662559"/>
              <a:gd name="connsiteX10928" fmla="*/ 3285346 w 3461505"/>
              <a:gd name="connsiteY10928" fmla="*/ 2763358 h 4662559"/>
              <a:gd name="connsiteX10929" fmla="*/ 3281854 w 3461505"/>
              <a:gd name="connsiteY10929" fmla="*/ 2743572 h 4662559"/>
              <a:gd name="connsiteX10930" fmla="*/ 3277814 w 3461505"/>
              <a:gd name="connsiteY10930" fmla="*/ 2732131 h 4662559"/>
              <a:gd name="connsiteX10931" fmla="*/ 3267898 w 3461505"/>
              <a:gd name="connsiteY10931" fmla="*/ 2700749 h 4662559"/>
              <a:gd name="connsiteX10932" fmla="*/ 3260549 w 3461505"/>
              <a:gd name="connsiteY10932" fmla="*/ 2666740 h 4662559"/>
              <a:gd name="connsiteX10933" fmla="*/ 3269728 w 3461505"/>
              <a:gd name="connsiteY10933" fmla="*/ 2691090 h 4662559"/>
              <a:gd name="connsiteX10934" fmla="*/ 3278908 w 3461505"/>
              <a:gd name="connsiteY10934" fmla="*/ 2715440 h 4662559"/>
              <a:gd name="connsiteX10935" fmla="*/ 3285149 w 3461505"/>
              <a:gd name="connsiteY10935" fmla="*/ 2729818 h 4662559"/>
              <a:gd name="connsiteX10936" fmla="*/ 3289188 w 3461505"/>
              <a:gd name="connsiteY10936" fmla="*/ 2741258 h 4662559"/>
              <a:gd name="connsiteX10937" fmla="*/ 3293227 w 3461505"/>
              <a:gd name="connsiteY10937" fmla="*/ 2752699 h 4662559"/>
              <a:gd name="connsiteX10938" fmla="*/ 3296439 w 3461505"/>
              <a:gd name="connsiteY10938" fmla="*/ 2758497 h 4662559"/>
              <a:gd name="connsiteX10939" fmla="*/ 3299651 w 3461505"/>
              <a:gd name="connsiteY10939" fmla="*/ 2764295 h 4662559"/>
              <a:gd name="connsiteX10940" fmla="*/ 3294784 w 3461505"/>
              <a:gd name="connsiteY10940" fmla="*/ 2747213 h 4662559"/>
              <a:gd name="connsiteX10941" fmla="*/ 3285331 w 3461505"/>
              <a:gd name="connsiteY10941" fmla="*/ 2727036 h 4662559"/>
              <a:gd name="connsiteX10942" fmla="*/ 3267916 w 3461505"/>
              <a:gd name="connsiteY10942" fmla="*/ 2683920 h 4662559"/>
              <a:gd name="connsiteX10943" fmla="*/ 3254591 w 3461505"/>
              <a:gd name="connsiteY10943" fmla="*/ 2648815 h 4662559"/>
              <a:gd name="connsiteX10944" fmla="*/ 3252327 w 3461505"/>
              <a:gd name="connsiteY10944" fmla="*/ 2633231 h 4662559"/>
              <a:gd name="connsiteX10945" fmla="*/ 3252543 w 3461505"/>
              <a:gd name="connsiteY10945" fmla="*/ 2629861 h 4662559"/>
              <a:gd name="connsiteX10946" fmla="*/ 3251470 w 3461505"/>
              <a:gd name="connsiteY10946" fmla="*/ 2618930 h 4662559"/>
              <a:gd name="connsiteX10947" fmla="*/ 3255583 w 3461505"/>
              <a:gd name="connsiteY10947" fmla="*/ 2632888 h 4662559"/>
              <a:gd name="connsiteX10948" fmla="*/ 3264026 w 3461505"/>
              <a:gd name="connsiteY10948" fmla="*/ 2650205 h 4662559"/>
              <a:gd name="connsiteX10949" fmla="*/ 3256866 w 3461505"/>
              <a:gd name="connsiteY10949" fmla="*/ 2631575 h 4662559"/>
              <a:gd name="connsiteX10950" fmla="*/ 3251285 w 3461505"/>
              <a:gd name="connsiteY10950" fmla="*/ 2617056 h 4662559"/>
              <a:gd name="connsiteX10951" fmla="*/ 3249646 w 3461505"/>
              <a:gd name="connsiteY10951" fmla="*/ 2600344 h 4662559"/>
              <a:gd name="connsiteX10952" fmla="*/ 3251852 w 3461505"/>
              <a:gd name="connsiteY10952" fmla="*/ 2603278 h 4662559"/>
              <a:gd name="connsiteX10953" fmla="*/ 3248331 w 3461505"/>
              <a:gd name="connsiteY10953" fmla="*/ 2583499 h 4662559"/>
              <a:gd name="connsiteX10954" fmla="*/ 3246482 w 3461505"/>
              <a:gd name="connsiteY10954" fmla="*/ 2575001 h 4662559"/>
              <a:gd name="connsiteX10955" fmla="*/ 3245735 w 3461505"/>
              <a:gd name="connsiteY10955" fmla="*/ 2567970 h 4662559"/>
              <a:gd name="connsiteX10956" fmla="*/ 3244810 w 3461505"/>
              <a:gd name="connsiteY10956" fmla="*/ 2563720 h 4662559"/>
              <a:gd name="connsiteX10957" fmla="*/ 3257869 w 3461505"/>
              <a:gd name="connsiteY10957" fmla="*/ 2584106 h 4662559"/>
              <a:gd name="connsiteX10958" fmla="*/ 3261318 w 3461505"/>
              <a:gd name="connsiteY10958" fmla="*/ 2587763 h 4662559"/>
              <a:gd name="connsiteX10959" fmla="*/ 3262460 w 3461505"/>
              <a:gd name="connsiteY10959" fmla="*/ 2587191 h 4662559"/>
              <a:gd name="connsiteX10960" fmla="*/ 3264874 w 3461505"/>
              <a:gd name="connsiteY10960" fmla="*/ 2591535 h 4662559"/>
              <a:gd name="connsiteX10961" fmla="*/ 3269078 w 3461505"/>
              <a:gd name="connsiteY10961" fmla="*/ 2595992 h 4662559"/>
              <a:gd name="connsiteX10962" fmla="*/ 3265680 w 3461505"/>
              <a:gd name="connsiteY10962" fmla="*/ 2592983 h 4662559"/>
              <a:gd name="connsiteX10963" fmla="*/ 3264874 w 3461505"/>
              <a:gd name="connsiteY10963" fmla="*/ 2591535 h 4662559"/>
              <a:gd name="connsiteX10964" fmla="*/ 3261318 w 3461505"/>
              <a:gd name="connsiteY10964" fmla="*/ 2587763 h 4662559"/>
              <a:gd name="connsiteX10965" fmla="*/ 3259986 w 3461505"/>
              <a:gd name="connsiteY10965" fmla="*/ 2588431 h 4662559"/>
              <a:gd name="connsiteX10966" fmla="*/ 3257869 w 3461505"/>
              <a:gd name="connsiteY10966" fmla="*/ 2584106 h 4662559"/>
              <a:gd name="connsiteX10967" fmla="*/ 3257691 w 3461505"/>
              <a:gd name="connsiteY10967" fmla="*/ 2586888 h 4662559"/>
              <a:gd name="connsiteX10968" fmla="*/ 3255306 w 3461505"/>
              <a:gd name="connsiteY10968" fmla="*/ 2586736 h 4662559"/>
              <a:gd name="connsiteX10969" fmla="*/ 3258858 w 3461505"/>
              <a:gd name="connsiteY10969" fmla="*/ 2592026 h 4662559"/>
              <a:gd name="connsiteX10970" fmla="*/ 3259642 w 3461505"/>
              <a:gd name="connsiteY10970" fmla="*/ 2593797 h 4662559"/>
              <a:gd name="connsiteX10971" fmla="*/ 3259540 w 3461505"/>
              <a:gd name="connsiteY10971" fmla="*/ 2595386 h 4662559"/>
              <a:gd name="connsiteX10972" fmla="*/ 3260369 w 3461505"/>
              <a:gd name="connsiteY10972" fmla="*/ 2595439 h 4662559"/>
              <a:gd name="connsiteX10973" fmla="*/ 3260688 w 3461505"/>
              <a:gd name="connsiteY10973" fmla="*/ 2596157 h 4662559"/>
              <a:gd name="connsiteX10974" fmla="*/ 3259184 w 3461505"/>
              <a:gd name="connsiteY10974" fmla="*/ 2600951 h 4662559"/>
              <a:gd name="connsiteX10975" fmla="*/ 3261568 w 3461505"/>
              <a:gd name="connsiteY10975" fmla="*/ 2601102 h 4662559"/>
              <a:gd name="connsiteX10976" fmla="*/ 3263685 w 3461505"/>
              <a:gd name="connsiteY10976" fmla="*/ 2605426 h 4662559"/>
              <a:gd name="connsiteX10977" fmla="*/ 3265802 w 3461505"/>
              <a:gd name="connsiteY10977" fmla="*/ 2609752 h 4662559"/>
              <a:gd name="connsiteX10978" fmla="*/ 3264878 w 3461505"/>
              <a:gd name="connsiteY10978" fmla="*/ 2605503 h 4662559"/>
              <a:gd name="connsiteX10979" fmla="*/ 3263952 w 3461505"/>
              <a:gd name="connsiteY10979" fmla="*/ 2601254 h 4662559"/>
              <a:gd name="connsiteX10980" fmla="*/ 3271106 w 3461505"/>
              <a:gd name="connsiteY10980" fmla="*/ 2601708 h 4662559"/>
              <a:gd name="connsiteX10981" fmla="*/ 3270927 w 3461505"/>
              <a:gd name="connsiteY10981" fmla="*/ 2604490 h 4662559"/>
              <a:gd name="connsiteX10982" fmla="*/ 3274593 w 3461505"/>
              <a:gd name="connsiteY10982" fmla="*/ 2603327 h 4662559"/>
              <a:gd name="connsiteX10983" fmla="*/ 3278259 w 3461505"/>
              <a:gd name="connsiteY10983" fmla="*/ 2602163 h 4662559"/>
              <a:gd name="connsiteX10984" fmla="*/ 3275875 w 3461505"/>
              <a:gd name="connsiteY10984" fmla="*/ 2602011 h 4662559"/>
              <a:gd name="connsiteX10985" fmla="*/ 3275398 w 3461505"/>
              <a:gd name="connsiteY10985" fmla="*/ 2601981 h 4662559"/>
              <a:gd name="connsiteX10986" fmla="*/ 3278437 w 3461505"/>
              <a:gd name="connsiteY10986" fmla="*/ 2599381 h 4662559"/>
              <a:gd name="connsiteX10987" fmla="*/ 3273669 w 3461505"/>
              <a:gd name="connsiteY10987" fmla="*/ 2599077 h 4662559"/>
              <a:gd name="connsiteX10988" fmla="*/ 3276231 w 3461505"/>
              <a:gd name="connsiteY10988" fmla="*/ 2596447 h 4662559"/>
              <a:gd name="connsiteX10989" fmla="*/ 3277300 w 3461505"/>
              <a:gd name="connsiteY10989" fmla="*/ 2579753 h 4662559"/>
              <a:gd name="connsiteX10990" fmla="*/ 3268298 w 3461505"/>
              <a:gd name="connsiteY10990" fmla="*/ 2570801 h 4662559"/>
              <a:gd name="connsiteX10991" fmla="*/ 3270860 w 3461505"/>
              <a:gd name="connsiteY10991" fmla="*/ 2568170 h 4662559"/>
              <a:gd name="connsiteX10992" fmla="*/ 3264332 w 3461505"/>
              <a:gd name="connsiteY10992" fmla="*/ 2557978 h 4662559"/>
              <a:gd name="connsiteX10993" fmla="*/ 3255418 w 3461505"/>
              <a:gd name="connsiteY10993" fmla="*/ 2547633 h 4662559"/>
              <a:gd name="connsiteX10994" fmla="*/ 3253033 w 3461505"/>
              <a:gd name="connsiteY10994" fmla="*/ 2547482 h 4662559"/>
              <a:gd name="connsiteX10995" fmla="*/ 3248621 w 3461505"/>
              <a:gd name="connsiteY10995" fmla="*/ 2541614 h 4662559"/>
              <a:gd name="connsiteX10996" fmla="*/ 3246682 w 3461505"/>
              <a:gd name="connsiteY10996" fmla="*/ 2534507 h 4662559"/>
              <a:gd name="connsiteX10997" fmla="*/ 3244744 w 3461505"/>
              <a:gd name="connsiteY10997" fmla="*/ 2527400 h 4662559"/>
              <a:gd name="connsiteX10998" fmla="*/ 3249156 w 3461505"/>
              <a:gd name="connsiteY10998" fmla="*/ 2533267 h 4662559"/>
              <a:gd name="connsiteX10999" fmla="*/ 3252643 w 3461505"/>
              <a:gd name="connsiteY10999" fmla="*/ 2534885 h 4662559"/>
              <a:gd name="connsiteX11000" fmla="*/ 3263106 w 3461505"/>
              <a:gd name="connsiteY11000" fmla="*/ 2539741 h 4662559"/>
              <a:gd name="connsiteX11001" fmla="*/ 3265401 w 3461505"/>
              <a:gd name="connsiteY11001" fmla="*/ 2541284 h 4662559"/>
              <a:gd name="connsiteX11002" fmla="*/ 3267697 w 3461505"/>
              <a:gd name="connsiteY11002" fmla="*/ 2542827 h 4662559"/>
              <a:gd name="connsiteX11003" fmla="*/ 3269264 w 3461505"/>
              <a:gd name="connsiteY11003" fmla="*/ 2556894 h 4662559"/>
              <a:gd name="connsiteX11004" fmla="*/ 3271760 w 3461505"/>
              <a:gd name="connsiteY11004" fmla="*/ 2557053 h 4662559"/>
              <a:gd name="connsiteX11005" fmla="*/ 3273524 w 3461505"/>
              <a:gd name="connsiteY11005" fmla="*/ 2568339 h 4662559"/>
              <a:gd name="connsiteX11006" fmla="*/ 3277748 w 3461505"/>
              <a:gd name="connsiteY11006" fmla="*/ 2579782 h 4662559"/>
              <a:gd name="connsiteX11007" fmla="*/ 3278640 w 3461505"/>
              <a:gd name="connsiteY11007" fmla="*/ 2565870 h 4662559"/>
              <a:gd name="connsiteX11008" fmla="*/ 3279353 w 3461505"/>
              <a:gd name="connsiteY11008" fmla="*/ 2554741 h 4662559"/>
              <a:gd name="connsiteX11009" fmla="*/ 3279531 w 3461505"/>
              <a:gd name="connsiteY11009" fmla="*/ 2551959 h 4662559"/>
              <a:gd name="connsiteX11010" fmla="*/ 3283951 w 3461505"/>
              <a:gd name="connsiteY11010" fmla="*/ 2560621 h 4662559"/>
              <a:gd name="connsiteX11011" fmla="*/ 3279353 w 3461505"/>
              <a:gd name="connsiteY11011" fmla="*/ 2554741 h 4662559"/>
              <a:gd name="connsiteX11012" fmla="*/ 3294219 w 3461505"/>
              <a:gd name="connsiteY11012" fmla="*/ 2594797 h 4662559"/>
              <a:gd name="connsiteX11013" fmla="*/ 3297194 w 3461505"/>
              <a:gd name="connsiteY11013" fmla="*/ 2606160 h 4662559"/>
              <a:gd name="connsiteX11014" fmla="*/ 3293684 w 3461505"/>
              <a:gd name="connsiteY11014" fmla="*/ 2603144 h 4662559"/>
              <a:gd name="connsiteX11015" fmla="*/ 3302308 w 3461505"/>
              <a:gd name="connsiteY11015" fmla="*/ 2623246 h 4662559"/>
              <a:gd name="connsiteX11016" fmla="*/ 3302773 w 3461505"/>
              <a:gd name="connsiteY11016" fmla="*/ 2616293 h 4662559"/>
              <a:gd name="connsiteX11017" fmla="*/ 3303021 w 3461505"/>
              <a:gd name="connsiteY11017" fmla="*/ 2612118 h 4662559"/>
              <a:gd name="connsiteX11018" fmla="*/ 3305518 w 3461505"/>
              <a:gd name="connsiteY11018" fmla="*/ 2612276 h 4662559"/>
              <a:gd name="connsiteX11019" fmla="*/ 3308690 w 3461505"/>
              <a:gd name="connsiteY11019" fmla="*/ 2601304 h 4662559"/>
              <a:gd name="connsiteX11020" fmla="*/ 3306053 w 3461505"/>
              <a:gd name="connsiteY11020" fmla="*/ 2603929 h 4662559"/>
              <a:gd name="connsiteX11021" fmla="*/ 3306409 w 3461505"/>
              <a:gd name="connsiteY11021" fmla="*/ 2598365 h 4662559"/>
              <a:gd name="connsiteX11022" fmla="*/ 3306588 w 3461505"/>
              <a:gd name="connsiteY11022" fmla="*/ 2595583 h 4662559"/>
              <a:gd name="connsiteX11023" fmla="*/ 3304269 w 3461505"/>
              <a:gd name="connsiteY11023" fmla="*/ 2592642 h 4662559"/>
              <a:gd name="connsiteX11024" fmla="*/ 3304448 w 3461505"/>
              <a:gd name="connsiteY11024" fmla="*/ 2589860 h 4662559"/>
              <a:gd name="connsiteX11025" fmla="*/ 3306588 w 3461505"/>
              <a:gd name="connsiteY11025" fmla="*/ 2595583 h 4662559"/>
              <a:gd name="connsiteX11026" fmla="*/ 3309047 w 3461505"/>
              <a:gd name="connsiteY11026" fmla="*/ 2595739 h 4662559"/>
              <a:gd name="connsiteX11027" fmla="*/ 3311364 w 3461505"/>
              <a:gd name="connsiteY11027" fmla="*/ 2598680 h 4662559"/>
              <a:gd name="connsiteX11028" fmla="*/ 3315677 w 3461505"/>
              <a:gd name="connsiteY11028" fmla="*/ 2608732 h 4662559"/>
              <a:gd name="connsiteX11029" fmla="*/ 3320027 w 3461505"/>
              <a:gd name="connsiteY11029" fmla="*/ 2618786 h 4662559"/>
              <a:gd name="connsiteX11030" fmla="*/ 3320383 w 3461505"/>
              <a:gd name="connsiteY11030" fmla="*/ 2613222 h 4662559"/>
              <a:gd name="connsiteX11031" fmla="*/ 3320562 w 3461505"/>
              <a:gd name="connsiteY11031" fmla="*/ 2610439 h 4662559"/>
              <a:gd name="connsiteX11032" fmla="*/ 3324804 w 3461505"/>
              <a:gd name="connsiteY11032" fmla="*/ 2621883 h 4662559"/>
              <a:gd name="connsiteX11033" fmla="*/ 3326301 w 3461505"/>
              <a:gd name="connsiteY11033" fmla="*/ 2617788 h 4662559"/>
              <a:gd name="connsiteX11034" fmla="*/ 3327797 w 3461505"/>
              <a:gd name="connsiteY11034" fmla="*/ 2613692 h 4662559"/>
              <a:gd name="connsiteX11035" fmla="*/ 3329825 w 3461505"/>
              <a:gd name="connsiteY11035" fmla="*/ 2619408 h 4662559"/>
              <a:gd name="connsiteX11036" fmla="*/ 3332031 w 3461505"/>
              <a:gd name="connsiteY11036" fmla="*/ 2622342 h 4662559"/>
              <a:gd name="connsiteX11037" fmla="*/ 3332956 w 3461505"/>
              <a:gd name="connsiteY11037" fmla="*/ 2626591 h 4662559"/>
              <a:gd name="connsiteX11038" fmla="*/ 3333881 w 3461505"/>
              <a:gd name="connsiteY11038" fmla="*/ 2630841 h 4662559"/>
              <a:gd name="connsiteX11039" fmla="*/ 3334806 w 3461505"/>
              <a:gd name="connsiteY11039" fmla="*/ 2635090 h 4662559"/>
              <a:gd name="connsiteX11040" fmla="*/ 3335731 w 3461505"/>
              <a:gd name="connsiteY11040" fmla="*/ 2639339 h 4662559"/>
              <a:gd name="connsiteX11041" fmla="*/ 3337937 w 3461505"/>
              <a:gd name="connsiteY11041" fmla="*/ 2642273 h 4662559"/>
              <a:gd name="connsiteX11042" fmla="*/ 3339965 w 3461505"/>
              <a:gd name="connsiteY11042" fmla="*/ 2647989 h 4662559"/>
              <a:gd name="connsiteX11043" fmla="*/ 3340889 w 3461505"/>
              <a:gd name="connsiteY11043" fmla="*/ 2652238 h 4662559"/>
              <a:gd name="connsiteX11044" fmla="*/ 3341814 w 3461505"/>
              <a:gd name="connsiteY11044" fmla="*/ 2656487 h 4662559"/>
              <a:gd name="connsiteX11045" fmla="*/ 3342739 w 3461505"/>
              <a:gd name="connsiteY11045" fmla="*/ 2660736 h 4662559"/>
              <a:gd name="connsiteX11046" fmla="*/ 3343664 w 3461505"/>
              <a:gd name="connsiteY11046" fmla="*/ 2664985 h 4662559"/>
              <a:gd name="connsiteX11047" fmla="*/ 3344589 w 3461505"/>
              <a:gd name="connsiteY11047" fmla="*/ 2669234 h 4662559"/>
              <a:gd name="connsiteX11048" fmla="*/ 3345513 w 3461505"/>
              <a:gd name="connsiteY11048" fmla="*/ 2673484 h 4662559"/>
              <a:gd name="connsiteX11049" fmla="*/ 3349925 w 3461505"/>
              <a:gd name="connsiteY11049" fmla="*/ 2679351 h 4662559"/>
              <a:gd name="connsiteX11050" fmla="*/ 3349747 w 3461505"/>
              <a:gd name="connsiteY11050" fmla="*/ 2682133 h 4662559"/>
              <a:gd name="connsiteX11051" fmla="*/ 3350761 w 3461505"/>
              <a:gd name="connsiteY11051" fmla="*/ 2684992 h 4662559"/>
              <a:gd name="connsiteX11052" fmla="*/ 3351775 w 3461505"/>
              <a:gd name="connsiteY11052" fmla="*/ 2687849 h 4662559"/>
              <a:gd name="connsiteX11053" fmla="*/ 3352667 w 3461505"/>
              <a:gd name="connsiteY11053" fmla="*/ 2673938 h 4662559"/>
              <a:gd name="connsiteX11054" fmla="*/ 3354873 w 3461505"/>
              <a:gd name="connsiteY11054" fmla="*/ 2676872 h 4662559"/>
              <a:gd name="connsiteX11055" fmla="*/ 3353202 w 3461505"/>
              <a:gd name="connsiteY11055" fmla="*/ 2665591 h 4662559"/>
              <a:gd name="connsiteX11056" fmla="*/ 3353380 w 3461505"/>
              <a:gd name="connsiteY11056" fmla="*/ 2662809 h 4662559"/>
              <a:gd name="connsiteX11057" fmla="*/ 3353558 w 3461505"/>
              <a:gd name="connsiteY11057" fmla="*/ 2660027 h 4662559"/>
              <a:gd name="connsiteX11058" fmla="*/ 3355586 w 3461505"/>
              <a:gd name="connsiteY11058" fmla="*/ 2665743 h 4662559"/>
              <a:gd name="connsiteX11059" fmla="*/ 3357703 w 3461505"/>
              <a:gd name="connsiteY11059" fmla="*/ 2670068 h 4662559"/>
              <a:gd name="connsiteX11060" fmla="*/ 3359820 w 3461505"/>
              <a:gd name="connsiteY11060" fmla="*/ 2674393 h 4662559"/>
              <a:gd name="connsiteX11061" fmla="*/ 3360355 w 3461505"/>
              <a:gd name="connsiteY11061" fmla="*/ 2666046 h 4662559"/>
              <a:gd name="connsiteX11062" fmla="*/ 3363931 w 3461505"/>
              <a:gd name="connsiteY11062" fmla="*/ 2666273 h 4662559"/>
              <a:gd name="connsiteX11063" fmla="*/ 3365124 w 3461505"/>
              <a:gd name="connsiteY11063" fmla="*/ 2666349 h 4662559"/>
              <a:gd name="connsiteX11064" fmla="*/ 3365302 w 3461505"/>
              <a:gd name="connsiteY11064" fmla="*/ 2663567 h 4662559"/>
              <a:gd name="connsiteX11065" fmla="*/ 3365480 w 3461505"/>
              <a:gd name="connsiteY11065" fmla="*/ 2660785 h 4662559"/>
              <a:gd name="connsiteX11066" fmla="*/ 3367686 w 3461505"/>
              <a:gd name="connsiteY11066" fmla="*/ 2663719 h 4662559"/>
              <a:gd name="connsiteX11067" fmla="*/ 3368043 w 3461505"/>
              <a:gd name="connsiteY11067" fmla="*/ 2658154 h 4662559"/>
              <a:gd name="connsiteX11068" fmla="*/ 3371677 w 3461505"/>
              <a:gd name="connsiteY11068" fmla="*/ 2662988 h 4662559"/>
              <a:gd name="connsiteX11069" fmla="*/ 3371714 w 3461505"/>
              <a:gd name="connsiteY11069" fmla="*/ 2664673 h 4662559"/>
              <a:gd name="connsiteX11070" fmla="*/ 3371203 w 3461505"/>
              <a:gd name="connsiteY11070" fmla="*/ 2666027 h 4662559"/>
              <a:gd name="connsiteX11071" fmla="*/ 3375215 w 3461505"/>
              <a:gd name="connsiteY11071" fmla="*/ 2661404 h 4662559"/>
              <a:gd name="connsiteX11072" fmla="*/ 3372831 w 3461505"/>
              <a:gd name="connsiteY11072" fmla="*/ 2661252 h 4662559"/>
              <a:gd name="connsiteX11073" fmla="*/ 3375394 w 3461505"/>
              <a:gd name="connsiteY11073" fmla="*/ 2658622 h 4662559"/>
              <a:gd name="connsiteX11074" fmla="*/ 3374380 w 3461505"/>
              <a:gd name="connsiteY11074" fmla="*/ 2655764 h 4662559"/>
              <a:gd name="connsiteX11075" fmla="*/ 3374287 w 3461505"/>
              <a:gd name="connsiteY11075" fmla="*/ 2655137 h 4662559"/>
              <a:gd name="connsiteX11076" fmla="*/ 3373187 w 3461505"/>
              <a:gd name="connsiteY11076" fmla="*/ 2655687 h 4662559"/>
              <a:gd name="connsiteX11077" fmla="*/ 3370981 w 3461505"/>
              <a:gd name="connsiteY11077" fmla="*/ 2652754 h 4662559"/>
              <a:gd name="connsiteX11078" fmla="*/ 3371036 w 3461505"/>
              <a:gd name="connsiteY11078" fmla="*/ 2653450 h 4662559"/>
              <a:gd name="connsiteX11079" fmla="*/ 3370784 w 3461505"/>
              <a:gd name="connsiteY11079" fmla="*/ 2652741 h 4662559"/>
              <a:gd name="connsiteX11080" fmla="*/ 3373881 w 3461505"/>
              <a:gd name="connsiteY11080" fmla="*/ 2641764 h 4662559"/>
              <a:gd name="connsiteX11081" fmla="*/ 3378549 w 3461505"/>
              <a:gd name="connsiteY11081" fmla="*/ 2658822 h 4662559"/>
              <a:gd name="connsiteX11082" fmla="*/ 3379232 w 3461505"/>
              <a:gd name="connsiteY11082" fmla="*/ 2663056 h 4662559"/>
              <a:gd name="connsiteX11083" fmla="*/ 3379915 w 3461505"/>
              <a:gd name="connsiteY11083" fmla="*/ 2667290 h 4662559"/>
              <a:gd name="connsiteX11084" fmla="*/ 3381458 w 3461505"/>
              <a:gd name="connsiteY11084" fmla="*/ 2672975 h 4662559"/>
              <a:gd name="connsiteX11085" fmla="*/ 3380213 w 3461505"/>
              <a:gd name="connsiteY11085" fmla="*/ 2667308 h 4662559"/>
              <a:gd name="connsiteX11086" fmla="*/ 3380748 w 3461505"/>
              <a:gd name="connsiteY11086" fmla="*/ 2658962 h 4662559"/>
              <a:gd name="connsiteX11087" fmla="*/ 3389325 w 3461505"/>
              <a:gd name="connsiteY11087" fmla="*/ 2662301 h 4662559"/>
              <a:gd name="connsiteX11088" fmla="*/ 3391353 w 3461505"/>
              <a:gd name="connsiteY11088" fmla="*/ 2668016 h 4662559"/>
              <a:gd name="connsiteX11089" fmla="*/ 3393559 w 3461505"/>
              <a:gd name="connsiteY11089" fmla="*/ 2670950 h 4662559"/>
              <a:gd name="connsiteX11090" fmla="*/ 3393202 w 3461505"/>
              <a:gd name="connsiteY11090" fmla="*/ 2676515 h 4662559"/>
              <a:gd name="connsiteX11091" fmla="*/ 3396901 w 3461505"/>
              <a:gd name="connsiteY11091" fmla="*/ 2693511 h 4662559"/>
              <a:gd name="connsiteX11092" fmla="*/ 3397436 w 3461505"/>
              <a:gd name="connsiteY11092" fmla="*/ 2685164 h 4662559"/>
              <a:gd name="connsiteX11093" fmla="*/ 3395765 w 3461505"/>
              <a:gd name="connsiteY11093" fmla="*/ 2673884 h 4662559"/>
              <a:gd name="connsiteX11094" fmla="*/ 3399163 w 3461505"/>
              <a:gd name="connsiteY11094" fmla="*/ 2676894 h 4662559"/>
              <a:gd name="connsiteX11095" fmla="*/ 3402027 w 3461505"/>
              <a:gd name="connsiteY11095" fmla="*/ 2688250 h 4662559"/>
              <a:gd name="connsiteX11096" fmla="*/ 3400355 w 3461505"/>
              <a:gd name="connsiteY11096" fmla="*/ 2676969 h 4662559"/>
              <a:gd name="connsiteX11097" fmla="*/ 3400890 w 3461505"/>
              <a:gd name="connsiteY11097" fmla="*/ 2668623 h 4662559"/>
              <a:gd name="connsiteX11098" fmla="*/ 3398863 w 3461505"/>
              <a:gd name="connsiteY11098" fmla="*/ 2662907 h 4662559"/>
              <a:gd name="connsiteX11099" fmla="*/ 3394985 w 3461505"/>
              <a:gd name="connsiteY11099" fmla="*/ 2648692 h 4662559"/>
              <a:gd name="connsiteX11100" fmla="*/ 3394490 w 3461505"/>
              <a:gd name="connsiteY11100" fmla="*/ 2643238 h 4662559"/>
              <a:gd name="connsiteX11101" fmla="*/ 3398294 w 3461505"/>
              <a:gd name="connsiteY11101" fmla="*/ 2653093 h 4662559"/>
              <a:gd name="connsiteX11102" fmla="*/ 3401544 w 3461505"/>
              <a:gd name="connsiteY11102" fmla="*/ 2661511 h 4662559"/>
              <a:gd name="connsiteX11103" fmla="*/ 3401087 w 3461505"/>
              <a:gd name="connsiteY11103" fmla="*/ 2668635 h 4662559"/>
              <a:gd name="connsiteX11104" fmla="*/ 3402677 w 3461505"/>
              <a:gd name="connsiteY11104" fmla="*/ 2668737 h 4662559"/>
              <a:gd name="connsiteX11105" fmla="*/ 3403561 w 3461505"/>
              <a:gd name="connsiteY11105" fmla="*/ 2667396 h 4662559"/>
              <a:gd name="connsiteX11106" fmla="*/ 3403597 w 3461505"/>
              <a:gd name="connsiteY11106" fmla="*/ 2666830 h 4662559"/>
              <a:gd name="connsiteX11107" fmla="*/ 3405481 w 3461505"/>
              <a:gd name="connsiteY11107" fmla="*/ 2671708 h 4662559"/>
              <a:gd name="connsiteX11108" fmla="*/ 3404113 w 3461505"/>
              <a:gd name="connsiteY11108" fmla="*/ 2664025 h 4662559"/>
              <a:gd name="connsiteX11109" fmla="*/ 3405856 w 3461505"/>
              <a:gd name="connsiteY11109" fmla="*/ 2668939 h 4662559"/>
              <a:gd name="connsiteX11110" fmla="*/ 3407728 w 3461505"/>
              <a:gd name="connsiteY11110" fmla="*/ 2639726 h 4662559"/>
              <a:gd name="connsiteX11111" fmla="*/ 3404832 w 3461505"/>
              <a:gd name="connsiteY11111" fmla="*/ 2610209 h 4662559"/>
              <a:gd name="connsiteX11112" fmla="*/ 3407038 w 3461505"/>
              <a:gd name="connsiteY11112" fmla="*/ 2613143 h 4662559"/>
              <a:gd name="connsiteX11113" fmla="*/ 3404437 w 3461505"/>
              <a:gd name="connsiteY11113" fmla="*/ 2598528 h 4662559"/>
              <a:gd name="connsiteX11114" fmla="*/ 3405348 w 3461505"/>
              <a:gd name="connsiteY11114" fmla="*/ 2599067 h 4662559"/>
              <a:gd name="connsiteX11115" fmla="*/ 3403969 w 3461505"/>
              <a:gd name="connsiteY11115" fmla="*/ 2595906 h 4662559"/>
              <a:gd name="connsiteX11116" fmla="*/ 3403786 w 3461505"/>
              <a:gd name="connsiteY11116" fmla="*/ 2594876 h 4662559"/>
              <a:gd name="connsiteX11117" fmla="*/ 3403854 w 3461505"/>
              <a:gd name="connsiteY11117" fmla="*/ 2585004 h 4662559"/>
              <a:gd name="connsiteX11118" fmla="*/ 3402092 w 3461505"/>
              <a:gd name="connsiteY11118" fmla="*/ 2586814 h 4662559"/>
              <a:gd name="connsiteX11119" fmla="*/ 3401667 w 3461505"/>
              <a:gd name="connsiteY11119" fmla="*/ 2584865 h 4662559"/>
              <a:gd name="connsiteX11120" fmla="*/ 3401544 w 3461505"/>
              <a:gd name="connsiteY11120" fmla="*/ 2583702 h 4662559"/>
              <a:gd name="connsiteX11121" fmla="*/ 3401992 w 3461505"/>
              <a:gd name="connsiteY11121" fmla="*/ 2576703 h 4662559"/>
              <a:gd name="connsiteX11122" fmla="*/ 3413054 w 3461505"/>
              <a:gd name="connsiteY11122" fmla="*/ 2593970 h 4662559"/>
              <a:gd name="connsiteX11123" fmla="*/ 3416504 w 3461505"/>
              <a:gd name="connsiteY11123" fmla="*/ 2597628 h 4662559"/>
              <a:gd name="connsiteX11124" fmla="*/ 3417645 w 3461505"/>
              <a:gd name="connsiteY11124" fmla="*/ 2597055 h 4662559"/>
              <a:gd name="connsiteX11125" fmla="*/ 3420060 w 3461505"/>
              <a:gd name="connsiteY11125" fmla="*/ 2601399 h 4662559"/>
              <a:gd name="connsiteX11126" fmla="*/ 3424264 w 3461505"/>
              <a:gd name="connsiteY11126" fmla="*/ 2605856 h 4662559"/>
              <a:gd name="connsiteX11127" fmla="*/ 3420865 w 3461505"/>
              <a:gd name="connsiteY11127" fmla="*/ 2602847 h 4662559"/>
              <a:gd name="connsiteX11128" fmla="*/ 3420060 w 3461505"/>
              <a:gd name="connsiteY11128" fmla="*/ 2601399 h 4662559"/>
              <a:gd name="connsiteX11129" fmla="*/ 3416504 w 3461505"/>
              <a:gd name="connsiteY11129" fmla="*/ 2597628 h 4662559"/>
              <a:gd name="connsiteX11130" fmla="*/ 3415172 w 3461505"/>
              <a:gd name="connsiteY11130" fmla="*/ 2598295 h 4662559"/>
              <a:gd name="connsiteX11131" fmla="*/ 3413054 w 3461505"/>
              <a:gd name="connsiteY11131" fmla="*/ 2593970 h 4662559"/>
              <a:gd name="connsiteX11132" fmla="*/ 3412876 w 3461505"/>
              <a:gd name="connsiteY11132" fmla="*/ 2596753 h 4662559"/>
              <a:gd name="connsiteX11133" fmla="*/ 3410491 w 3461505"/>
              <a:gd name="connsiteY11133" fmla="*/ 2596601 h 4662559"/>
              <a:gd name="connsiteX11134" fmla="*/ 3414044 w 3461505"/>
              <a:gd name="connsiteY11134" fmla="*/ 2601890 h 4662559"/>
              <a:gd name="connsiteX11135" fmla="*/ 3414828 w 3461505"/>
              <a:gd name="connsiteY11135" fmla="*/ 2603661 h 4662559"/>
              <a:gd name="connsiteX11136" fmla="*/ 3414726 w 3461505"/>
              <a:gd name="connsiteY11136" fmla="*/ 2605250 h 4662559"/>
              <a:gd name="connsiteX11137" fmla="*/ 3415555 w 3461505"/>
              <a:gd name="connsiteY11137" fmla="*/ 2605304 h 4662559"/>
              <a:gd name="connsiteX11138" fmla="*/ 3415873 w 3461505"/>
              <a:gd name="connsiteY11138" fmla="*/ 2606022 h 4662559"/>
              <a:gd name="connsiteX11139" fmla="*/ 3414369 w 3461505"/>
              <a:gd name="connsiteY11139" fmla="*/ 2610815 h 4662559"/>
              <a:gd name="connsiteX11140" fmla="*/ 3416754 w 3461505"/>
              <a:gd name="connsiteY11140" fmla="*/ 2610967 h 4662559"/>
              <a:gd name="connsiteX11141" fmla="*/ 3418870 w 3461505"/>
              <a:gd name="connsiteY11141" fmla="*/ 2615291 h 4662559"/>
              <a:gd name="connsiteX11142" fmla="*/ 3420988 w 3461505"/>
              <a:gd name="connsiteY11142" fmla="*/ 2619617 h 4662559"/>
              <a:gd name="connsiteX11143" fmla="*/ 3420063 w 3461505"/>
              <a:gd name="connsiteY11143" fmla="*/ 2615367 h 4662559"/>
              <a:gd name="connsiteX11144" fmla="*/ 3419138 w 3461505"/>
              <a:gd name="connsiteY11144" fmla="*/ 2611117 h 4662559"/>
              <a:gd name="connsiteX11145" fmla="*/ 3426292 w 3461505"/>
              <a:gd name="connsiteY11145" fmla="*/ 2611572 h 4662559"/>
              <a:gd name="connsiteX11146" fmla="*/ 3426113 w 3461505"/>
              <a:gd name="connsiteY11146" fmla="*/ 2614354 h 4662559"/>
              <a:gd name="connsiteX11147" fmla="*/ 3429779 w 3461505"/>
              <a:gd name="connsiteY11147" fmla="*/ 2613191 h 4662559"/>
              <a:gd name="connsiteX11148" fmla="*/ 3433445 w 3461505"/>
              <a:gd name="connsiteY11148" fmla="*/ 2612027 h 4662559"/>
              <a:gd name="connsiteX11149" fmla="*/ 3431061 w 3461505"/>
              <a:gd name="connsiteY11149" fmla="*/ 2611875 h 4662559"/>
              <a:gd name="connsiteX11150" fmla="*/ 3430584 w 3461505"/>
              <a:gd name="connsiteY11150" fmla="*/ 2611845 h 4662559"/>
              <a:gd name="connsiteX11151" fmla="*/ 3433623 w 3461505"/>
              <a:gd name="connsiteY11151" fmla="*/ 2609245 h 4662559"/>
              <a:gd name="connsiteX11152" fmla="*/ 3428854 w 3461505"/>
              <a:gd name="connsiteY11152" fmla="*/ 2608942 h 4662559"/>
              <a:gd name="connsiteX11153" fmla="*/ 3431416 w 3461505"/>
              <a:gd name="connsiteY11153" fmla="*/ 2606311 h 4662559"/>
              <a:gd name="connsiteX11154" fmla="*/ 3432486 w 3461505"/>
              <a:gd name="connsiteY11154" fmla="*/ 2589617 h 4662559"/>
              <a:gd name="connsiteX11155" fmla="*/ 3423484 w 3461505"/>
              <a:gd name="connsiteY11155" fmla="*/ 2580664 h 4662559"/>
              <a:gd name="connsiteX11156" fmla="*/ 3426046 w 3461505"/>
              <a:gd name="connsiteY11156" fmla="*/ 2578035 h 4662559"/>
              <a:gd name="connsiteX11157" fmla="*/ 3419517 w 3461505"/>
              <a:gd name="connsiteY11157" fmla="*/ 2567842 h 4662559"/>
              <a:gd name="connsiteX11158" fmla="*/ 3410604 w 3461505"/>
              <a:gd name="connsiteY11158" fmla="*/ 2557498 h 4662559"/>
              <a:gd name="connsiteX11159" fmla="*/ 3408219 w 3461505"/>
              <a:gd name="connsiteY11159" fmla="*/ 2557347 h 4662559"/>
              <a:gd name="connsiteX11160" fmla="*/ 3404813 w 3461505"/>
              <a:gd name="connsiteY11160" fmla="*/ 2552818 h 4662559"/>
              <a:gd name="connsiteX11161" fmla="*/ 3406383 w 3461505"/>
              <a:gd name="connsiteY11161" fmla="*/ 2544080 h 4662559"/>
              <a:gd name="connsiteX11162" fmla="*/ 3407541 w 3461505"/>
              <a:gd name="connsiteY11162" fmla="*/ 2544617 h 4662559"/>
              <a:gd name="connsiteX11163" fmla="*/ 3408735 w 3461505"/>
              <a:gd name="connsiteY11163" fmla="*/ 2546204 h 4662559"/>
              <a:gd name="connsiteX11164" fmla="*/ 3410941 w 3461505"/>
              <a:gd name="connsiteY11164" fmla="*/ 2549138 h 4662559"/>
              <a:gd name="connsiteX11165" fmla="*/ 3409691 w 3461505"/>
              <a:gd name="connsiteY11165" fmla="*/ 2545614 h 4662559"/>
              <a:gd name="connsiteX11166" fmla="*/ 3416051 w 3461505"/>
              <a:gd name="connsiteY11166" fmla="*/ 2548567 h 4662559"/>
              <a:gd name="connsiteX11167" fmla="*/ 3417916 w 3461505"/>
              <a:gd name="connsiteY11167" fmla="*/ 2552375 h 4662559"/>
              <a:gd name="connsiteX11168" fmla="*/ 3424178 w 3461505"/>
              <a:gd name="connsiteY11168" fmla="*/ 2566741 h 4662559"/>
              <a:gd name="connsiteX11169" fmla="*/ 3424783 w 3461505"/>
              <a:gd name="connsiteY11169" fmla="*/ 2567976 h 4662559"/>
              <a:gd name="connsiteX11170" fmla="*/ 3424476 w 3461505"/>
              <a:gd name="connsiteY11170" fmla="*/ 2566760 h 4662559"/>
              <a:gd name="connsiteX11171" fmla="*/ 3426946 w 3461505"/>
              <a:gd name="connsiteY11171" fmla="*/ 2566917 h 4662559"/>
              <a:gd name="connsiteX11172" fmla="*/ 3428710 w 3461505"/>
              <a:gd name="connsiteY11172" fmla="*/ 2578204 h 4662559"/>
              <a:gd name="connsiteX11173" fmla="*/ 3432934 w 3461505"/>
              <a:gd name="connsiteY11173" fmla="*/ 2589646 h 4662559"/>
              <a:gd name="connsiteX11174" fmla="*/ 3433825 w 3461505"/>
              <a:gd name="connsiteY11174" fmla="*/ 2575735 h 4662559"/>
              <a:gd name="connsiteX11175" fmla="*/ 3434539 w 3461505"/>
              <a:gd name="connsiteY11175" fmla="*/ 2564606 h 4662559"/>
              <a:gd name="connsiteX11176" fmla="*/ 3434717 w 3461505"/>
              <a:gd name="connsiteY11176" fmla="*/ 2561823 h 4662559"/>
              <a:gd name="connsiteX11177" fmla="*/ 3439137 w 3461505"/>
              <a:gd name="connsiteY11177" fmla="*/ 2570487 h 4662559"/>
              <a:gd name="connsiteX11178" fmla="*/ 3434539 w 3461505"/>
              <a:gd name="connsiteY11178" fmla="*/ 2564606 h 4662559"/>
              <a:gd name="connsiteX11179" fmla="*/ 3449404 w 3461505"/>
              <a:gd name="connsiteY11179" fmla="*/ 2604660 h 4662559"/>
              <a:gd name="connsiteX11180" fmla="*/ 3452380 w 3461505"/>
              <a:gd name="connsiteY11180" fmla="*/ 2616025 h 4662559"/>
              <a:gd name="connsiteX11181" fmla="*/ 3448869 w 3461505"/>
              <a:gd name="connsiteY11181" fmla="*/ 2613008 h 4662559"/>
              <a:gd name="connsiteX11182" fmla="*/ 3457494 w 3461505"/>
              <a:gd name="connsiteY11182" fmla="*/ 2633111 h 4662559"/>
              <a:gd name="connsiteX11183" fmla="*/ 3457958 w 3461505"/>
              <a:gd name="connsiteY11183" fmla="*/ 2626158 h 4662559"/>
              <a:gd name="connsiteX11184" fmla="*/ 3458207 w 3461505"/>
              <a:gd name="connsiteY11184" fmla="*/ 2621983 h 4662559"/>
              <a:gd name="connsiteX11185" fmla="*/ 3460703 w 3461505"/>
              <a:gd name="connsiteY11185" fmla="*/ 2622140 h 4662559"/>
              <a:gd name="connsiteX11186" fmla="*/ 3461505 w 3461505"/>
              <a:gd name="connsiteY11186" fmla="*/ 2619369 h 4662559"/>
              <a:gd name="connsiteX11187" fmla="*/ 3461505 w 3461505"/>
              <a:gd name="connsiteY11187" fmla="*/ 2613528 h 4662559"/>
              <a:gd name="connsiteX11188" fmla="*/ 3461238 w 3461505"/>
              <a:gd name="connsiteY11188" fmla="*/ 2613794 h 4662559"/>
              <a:gd name="connsiteX11189" fmla="*/ 3461505 w 3461505"/>
              <a:gd name="connsiteY11189" fmla="*/ 2609634 h 4662559"/>
              <a:gd name="connsiteX11190" fmla="*/ 3461505 w 3461505"/>
              <a:gd name="connsiteY11190" fmla="*/ 2605107 h 4662559"/>
              <a:gd name="connsiteX11191" fmla="*/ 3459454 w 3461505"/>
              <a:gd name="connsiteY11191" fmla="*/ 2602507 h 4662559"/>
              <a:gd name="connsiteX11192" fmla="*/ 3459633 w 3461505"/>
              <a:gd name="connsiteY11192" fmla="*/ 2599724 h 4662559"/>
              <a:gd name="connsiteX11193" fmla="*/ 3461505 w 3461505"/>
              <a:gd name="connsiteY11193" fmla="*/ 2604729 h 4662559"/>
              <a:gd name="connsiteX11194" fmla="*/ 3461505 w 3461505"/>
              <a:gd name="connsiteY11194" fmla="*/ 2598559 h 4662559"/>
              <a:gd name="connsiteX11195" fmla="*/ 3460743 w 3461505"/>
              <a:gd name="connsiteY11195" fmla="*/ 2597002 h 4662559"/>
              <a:gd name="connsiteX11196" fmla="*/ 3461505 w 3461505"/>
              <a:gd name="connsiteY11196" fmla="*/ 2598016 h 4662559"/>
              <a:gd name="connsiteX11197" fmla="*/ 3461505 w 3461505"/>
              <a:gd name="connsiteY11197" fmla="*/ 1702921 h 4662559"/>
              <a:gd name="connsiteX11198" fmla="*/ 3451276 w 3461505"/>
              <a:gd name="connsiteY11198" fmla="*/ 1673387 h 4662559"/>
              <a:gd name="connsiteX11199" fmla="*/ 3431026 w 3461505"/>
              <a:gd name="connsiteY11199" fmla="*/ 1614920 h 4662559"/>
              <a:gd name="connsiteX11200" fmla="*/ 3391396 w 3461505"/>
              <a:gd name="connsiteY11200" fmla="*/ 1503627 h 4662559"/>
              <a:gd name="connsiteX11201" fmla="*/ 3356357 w 3461505"/>
              <a:gd name="connsiteY11201" fmla="*/ 1395418 h 4662559"/>
              <a:gd name="connsiteX11202" fmla="*/ 3329845 w 3461505"/>
              <a:gd name="connsiteY11202" fmla="*/ 1322583 h 4662559"/>
              <a:gd name="connsiteX11203" fmla="*/ 3305714 w 3461505"/>
              <a:gd name="connsiteY11203" fmla="*/ 1249945 h 4662559"/>
              <a:gd name="connsiteX11204" fmla="*/ 3257453 w 3461505"/>
              <a:gd name="connsiteY11204" fmla="*/ 1104623 h 4662559"/>
              <a:gd name="connsiteX11205" fmla="*/ 3235551 w 3461505"/>
              <a:gd name="connsiteY11205" fmla="*/ 1034877 h 4662559"/>
              <a:gd name="connsiteX11206" fmla="*/ 3213644 w 3461505"/>
              <a:gd name="connsiteY11206" fmla="*/ 965173 h 4662559"/>
              <a:gd name="connsiteX11207" fmla="*/ 3203840 w 3461505"/>
              <a:gd name="connsiteY11207" fmla="*/ 931048 h 4662559"/>
              <a:gd name="connsiteX11208" fmla="*/ 3194035 w 3461505"/>
              <a:gd name="connsiteY11208" fmla="*/ 896968 h 4662559"/>
              <a:gd name="connsiteX11209" fmla="*/ 3186809 w 3461505"/>
              <a:gd name="connsiteY11209" fmla="*/ 878372 h 4662559"/>
              <a:gd name="connsiteX11210" fmla="*/ 3181651 w 3461505"/>
              <a:gd name="connsiteY11210" fmla="*/ 865494 h 4662559"/>
              <a:gd name="connsiteX11211" fmla="*/ 3177950 w 3461505"/>
              <a:gd name="connsiteY11211" fmla="*/ 848520 h 4662559"/>
              <a:gd name="connsiteX11212" fmla="*/ 3174249 w 3461505"/>
              <a:gd name="connsiteY11212" fmla="*/ 831545 h 4662559"/>
              <a:gd name="connsiteX11213" fmla="*/ 3166401 w 3461505"/>
              <a:gd name="connsiteY11213" fmla="*/ 804572 h 4662559"/>
              <a:gd name="connsiteX11214" fmla="*/ 3163146 w 3461505"/>
              <a:gd name="connsiteY11214" fmla="*/ 780642 h 4662559"/>
              <a:gd name="connsiteX11215" fmla="*/ 3179779 w 3461505"/>
              <a:gd name="connsiteY11215" fmla="*/ 826396 h 4662559"/>
              <a:gd name="connsiteX11216" fmla="*/ 3186883 w 3461505"/>
              <a:gd name="connsiteY11216" fmla="*/ 849196 h 4662559"/>
              <a:gd name="connsiteX11217" fmla="*/ 3193990 w 3461505"/>
              <a:gd name="connsiteY11217" fmla="*/ 871997 h 4662559"/>
              <a:gd name="connsiteX11218" fmla="*/ 3212082 w 3461505"/>
              <a:gd name="connsiteY11218" fmla="*/ 933208 h 4662559"/>
              <a:gd name="connsiteX11219" fmla="*/ 3230026 w 3461505"/>
              <a:gd name="connsiteY11219" fmla="*/ 994411 h 4662559"/>
              <a:gd name="connsiteX11220" fmla="*/ 3223496 w 3461505"/>
              <a:gd name="connsiteY11220" fmla="*/ 964663 h 4662559"/>
              <a:gd name="connsiteX11221" fmla="*/ 3220830 w 3461505"/>
              <a:gd name="connsiteY11221" fmla="*/ 952681 h 4662559"/>
              <a:gd name="connsiteX11222" fmla="*/ 3222456 w 3461505"/>
              <a:gd name="connsiteY11222" fmla="*/ 957613 h 4662559"/>
              <a:gd name="connsiteX11223" fmla="*/ 3225012 w 3461505"/>
              <a:gd name="connsiteY11223" fmla="*/ 960569 h 4662559"/>
              <a:gd name="connsiteX11224" fmla="*/ 3207685 w 3461505"/>
              <a:gd name="connsiteY11224" fmla="*/ 906390 h 4662559"/>
              <a:gd name="connsiteX11225" fmla="*/ 3190358 w 3461505"/>
              <a:gd name="connsiteY11225" fmla="*/ 852211 h 4662559"/>
              <a:gd name="connsiteX11226" fmla="*/ 3175501 w 3461505"/>
              <a:gd name="connsiteY11226" fmla="*/ 797993 h 4662559"/>
              <a:gd name="connsiteX11227" fmla="*/ 3165193 w 3461505"/>
              <a:gd name="connsiteY11227" fmla="*/ 748690 h 4662559"/>
              <a:gd name="connsiteX11228" fmla="*/ 3164094 w 3461505"/>
              <a:gd name="connsiteY11228" fmla="*/ 747157 h 4662559"/>
              <a:gd name="connsiteX11229" fmla="*/ 3164823 w 3461505"/>
              <a:gd name="connsiteY11229" fmla="*/ 754472 h 4662559"/>
              <a:gd name="connsiteX11230" fmla="*/ 3162809 w 3461505"/>
              <a:gd name="connsiteY11230" fmla="*/ 748539 h 4662559"/>
              <a:gd name="connsiteX11231" fmla="*/ 3160798 w 3461505"/>
              <a:gd name="connsiteY11231" fmla="*/ 742562 h 4662559"/>
              <a:gd name="connsiteX11232" fmla="*/ 3157166 w 3461505"/>
              <a:gd name="connsiteY11232" fmla="*/ 761886 h 4662559"/>
              <a:gd name="connsiteX11233" fmla="*/ 3156418 w 3461505"/>
              <a:gd name="connsiteY11233" fmla="*/ 754854 h 4662559"/>
              <a:gd name="connsiteX11234" fmla="*/ 3155494 w 3461505"/>
              <a:gd name="connsiteY11234" fmla="*/ 750605 h 4662559"/>
              <a:gd name="connsiteX11235" fmla="*/ 3153467 w 3461505"/>
              <a:gd name="connsiteY11235" fmla="*/ 744889 h 4662559"/>
              <a:gd name="connsiteX11236" fmla="*/ 3150553 w 3461505"/>
              <a:gd name="connsiteY11236" fmla="*/ 743656 h 4662559"/>
              <a:gd name="connsiteX11237" fmla="*/ 3150741 w 3461505"/>
              <a:gd name="connsiteY11237" fmla="*/ 744716 h 4662559"/>
              <a:gd name="connsiteX11238" fmla="*/ 3146313 w 3461505"/>
              <a:gd name="connsiteY11238" fmla="*/ 744434 h 4662559"/>
              <a:gd name="connsiteX11239" fmla="*/ 3144286 w 3461505"/>
              <a:gd name="connsiteY11239" fmla="*/ 738718 h 4662559"/>
              <a:gd name="connsiteX11240" fmla="*/ 3145886 w 3461505"/>
              <a:gd name="connsiteY11240" fmla="*/ 751391 h 4662559"/>
              <a:gd name="connsiteX11241" fmla="*/ 3145243 w 3461505"/>
              <a:gd name="connsiteY11241" fmla="*/ 761128 h 4662559"/>
              <a:gd name="connsiteX11242" fmla="*/ 3153979 w 3461505"/>
              <a:gd name="connsiteY11242" fmla="*/ 793809 h 4662559"/>
              <a:gd name="connsiteX11243" fmla="*/ 3162892 w 3461505"/>
              <a:gd name="connsiteY11243" fmla="*/ 823708 h 4662559"/>
              <a:gd name="connsiteX11244" fmla="*/ 3163070 w 3461505"/>
              <a:gd name="connsiteY11244" fmla="*/ 820926 h 4662559"/>
              <a:gd name="connsiteX11245" fmla="*/ 3170595 w 3461505"/>
              <a:gd name="connsiteY11245" fmla="*/ 853530 h 4662559"/>
              <a:gd name="connsiteX11246" fmla="*/ 3175537 w 3461505"/>
              <a:gd name="connsiteY11246" fmla="*/ 870257 h 4662559"/>
              <a:gd name="connsiteX11247" fmla="*/ 3177706 w 3461505"/>
              <a:gd name="connsiteY11247" fmla="*/ 880540 h 4662559"/>
              <a:gd name="connsiteX11248" fmla="*/ 3176085 w 3461505"/>
              <a:gd name="connsiteY11248" fmla="*/ 877624 h 4662559"/>
              <a:gd name="connsiteX11249" fmla="*/ 3177955 w 3461505"/>
              <a:gd name="connsiteY11249" fmla="*/ 882894 h 4662559"/>
              <a:gd name="connsiteX11250" fmla="*/ 3171680 w 3461505"/>
              <a:gd name="connsiteY11250" fmla="*/ 874551 h 4662559"/>
              <a:gd name="connsiteX11251" fmla="*/ 3182280 w 3461505"/>
              <a:gd name="connsiteY11251" fmla="*/ 933890 h 4662559"/>
              <a:gd name="connsiteX11252" fmla="*/ 3184701 w 3461505"/>
              <a:gd name="connsiteY11252" fmla="*/ 934043 h 4662559"/>
              <a:gd name="connsiteX11253" fmla="*/ 3186027 w 3461505"/>
              <a:gd name="connsiteY11253" fmla="*/ 934128 h 4662559"/>
              <a:gd name="connsiteX11254" fmla="*/ 3186907 w 3461505"/>
              <a:gd name="connsiteY11254" fmla="*/ 936977 h 4662559"/>
              <a:gd name="connsiteX11255" fmla="*/ 3188935 w 3461505"/>
              <a:gd name="connsiteY11255" fmla="*/ 942693 h 4662559"/>
              <a:gd name="connsiteX11256" fmla="*/ 3207030 w 3461505"/>
              <a:gd name="connsiteY11256" fmla="*/ 998318 h 4662559"/>
              <a:gd name="connsiteX11257" fmla="*/ 3222526 w 3461505"/>
              <a:gd name="connsiteY11257" fmla="*/ 1056572 h 4662559"/>
              <a:gd name="connsiteX11258" fmla="*/ 3237668 w 3461505"/>
              <a:gd name="connsiteY11258" fmla="*/ 1102231 h 4662559"/>
              <a:gd name="connsiteX11259" fmla="*/ 3252773 w 3461505"/>
              <a:gd name="connsiteY11259" fmla="*/ 1147888 h 4662559"/>
              <a:gd name="connsiteX11260" fmla="*/ 3282843 w 3461505"/>
              <a:gd name="connsiteY11260" fmla="*/ 1241988 h 4662559"/>
              <a:gd name="connsiteX11261" fmla="*/ 3315100 w 3461505"/>
              <a:gd name="connsiteY11261" fmla="*/ 1339018 h 4662559"/>
              <a:gd name="connsiteX11262" fmla="*/ 3351985 w 3461505"/>
              <a:gd name="connsiteY11262" fmla="*/ 1439139 h 4662559"/>
              <a:gd name="connsiteX11263" fmla="*/ 3315526 w 3461505"/>
              <a:gd name="connsiteY11263" fmla="*/ 1351924 h 4662559"/>
              <a:gd name="connsiteX11264" fmla="*/ 3279600 w 3461505"/>
              <a:gd name="connsiteY11264" fmla="*/ 1256404 h 4662559"/>
              <a:gd name="connsiteX11265" fmla="*/ 3261085 w 3461505"/>
              <a:gd name="connsiteY11265" fmla="*/ 1207911 h 4662559"/>
              <a:gd name="connsiteX11266" fmla="*/ 3242570 w 3461505"/>
              <a:gd name="connsiteY11266" fmla="*/ 1159419 h 4662559"/>
              <a:gd name="connsiteX11267" fmla="*/ 3223929 w 3461505"/>
              <a:gd name="connsiteY11267" fmla="*/ 1112314 h 4662559"/>
              <a:gd name="connsiteX11268" fmla="*/ 3207747 w 3461505"/>
              <a:gd name="connsiteY11268" fmla="*/ 1065366 h 4662559"/>
              <a:gd name="connsiteX11269" fmla="*/ 3182843 w 3461505"/>
              <a:gd name="connsiteY11269" fmla="*/ 1003917 h 4662559"/>
              <a:gd name="connsiteX11270" fmla="*/ 3164594 w 3461505"/>
              <a:gd name="connsiteY11270" fmla="*/ 951273 h 4662559"/>
              <a:gd name="connsiteX11271" fmla="*/ 3146414 w 3461505"/>
              <a:gd name="connsiteY11271" fmla="*/ 897258 h 4662559"/>
              <a:gd name="connsiteX11272" fmla="*/ 3132688 w 3461505"/>
              <a:gd name="connsiteY11272" fmla="*/ 849069 h 4662559"/>
              <a:gd name="connsiteX11273" fmla="*/ 3108277 w 3461505"/>
              <a:gd name="connsiteY11273" fmla="*/ 761222 h 4662559"/>
              <a:gd name="connsiteX11274" fmla="*/ 3088279 w 3461505"/>
              <a:gd name="connsiteY11274" fmla="*/ 679243 h 4662559"/>
              <a:gd name="connsiteX11275" fmla="*/ 3086607 w 3461505"/>
              <a:gd name="connsiteY11275" fmla="*/ 667985 h 4662559"/>
              <a:gd name="connsiteX11276" fmla="*/ 3082550 w 3461505"/>
              <a:gd name="connsiteY11276" fmla="*/ 656574 h 4662559"/>
              <a:gd name="connsiteX11277" fmla="*/ 3082727 w 3461505"/>
              <a:gd name="connsiteY11277" fmla="*/ 653792 h 4662559"/>
              <a:gd name="connsiteX11278" fmla="*/ 3081072 w 3461505"/>
              <a:gd name="connsiteY11278" fmla="*/ 660670 h 4662559"/>
              <a:gd name="connsiteX11279" fmla="*/ 3081988 w 3461505"/>
              <a:gd name="connsiteY11279" fmla="*/ 664847 h 4662559"/>
              <a:gd name="connsiteX11280" fmla="*/ 3080983 w 3461505"/>
              <a:gd name="connsiteY11280" fmla="*/ 662061 h 4662559"/>
              <a:gd name="connsiteX11281" fmla="*/ 3079950 w 3461505"/>
              <a:gd name="connsiteY11281" fmla="*/ 659203 h 4662559"/>
              <a:gd name="connsiteX11282" fmla="*/ 3077654 w 3461505"/>
              <a:gd name="connsiteY11282" fmla="*/ 657660 h 4662559"/>
              <a:gd name="connsiteX11283" fmla="*/ 3075538 w 3461505"/>
              <a:gd name="connsiteY11283" fmla="*/ 653335 h 4662559"/>
              <a:gd name="connsiteX11284" fmla="*/ 3089312 w 3461505"/>
              <a:gd name="connsiteY11284" fmla="*/ 718593 h 4662559"/>
              <a:gd name="connsiteX11285" fmla="*/ 3109900 w 3461505"/>
              <a:gd name="connsiteY11285" fmla="*/ 789611 h 4662559"/>
              <a:gd name="connsiteX11286" fmla="*/ 3105488 w 3461505"/>
              <a:gd name="connsiteY11286" fmla="*/ 783743 h 4662559"/>
              <a:gd name="connsiteX11287" fmla="*/ 3120607 w 3461505"/>
              <a:gd name="connsiteY11287" fmla="*/ 828004 h 4662559"/>
              <a:gd name="connsiteX11288" fmla="*/ 3132985 w 3461505"/>
              <a:gd name="connsiteY11288" fmla="*/ 877679 h 4662559"/>
              <a:gd name="connsiteX11289" fmla="*/ 3119270 w 3461505"/>
              <a:gd name="connsiteY11289" fmla="*/ 848871 h 4662559"/>
              <a:gd name="connsiteX11290" fmla="*/ 3103526 w 3461505"/>
              <a:gd name="connsiteY11290" fmla="*/ 814347 h 4662559"/>
              <a:gd name="connsiteX11291" fmla="*/ 3105732 w 3461505"/>
              <a:gd name="connsiteY11291" fmla="*/ 817281 h 4662559"/>
              <a:gd name="connsiteX11292" fmla="*/ 3107939 w 3461505"/>
              <a:gd name="connsiteY11292" fmla="*/ 820215 h 4662559"/>
              <a:gd name="connsiteX11293" fmla="*/ 3100200 w 3461505"/>
              <a:gd name="connsiteY11293" fmla="*/ 800867 h 4662559"/>
              <a:gd name="connsiteX11294" fmla="*/ 3099812 w 3461505"/>
              <a:gd name="connsiteY11294" fmla="*/ 798769 h 4662559"/>
              <a:gd name="connsiteX11295" fmla="*/ 3097622 w 3461505"/>
              <a:gd name="connsiteY11295" fmla="*/ 794417 h 4662559"/>
              <a:gd name="connsiteX11296" fmla="*/ 3099715 w 3461505"/>
              <a:gd name="connsiteY11296" fmla="*/ 798243 h 4662559"/>
              <a:gd name="connsiteX11297" fmla="*/ 3098533 w 3461505"/>
              <a:gd name="connsiteY11297" fmla="*/ 791857 h 4662559"/>
              <a:gd name="connsiteX11298" fmla="*/ 3098335 w 3461505"/>
              <a:gd name="connsiteY11298" fmla="*/ 783288 h 4662559"/>
              <a:gd name="connsiteX11299" fmla="*/ 3093566 w 3461505"/>
              <a:gd name="connsiteY11299" fmla="*/ 782985 h 4662559"/>
              <a:gd name="connsiteX11300" fmla="*/ 3088050 w 3461505"/>
              <a:gd name="connsiteY11300" fmla="*/ 775651 h 4662559"/>
              <a:gd name="connsiteX11301" fmla="*/ 3082178 w 3461505"/>
              <a:gd name="connsiteY11301" fmla="*/ 773880 h 4662559"/>
              <a:gd name="connsiteX11302" fmla="*/ 3080328 w 3461505"/>
              <a:gd name="connsiteY11302" fmla="*/ 765383 h 4662559"/>
              <a:gd name="connsiteX11303" fmla="*/ 3075559 w 3461505"/>
              <a:gd name="connsiteY11303" fmla="*/ 765079 h 4662559"/>
              <a:gd name="connsiteX11304" fmla="*/ 3072996 w 3461505"/>
              <a:gd name="connsiteY11304" fmla="*/ 767710 h 4662559"/>
              <a:gd name="connsiteX11305" fmla="*/ 3075292 w 3461505"/>
              <a:gd name="connsiteY11305" fmla="*/ 769253 h 4662559"/>
              <a:gd name="connsiteX11306" fmla="*/ 3077587 w 3461505"/>
              <a:gd name="connsiteY11306" fmla="*/ 770795 h 4662559"/>
              <a:gd name="connsiteX11307" fmla="*/ 3077409 w 3461505"/>
              <a:gd name="connsiteY11307" fmla="*/ 773578 h 4662559"/>
              <a:gd name="connsiteX11308" fmla="*/ 3075024 w 3461505"/>
              <a:gd name="connsiteY11308" fmla="*/ 773426 h 4662559"/>
              <a:gd name="connsiteX11309" fmla="*/ 3081999 w 3461505"/>
              <a:gd name="connsiteY11309" fmla="*/ 776663 h 4662559"/>
              <a:gd name="connsiteX11310" fmla="*/ 3080139 w 3461505"/>
              <a:gd name="connsiteY11310" fmla="*/ 787020 h 4662559"/>
              <a:gd name="connsiteX11311" fmla="*/ 3078914 w 3461505"/>
              <a:gd name="connsiteY11311" fmla="*/ 785558 h 4662559"/>
              <a:gd name="connsiteX11312" fmla="*/ 3084897 w 3461505"/>
              <a:gd name="connsiteY11312" fmla="*/ 806179 h 4662559"/>
              <a:gd name="connsiteX11313" fmla="*/ 3086301 w 3461505"/>
              <a:gd name="connsiteY11313" fmla="*/ 821633 h 4662559"/>
              <a:gd name="connsiteX11314" fmla="*/ 3099181 w 3461505"/>
              <a:gd name="connsiteY11314" fmla="*/ 844801 h 4662559"/>
              <a:gd name="connsiteX11315" fmla="*/ 3096796 w 3461505"/>
              <a:gd name="connsiteY11315" fmla="*/ 844649 h 4662559"/>
              <a:gd name="connsiteX11316" fmla="*/ 3096618 w 3461505"/>
              <a:gd name="connsiteY11316" fmla="*/ 847431 h 4662559"/>
              <a:gd name="connsiteX11317" fmla="*/ 3109320 w 3461505"/>
              <a:gd name="connsiteY11317" fmla="*/ 873380 h 4662559"/>
              <a:gd name="connsiteX11318" fmla="*/ 3116684 w 3461505"/>
              <a:gd name="connsiteY11318" fmla="*/ 889213 h 4662559"/>
              <a:gd name="connsiteX11319" fmla="*/ 3124228 w 3461505"/>
              <a:gd name="connsiteY11319" fmla="*/ 902264 h 4662559"/>
              <a:gd name="connsiteX11320" fmla="*/ 3127537 w 3461505"/>
              <a:gd name="connsiteY11320" fmla="*/ 906665 h 4662559"/>
              <a:gd name="connsiteX11321" fmla="*/ 3128819 w 3461505"/>
              <a:gd name="connsiteY11321" fmla="*/ 905349 h 4662559"/>
              <a:gd name="connsiteX11322" fmla="*/ 3144385 w 3461505"/>
              <a:gd name="connsiteY11322" fmla="*/ 942655 h 4662559"/>
              <a:gd name="connsiteX11323" fmla="*/ 3161977 w 3461505"/>
              <a:gd name="connsiteY11323" fmla="*/ 985677 h 4662559"/>
              <a:gd name="connsiteX11324" fmla="*/ 3151393 w 3461505"/>
              <a:gd name="connsiteY11324" fmla="*/ 964052 h 4662559"/>
              <a:gd name="connsiteX11325" fmla="*/ 3140630 w 3461505"/>
              <a:gd name="connsiteY11325" fmla="*/ 945211 h 4662559"/>
              <a:gd name="connsiteX11326" fmla="*/ 3132819 w 3461505"/>
              <a:gd name="connsiteY11326" fmla="*/ 936333 h 4662559"/>
              <a:gd name="connsiteX11327" fmla="*/ 3124248 w 3461505"/>
              <a:gd name="connsiteY11327" fmla="*/ 925312 h 4662559"/>
              <a:gd name="connsiteX11328" fmla="*/ 3119186 w 3461505"/>
              <a:gd name="connsiteY11328" fmla="*/ 922062 h 4662559"/>
              <a:gd name="connsiteX11329" fmla="*/ 3118993 w 3461505"/>
              <a:gd name="connsiteY11329" fmla="*/ 921487 h 4662559"/>
              <a:gd name="connsiteX11330" fmla="*/ 3110696 w 3461505"/>
              <a:gd name="connsiteY11330" fmla="*/ 898610 h 4662559"/>
              <a:gd name="connsiteX11331" fmla="*/ 3104857 w 3461505"/>
              <a:gd name="connsiteY11331" fmla="*/ 875891 h 4662559"/>
              <a:gd name="connsiteX11332" fmla="*/ 3100333 w 3461505"/>
              <a:gd name="connsiteY11332" fmla="*/ 870016 h 4662559"/>
              <a:gd name="connsiteX11333" fmla="*/ 3091110 w 3461505"/>
              <a:gd name="connsiteY11333" fmla="*/ 842890 h 4662559"/>
              <a:gd name="connsiteX11334" fmla="*/ 3081888 w 3461505"/>
              <a:gd name="connsiteY11334" fmla="*/ 815765 h 4662559"/>
              <a:gd name="connsiteX11335" fmla="*/ 3088272 w 3461505"/>
              <a:gd name="connsiteY11335" fmla="*/ 846901 h 4662559"/>
              <a:gd name="connsiteX11336" fmla="*/ 3092272 w 3461505"/>
              <a:gd name="connsiteY11336" fmla="*/ 877884 h 4662559"/>
              <a:gd name="connsiteX11337" fmla="*/ 3088216 w 3461505"/>
              <a:gd name="connsiteY11337" fmla="*/ 866452 h 4662559"/>
              <a:gd name="connsiteX11338" fmla="*/ 3084161 w 3461505"/>
              <a:gd name="connsiteY11338" fmla="*/ 855020 h 4662559"/>
              <a:gd name="connsiteX11339" fmla="*/ 3086305 w 3461505"/>
              <a:gd name="connsiteY11339" fmla="*/ 857872 h 4662559"/>
              <a:gd name="connsiteX11340" fmla="*/ 3084673 w 3461505"/>
              <a:gd name="connsiteY11340" fmla="*/ 853306 h 4662559"/>
              <a:gd name="connsiteX11341" fmla="*/ 3075535 w 3461505"/>
              <a:gd name="connsiteY11341" fmla="*/ 827933 h 4662559"/>
              <a:gd name="connsiteX11342" fmla="*/ 3054906 w 3461505"/>
              <a:gd name="connsiteY11342" fmla="*/ 772147 h 4662559"/>
              <a:gd name="connsiteX11343" fmla="*/ 3051074 w 3461505"/>
              <a:gd name="connsiteY11343" fmla="*/ 760729 h 4662559"/>
              <a:gd name="connsiteX11344" fmla="*/ 3048538 w 3461505"/>
              <a:gd name="connsiteY11344" fmla="*/ 746600 h 4662559"/>
              <a:gd name="connsiteX11345" fmla="*/ 3048891 w 3461505"/>
              <a:gd name="connsiteY11345" fmla="*/ 741090 h 4662559"/>
              <a:gd name="connsiteX11346" fmla="*/ 3033820 w 3461505"/>
              <a:gd name="connsiteY11346" fmla="*/ 706555 h 4662559"/>
              <a:gd name="connsiteX11347" fmla="*/ 3034333 w 3461505"/>
              <a:gd name="connsiteY11347" fmla="*/ 716364 h 4662559"/>
              <a:gd name="connsiteX11348" fmla="*/ 3037230 w 3461505"/>
              <a:gd name="connsiteY11348" fmla="*/ 726326 h 4662559"/>
              <a:gd name="connsiteX11349" fmla="*/ 3032751 w 3461505"/>
              <a:gd name="connsiteY11349" fmla="*/ 723248 h 4662559"/>
              <a:gd name="connsiteX11350" fmla="*/ 3033710 w 3461505"/>
              <a:gd name="connsiteY11350" fmla="*/ 745658 h 4662559"/>
              <a:gd name="connsiteX11351" fmla="*/ 3034696 w 3461505"/>
              <a:gd name="connsiteY11351" fmla="*/ 745720 h 4662559"/>
              <a:gd name="connsiteX11352" fmla="*/ 3035862 w 3461505"/>
              <a:gd name="connsiteY11352" fmla="*/ 743001 h 4662559"/>
              <a:gd name="connsiteX11353" fmla="*/ 3039136 w 3461505"/>
              <a:gd name="connsiteY11353" fmla="*/ 754383 h 4662559"/>
              <a:gd name="connsiteX11354" fmla="*/ 3039945 w 3461505"/>
              <a:gd name="connsiteY11354" fmla="*/ 757228 h 4662559"/>
              <a:gd name="connsiteX11355" fmla="*/ 3036982 w 3461505"/>
              <a:gd name="connsiteY11355" fmla="*/ 757040 h 4662559"/>
              <a:gd name="connsiteX11356" fmla="*/ 3039687 w 3461505"/>
              <a:gd name="connsiteY11356" fmla="*/ 763816 h 4662559"/>
              <a:gd name="connsiteX11357" fmla="*/ 3041895 w 3461505"/>
              <a:gd name="connsiteY11357" fmla="*/ 768526 h 4662559"/>
              <a:gd name="connsiteX11358" fmla="*/ 3043849 w 3461505"/>
              <a:gd name="connsiteY11358" fmla="*/ 774237 h 4662559"/>
              <a:gd name="connsiteX11359" fmla="*/ 3039687 w 3461505"/>
              <a:gd name="connsiteY11359" fmla="*/ 763816 h 4662559"/>
              <a:gd name="connsiteX11360" fmla="*/ 3037847 w 3461505"/>
              <a:gd name="connsiteY11360" fmla="*/ 759888 h 4662559"/>
              <a:gd name="connsiteX11361" fmla="*/ 3021121 w 3461505"/>
              <a:gd name="connsiteY11361" fmla="*/ 733400 h 4662559"/>
              <a:gd name="connsiteX11362" fmla="*/ 3007381 w 3461505"/>
              <a:gd name="connsiteY11362" fmla="*/ 695926 h 4662559"/>
              <a:gd name="connsiteX11363" fmla="*/ 3005235 w 3461505"/>
              <a:gd name="connsiteY11363" fmla="*/ 711023 h 4662559"/>
              <a:gd name="connsiteX11364" fmla="*/ 3007572 w 3461505"/>
              <a:gd name="connsiteY11364" fmla="*/ 728544 h 4662559"/>
              <a:gd name="connsiteX11365" fmla="*/ 2997124 w 3461505"/>
              <a:gd name="connsiteY11365" fmla="*/ 711774 h 4662559"/>
              <a:gd name="connsiteX11366" fmla="*/ 2985812 w 3461505"/>
              <a:gd name="connsiteY11366" fmla="*/ 708523 h 4662559"/>
              <a:gd name="connsiteX11367" fmla="*/ 2993495 w 3461505"/>
              <a:gd name="connsiteY11367" fmla="*/ 729876 h 4662559"/>
              <a:gd name="connsiteX11368" fmla="*/ 3004249 w 3461505"/>
              <a:gd name="connsiteY11368" fmla="*/ 738373 h 4662559"/>
              <a:gd name="connsiteX11369" fmla="*/ 3004711 w 3461505"/>
              <a:gd name="connsiteY11369" fmla="*/ 741262 h 4662559"/>
              <a:gd name="connsiteX11370" fmla="*/ 3004079 w 3461505"/>
              <a:gd name="connsiteY11370" fmla="*/ 747265 h 4662559"/>
              <a:gd name="connsiteX11371" fmla="*/ 3001980 w 3461505"/>
              <a:gd name="connsiteY11371" fmla="*/ 752022 h 4662559"/>
              <a:gd name="connsiteX11372" fmla="*/ 3001233 w 3461505"/>
              <a:gd name="connsiteY11372" fmla="*/ 744989 h 4662559"/>
              <a:gd name="connsiteX11373" fmla="*/ 3000309 w 3461505"/>
              <a:gd name="connsiteY11373" fmla="*/ 740741 h 4662559"/>
              <a:gd name="connsiteX11374" fmla="*/ 2998281 w 3461505"/>
              <a:gd name="connsiteY11374" fmla="*/ 735025 h 4662559"/>
              <a:gd name="connsiteX11375" fmla="*/ 2995367 w 3461505"/>
              <a:gd name="connsiteY11375" fmla="*/ 733792 h 4662559"/>
              <a:gd name="connsiteX11376" fmla="*/ 2995555 w 3461505"/>
              <a:gd name="connsiteY11376" fmla="*/ 734851 h 4662559"/>
              <a:gd name="connsiteX11377" fmla="*/ 2991127 w 3461505"/>
              <a:gd name="connsiteY11377" fmla="*/ 734569 h 4662559"/>
              <a:gd name="connsiteX11378" fmla="*/ 2989099 w 3461505"/>
              <a:gd name="connsiteY11378" fmla="*/ 728853 h 4662559"/>
              <a:gd name="connsiteX11379" fmla="*/ 2990701 w 3461505"/>
              <a:gd name="connsiteY11379" fmla="*/ 741527 h 4662559"/>
              <a:gd name="connsiteX11380" fmla="*/ 2990057 w 3461505"/>
              <a:gd name="connsiteY11380" fmla="*/ 751262 h 4662559"/>
              <a:gd name="connsiteX11381" fmla="*/ 2998793 w 3461505"/>
              <a:gd name="connsiteY11381" fmla="*/ 783944 h 4662559"/>
              <a:gd name="connsiteX11382" fmla="*/ 3007707 w 3461505"/>
              <a:gd name="connsiteY11382" fmla="*/ 813844 h 4662559"/>
              <a:gd name="connsiteX11383" fmla="*/ 3007885 w 3461505"/>
              <a:gd name="connsiteY11383" fmla="*/ 811061 h 4662559"/>
              <a:gd name="connsiteX11384" fmla="*/ 3014774 w 3461505"/>
              <a:gd name="connsiteY11384" fmla="*/ 840911 h 4662559"/>
              <a:gd name="connsiteX11385" fmla="*/ 3013646 w 3461505"/>
              <a:gd name="connsiteY11385" fmla="*/ 844294 h 4662559"/>
              <a:gd name="connsiteX11386" fmla="*/ 3015600 w 3461505"/>
              <a:gd name="connsiteY11386" fmla="*/ 847868 h 4662559"/>
              <a:gd name="connsiteX11387" fmla="*/ 3014248 w 3461505"/>
              <a:gd name="connsiteY11387" fmla="*/ 850576 h 4662559"/>
              <a:gd name="connsiteX11388" fmla="*/ 3012896 w 3461505"/>
              <a:gd name="connsiteY11388" fmla="*/ 853284 h 4662559"/>
              <a:gd name="connsiteX11389" fmla="*/ 3006252 w 3461505"/>
              <a:gd name="connsiteY11389" fmla="*/ 829116 h 4662559"/>
              <a:gd name="connsiteX11390" fmla="*/ 2996726 w 3461505"/>
              <a:gd name="connsiteY11390" fmla="*/ 813146 h 4662559"/>
              <a:gd name="connsiteX11391" fmla="*/ 2986102 w 3461505"/>
              <a:gd name="connsiteY11391" fmla="*/ 777551 h 4662559"/>
              <a:gd name="connsiteX11392" fmla="*/ 2979816 w 3461505"/>
              <a:gd name="connsiteY11392" fmla="*/ 747819 h 4662559"/>
              <a:gd name="connsiteX11393" fmla="*/ 2983758 w 3461505"/>
              <a:gd name="connsiteY11393" fmla="*/ 759243 h 4662559"/>
              <a:gd name="connsiteX11394" fmla="*/ 2987702 w 3461505"/>
              <a:gd name="connsiteY11394" fmla="*/ 770668 h 4662559"/>
              <a:gd name="connsiteX11395" fmla="*/ 2985110 w 3461505"/>
              <a:gd name="connsiteY11395" fmla="*/ 756536 h 4662559"/>
              <a:gd name="connsiteX11396" fmla="*/ 2975655 w 3461505"/>
              <a:gd name="connsiteY11396" fmla="*/ 739173 h 4662559"/>
              <a:gd name="connsiteX11397" fmla="*/ 2975035 w 3461505"/>
              <a:gd name="connsiteY11397" fmla="*/ 730754 h 4662559"/>
              <a:gd name="connsiteX11398" fmla="*/ 2976190 w 3461505"/>
              <a:gd name="connsiteY11398" fmla="*/ 730827 h 4662559"/>
              <a:gd name="connsiteX11399" fmla="*/ 2970256 w 3461505"/>
              <a:gd name="connsiteY11399" fmla="*/ 713688 h 4662559"/>
              <a:gd name="connsiteX11400" fmla="*/ 2961209 w 3461505"/>
              <a:gd name="connsiteY11400" fmla="*/ 701381 h 4662559"/>
              <a:gd name="connsiteX11401" fmla="*/ 2963964 w 3461505"/>
              <a:gd name="connsiteY11401" fmla="*/ 702114 h 4662559"/>
              <a:gd name="connsiteX11402" fmla="*/ 2962724 w 3461505"/>
              <a:gd name="connsiteY11402" fmla="*/ 685274 h 4662559"/>
              <a:gd name="connsiteX11403" fmla="*/ 2960198 w 3461505"/>
              <a:gd name="connsiteY11403" fmla="*/ 687907 h 4662559"/>
              <a:gd name="connsiteX11404" fmla="*/ 2955185 w 3461505"/>
              <a:gd name="connsiteY11404" fmla="*/ 693176 h 4662559"/>
              <a:gd name="connsiteX11405" fmla="*/ 2944378 w 3461505"/>
              <a:gd name="connsiteY11405" fmla="*/ 678521 h 4662559"/>
              <a:gd name="connsiteX11406" fmla="*/ 2933787 w 3461505"/>
              <a:gd name="connsiteY11406" fmla="*/ 661086 h 4662559"/>
              <a:gd name="connsiteX11407" fmla="*/ 2950010 w 3461505"/>
              <a:gd name="connsiteY11407" fmla="*/ 706814 h 4662559"/>
              <a:gd name="connsiteX11408" fmla="*/ 2949118 w 3461505"/>
              <a:gd name="connsiteY11408" fmla="*/ 720726 h 4662559"/>
              <a:gd name="connsiteX11409" fmla="*/ 2952337 w 3461505"/>
              <a:gd name="connsiteY11409" fmla="*/ 726517 h 4662559"/>
              <a:gd name="connsiteX11410" fmla="*/ 2955557 w 3461505"/>
              <a:gd name="connsiteY11410" fmla="*/ 732309 h 4662559"/>
              <a:gd name="connsiteX11411" fmla="*/ 2962477 w 3461505"/>
              <a:gd name="connsiteY11411" fmla="*/ 755098 h 4662559"/>
              <a:gd name="connsiteX11412" fmla="*/ 2969396 w 3461505"/>
              <a:gd name="connsiteY11412" fmla="*/ 777886 h 4662559"/>
              <a:gd name="connsiteX11413" fmla="*/ 2964449 w 3461505"/>
              <a:gd name="connsiteY11413" fmla="*/ 780365 h 4662559"/>
              <a:gd name="connsiteX11414" fmla="*/ 2961092 w 3461505"/>
              <a:gd name="connsiteY11414" fmla="*/ 780151 h 4662559"/>
              <a:gd name="connsiteX11415" fmla="*/ 2960760 w 3461505"/>
              <a:gd name="connsiteY11415" fmla="*/ 778955 h 4662559"/>
              <a:gd name="connsiteX11416" fmla="*/ 2960961 w 3461505"/>
              <a:gd name="connsiteY11416" fmla="*/ 778747 h 4662559"/>
              <a:gd name="connsiteX11417" fmla="*/ 2962422 w 3461505"/>
              <a:gd name="connsiteY11417" fmla="*/ 774649 h 4662559"/>
              <a:gd name="connsiteX11418" fmla="*/ 2959511 w 3461505"/>
              <a:gd name="connsiteY11418" fmla="*/ 774464 h 4662559"/>
              <a:gd name="connsiteX11419" fmla="*/ 2953092 w 3461505"/>
              <a:gd name="connsiteY11419" fmla="*/ 751357 h 4662559"/>
              <a:gd name="connsiteX11420" fmla="*/ 2949028 w 3461505"/>
              <a:gd name="connsiteY11420" fmla="*/ 734697 h 4662559"/>
              <a:gd name="connsiteX11421" fmla="*/ 2952638 w 3461505"/>
              <a:gd name="connsiteY11421" fmla="*/ 740505 h 4662559"/>
              <a:gd name="connsiteX11422" fmla="*/ 2951714 w 3461505"/>
              <a:gd name="connsiteY11422" fmla="*/ 736255 h 4662559"/>
              <a:gd name="connsiteX11423" fmla="*/ 2946555 w 3461505"/>
              <a:gd name="connsiteY11423" fmla="*/ 723356 h 4662559"/>
              <a:gd name="connsiteX11424" fmla="*/ 2946694 w 3461505"/>
              <a:gd name="connsiteY11424" fmla="*/ 725130 h 4662559"/>
              <a:gd name="connsiteX11425" fmla="*/ 2933093 w 3461505"/>
              <a:gd name="connsiteY11425" fmla="*/ 669378 h 4662559"/>
              <a:gd name="connsiteX11426" fmla="*/ 2931422 w 3461505"/>
              <a:gd name="connsiteY11426" fmla="*/ 658120 h 4662559"/>
              <a:gd name="connsiteX11427" fmla="*/ 2927364 w 3461505"/>
              <a:gd name="connsiteY11427" fmla="*/ 646710 h 4662559"/>
              <a:gd name="connsiteX11428" fmla="*/ 2927541 w 3461505"/>
              <a:gd name="connsiteY11428" fmla="*/ 643927 h 4662559"/>
              <a:gd name="connsiteX11429" fmla="*/ 2925886 w 3461505"/>
              <a:gd name="connsiteY11429" fmla="*/ 650805 h 4662559"/>
              <a:gd name="connsiteX11430" fmla="*/ 2926802 w 3461505"/>
              <a:gd name="connsiteY11430" fmla="*/ 654983 h 4662559"/>
              <a:gd name="connsiteX11431" fmla="*/ 2925797 w 3461505"/>
              <a:gd name="connsiteY11431" fmla="*/ 652197 h 4662559"/>
              <a:gd name="connsiteX11432" fmla="*/ 2924764 w 3461505"/>
              <a:gd name="connsiteY11432" fmla="*/ 649338 h 4662559"/>
              <a:gd name="connsiteX11433" fmla="*/ 2922470 w 3461505"/>
              <a:gd name="connsiteY11433" fmla="*/ 647795 h 4662559"/>
              <a:gd name="connsiteX11434" fmla="*/ 2920351 w 3461505"/>
              <a:gd name="connsiteY11434" fmla="*/ 643471 h 4662559"/>
              <a:gd name="connsiteX11435" fmla="*/ 2934126 w 3461505"/>
              <a:gd name="connsiteY11435" fmla="*/ 708728 h 4662559"/>
              <a:gd name="connsiteX11436" fmla="*/ 2945375 w 3461505"/>
              <a:gd name="connsiteY11436" fmla="*/ 747528 h 4662559"/>
              <a:gd name="connsiteX11437" fmla="*/ 2938510 w 3461505"/>
              <a:gd name="connsiteY11437" fmla="*/ 736813 h 4662559"/>
              <a:gd name="connsiteX11438" fmla="*/ 2936810 w 3461505"/>
              <a:gd name="connsiteY11438" fmla="*/ 725989 h 4662559"/>
              <a:gd name="connsiteX11439" fmla="*/ 2934914 w 3461505"/>
              <a:gd name="connsiteY11439" fmla="*/ 718208 h 4662559"/>
              <a:gd name="connsiteX11440" fmla="*/ 2927468 w 3461505"/>
              <a:gd name="connsiteY11440" fmla="*/ 703636 h 4662559"/>
              <a:gd name="connsiteX11441" fmla="*/ 2919368 w 3461505"/>
              <a:gd name="connsiteY11441" fmla="*/ 699279 h 4662559"/>
              <a:gd name="connsiteX11442" fmla="*/ 2924917 w 3461505"/>
              <a:gd name="connsiteY11442" fmla="*/ 724774 h 4662559"/>
              <a:gd name="connsiteX11443" fmla="*/ 2928494 w 3461505"/>
              <a:gd name="connsiteY11443" fmla="*/ 725002 h 4662559"/>
              <a:gd name="connsiteX11444" fmla="*/ 2929686 w 3461505"/>
              <a:gd name="connsiteY11444" fmla="*/ 725077 h 4662559"/>
              <a:gd name="connsiteX11445" fmla="*/ 2931714 w 3461505"/>
              <a:gd name="connsiteY11445" fmla="*/ 730793 h 4662559"/>
              <a:gd name="connsiteX11446" fmla="*/ 2929507 w 3461505"/>
              <a:gd name="connsiteY11446" fmla="*/ 727860 h 4662559"/>
              <a:gd name="connsiteX11447" fmla="*/ 2938290 w 3461505"/>
              <a:gd name="connsiteY11447" fmla="*/ 773000 h 4662559"/>
              <a:gd name="connsiteX11448" fmla="*/ 2932864 w 3461505"/>
              <a:gd name="connsiteY11448" fmla="*/ 765786 h 4662559"/>
              <a:gd name="connsiteX11449" fmla="*/ 2926992 w 3461505"/>
              <a:gd name="connsiteY11449" fmla="*/ 764015 h 4662559"/>
              <a:gd name="connsiteX11450" fmla="*/ 2925143 w 3461505"/>
              <a:gd name="connsiteY11450" fmla="*/ 755517 h 4662559"/>
              <a:gd name="connsiteX11451" fmla="*/ 2920374 w 3461505"/>
              <a:gd name="connsiteY11451" fmla="*/ 755215 h 4662559"/>
              <a:gd name="connsiteX11452" fmla="*/ 2917812 w 3461505"/>
              <a:gd name="connsiteY11452" fmla="*/ 757845 h 4662559"/>
              <a:gd name="connsiteX11453" fmla="*/ 2920106 w 3461505"/>
              <a:gd name="connsiteY11453" fmla="*/ 759388 h 4662559"/>
              <a:gd name="connsiteX11454" fmla="*/ 2922401 w 3461505"/>
              <a:gd name="connsiteY11454" fmla="*/ 760931 h 4662559"/>
              <a:gd name="connsiteX11455" fmla="*/ 2922224 w 3461505"/>
              <a:gd name="connsiteY11455" fmla="*/ 763713 h 4662559"/>
              <a:gd name="connsiteX11456" fmla="*/ 2919839 w 3461505"/>
              <a:gd name="connsiteY11456" fmla="*/ 763562 h 4662559"/>
              <a:gd name="connsiteX11457" fmla="*/ 2926814 w 3461505"/>
              <a:gd name="connsiteY11457" fmla="*/ 766798 h 4662559"/>
              <a:gd name="connsiteX11458" fmla="*/ 2924953 w 3461505"/>
              <a:gd name="connsiteY11458" fmla="*/ 777156 h 4662559"/>
              <a:gd name="connsiteX11459" fmla="*/ 2923728 w 3461505"/>
              <a:gd name="connsiteY11459" fmla="*/ 775694 h 4662559"/>
              <a:gd name="connsiteX11460" fmla="*/ 2929711 w 3461505"/>
              <a:gd name="connsiteY11460" fmla="*/ 796315 h 4662559"/>
              <a:gd name="connsiteX11461" fmla="*/ 2931114 w 3461505"/>
              <a:gd name="connsiteY11461" fmla="*/ 811769 h 4662559"/>
              <a:gd name="connsiteX11462" fmla="*/ 2943995 w 3461505"/>
              <a:gd name="connsiteY11462" fmla="*/ 834935 h 4662559"/>
              <a:gd name="connsiteX11463" fmla="*/ 2941610 w 3461505"/>
              <a:gd name="connsiteY11463" fmla="*/ 834785 h 4662559"/>
              <a:gd name="connsiteX11464" fmla="*/ 2941433 w 3461505"/>
              <a:gd name="connsiteY11464" fmla="*/ 837567 h 4662559"/>
              <a:gd name="connsiteX11465" fmla="*/ 2946898 w 3461505"/>
              <a:gd name="connsiteY11465" fmla="*/ 848733 h 4662559"/>
              <a:gd name="connsiteX11466" fmla="*/ 2947803 w 3461505"/>
              <a:gd name="connsiteY11466" fmla="*/ 853336 h 4662559"/>
              <a:gd name="connsiteX11467" fmla="*/ 2953246 w 3461505"/>
              <a:gd name="connsiteY11467" fmla="*/ 882479 h 4662559"/>
              <a:gd name="connsiteX11468" fmla="*/ 2952928 w 3461505"/>
              <a:gd name="connsiteY11468" fmla="*/ 881598 h 4662559"/>
              <a:gd name="connsiteX11469" fmla="*/ 2949671 w 3461505"/>
              <a:gd name="connsiteY11469" fmla="*/ 866027 h 4662559"/>
              <a:gd name="connsiteX11470" fmla="*/ 2945147 w 3461505"/>
              <a:gd name="connsiteY11470" fmla="*/ 860151 h 4662559"/>
              <a:gd name="connsiteX11471" fmla="*/ 2935925 w 3461505"/>
              <a:gd name="connsiteY11471" fmla="*/ 833026 h 4662559"/>
              <a:gd name="connsiteX11472" fmla="*/ 2926703 w 3461505"/>
              <a:gd name="connsiteY11472" fmla="*/ 805901 h 4662559"/>
              <a:gd name="connsiteX11473" fmla="*/ 2933087 w 3461505"/>
              <a:gd name="connsiteY11473" fmla="*/ 837037 h 4662559"/>
              <a:gd name="connsiteX11474" fmla="*/ 2937087 w 3461505"/>
              <a:gd name="connsiteY11474" fmla="*/ 868020 h 4662559"/>
              <a:gd name="connsiteX11475" fmla="*/ 2933031 w 3461505"/>
              <a:gd name="connsiteY11475" fmla="*/ 856588 h 4662559"/>
              <a:gd name="connsiteX11476" fmla="*/ 2928976 w 3461505"/>
              <a:gd name="connsiteY11476" fmla="*/ 845155 h 4662559"/>
              <a:gd name="connsiteX11477" fmla="*/ 2931120 w 3461505"/>
              <a:gd name="connsiteY11477" fmla="*/ 848007 h 4662559"/>
              <a:gd name="connsiteX11478" fmla="*/ 2929488 w 3461505"/>
              <a:gd name="connsiteY11478" fmla="*/ 843442 h 4662559"/>
              <a:gd name="connsiteX11479" fmla="*/ 2920348 w 3461505"/>
              <a:gd name="connsiteY11479" fmla="*/ 818068 h 4662559"/>
              <a:gd name="connsiteX11480" fmla="*/ 2899720 w 3461505"/>
              <a:gd name="connsiteY11480" fmla="*/ 762282 h 4662559"/>
              <a:gd name="connsiteX11481" fmla="*/ 2895888 w 3461505"/>
              <a:gd name="connsiteY11481" fmla="*/ 750865 h 4662559"/>
              <a:gd name="connsiteX11482" fmla="*/ 2893352 w 3461505"/>
              <a:gd name="connsiteY11482" fmla="*/ 736735 h 4662559"/>
              <a:gd name="connsiteX11483" fmla="*/ 2893705 w 3461505"/>
              <a:gd name="connsiteY11483" fmla="*/ 731226 h 4662559"/>
              <a:gd name="connsiteX11484" fmla="*/ 2878635 w 3461505"/>
              <a:gd name="connsiteY11484" fmla="*/ 696689 h 4662559"/>
              <a:gd name="connsiteX11485" fmla="*/ 2879146 w 3461505"/>
              <a:gd name="connsiteY11485" fmla="*/ 706500 h 4662559"/>
              <a:gd name="connsiteX11486" fmla="*/ 2882044 w 3461505"/>
              <a:gd name="connsiteY11486" fmla="*/ 716461 h 4662559"/>
              <a:gd name="connsiteX11487" fmla="*/ 2877565 w 3461505"/>
              <a:gd name="connsiteY11487" fmla="*/ 713383 h 4662559"/>
              <a:gd name="connsiteX11488" fmla="*/ 2878524 w 3461505"/>
              <a:gd name="connsiteY11488" fmla="*/ 735793 h 4662559"/>
              <a:gd name="connsiteX11489" fmla="*/ 2879510 w 3461505"/>
              <a:gd name="connsiteY11489" fmla="*/ 735856 h 4662559"/>
              <a:gd name="connsiteX11490" fmla="*/ 2880676 w 3461505"/>
              <a:gd name="connsiteY11490" fmla="*/ 733136 h 4662559"/>
              <a:gd name="connsiteX11491" fmla="*/ 2883950 w 3461505"/>
              <a:gd name="connsiteY11491" fmla="*/ 744518 h 4662559"/>
              <a:gd name="connsiteX11492" fmla="*/ 2884758 w 3461505"/>
              <a:gd name="connsiteY11492" fmla="*/ 747364 h 4662559"/>
              <a:gd name="connsiteX11493" fmla="*/ 2881796 w 3461505"/>
              <a:gd name="connsiteY11493" fmla="*/ 747174 h 4662559"/>
              <a:gd name="connsiteX11494" fmla="*/ 2884501 w 3461505"/>
              <a:gd name="connsiteY11494" fmla="*/ 753950 h 4662559"/>
              <a:gd name="connsiteX11495" fmla="*/ 2886710 w 3461505"/>
              <a:gd name="connsiteY11495" fmla="*/ 758662 h 4662559"/>
              <a:gd name="connsiteX11496" fmla="*/ 2888664 w 3461505"/>
              <a:gd name="connsiteY11496" fmla="*/ 764372 h 4662559"/>
              <a:gd name="connsiteX11497" fmla="*/ 2884501 w 3461505"/>
              <a:gd name="connsiteY11497" fmla="*/ 753950 h 4662559"/>
              <a:gd name="connsiteX11498" fmla="*/ 2882661 w 3461505"/>
              <a:gd name="connsiteY11498" fmla="*/ 750023 h 4662559"/>
              <a:gd name="connsiteX11499" fmla="*/ 2865935 w 3461505"/>
              <a:gd name="connsiteY11499" fmla="*/ 723535 h 4662559"/>
              <a:gd name="connsiteX11500" fmla="*/ 2852194 w 3461505"/>
              <a:gd name="connsiteY11500" fmla="*/ 686061 h 4662559"/>
              <a:gd name="connsiteX11501" fmla="*/ 2850048 w 3461505"/>
              <a:gd name="connsiteY11501" fmla="*/ 701159 h 4662559"/>
              <a:gd name="connsiteX11502" fmla="*/ 2852387 w 3461505"/>
              <a:gd name="connsiteY11502" fmla="*/ 718680 h 4662559"/>
              <a:gd name="connsiteX11503" fmla="*/ 2848895 w 3461505"/>
              <a:gd name="connsiteY11503" fmla="*/ 713075 h 4662559"/>
              <a:gd name="connsiteX11504" fmla="*/ 2845229 w 3461505"/>
              <a:gd name="connsiteY11504" fmla="*/ 698682 h 4662559"/>
              <a:gd name="connsiteX11505" fmla="*/ 2844702 w 3461505"/>
              <a:gd name="connsiteY11505" fmla="*/ 706344 h 4662559"/>
              <a:gd name="connsiteX11506" fmla="*/ 2841939 w 3461505"/>
              <a:gd name="connsiteY11506" fmla="*/ 701909 h 4662559"/>
              <a:gd name="connsiteX11507" fmla="*/ 2839400 w 3461505"/>
              <a:gd name="connsiteY11507" fmla="*/ 701179 h 4662559"/>
              <a:gd name="connsiteX11508" fmla="*/ 2837510 w 3461505"/>
              <a:gd name="connsiteY11508" fmla="*/ 688484 h 4662559"/>
              <a:gd name="connsiteX11509" fmla="*/ 2835321 w 3461505"/>
              <a:gd name="connsiteY11509" fmla="*/ 673780 h 4662559"/>
              <a:gd name="connsiteX11510" fmla="*/ 2831185 w 3461505"/>
              <a:gd name="connsiteY11510" fmla="*/ 642980 h 4662559"/>
              <a:gd name="connsiteX11511" fmla="*/ 2827050 w 3461505"/>
              <a:gd name="connsiteY11511" fmla="*/ 612180 h 4662559"/>
              <a:gd name="connsiteX11512" fmla="*/ 2822211 w 3461505"/>
              <a:gd name="connsiteY11512" fmla="*/ 551359 h 4662559"/>
              <a:gd name="connsiteX11513" fmla="*/ 2820520 w 3461505"/>
              <a:gd name="connsiteY11513" fmla="*/ 499736 h 4662559"/>
              <a:gd name="connsiteX11514" fmla="*/ 2824340 w 3461505"/>
              <a:gd name="connsiteY11514" fmla="*/ 477765 h 4662559"/>
              <a:gd name="connsiteX11515" fmla="*/ 2826159 w 3461505"/>
              <a:gd name="connsiteY11515" fmla="*/ 495256 h 4662559"/>
              <a:gd name="connsiteX11516" fmla="*/ 2826833 w 3461505"/>
              <a:gd name="connsiteY11516" fmla="*/ 505349 h 4662559"/>
              <a:gd name="connsiteX11517" fmla="*/ 2827500 w 3461505"/>
              <a:gd name="connsiteY11517" fmla="*/ 515486 h 4662559"/>
              <a:gd name="connsiteX11518" fmla="*/ 2829064 w 3461505"/>
              <a:gd name="connsiteY11518" fmla="*/ 541427 h 4662559"/>
              <a:gd name="connsiteX11519" fmla="*/ 2830620 w 3461505"/>
              <a:gd name="connsiteY11519" fmla="*/ 567412 h 4662559"/>
              <a:gd name="connsiteX11520" fmla="*/ 2830716 w 3461505"/>
              <a:gd name="connsiteY11520" fmla="*/ 538915 h 4662559"/>
              <a:gd name="connsiteX11521" fmla="*/ 2831860 w 3461505"/>
              <a:gd name="connsiteY11521" fmla="*/ 546311 h 4662559"/>
              <a:gd name="connsiteX11522" fmla="*/ 2833488 w 3461505"/>
              <a:gd name="connsiteY11522" fmla="*/ 550923 h 4662559"/>
              <a:gd name="connsiteX11523" fmla="*/ 2832385 w 3461505"/>
              <a:gd name="connsiteY11523" fmla="*/ 529321 h 4662559"/>
              <a:gd name="connsiteX11524" fmla="*/ 2831759 w 3461505"/>
              <a:gd name="connsiteY11524" fmla="*/ 504979 h 4662559"/>
              <a:gd name="connsiteX11525" fmla="*/ 2830845 w 3461505"/>
              <a:gd name="connsiteY11525" fmla="*/ 496256 h 4662559"/>
              <a:gd name="connsiteX11526" fmla="*/ 2830868 w 3461505"/>
              <a:gd name="connsiteY11526" fmla="*/ 489131 h 4662559"/>
              <a:gd name="connsiteX11527" fmla="*/ 2830417 w 3461505"/>
              <a:gd name="connsiteY11527" fmla="*/ 484749 h 4662559"/>
              <a:gd name="connsiteX11528" fmla="*/ 2831152 w 3461505"/>
              <a:gd name="connsiteY11528" fmla="*/ 473534 h 4662559"/>
              <a:gd name="connsiteX11529" fmla="*/ 2831886 w 3461505"/>
              <a:gd name="connsiteY11529" fmla="*/ 462319 h 4662559"/>
              <a:gd name="connsiteX11530" fmla="*/ 2831411 w 3461505"/>
              <a:gd name="connsiteY11530" fmla="*/ 465060 h 4662559"/>
              <a:gd name="connsiteX11531" fmla="*/ 2830477 w 3461505"/>
              <a:gd name="connsiteY11531" fmla="*/ 463440 h 4662559"/>
              <a:gd name="connsiteX11532" fmla="*/ 2829544 w 3461505"/>
              <a:gd name="connsiteY11532" fmla="*/ 461819 h 4662559"/>
              <a:gd name="connsiteX11533" fmla="*/ 2822950 w 3461505"/>
              <a:gd name="connsiteY11533" fmla="*/ 471783 h 4662559"/>
              <a:gd name="connsiteX11534" fmla="*/ 2821267 w 3461505"/>
              <a:gd name="connsiteY11534" fmla="*/ 465624 h 4662559"/>
              <a:gd name="connsiteX11535" fmla="*/ 2818741 w 3461505"/>
              <a:gd name="connsiteY11535" fmla="*/ 468041 h 4662559"/>
              <a:gd name="connsiteX11536" fmla="*/ 2819694 w 3461505"/>
              <a:gd name="connsiteY11536" fmla="*/ 462559 h 4662559"/>
              <a:gd name="connsiteX11537" fmla="*/ 2816874 w 3461505"/>
              <a:gd name="connsiteY11537" fmla="*/ 464800 h 4662559"/>
              <a:gd name="connsiteX11538" fmla="*/ 2817352 w 3461505"/>
              <a:gd name="connsiteY11538" fmla="*/ 462059 h 4662559"/>
              <a:gd name="connsiteX11539" fmla="*/ 2815227 w 3461505"/>
              <a:gd name="connsiteY11539" fmla="*/ 467291 h 4662559"/>
              <a:gd name="connsiteX11540" fmla="*/ 2810759 w 3461505"/>
              <a:gd name="connsiteY11540" fmla="*/ 472023 h 4662559"/>
              <a:gd name="connsiteX11541" fmla="*/ 2810830 w 3461505"/>
              <a:gd name="connsiteY11541" fmla="*/ 485586 h 4662559"/>
              <a:gd name="connsiteX11542" fmla="*/ 2810901 w 3461505"/>
              <a:gd name="connsiteY11542" fmla="*/ 499149 h 4662559"/>
              <a:gd name="connsiteX11543" fmla="*/ 2813750 w 3461505"/>
              <a:gd name="connsiteY11543" fmla="*/ 496737 h 4662559"/>
              <a:gd name="connsiteX11544" fmla="*/ 2811226 w 3461505"/>
              <a:gd name="connsiteY11544" fmla="*/ 511256 h 4662559"/>
              <a:gd name="connsiteX11545" fmla="*/ 2811074 w 3461505"/>
              <a:gd name="connsiteY11545" fmla="*/ 526104 h 4662559"/>
              <a:gd name="connsiteX11546" fmla="*/ 2808731 w 3461505"/>
              <a:gd name="connsiteY11546" fmla="*/ 525604 h 4662559"/>
              <a:gd name="connsiteX11547" fmla="*/ 2808968 w 3461505"/>
              <a:gd name="connsiteY11547" fmla="*/ 524234 h 4662559"/>
              <a:gd name="connsiteX11548" fmla="*/ 2806864 w 3461505"/>
              <a:gd name="connsiteY11548" fmla="*/ 522363 h 4662559"/>
              <a:gd name="connsiteX11549" fmla="*/ 2800230 w 3461505"/>
              <a:gd name="connsiteY11549" fmla="*/ 546533 h 4662559"/>
              <a:gd name="connsiteX11550" fmla="*/ 2807260 w 3461505"/>
              <a:gd name="connsiteY11550" fmla="*/ 548033 h 4662559"/>
              <a:gd name="connsiteX11551" fmla="*/ 2805268 w 3461505"/>
              <a:gd name="connsiteY11551" fmla="*/ 549007 h 4662559"/>
              <a:gd name="connsiteX11552" fmla="*/ 2803276 w 3461505"/>
              <a:gd name="connsiteY11552" fmla="*/ 549981 h 4662559"/>
              <a:gd name="connsiteX11553" fmla="*/ 2806792 w 3461505"/>
              <a:gd name="connsiteY11553" fmla="*/ 550731 h 4662559"/>
              <a:gd name="connsiteX11554" fmla="*/ 2806576 w 3461505"/>
              <a:gd name="connsiteY11554" fmla="*/ 572919 h 4662559"/>
              <a:gd name="connsiteX11555" fmla="*/ 2805895 w 3461505"/>
              <a:gd name="connsiteY11555" fmla="*/ 597803 h 4662559"/>
              <a:gd name="connsiteX11556" fmla="*/ 2810375 w 3461505"/>
              <a:gd name="connsiteY11556" fmla="*/ 634917 h 4662559"/>
              <a:gd name="connsiteX11557" fmla="*/ 2814855 w 3461505"/>
              <a:gd name="connsiteY11557" fmla="*/ 672032 h 4662559"/>
              <a:gd name="connsiteX11558" fmla="*/ 2816267 w 3461505"/>
              <a:gd name="connsiteY11558" fmla="*/ 677885 h 4662559"/>
              <a:gd name="connsiteX11559" fmla="*/ 2813251 w 3461505"/>
              <a:gd name="connsiteY11559" fmla="*/ 667291 h 4662559"/>
              <a:gd name="connsiteX11560" fmla="*/ 2810234 w 3461505"/>
              <a:gd name="connsiteY11560" fmla="*/ 656697 h 4662559"/>
              <a:gd name="connsiteX11561" fmla="*/ 2809648 w 3461505"/>
              <a:gd name="connsiteY11561" fmla="*/ 656572 h 4662559"/>
              <a:gd name="connsiteX11562" fmla="*/ 2809401 w 3461505"/>
              <a:gd name="connsiteY11562" fmla="*/ 653178 h 4662559"/>
              <a:gd name="connsiteX11563" fmla="*/ 2808644 w 3461505"/>
              <a:gd name="connsiteY11563" fmla="*/ 656357 h 4662559"/>
              <a:gd name="connsiteX11564" fmla="*/ 2807889 w 3461505"/>
              <a:gd name="connsiteY11564" fmla="*/ 656196 h 4662559"/>
              <a:gd name="connsiteX11565" fmla="*/ 2808280 w 3461505"/>
              <a:gd name="connsiteY11565" fmla="*/ 657883 h 4662559"/>
              <a:gd name="connsiteX11566" fmla="*/ 2806125 w 3461505"/>
              <a:gd name="connsiteY11566" fmla="*/ 666938 h 4662559"/>
              <a:gd name="connsiteX11567" fmla="*/ 2808934 w 3461505"/>
              <a:gd name="connsiteY11567" fmla="*/ 671065 h 4662559"/>
              <a:gd name="connsiteX11568" fmla="*/ 2809884 w 3461505"/>
              <a:gd name="connsiteY11568" fmla="*/ 676387 h 4662559"/>
              <a:gd name="connsiteX11569" fmla="*/ 2807922 w 3461505"/>
              <a:gd name="connsiteY11569" fmla="*/ 676263 h 4662559"/>
              <a:gd name="connsiteX11570" fmla="*/ 2812356 w 3461505"/>
              <a:gd name="connsiteY11570" fmla="*/ 690249 h 4662559"/>
              <a:gd name="connsiteX11571" fmla="*/ 2814686 w 3461505"/>
              <a:gd name="connsiteY11571" fmla="*/ 703303 h 4662559"/>
              <a:gd name="connsiteX11572" fmla="*/ 2813296 w 3461505"/>
              <a:gd name="connsiteY11572" fmla="*/ 701411 h 4662559"/>
              <a:gd name="connsiteX11573" fmla="*/ 2809436 w 3461505"/>
              <a:gd name="connsiteY11573" fmla="*/ 689220 h 4662559"/>
              <a:gd name="connsiteX11574" fmla="*/ 2808201 w 3461505"/>
              <a:gd name="connsiteY11574" fmla="*/ 684414 h 4662559"/>
              <a:gd name="connsiteX11575" fmla="*/ 2807538 w 3461505"/>
              <a:gd name="connsiteY11575" fmla="*/ 675409 h 4662559"/>
              <a:gd name="connsiteX11576" fmla="*/ 2806236 w 3461505"/>
              <a:gd name="connsiteY11576" fmla="*/ 676766 h 4662559"/>
              <a:gd name="connsiteX11577" fmla="*/ 2803639 w 3461505"/>
              <a:gd name="connsiteY11577" fmla="*/ 666661 h 4662559"/>
              <a:gd name="connsiteX11578" fmla="*/ 2802032 w 3461505"/>
              <a:gd name="connsiteY11578" fmla="*/ 654946 h 4662559"/>
              <a:gd name="connsiteX11579" fmla="*/ 2798081 w 3461505"/>
              <a:gd name="connsiteY11579" fmla="*/ 642731 h 4662559"/>
              <a:gd name="connsiteX11580" fmla="*/ 2793911 w 3461505"/>
              <a:gd name="connsiteY11580" fmla="*/ 624784 h 4662559"/>
              <a:gd name="connsiteX11581" fmla="*/ 2790219 w 3461505"/>
              <a:gd name="connsiteY11581" fmla="*/ 604095 h 4662559"/>
              <a:gd name="connsiteX11582" fmla="*/ 2777691 w 3461505"/>
              <a:gd name="connsiteY11582" fmla="*/ 557356 h 4662559"/>
              <a:gd name="connsiteX11583" fmla="*/ 2776881 w 3461505"/>
              <a:gd name="connsiteY11583" fmla="*/ 513119 h 4662559"/>
              <a:gd name="connsiteX11584" fmla="*/ 2776981 w 3461505"/>
              <a:gd name="connsiteY11584" fmla="*/ 477604 h 4662559"/>
              <a:gd name="connsiteX11585" fmla="*/ 2777083 w 3461505"/>
              <a:gd name="connsiteY11585" fmla="*/ 442090 h 4662559"/>
              <a:gd name="connsiteX11586" fmla="*/ 2778512 w 3461505"/>
              <a:gd name="connsiteY11586" fmla="*/ 433867 h 4662559"/>
              <a:gd name="connsiteX11587" fmla="*/ 2776951 w 3461505"/>
              <a:gd name="connsiteY11587" fmla="*/ 433533 h 4662559"/>
              <a:gd name="connsiteX11588" fmla="*/ 2775932 w 3461505"/>
              <a:gd name="connsiteY11588" fmla="*/ 434738 h 4662559"/>
              <a:gd name="connsiteX11589" fmla="*/ 2775216 w 3461505"/>
              <a:gd name="connsiteY11589" fmla="*/ 438848 h 4662559"/>
              <a:gd name="connsiteX11590" fmla="*/ 2773827 w 3461505"/>
              <a:gd name="connsiteY11590" fmla="*/ 432866 h 4662559"/>
              <a:gd name="connsiteX11591" fmla="*/ 2768822 w 3461505"/>
              <a:gd name="connsiteY11591" fmla="*/ 461648 h 4662559"/>
              <a:gd name="connsiteX11592" fmla="*/ 2768502 w 3461505"/>
              <a:gd name="connsiteY11592" fmla="*/ 491430 h 4662559"/>
              <a:gd name="connsiteX11593" fmla="*/ 2766636 w 3461505"/>
              <a:gd name="connsiteY11593" fmla="*/ 488189 h 4662559"/>
              <a:gd name="connsiteX11594" fmla="*/ 2767986 w 3461505"/>
              <a:gd name="connsiteY11594" fmla="*/ 508377 h 4662559"/>
              <a:gd name="connsiteX11595" fmla="*/ 2768897 w 3461505"/>
              <a:gd name="connsiteY11595" fmla="*/ 517100 h 4662559"/>
              <a:gd name="connsiteX11596" fmla="*/ 2768877 w 3461505"/>
              <a:gd name="connsiteY11596" fmla="*/ 524203 h 4662559"/>
              <a:gd name="connsiteX11597" fmla="*/ 2769334 w 3461505"/>
              <a:gd name="connsiteY11597" fmla="*/ 528564 h 4662559"/>
              <a:gd name="connsiteX11598" fmla="*/ 2758612 w 3461505"/>
              <a:gd name="connsiteY11598" fmla="*/ 506376 h 4662559"/>
              <a:gd name="connsiteX11599" fmla="*/ 2755594 w 3461505"/>
              <a:gd name="connsiteY11599" fmla="*/ 502232 h 4662559"/>
              <a:gd name="connsiteX11600" fmla="*/ 2754402 w 3461505"/>
              <a:gd name="connsiteY11600" fmla="*/ 502634 h 4662559"/>
              <a:gd name="connsiteX11601" fmla="*/ 2752482 w 3461505"/>
              <a:gd name="connsiteY11601" fmla="*/ 497959 h 4662559"/>
              <a:gd name="connsiteX11602" fmla="*/ 2748804 w 3461505"/>
              <a:gd name="connsiteY11602" fmla="*/ 492911 h 4662559"/>
              <a:gd name="connsiteX11603" fmla="*/ 2751842 w 3461505"/>
              <a:gd name="connsiteY11603" fmla="*/ 496402 h 4662559"/>
              <a:gd name="connsiteX11604" fmla="*/ 2752482 w 3461505"/>
              <a:gd name="connsiteY11604" fmla="*/ 497959 h 4662559"/>
              <a:gd name="connsiteX11605" fmla="*/ 2755594 w 3461505"/>
              <a:gd name="connsiteY11605" fmla="*/ 502232 h 4662559"/>
              <a:gd name="connsiteX11606" fmla="*/ 2756985 w 3461505"/>
              <a:gd name="connsiteY11606" fmla="*/ 501764 h 4662559"/>
              <a:gd name="connsiteX11607" fmla="*/ 2758612 w 3461505"/>
              <a:gd name="connsiteY11607" fmla="*/ 506376 h 4662559"/>
              <a:gd name="connsiteX11608" fmla="*/ 2759089 w 3461505"/>
              <a:gd name="connsiteY11608" fmla="*/ 503634 h 4662559"/>
              <a:gd name="connsiteX11609" fmla="*/ 2761432 w 3461505"/>
              <a:gd name="connsiteY11609" fmla="*/ 504135 h 4662559"/>
              <a:gd name="connsiteX11610" fmla="*/ 2758488 w 3461505"/>
              <a:gd name="connsiteY11610" fmla="*/ 498353 h 4662559"/>
              <a:gd name="connsiteX11611" fmla="*/ 2757904 w 3461505"/>
              <a:gd name="connsiteY11611" fmla="*/ 496477 h 4662559"/>
              <a:gd name="connsiteX11612" fmla="*/ 2758176 w 3461505"/>
              <a:gd name="connsiteY11612" fmla="*/ 494912 h 4662559"/>
              <a:gd name="connsiteX11613" fmla="*/ 2757361 w 3461505"/>
              <a:gd name="connsiteY11613" fmla="*/ 494737 h 4662559"/>
              <a:gd name="connsiteX11614" fmla="*/ 2757123 w 3461505"/>
              <a:gd name="connsiteY11614" fmla="*/ 493976 h 4662559"/>
              <a:gd name="connsiteX11615" fmla="*/ 2759129 w 3461505"/>
              <a:gd name="connsiteY11615" fmla="*/ 489429 h 4662559"/>
              <a:gd name="connsiteX11616" fmla="*/ 2756786 w 3461505"/>
              <a:gd name="connsiteY11616" fmla="*/ 488928 h 4662559"/>
              <a:gd name="connsiteX11617" fmla="*/ 2755158 w 3461505"/>
              <a:gd name="connsiteY11617" fmla="*/ 484318 h 4662559"/>
              <a:gd name="connsiteX11618" fmla="*/ 2753530 w 3461505"/>
              <a:gd name="connsiteY11618" fmla="*/ 479705 h 4662559"/>
              <a:gd name="connsiteX11619" fmla="*/ 2753986 w 3461505"/>
              <a:gd name="connsiteY11619" fmla="*/ 484066 h 4662559"/>
              <a:gd name="connsiteX11620" fmla="*/ 2754443 w 3461505"/>
              <a:gd name="connsiteY11620" fmla="*/ 488429 h 4662559"/>
              <a:gd name="connsiteX11621" fmla="*/ 2747414 w 3461505"/>
              <a:gd name="connsiteY11621" fmla="*/ 486927 h 4662559"/>
              <a:gd name="connsiteX11622" fmla="*/ 2747890 w 3461505"/>
              <a:gd name="connsiteY11622" fmla="*/ 484187 h 4662559"/>
              <a:gd name="connsiteX11623" fmla="*/ 2744137 w 3461505"/>
              <a:gd name="connsiteY11623" fmla="*/ 484807 h 4662559"/>
              <a:gd name="connsiteX11624" fmla="*/ 2740385 w 3461505"/>
              <a:gd name="connsiteY11624" fmla="*/ 485428 h 4662559"/>
              <a:gd name="connsiteX11625" fmla="*/ 2742728 w 3461505"/>
              <a:gd name="connsiteY11625" fmla="*/ 485927 h 4662559"/>
              <a:gd name="connsiteX11626" fmla="*/ 2743196 w 3461505"/>
              <a:gd name="connsiteY11626" fmla="*/ 486027 h 4662559"/>
              <a:gd name="connsiteX11627" fmla="*/ 2739908 w 3461505"/>
              <a:gd name="connsiteY11627" fmla="*/ 488168 h 4662559"/>
              <a:gd name="connsiteX11628" fmla="*/ 2744595 w 3461505"/>
              <a:gd name="connsiteY11628" fmla="*/ 489169 h 4662559"/>
              <a:gd name="connsiteX11629" fmla="*/ 2741775 w 3461505"/>
              <a:gd name="connsiteY11629" fmla="*/ 491410 h 4662559"/>
              <a:gd name="connsiteX11630" fmla="*/ 2738915 w 3461505"/>
              <a:gd name="connsiteY11630" fmla="*/ 507856 h 4662559"/>
              <a:gd name="connsiteX11631" fmla="*/ 2746857 w 3461505"/>
              <a:gd name="connsiteY11631" fmla="*/ 518081 h 4662559"/>
              <a:gd name="connsiteX11632" fmla="*/ 2744036 w 3461505"/>
              <a:gd name="connsiteY11632" fmla="*/ 520321 h 4662559"/>
              <a:gd name="connsiteX11633" fmla="*/ 2749398 w 3461505"/>
              <a:gd name="connsiteY11633" fmla="*/ 531416 h 4662559"/>
              <a:gd name="connsiteX11634" fmla="*/ 2757101 w 3461505"/>
              <a:gd name="connsiteY11634" fmla="*/ 543011 h 4662559"/>
              <a:gd name="connsiteX11635" fmla="*/ 2759445 w 3461505"/>
              <a:gd name="connsiteY11635" fmla="*/ 543511 h 4662559"/>
              <a:gd name="connsiteX11636" fmla="*/ 2763177 w 3461505"/>
              <a:gd name="connsiteY11636" fmla="*/ 549994 h 4662559"/>
              <a:gd name="connsiteX11637" fmla="*/ 2764328 w 3461505"/>
              <a:gd name="connsiteY11637" fmla="*/ 557346 h 4662559"/>
              <a:gd name="connsiteX11638" fmla="*/ 2765481 w 3461505"/>
              <a:gd name="connsiteY11638" fmla="*/ 564699 h 4662559"/>
              <a:gd name="connsiteX11639" fmla="*/ 2761747 w 3461505"/>
              <a:gd name="connsiteY11639" fmla="*/ 558217 h 4662559"/>
              <a:gd name="connsiteX11640" fmla="*/ 2758471 w 3461505"/>
              <a:gd name="connsiteY11640" fmla="*/ 556096 h 4662559"/>
              <a:gd name="connsiteX11641" fmla="*/ 2748642 w 3461505"/>
              <a:gd name="connsiteY11641" fmla="*/ 549733 h 4662559"/>
              <a:gd name="connsiteX11642" fmla="*/ 2746537 w 3461505"/>
              <a:gd name="connsiteY11642" fmla="*/ 547862 h 4662559"/>
              <a:gd name="connsiteX11643" fmla="*/ 2744432 w 3461505"/>
              <a:gd name="connsiteY11643" fmla="*/ 545991 h 4662559"/>
              <a:gd name="connsiteX11644" fmla="*/ 2744399 w 3461505"/>
              <a:gd name="connsiteY11644" fmla="*/ 531770 h 4662559"/>
              <a:gd name="connsiteX11645" fmla="*/ 2741947 w 3461505"/>
              <a:gd name="connsiteY11645" fmla="*/ 531246 h 4662559"/>
              <a:gd name="connsiteX11646" fmla="*/ 2741419 w 3461505"/>
              <a:gd name="connsiteY11646" fmla="*/ 519762 h 4662559"/>
              <a:gd name="connsiteX11647" fmla="*/ 2738475 w 3461505"/>
              <a:gd name="connsiteY11647" fmla="*/ 507762 h 4662559"/>
              <a:gd name="connsiteX11648" fmla="*/ 2736091 w 3461505"/>
              <a:gd name="connsiteY11648" fmla="*/ 521468 h 4662559"/>
              <a:gd name="connsiteX11649" fmla="*/ 2734184 w 3461505"/>
              <a:gd name="connsiteY11649" fmla="*/ 532432 h 4662559"/>
              <a:gd name="connsiteX11650" fmla="*/ 2733709 w 3461505"/>
              <a:gd name="connsiteY11650" fmla="*/ 535174 h 4662559"/>
              <a:gd name="connsiteX11651" fmla="*/ 2730268 w 3461505"/>
              <a:gd name="connsiteY11651" fmla="*/ 525910 h 4662559"/>
              <a:gd name="connsiteX11652" fmla="*/ 2734184 w 3461505"/>
              <a:gd name="connsiteY11652" fmla="*/ 532432 h 4662559"/>
              <a:gd name="connsiteX11653" fmla="*/ 2723797 w 3461505"/>
              <a:gd name="connsiteY11653" fmla="*/ 490415 h 4662559"/>
              <a:gd name="connsiteX11654" fmla="*/ 2722080 w 3461505"/>
              <a:gd name="connsiteY11654" fmla="*/ 478676 h 4662559"/>
              <a:gd name="connsiteX11655" fmla="*/ 2725228 w 3461505"/>
              <a:gd name="connsiteY11655" fmla="*/ 482192 h 4662559"/>
              <a:gd name="connsiteX11656" fmla="*/ 2718864 w 3461505"/>
              <a:gd name="connsiteY11656" fmla="*/ 460932 h 4662559"/>
              <a:gd name="connsiteX11657" fmla="*/ 2717653 w 3461505"/>
              <a:gd name="connsiteY11657" fmla="*/ 467781 h 4662559"/>
              <a:gd name="connsiteX11658" fmla="*/ 2716957 w 3461505"/>
              <a:gd name="connsiteY11658" fmla="*/ 471897 h 4662559"/>
              <a:gd name="connsiteX11659" fmla="*/ 2714503 w 3461505"/>
              <a:gd name="connsiteY11659" fmla="*/ 471373 h 4662559"/>
              <a:gd name="connsiteX11660" fmla="*/ 2710180 w 3461505"/>
              <a:gd name="connsiteY11660" fmla="*/ 481822 h 4662559"/>
              <a:gd name="connsiteX11661" fmla="*/ 2713073 w 3461505"/>
              <a:gd name="connsiteY11661" fmla="*/ 479596 h 4662559"/>
              <a:gd name="connsiteX11662" fmla="*/ 2712121 w 3461505"/>
              <a:gd name="connsiteY11662" fmla="*/ 485078 h 4662559"/>
              <a:gd name="connsiteX11663" fmla="*/ 2711643 w 3461505"/>
              <a:gd name="connsiteY11663" fmla="*/ 487820 h 4662559"/>
              <a:gd name="connsiteX11664" fmla="*/ 2713619 w 3461505"/>
              <a:gd name="connsiteY11664" fmla="*/ 491084 h 4662559"/>
              <a:gd name="connsiteX11665" fmla="*/ 2713142 w 3461505"/>
              <a:gd name="connsiteY11665" fmla="*/ 493826 h 4662559"/>
              <a:gd name="connsiteX11666" fmla="*/ 2711643 w 3461505"/>
              <a:gd name="connsiteY11666" fmla="*/ 487820 h 4662559"/>
              <a:gd name="connsiteX11667" fmla="*/ 2709226 w 3461505"/>
              <a:gd name="connsiteY11667" fmla="*/ 487304 h 4662559"/>
              <a:gd name="connsiteX11668" fmla="*/ 2707251 w 3461505"/>
              <a:gd name="connsiteY11668" fmla="*/ 484039 h 4662559"/>
              <a:gd name="connsiteX11669" fmla="*/ 2704067 w 3461505"/>
              <a:gd name="connsiteY11669" fmla="*/ 473409 h 4662559"/>
              <a:gd name="connsiteX11670" fmla="*/ 2700849 w 3461505"/>
              <a:gd name="connsiteY11670" fmla="*/ 462772 h 4662559"/>
              <a:gd name="connsiteX11671" fmla="*/ 2699895 w 3461505"/>
              <a:gd name="connsiteY11671" fmla="*/ 468255 h 4662559"/>
              <a:gd name="connsiteX11672" fmla="*/ 2699418 w 3461505"/>
              <a:gd name="connsiteY11672" fmla="*/ 470995 h 4662559"/>
              <a:gd name="connsiteX11673" fmla="*/ 2696456 w 3461505"/>
              <a:gd name="connsiteY11673" fmla="*/ 458991 h 4662559"/>
              <a:gd name="connsiteX11674" fmla="*/ 2694534 w 3461505"/>
              <a:gd name="connsiteY11674" fmla="*/ 462845 h 4662559"/>
              <a:gd name="connsiteX11675" fmla="*/ 2692609 w 3461505"/>
              <a:gd name="connsiteY11675" fmla="*/ 466699 h 4662559"/>
              <a:gd name="connsiteX11676" fmla="*/ 2691220 w 3461505"/>
              <a:gd name="connsiteY11676" fmla="*/ 460717 h 4662559"/>
              <a:gd name="connsiteX11677" fmla="*/ 2689354 w 3461505"/>
              <a:gd name="connsiteY11677" fmla="*/ 457476 h 4662559"/>
              <a:gd name="connsiteX11678" fmla="*/ 2688897 w 3461505"/>
              <a:gd name="connsiteY11678" fmla="*/ 453114 h 4662559"/>
              <a:gd name="connsiteX11679" fmla="*/ 2688441 w 3461505"/>
              <a:gd name="connsiteY11679" fmla="*/ 448752 h 4662559"/>
              <a:gd name="connsiteX11680" fmla="*/ 2687985 w 3461505"/>
              <a:gd name="connsiteY11680" fmla="*/ 444390 h 4662559"/>
              <a:gd name="connsiteX11681" fmla="*/ 2687528 w 3461505"/>
              <a:gd name="connsiteY11681" fmla="*/ 440028 h 4662559"/>
              <a:gd name="connsiteX11682" fmla="*/ 2685662 w 3461505"/>
              <a:gd name="connsiteY11682" fmla="*/ 436787 h 4662559"/>
              <a:gd name="connsiteX11683" fmla="*/ 2684273 w 3461505"/>
              <a:gd name="connsiteY11683" fmla="*/ 430805 h 4662559"/>
              <a:gd name="connsiteX11684" fmla="*/ 2683815 w 3461505"/>
              <a:gd name="connsiteY11684" fmla="*/ 426443 h 4662559"/>
              <a:gd name="connsiteX11685" fmla="*/ 2683359 w 3461505"/>
              <a:gd name="connsiteY11685" fmla="*/ 422081 h 4662559"/>
              <a:gd name="connsiteX11686" fmla="*/ 2682903 w 3461505"/>
              <a:gd name="connsiteY11686" fmla="*/ 417719 h 4662559"/>
              <a:gd name="connsiteX11687" fmla="*/ 2682447 w 3461505"/>
              <a:gd name="connsiteY11687" fmla="*/ 413358 h 4662559"/>
              <a:gd name="connsiteX11688" fmla="*/ 2681990 w 3461505"/>
              <a:gd name="connsiteY11688" fmla="*/ 408996 h 4662559"/>
              <a:gd name="connsiteX11689" fmla="*/ 2681533 w 3461505"/>
              <a:gd name="connsiteY11689" fmla="*/ 404634 h 4662559"/>
              <a:gd name="connsiteX11690" fmla="*/ 2677800 w 3461505"/>
              <a:gd name="connsiteY11690" fmla="*/ 398152 h 4662559"/>
              <a:gd name="connsiteX11691" fmla="*/ 2678278 w 3461505"/>
              <a:gd name="connsiteY11691" fmla="*/ 395410 h 4662559"/>
              <a:gd name="connsiteX11692" fmla="*/ 2677582 w 3461505"/>
              <a:gd name="connsiteY11692" fmla="*/ 392420 h 4662559"/>
              <a:gd name="connsiteX11693" fmla="*/ 2676887 w 3461505"/>
              <a:gd name="connsiteY11693" fmla="*/ 389428 h 4662559"/>
              <a:gd name="connsiteX11694" fmla="*/ 2674504 w 3461505"/>
              <a:gd name="connsiteY11694" fmla="*/ 403133 h 4662559"/>
              <a:gd name="connsiteX11695" fmla="*/ 2672638 w 3461505"/>
              <a:gd name="connsiteY11695" fmla="*/ 399892 h 4662559"/>
              <a:gd name="connsiteX11696" fmla="*/ 2673074 w 3461505"/>
              <a:gd name="connsiteY11696" fmla="*/ 411356 h 4662559"/>
              <a:gd name="connsiteX11697" fmla="*/ 2672597 w 3461505"/>
              <a:gd name="connsiteY11697" fmla="*/ 414098 h 4662559"/>
              <a:gd name="connsiteX11698" fmla="*/ 2672120 w 3461505"/>
              <a:gd name="connsiteY11698" fmla="*/ 416839 h 4662559"/>
              <a:gd name="connsiteX11699" fmla="*/ 2670730 w 3461505"/>
              <a:gd name="connsiteY11699" fmla="*/ 410856 h 4662559"/>
              <a:gd name="connsiteX11700" fmla="*/ 2669103 w 3461505"/>
              <a:gd name="connsiteY11700" fmla="*/ 406244 h 4662559"/>
              <a:gd name="connsiteX11701" fmla="*/ 2667474 w 3461505"/>
              <a:gd name="connsiteY11701" fmla="*/ 401633 h 4662559"/>
              <a:gd name="connsiteX11702" fmla="*/ 2666045 w 3461505"/>
              <a:gd name="connsiteY11702" fmla="*/ 409856 h 4662559"/>
              <a:gd name="connsiteX11703" fmla="*/ 2662530 w 3461505"/>
              <a:gd name="connsiteY11703" fmla="*/ 409105 h 4662559"/>
              <a:gd name="connsiteX11704" fmla="*/ 2661360 w 3461505"/>
              <a:gd name="connsiteY11704" fmla="*/ 408855 h 4662559"/>
              <a:gd name="connsiteX11705" fmla="*/ 2660881 w 3461505"/>
              <a:gd name="connsiteY11705" fmla="*/ 411597 h 4662559"/>
              <a:gd name="connsiteX11706" fmla="*/ 2660405 w 3461505"/>
              <a:gd name="connsiteY11706" fmla="*/ 414338 h 4662559"/>
              <a:gd name="connsiteX11707" fmla="*/ 2658538 w 3461505"/>
              <a:gd name="connsiteY11707" fmla="*/ 411096 h 4662559"/>
              <a:gd name="connsiteX11708" fmla="*/ 2657585 w 3461505"/>
              <a:gd name="connsiteY11708" fmla="*/ 416579 h 4662559"/>
              <a:gd name="connsiteX11709" fmla="*/ 2654512 w 3461505"/>
              <a:gd name="connsiteY11709" fmla="*/ 411238 h 4662559"/>
              <a:gd name="connsiteX11710" fmla="*/ 2654656 w 3461505"/>
              <a:gd name="connsiteY11710" fmla="*/ 409557 h 4662559"/>
              <a:gd name="connsiteX11711" fmla="*/ 2655308 w 3461505"/>
              <a:gd name="connsiteY11711" fmla="*/ 408285 h 4662559"/>
              <a:gd name="connsiteX11712" fmla="*/ 2650838 w 3461505"/>
              <a:gd name="connsiteY11712" fmla="*/ 412296 h 4662559"/>
              <a:gd name="connsiteX11713" fmla="*/ 2653183 w 3461505"/>
              <a:gd name="connsiteY11713" fmla="*/ 412796 h 4662559"/>
              <a:gd name="connsiteX11714" fmla="*/ 2650362 w 3461505"/>
              <a:gd name="connsiteY11714" fmla="*/ 415036 h 4662559"/>
              <a:gd name="connsiteX11715" fmla="*/ 2651058 w 3461505"/>
              <a:gd name="connsiteY11715" fmla="*/ 418027 h 4662559"/>
              <a:gd name="connsiteX11716" fmla="*/ 2651081 w 3461505"/>
              <a:gd name="connsiteY11716" fmla="*/ 418664 h 4662559"/>
              <a:gd name="connsiteX11717" fmla="*/ 2652229 w 3461505"/>
              <a:gd name="connsiteY11717" fmla="*/ 418278 h 4662559"/>
              <a:gd name="connsiteX11718" fmla="*/ 2654095 w 3461505"/>
              <a:gd name="connsiteY11718" fmla="*/ 421519 h 4662559"/>
              <a:gd name="connsiteX11719" fmla="*/ 2654116 w 3461505"/>
              <a:gd name="connsiteY11719" fmla="*/ 420819 h 4662559"/>
              <a:gd name="connsiteX11720" fmla="*/ 2654289 w 3461505"/>
              <a:gd name="connsiteY11720" fmla="*/ 421561 h 4662559"/>
              <a:gd name="connsiteX11721" fmla="*/ 2650039 w 3461505"/>
              <a:gd name="connsiteY11721" fmla="*/ 432024 h 4662559"/>
              <a:gd name="connsiteX11722" fmla="*/ 2647261 w 3461505"/>
              <a:gd name="connsiteY11722" fmla="*/ 414374 h 4662559"/>
              <a:gd name="connsiteX11723" fmla="*/ 2647042 w 3461505"/>
              <a:gd name="connsiteY11723" fmla="*/ 410063 h 4662559"/>
              <a:gd name="connsiteX11724" fmla="*/ 2646824 w 3461505"/>
              <a:gd name="connsiteY11724" fmla="*/ 405753 h 4662559"/>
              <a:gd name="connsiteX11725" fmla="*/ 2645910 w 3461505"/>
              <a:gd name="connsiteY11725" fmla="*/ 399872 h 4662559"/>
              <a:gd name="connsiteX11726" fmla="*/ 2646531 w 3461505"/>
              <a:gd name="connsiteY11726" fmla="*/ 405690 h 4662559"/>
              <a:gd name="connsiteX11727" fmla="*/ 2645101 w 3461505"/>
              <a:gd name="connsiteY11727" fmla="*/ 413914 h 4662559"/>
              <a:gd name="connsiteX11728" fmla="*/ 2636975 w 3461505"/>
              <a:gd name="connsiteY11728" fmla="*/ 409335 h 4662559"/>
              <a:gd name="connsiteX11729" fmla="*/ 2635585 w 3461505"/>
              <a:gd name="connsiteY11729" fmla="*/ 403353 h 4662559"/>
              <a:gd name="connsiteX11730" fmla="*/ 2633719 w 3461505"/>
              <a:gd name="connsiteY11730" fmla="*/ 400111 h 4662559"/>
              <a:gd name="connsiteX11731" fmla="*/ 2634672 w 3461505"/>
              <a:gd name="connsiteY11731" fmla="*/ 394630 h 4662559"/>
              <a:gd name="connsiteX11732" fmla="*/ 2632846 w 3461505"/>
              <a:gd name="connsiteY11732" fmla="*/ 377182 h 4662559"/>
              <a:gd name="connsiteX11733" fmla="*/ 2631416 w 3461505"/>
              <a:gd name="connsiteY11733" fmla="*/ 385406 h 4662559"/>
              <a:gd name="connsiteX11734" fmla="*/ 2631853 w 3461505"/>
              <a:gd name="connsiteY11734" fmla="*/ 396871 h 4662559"/>
              <a:gd name="connsiteX11735" fmla="*/ 2628814 w 3461505"/>
              <a:gd name="connsiteY11735" fmla="*/ 393379 h 4662559"/>
              <a:gd name="connsiteX11736" fmla="*/ 2627207 w 3461505"/>
              <a:gd name="connsiteY11736" fmla="*/ 381665 h 4662559"/>
              <a:gd name="connsiteX11737" fmla="*/ 2627643 w 3461505"/>
              <a:gd name="connsiteY11737" fmla="*/ 393129 h 4662559"/>
              <a:gd name="connsiteX11738" fmla="*/ 2626212 w 3461505"/>
              <a:gd name="connsiteY11738" fmla="*/ 401352 h 4662559"/>
              <a:gd name="connsiteX11739" fmla="*/ 2627602 w 3461505"/>
              <a:gd name="connsiteY11739" fmla="*/ 407334 h 4662559"/>
              <a:gd name="connsiteX11740" fmla="*/ 2629904 w 3461505"/>
              <a:gd name="connsiteY11740" fmla="*/ 422040 h 4662559"/>
              <a:gd name="connsiteX11741" fmla="*/ 2629807 w 3461505"/>
              <a:gd name="connsiteY11741" fmla="*/ 427539 h 4662559"/>
              <a:gd name="connsiteX11742" fmla="*/ 2627105 w 3461505"/>
              <a:gd name="connsiteY11742" fmla="*/ 417178 h 4662559"/>
              <a:gd name="connsiteX11743" fmla="*/ 2624798 w 3461505"/>
              <a:gd name="connsiteY11743" fmla="*/ 408330 h 4662559"/>
              <a:gd name="connsiteX11744" fmla="*/ 2626019 w 3461505"/>
              <a:gd name="connsiteY11744" fmla="*/ 401311 h 4662559"/>
              <a:gd name="connsiteX11745" fmla="*/ 2624457 w 3461505"/>
              <a:gd name="connsiteY11745" fmla="*/ 400977 h 4662559"/>
              <a:gd name="connsiteX11746" fmla="*/ 2623438 w 3461505"/>
              <a:gd name="connsiteY11746" fmla="*/ 402181 h 4662559"/>
              <a:gd name="connsiteX11747" fmla="*/ 2623341 w 3461505"/>
              <a:gd name="connsiteY11747" fmla="*/ 402739 h 4662559"/>
              <a:gd name="connsiteX11748" fmla="*/ 2622003 w 3461505"/>
              <a:gd name="connsiteY11748" fmla="*/ 397611 h 4662559"/>
              <a:gd name="connsiteX11749" fmla="*/ 2622527 w 3461505"/>
              <a:gd name="connsiteY11749" fmla="*/ 405453 h 4662559"/>
              <a:gd name="connsiteX11750" fmla="*/ 2621333 w 3461505"/>
              <a:gd name="connsiteY11750" fmla="*/ 400310 h 4662559"/>
              <a:gd name="connsiteX11751" fmla="*/ 2616328 w 3461505"/>
              <a:gd name="connsiteY11751" fmla="*/ 429091 h 4662559"/>
              <a:gd name="connsiteX11752" fmla="*/ 2616007 w 3461505"/>
              <a:gd name="connsiteY11752" fmla="*/ 458874 h 4662559"/>
              <a:gd name="connsiteX11753" fmla="*/ 2614141 w 3461505"/>
              <a:gd name="connsiteY11753" fmla="*/ 455631 h 4662559"/>
              <a:gd name="connsiteX11754" fmla="*/ 2615138 w 3461505"/>
              <a:gd name="connsiteY11754" fmla="*/ 470548 h 4662559"/>
              <a:gd name="connsiteX11755" fmla="*/ 2614294 w 3461505"/>
              <a:gd name="connsiteY11755" fmla="*/ 469879 h 4662559"/>
              <a:gd name="connsiteX11756" fmla="*/ 2615318 w 3461505"/>
              <a:gd name="connsiteY11756" fmla="*/ 473226 h 4662559"/>
              <a:gd name="connsiteX11757" fmla="*/ 2615387 w 3461505"/>
              <a:gd name="connsiteY11757" fmla="*/ 474277 h 4662559"/>
              <a:gd name="connsiteX11758" fmla="*/ 2614254 w 3461505"/>
              <a:gd name="connsiteY11758" fmla="*/ 484085 h 4662559"/>
              <a:gd name="connsiteX11759" fmla="*/ 2616194 w 3461505"/>
              <a:gd name="connsiteY11759" fmla="*/ 482544 h 4662559"/>
              <a:gd name="connsiteX11760" fmla="*/ 2616404 w 3461505"/>
              <a:gd name="connsiteY11760" fmla="*/ 484544 h 4662559"/>
              <a:gd name="connsiteX11761" fmla="*/ 2616400 w 3461505"/>
              <a:gd name="connsiteY11761" fmla="*/ 485719 h 4662559"/>
              <a:gd name="connsiteX11762" fmla="*/ 2615201 w 3461505"/>
              <a:gd name="connsiteY11762" fmla="*/ 492616 h 4662559"/>
              <a:gd name="connsiteX11763" fmla="*/ 2606119 w 3461505"/>
              <a:gd name="connsiteY11763" fmla="*/ 473820 h 4662559"/>
              <a:gd name="connsiteX11764" fmla="*/ 2603100 w 3461505"/>
              <a:gd name="connsiteY11764" fmla="*/ 469676 h 4662559"/>
              <a:gd name="connsiteX11765" fmla="*/ 2601909 w 3461505"/>
              <a:gd name="connsiteY11765" fmla="*/ 470078 h 4662559"/>
              <a:gd name="connsiteX11766" fmla="*/ 2599988 w 3461505"/>
              <a:gd name="connsiteY11766" fmla="*/ 465404 h 4662559"/>
              <a:gd name="connsiteX11767" fmla="*/ 2596309 w 3461505"/>
              <a:gd name="connsiteY11767" fmla="*/ 460354 h 4662559"/>
              <a:gd name="connsiteX11768" fmla="*/ 2599348 w 3461505"/>
              <a:gd name="connsiteY11768" fmla="*/ 463846 h 4662559"/>
              <a:gd name="connsiteX11769" fmla="*/ 2599988 w 3461505"/>
              <a:gd name="connsiteY11769" fmla="*/ 465404 h 4662559"/>
              <a:gd name="connsiteX11770" fmla="*/ 2603100 w 3461505"/>
              <a:gd name="connsiteY11770" fmla="*/ 469676 h 4662559"/>
              <a:gd name="connsiteX11771" fmla="*/ 2604491 w 3461505"/>
              <a:gd name="connsiteY11771" fmla="*/ 469208 h 4662559"/>
              <a:gd name="connsiteX11772" fmla="*/ 2606119 w 3461505"/>
              <a:gd name="connsiteY11772" fmla="*/ 473820 h 4662559"/>
              <a:gd name="connsiteX11773" fmla="*/ 2606595 w 3461505"/>
              <a:gd name="connsiteY11773" fmla="*/ 471078 h 4662559"/>
              <a:gd name="connsiteX11774" fmla="*/ 2608938 w 3461505"/>
              <a:gd name="connsiteY11774" fmla="*/ 471579 h 4662559"/>
              <a:gd name="connsiteX11775" fmla="*/ 2605995 w 3461505"/>
              <a:gd name="connsiteY11775" fmla="*/ 465796 h 4662559"/>
              <a:gd name="connsiteX11776" fmla="*/ 2605410 w 3461505"/>
              <a:gd name="connsiteY11776" fmla="*/ 463920 h 4662559"/>
              <a:gd name="connsiteX11777" fmla="*/ 2605682 w 3461505"/>
              <a:gd name="connsiteY11777" fmla="*/ 462355 h 4662559"/>
              <a:gd name="connsiteX11778" fmla="*/ 2604867 w 3461505"/>
              <a:gd name="connsiteY11778" fmla="*/ 462180 h 4662559"/>
              <a:gd name="connsiteX11779" fmla="*/ 2604630 w 3461505"/>
              <a:gd name="connsiteY11779" fmla="*/ 461419 h 4662559"/>
              <a:gd name="connsiteX11780" fmla="*/ 2606636 w 3461505"/>
              <a:gd name="connsiteY11780" fmla="*/ 456873 h 4662559"/>
              <a:gd name="connsiteX11781" fmla="*/ 2604292 w 3461505"/>
              <a:gd name="connsiteY11781" fmla="*/ 456372 h 4662559"/>
              <a:gd name="connsiteX11782" fmla="*/ 2602664 w 3461505"/>
              <a:gd name="connsiteY11782" fmla="*/ 451761 h 4662559"/>
              <a:gd name="connsiteX11783" fmla="*/ 2601036 w 3461505"/>
              <a:gd name="connsiteY11783" fmla="*/ 447148 h 4662559"/>
              <a:gd name="connsiteX11784" fmla="*/ 2601493 w 3461505"/>
              <a:gd name="connsiteY11784" fmla="*/ 451511 h 4662559"/>
              <a:gd name="connsiteX11785" fmla="*/ 2601949 w 3461505"/>
              <a:gd name="connsiteY11785" fmla="*/ 455872 h 4662559"/>
              <a:gd name="connsiteX11786" fmla="*/ 2594920 w 3461505"/>
              <a:gd name="connsiteY11786" fmla="*/ 454372 h 4662559"/>
              <a:gd name="connsiteX11787" fmla="*/ 2595397 w 3461505"/>
              <a:gd name="connsiteY11787" fmla="*/ 451630 h 4662559"/>
              <a:gd name="connsiteX11788" fmla="*/ 2591644 w 3461505"/>
              <a:gd name="connsiteY11788" fmla="*/ 452251 h 4662559"/>
              <a:gd name="connsiteX11789" fmla="*/ 2587890 w 3461505"/>
              <a:gd name="connsiteY11789" fmla="*/ 452871 h 4662559"/>
              <a:gd name="connsiteX11790" fmla="*/ 2590234 w 3461505"/>
              <a:gd name="connsiteY11790" fmla="*/ 453371 h 4662559"/>
              <a:gd name="connsiteX11791" fmla="*/ 2590702 w 3461505"/>
              <a:gd name="connsiteY11791" fmla="*/ 453471 h 4662559"/>
              <a:gd name="connsiteX11792" fmla="*/ 2587414 w 3461505"/>
              <a:gd name="connsiteY11792" fmla="*/ 455612 h 4662559"/>
              <a:gd name="connsiteX11793" fmla="*/ 2592100 w 3461505"/>
              <a:gd name="connsiteY11793" fmla="*/ 456613 h 4662559"/>
              <a:gd name="connsiteX11794" fmla="*/ 2589280 w 3461505"/>
              <a:gd name="connsiteY11794" fmla="*/ 458854 h 4662559"/>
              <a:gd name="connsiteX11795" fmla="*/ 2586420 w 3461505"/>
              <a:gd name="connsiteY11795" fmla="*/ 475300 h 4662559"/>
              <a:gd name="connsiteX11796" fmla="*/ 2594362 w 3461505"/>
              <a:gd name="connsiteY11796" fmla="*/ 485524 h 4662559"/>
              <a:gd name="connsiteX11797" fmla="*/ 2591543 w 3461505"/>
              <a:gd name="connsiteY11797" fmla="*/ 487764 h 4662559"/>
              <a:gd name="connsiteX11798" fmla="*/ 2596903 w 3461505"/>
              <a:gd name="connsiteY11798" fmla="*/ 498859 h 4662559"/>
              <a:gd name="connsiteX11799" fmla="*/ 2604607 w 3461505"/>
              <a:gd name="connsiteY11799" fmla="*/ 510454 h 4662559"/>
              <a:gd name="connsiteX11800" fmla="*/ 2606951 w 3461505"/>
              <a:gd name="connsiteY11800" fmla="*/ 510954 h 4662559"/>
              <a:gd name="connsiteX11801" fmla="*/ 2609831 w 3461505"/>
              <a:gd name="connsiteY11801" fmla="*/ 515957 h 4662559"/>
              <a:gd name="connsiteX11802" fmla="*/ 2607334 w 3461505"/>
              <a:gd name="connsiteY11802" fmla="*/ 524418 h 4662559"/>
              <a:gd name="connsiteX11803" fmla="*/ 2606248 w 3461505"/>
              <a:gd name="connsiteY11803" fmla="*/ 523714 h 4662559"/>
              <a:gd name="connsiteX11804" fmla="*/ 2605237 w 3461505"/>
              <a:gd name="connsiteY11804" fmla="*/ 521960 h 4662559"/>
              <a:gd name="connsiteX11805" fmla="*/ 2603371 w 3461505"/>
              <a:gd name="connsiteY11805" fmla="*/ 518719 h 4662559"/>
              <a:gd name="connsiteX11806" fmla="*/ 2604227 w 3461505"/>
              <a:gd name="connsiteY11806" fmla="*/ 522407 h 4662559"/>
              <a:gd name="connsiteX11807" fmla="*/ 2598253 w 3461505"/>
              <a:gd name="connsiteY11807" fmla="*/ 518538 h 4662559"/>
              <a:gd name="connsiteX11808" fmla="*/ 2596818 w 3461505"/>
              <a:gd name="connsiteY11808" fmla="*/ 514477 h 4662559"/>
              <a:gd name="connsiteX11809" fmla="*/ 2592172 w 3461505"/>
              <a:gd name="connsiteY11809" fmla="*/ 499271 h 4662559"/>
              <a:gd name="connsiteX11810" fmla="*/ 2591707 w 3461505"/>
              <a:gd name="connsiteY11810" fmla="*/ 497953 h 4662559"/>
              <a:gd name="connsiteX11811" fmla="*/ 2591880 w 3461505"/>
              <a:gd name="connsiteY11811" fmla="*/ 499208 h 4662559"/>
              <a:gd name="connsiteX11812" fmla="*/ 2589453 w 3461505"/>
              <a:gd name="connsiteY11812" fmla="*/ 498690 h 4662559"/>
              <a:gd name="connsiteX11813" fmla="*/ 2588925 w 3461505"/>
              <a:gd name="connsiteY11813" fmla="*/ 487205 h 4662559"/>
              <a:gd name="connsiteX11814" fmla="*/ 2585980 w 3461505"/>
              <a:gd name="connsiteY11814" fmla="*/ 475206 h 4662559"/>
              <a:gd name="connsiteX11815" fmla="*/ 2583596 w 3461505"/>
              <a:gd name="connsiteY11815" fmla="*/ 488912 h 4662559"/>
              <a:gd name="connsiteX11816" fmla="*/ 2581690 w 3461505"/>
              <a:gd name="connsiteY11816" fmla="*/ 499876 h 4662559"/>
              <a:gd name="connsiteX11817" fmla="*/ 2581213 w 3461505"/>
              <a:gd name="connsiteY11817" fmla="*/ 502617 h 4662559"/>
              <a:gd name="connsiteX11818" fmla="*/ 2577774 w 3461505"/>
              <a:gd name="connsiteY11818" fmla="*/ 493353 h 4662559"/>
              <a:gd name="connsiteX11819" fmla="*/ 2581690 w 3461505"/>
              <a:gd name="connsiteY11819" fmla="*/ 499876 h 4662559"/>
              <a:gd name="connsiteX11820" fmla="*/ 2571304 w 3461505"/>
              <a:gd name="connsiteY11820" fmla="*/ 457858 h 4662559"/>
              <a:gd name="connsiteX11821" fmla="*/ 2569586 w 3461505"/>
              <a:gd name="connsiteY11821" fmla="*/ 446120 h 4662559"/>
              <a:gd name="connsiteX11822" fmla="*/ 2572734 w 3461505"/>
              <a:gd name="connsiteY11822" fmla="*/ 449635 h 4662559"/>
              <a:gd name="connsiteX11823" fmla="*/ 2566369 w 3461505"/>
              <a:gd name="connsiteY11823" fmla="*/ 428377 h 4662559"/>
              <a:gd name="connsiteX11824" fmla="*/ 2565159 w 3461505"/>
              <a:gd name="connsiteY11824" fmla="*/ 435225 h 4662559"/>
              <a:gd name="connsiteX11825" fmla="*/ 2564463 w 3461505"/>
              <a:gd name="connsiteY11825" fmla="*/ 439340 h 4662559"/>
              <a:gd name="connsiteX11826" fmla="*/ 2562010 w 3461505"/>
              <a:gd name="connsiteY11826" fmla="*/ 438817 h 4662559"/>
              <a:gd name="connsiteX11827" fmla="*/ 2557686 w 3461505"/>
              <a:gd name="connsiteY11827" fmla="*/ 449266 h 4662559"/>
              <a:gd name="connsiteX11828" fmla="*/ 2560579 w 3461505"/>
              <a:gd name="connsiteY11828" fmla="*/ 447041 h 4662559"/>
              <a:gd name="connsiteX11829" fmla="*/ 2559626 w 3461505"/>
              <a:gd name="connsiteY11829" fmla="*/ 452522 h 4662559"/>
              <a:gd name="connsiteX11830" fmla="*/ 2559149 w 3461505"/>
              <a:gd name="connsiteY11830" fmla="*/ 455264 h 4662559"/>
              <a:gd name="connsiteX11831" fmla="*/ 2561125 w 3461505"/>
              <a:gd name="connsiteY11831" fmla="*/ 458528 h 4662559"/>
              <a:gd name="connsiteX11832" fmla="*/ 2560649 w 3461505"/>
              <a:gd name="connsiteY11832" fmla="*/ 461270 h 4662559"/>
              <a:gd name="connsiteX11833" fmla="*/ 2559149 w 3461505"/>
              <a:gd name="connsiteY11833" fmla="*/ 455264 h 4662559"/>
              <a:gd name="connsiteX11834" fmla="*/ 2556732 w 3461505"/>
              <a:gd name="connsiteY11834" fmla="*/ 454748 h 4662559"/>
              <a:gd name="connsiteX11835" fmla="*/ 2554757 w 3461505"/>
              <a:gd name="connsiteY11835" fmla="*/ 451483 h 4662559"/>
              <a:gd name="connsiteX11836" fmla="*/ 2551575 w 3461505"/>
              <a:gd name="connsiteY11836" fmla="*/ 440854 h 4662559"/>
              <a:gd name="connsiteX11837" fmla="*/ 2548355 w 3461505"/>
              <a:gd name="connsiteY11837" fmla="*/ 430216 h 4662559"/>
              <a:gd name="connsiteX11838" fmla="*/ 2547402 w 3461505"/>
              <a:gd name="connsiteY11838" fmla="*/ 435699 h 4662559"/>
              <a:gd name="connsiteX11839" fmla="*/ 2546924 w 3461505"/>
              <a:gd name="connsiteY11839" fmla="*/ 438439 h 4662559"/>
              <a:gd name="connsiteX11840" fmla="*/ 2543962 w 3461505"/>
              <a:gd name="connsiteY11840" fmla="*/ 426435 h 4662559"/>
              <a:gd name="connsiteX11841" fmla="*/ 2542040 w 3461505"/>
              <a:gd name="connsiteY11841" fmla="*/ 430289 h 4662559"/>
              <a:gd name="connsiteX11842" fmla="*/ 2540116 w 3461505"/>
              <a:gd name="connsiteY11842" fmla="*/ 434142 h 4662559"/>
              <a:gd name="connsiteX11843" fmla="*/ 2538726 w 3461505"/>
              <a:gd name="connsiteY11843" fmla="*/ 428161 h 4662559"/>
              <a:gd name="connsiteX11844" fmla="*/ 2536860 w 3461505"/>
              <a:gd name="connsiteY11844" fmla="*/ 424918 h 4662559"/>
              <a:gd name="connsiteX11845" fmla="*/ 2536403 w 3461505"/>
              <a:gd name="connsiteY11845" fmla="*/ 420557 h 4662559"/>
              <a:gd name="connsiteX11846" fmla="*/ 2535947 w 3461505"/>
              <a:gd name="connsiteY11846" fmla="*/ 416196 h 4662559"/>
              <a:gd name="connsiteX11847" fmla="*/ 2535490 w 3461505"/>
              <a:gd name="connsiteY11847" fmla="*/ 411832 h 4662559"/>
              <a:gd name="connsiteX11848" fmla="*/ 2535034 w 3461505"/>
              <a:gd name="connsiteY11848" fmla="*/ 407472 h 4662559"/>
              <a:gd name="connsiteX11849" fmla="*/ 2533167 w 3461505"/>
              <a:gd name="connsiteY11849" fmla="*/ 404231 h 4662559"/>
              <a:gd name="connsiteX11850" fmla="*/ 2531777 w 3461505"/>
              <a:gd name="connsiteY11850" fmla="*/ 398249 h 4662559"/>
              <a:gd name="connsiteX11851" fmla="*/ 2531322 w 3461505"/>
              <a:gd name="connsiteY11851" fmla="*/ 393887 h 4662559"/>
              <a:gd name="connsiteX11852" fmla="*/ 2530865 w 3461505"/>
              <a:gd name="connsiteY11852" fmla="*/ 389525 h 4662559"/>
              <a:gd name="connsiteX11853" fmla="*/ 2530409 w 3461505"/>
              <a:gd name="connsiteY11853" fmla="*/ 385162 h 4662559"/>
              <a:gd name="connsiteX11854" fmla="*/ 2529952 w 3461505"/>
              <a:gd name="connsiteY11854" fmla="*/ 380801 h 4662559"/>
              <a:gd name="connsiteX11855" fmla="*/ 2529495 w 3461505"/>
              <a:gd name="connsiteY11855" fmla="*/ 376440 h 4662559"/>
              <a:gd name="connsiteX11856" fmla="*/ 2529039 w 3461505"/>
              <a:gd name="connsiteY11856" fmla="*/ 372077 h 4662559"/>
              <a:gd name="connsiteX11857" fmla="*/ 2525306 w 3461505"/>
              <a:gd name="connsiteY11857" fmla="*/ 365595 h 4662559"/>
              <a:gd name="connsiteX11858" fmla="*/ 2525784 w 3461505"/>
              <a:gd name="connsiteY11858" fmla="*/ 362854 h 4662559"/>
              <a:gd name="connsiteX11859" fmla="*/ 2525088 w 3461505"/>
              <a:gd name="connsiteY11859" fmla="*/ 359863 h 4662559"/>
              <a:gd name="connsiteX11860" fmla="*/ 2524394 w 3461505"/>
              <a:gd name="connsiteY11860" fmla="*/ 356871 h 4662559"/>
              <a:gd name="connsiteX11861" fmla="*/ 2522010 w 3461505"/>
              <a:gd name="connsiteY11861" fmla="*/ 370577 h 4662559"/>
              <a:gd name="connsiteX11862" fmla="*/ 2520143 w 3461505"/>
              <a:gd name="connsiteY11862" fmla="*/ 367336 h 4662559"/>
              <a:gd name="connsiteX11863" fmla="*/ 2520579 w 3461505"/>
              <a:gd name="connsiteY11863" fmla="*/ 378801 h 4662559"/>
              <a:gd name="connsiteX11864" fmla="*/ 2520103 w 3461505"/>
              <a:gd name="connsiteY11864" fmla="*/ 381542 h 4662559"/>
              <a:gd name="connsiteX11865" fmla="*/ 2519627 w 3461505"/>
              <a:gd name="connsiteY11865" fmla="*/ 384281 h 4662559"/>
              <a:gd name="connsiteX11866" fmla="*/ 2518236 w 3461505"/>
              <a:gd name="connsiteY11866" fmla="*/ 378300 h 4662559"/>
              <a:gd name="connsiteX11867" fmla="*/ 2516609 w 3461505"/>
              <a:gd name="connsiteY11867" fmla="*/ 373688 h 4662559"/>
              <a:gd name="connsiteX11868" fmla="*/ 2514981 w 3461505"/>
              <a:gd name="connsiteY11868" fmla="*/ 369076 h 4662559"/>
              <a:gd name="connsiteX11869" fmla="*/ 2513550 w 3461505"/>
              <a:gd name="connsiteY11869" fmla="*/ 377300 h 4662559"/>
              <a:gd name="connsiteX11870" fmla="*/ 2510036 w 3461505"/>
              <a:gd name="connsiteY11870" fmla="*/ 376549 h 4662559"/>
              <a:gd name="connsiteX11871" fmla="*/ 2508864 w 3461505"/>
              <a:gd name="connsiteY11871" fmla="*/ 376299 h 4662559"/>
              <a:gd name="connsiteX11872" fmla="*/ 2508388 w 3461505"/>
              <a:gd name="connsiteY11872" fmla="*/ 379041 h 4662559"/>
              <a:gd name="connsiteX11873" fmla="*/ 2507911 w 3461505"/>
              <a:gd name="connsiteY11873" fmla="*/ 381781 h 4662559"/>
              <a:gd name="connsiteX11874" fmla="*/ 2506045 w 3461505"/>
              <a:gd name="connsiteY11874" fmla="*/ 378539 h 4662559"/>
              <a:gd name="connsiteX11875" fmla="*/ 2505092 w 3461505"/>
              <a:gd name="connsiteY11875" fmla="*/ 384021 h 4662559"/>
              <a:gd name="connsiteX11876" fmla="*/ 2502017 w 3461505"/>
              <a:gd name="connsiteY11876" fmla="*/ 378682 h 4662559"/>
              <a:gd name="connsiteX11877" fmla="*/ 2502162 w 3461505"/>
              <a:gd name="connsiteY11877" fmla="*/ 376999 h 4662559"/>
              <a:gd name="connsiteX11878" fmla="*/ 2502814 w 3461505"/>
              <a:gd name="connsiteY11878" fmla="*/ 375728 h 4662559"/>
              <a:gd name="connsiteX11879" fmla="*/ 2498346 w 3461505"/>
              <a:gd name="connsiteY11879" fmla="*/ 379739 h 4662559"/>
              <a:gd name="connsiteX11880" fmla="*/ 2500688 w 3461505"/>
              <a:gd name="connsiteY11880" fmla="*/ 380238 h 4662559"/>
              <a:gd name="connsiteX11881" fmla="*/ 2497868 w 3461505"/>
              <a:gd name="connsiteY11881" fmla="*/ 382479 h 4662559"/>
              <a:gd name="connsiteX11882" fmla="*/ 2498563 w 3461505"/>
              <a:gd name="connsiteY11882" fmla="*/ 385471 h 4662559"/>
              <a:gd name="connsiteX11883" fmla="*/ 2498587 w 3461505"/>
              <a:gd name="connsiteY11883" fmla="*/ 386108 h 4662559"/>
              <a:gd name="connsiteX11884" fmla="*/ 2499735 w 3461505"/>
              <a:gd name="connsiteY11884" fmla="*/ 385721 h 4662559"/>
              <a:gd name="connsiteX11885" fmla="*/ 2501601 w 3461505"/>
              <a:gd name="connsiteY11885" fmla="*/ 388963 h 4662559"/>
              <a:gd name="connsiteX11886" fmla="*/ 2501622 w 3461505"/>
              <a:gd name="connsiteY11886" fmla="*/ 388263 h 4662559"/>
              <a:gd name="connsiteX11887" fmla="*/ 2501794 w 3461505"/>
              <a:gd name="connsiteY11887" fmla="*/ 389004 h 4662559"/>
              <a:gd name="connsiteX11888" fmla="*/ 2497544 w 3461505"/>
              <a:gd name="connsiteY11888" fmla="*/ 399468 h 4662559"/>
              <a:gd name="connsiteX11889" fmla="*/ 2494767 w 3461505"/>
              <a:gd name="connsiteY11889" fmla="*/ 381818 h 4662559"/>
              <a:gd name="connsiteX11890" fmla="*/ 2494548 w 3461505"/>
              <a:gd name="connsiteY11890" fmla="*/ 377506 h 4662559"/>
              <a:gd name="connsiteX11891" fmla="*/ 2494330 w 3461505"/>
              <a:gd name="connsiteY11891" fmla="*/ 373197 h 4662559"/>
              <a:gd name="connsiteX11892" fmla="*/ 2493417 w 3461505"/>
              <a:gd name="connsiteY11892" fmla="*/ 367315 h 4662559"/>
              <a:gd name="connsiteX11893" fmla="*/ 2494038 w 3461505"/>
              <a:gd name="connsiteY11893" fmla="*/ 373134 h 4662559"/>
              <a:gd name="connsiteX11894" fmla="*/ 2492606 w 3461505"/>
              <a:gd name="connsiteY11894" fmla="*/ 381357 h 4662559"/>
              <a:gd name="connsiteX11895" fmla="*/ 2484481 w 3461505"/>
              <a:gd name="connsiteY11895" fmla="*/ 376778 h 4662559"/>
              <a:gd name="connsiteX11896" fmla="*/ 2483090 w 3461505"/>
              <a:gd name="connsiteY11896" fmla="*/ 370796 h 4662559"/>
              <a:gd name="connsiteX11897" fmla="*/ 2481225 w 3461505"/>
              <a:gd name="connsiteY11897" fmla="*/ 367555 h 4662559"/>
              <a:gd name="connsiteX11898" fmla="*/ 2482177 w 3461505"/>
              <a:gd name="connsiteY11898" fmla="*/ 362073 h 4662559"/>
              <a:gd name="connsiteX11899" fmla="*/ 2480352 w 3461505"/>
              <a:gd name="connsiteY11899" fmla="*/ 344627 h 4662559"/>
              <a:gd name="connsiteX11900" fmla="*/ 2478921 w 3461505"/>
              <a:gd name="connsiteY11900" fmla="*/ 352850 h 4662559"/>
              <a:gd name="connsiteX11901" fmla="*/ 2479358 w 3461505"/>
              <a:gd name="connsiteY11901" fmla="*/ 364314 h 4662559"/>
              <a:gd name="connsiteX11902" fmla="*/ 2476320 w 3461505"/>
              <a:gd name="connsiteY11902" fmla="*/ 360823 h 4662559"/>
              <a:gd name="connsiteX11903" fmla="*/ 2474712 w 3461505"/>
              <a:gd name="connsiteY11903" fmla="*/ 349108 h 4662559"/>
              <a:gd name="connsiteX11904" fmla="*/ 2475148 w 3461505"/>
              <a:gd name="connsiteY11904" fmla="*/ 360573 h 4662559"/>
              <a:gd name="connsiteX11905" fmla="*/ 2473718 w 3461505"/>
              <a:gd name="connsiteY11905" fmla="*/ 368796 h 4662559"/>
              <a:gd name="connsiteX11906" fmla="*/ 2475108 w 3461505"/>
              <a:gd name="connsiteY11906" fmla="*/ 374777 h 4662559"/>
              <a:gd name="connsiteX11907" fmla="*/ 2477410 w 3461505"/>
              <a:gd name="connsiteY11907" fmla="*/ 389484 h 4662559"/>
              <a:gd name="connsiteX11908" fmla="*/ 2477312 w 3461505"/>
              <a:gd name="connsiteY11908" fmla="*/ 394982 h 4662559"/>
              <a:gd name="connsiteX11909" fmla="*/ 2474611 w 3461505"/>
              <a:gd name="connsiteY11909" fmla="*/ 384622 h 4662559"/>
              <a:gd name="connsiteX11910" fmla="*/ 2472304 w 3461505"/>
              <a:gd name="connsiteY11910" fmla="*/ 375773 h 4662559"/>
              <a:gd name="connsiteX11911" fmla="*/ 2473524 w 3461505"/>
              <a:gd name="connsiteY11911" fmla="*/ 368754 h 4662559"/>
              <a:gd name="connsiteX11912" fmla="*/ 2471962 w 3461505"/>
              <a:gd name="connsiteY11912" fmla="*/ 368420 h 4662559"/>
              <a:gd name="connsiteX11913" fmla="*/ 2470943 w 3461505"/>
              <a:gd name="connsiteY11913" fmla="*/ 369624 h 4662559"/>
              <a:gd name="connsiteX11914" fmla="*/ 2470845 w 3461505"/>
              <a:gd name="connsiteY11914" fmla="*/ 370183 h 4662559"/>
              <a:gd name="connsiteX11915" fmla="*/ 2469508 w 3461505"/>
              <a:gd name="connsiteY11915" fmla="*/ 365054 h 4662559"/>
              <a:gd name="connsiteX11916" fmla="*/ 2470033 w 3461505"/>
              <a:gd name="connsiteY11916" fmla="*/ 372896 h 4662559"/>
              <a:gd name="connsiteX11917" fmla="*/ 2468838 w 3461505"/>
              <a:gd name="connsiteY11917" fmla="*/ 367753 h 4662559"/>
              <a:gd name="connsiteX11918" fmla="*/ 2463832 w 3461505"/>
              <a:gd name="connsiteY11918" fmla="*/ 396535 h 4662559"/>
              <a:gd name="connsiteX11919" fmla="*/ 2463513 w 3461505"/>
              <a:gd name="connsiteY11919" fmla="*/ 426316 h 4662559"/>
              <a:gd name="connsiteX11920" fmla="*/ 2461647 w 3461505"/>
              <a:gd name="connsiteY11920" fmla="*/ 423075 h 4662559"/>
              <a:gd name="connsiteX11921" fmla="*/ 2462644 w 3461505"/>
              <a:gd name="connsiteY11921" fmla="*/ 437991 h 4662559"/>
              <a:gd name="connsiteX11922" fmla="*/ 2461800 w 3461505"/>
              <a:gd name="connsiteY11922" fmla="*/ 437323 h 4662559"/>
              <a:gd name="connsiteX11923" fmla="*/ 2461759 w 3461505"/>
              <a:gd name="connsiteY11923" fmla="*/ 451529 h 4662559"/>
              <a:gd name="connsiteX11924" fmla="*/ 2463699 w 3461505"/>
              <a:gd name="connsiteY11924" fmla="*/ 449987 h 4662559"/>
              <a:gd name="connsiteX11925" fmla="*/ 2463909 w 3461505"/>
              <a:gd name="connsiteY11925" fmla="*/ 451987 h 4662559"/>
              <a:gd name="connsiteX11926" fmla="*/ 2463905 w 3461505"/>
              <a:gd name="connsiteY11926" fmla="*/ 453162 h 4662559"/>
              <a:gd name="connsiteX11927" fmla="*/ 2462706 w 3461505"/>
              <a:gd name="connsiteY11927" fmla="*/ 460059 h 4662559"/>
              <a:gd name="connsiteX11928" fmla="*/ 2453624 w 3461505"/>
              <a:gd name="connsiteY11928" fmla="*/ 441262 h 4662559"/>
              <a:gd name="connsiteX11929" fmla="*/ 2450606 w 3461505"/>
              <a:gd name="connsiteY11929" fmla="*/ 437120 h 4662559"/>
              <a:gd name="connsiteX11930" fmla="*/ 2449415 w 3461505"/>
              <a:gd name="connsiteY11930" fmla="*/ 437521 h 4662559"/>
              <a:gd name="connsiteX11931" fmla="*/ 2447494 w 3461505"/>
              <a:gd name="connsiteY11931" fmla="*/ 432847 h 4662559"/>
              <a:gd name="connsiteX11932" fmla="*/ 2443815 w 3461505"/>
              <a:gd name="connsiteY11932" fmla="*/ 427797 h 4662559"/>
              <a:gd name="connsiteX11933" fmla="*/ 2446853 w 3461505"/>
              <a:gd name="connsiteY11933" fmla="*/ 431289 h 4662559"/>
              <a:gd name="connsiteX11934" fmla="*/ 2447494 w 3461505"/>
              <a:gd name="connsiteY11934" fmla="*/ 432847 h 4662559"/>
              <a:gd name="connsiteX11935" fmla="*/ 2450606 w 3461505"/>
              <a:gd name="connsiteY11935" fmla="*/ 437120 h 4662559"/>
              <a:gd name="connsiteX11936" fmla="*/ 2451996 w 3461505"/>
              <a:gd name="connsiteY11936" fmla="*/ 436651 h 4662559"/>
              <a:gd name="connsiteX11937" fmla="*/ 2453624 w 3461505"/>
              <a:gd name="connsiteY11937" fmla="*/ 441262 h 4662559"/>
              <a:gd name="connsiteX11938" fmla="*/ 2454101 w 3461505"/>
              <a:gd name="connsiteY11938" fmla="*/ 438521 h 4662559"/>
              <a:gd name="connsiteX11939" fmla="*/ 2456444 w 3461505"/>
              <a:gd name="connsiteY11939" fmla="*/ 439022 h 4662559"/>
              <a:gd name="connsiteX11940" fmla="*/ 2453500 w 3461505"/>
              <a:gd name="connsiteY11940" fmla="*/ 433240 h 4662559"/>
              <a:gd name="connsiteX11941" fmla="*/ 2452916 w 3461505"/>
              <a:gd name="connsiteY11941" fmla="*/ 431363 h 4662559"/>
              <a:gd name="connsiteX11942" fmla="*/ 2453188 w 3461505"/>
              <a:gd name="connsiteY11942" fmla="*/ 429798 h 4662559"/>
              <a:gd name="connsiteX11943" fmla="*/ 2452373 w 3461505"/>
              <a:gd name="connsiteY11943" fmla="*/ 429624 h 4662559"/>
              <a:gd name="connsiteX11944" fmla="*/ 2452135 w 3461505"/>
              <a:gd name="connsiteY11944" fmla="*/ 428863 h 4662559"/>
              <a:gd name="connsiteX11945" fmla="*/ 2454141 w 3461505"/>
              <a:gd name="connsiteY11945" fmla="*/ 424315 h 4662559"/>
              <a:gd name="connsiteX11946" fmla="*/ 2451798 w 3461505"/>
              <a:gd name="connsiteY11946" fmla="*/ 423816 h 4662559"/>
              <a:gd name="connsiteX11947" fmla="*/ 2450170 w 3461505"/>
              <a:gd name="connsiteY11947" fmla="*/ 419204 h 4662559"/>
              <a:gd name="connsiteX11948" fmla="*/ 2448543 w 3461505"/>
              <a:gd name="connsiteY11948" fmla="*/ 414592 h 4662559"/>
              <a:gd name="connsiteX11949" fmla="*/ 2448999 w 3461505"/>
              <a:gd name="connsiteY11949" fmla="*/ 418954 h 4662559"/>
              <a:gd name="connsiteX11950" fmla="*/ 2449455 w 3461505"/>
              <a:gd name="connsiteY11950" fmla="*/ 423315 h 4662559"/>
              <a:gd name="connsiteX11951" fmla="*/ 2442426 w 3461505"/>
              <a:gd name="connsiteY11951" fmla="*/ 421815 h 4662559"/>
              <a:gd name="connsiteX11952" fmla="*/ 2442902 w 3461505"/>
              <a:gd name="connsiteY11952" fmla="*/ 419073 h 4662559"/>
              <a:gd name="connsiteX11953" fmla="*/ 2439150 w 3461505"/>
              <a:gd name="connsiteY11953" fmla="*/ 419694 h 4662559"/>
              <a:gd name="connsiteX11954" fmla="*/ 2435396 w 3461505"/>
              <a:gd name="connsiteY11954" fmla="*/ 420314 h 4662559"/>
              <a:gd name="connsiteX11955" fmla="*/ 2437739 w 3461505"/>
              <a:gd name="connsiteY11955" fmla="*/ 420814 h 4662559"/>
              <a:gd name="connsiteX11956" fmla="*/ 2438208 w 3461505"/>
              <a:gd name="connsiteY11956" fmla="*/ 420914 h 4662559"/>
              <a:gd name="connsiteX11957" fmla="*/ 2434920 w 3461505"/>
              <a:gd name="connsiteY11957" fmla="*/ 423055 h 4662559"/>
              <a:gd name="connsiteX11958" fmla="*/ 2439605 w 3461505"/>
              <a:gd name="connsiteY11958" fmla="*/ 424056 h 4662559"/>
              <a:gd name="connsiteX11959" fmla="*/ 2436786 w 3461505"/>
              <a:gd name="connsiteY11959" fmla="*/ 426296 h 4662559"/>
              <a:gd name="connsiteX11960" fmla="*/ 2433926 w 3461505"/>
              <a:gd name="connsiteY11960" fmla="*/ 442743 h 4662559"/>
              <a:gd name="connsiteX11961" fmla="*/ 2441868 w 3461505"/>
              <a:gd name="connsiteY11961" fmla="*/ 452967 h 4662559"/>
              <a:gd name="connsiteX11962" fmla="*/ 2439048 w 3461505"/>
              <a:gd name="connsiteY11962" fmla="*/ 455208 h 4662559"/>
              <a:gd name="connsiteX11963" fmla="*/ 2444409 w 3461505"/>
              <a:gd name="connsiteY11963" fmla="*/ 466302 h 4662559"/>
              <a:gd name="connsiteX11964" fmla="*/ 2452113 w 3461505"/>
              <a:gd name="connsiteY11964" fmla="*/ 477897 h 4662559"/>
              <a:gd name="connsiteX11965" fmla="*/ 2454456 w 3461505"/>
              <a:gd name="connsiteY11965" fmla="*/ 478397 h 4662559"/>
              <a:gd name="connsiteX11966" fmla="*/ 2457337 w 3461505"/>
              <a:gd name="connsiteY11966" fmla="*/ 483401 h 4662559"/>
              <a:gd name="connsiteX11967" fmla="*/ 2454840 w 3461505"/>
              <a:gd name="connsiteY11967" fmla="*/ 491862 h 4662559"/>
              <a:gd name="connsiteX11968" fmla="*/ 2453752 w 3461505"/>
              <a:gd name="connsiteY11968" fmla="*/ 491157 h 4662559"/>
              <a:gd name="connsiteX11969" fmla="*/ 2452743 w 3461505"/>
              <a:gd name="connsiteY11969" fmla="*/ 489403 h 4662559"/>
              <a:gd name="connsiteX11970" fmla="*/ 2450876 w 3461505"/>
              <a:gd name="connsiteY11970" fmla="*/ 486163 h 4662559"/>
              <a:gd name="connsiteX11971" fmla="*/ 2451733 w 3461505"/>
              <a:gd name="connsiteY11971" fmla="*/ 489850 h 4662559"/>
              <a:gd name="connsiteX11972" fmla="*/ 2445757 w 3461505"/>
              <a:gd name="connsiteY11972" fmla="*/ 485982 h 4662559"/>
              <a:gd name="connsiteX11973" fmla="*/ 2444324 w 3461505"/>
              <a:gd name="connsiteY11973" fmla="*/ 481920 h 4662559"/>
              <a:gd name="connsiteX11974" fmla="*/ 2439678 w 3461505"/>
              <a:gd name="connsiteY11974" fmla="*/ 466714 h 4662559"/>
              <a:gd name="connsiteX11975" fmla="*/ 2439213 w 3461505"/>
              <a:gd name="connsiteY11975" fmla="*/ 465398 h 4662559"/>
              <a:gd name="connsiteX11976" fmla="*/ 2439385 w 3461505"/>
              <a:gd name="connsiteY11976" fmla="*/ 466651 h 4662559"/>
              <a:gd name="connsiteX11977" fmla="*/ 2436958 w 3461505"/>
              <a:gd name="connsiteY11977" fmla="*/ 466133 h 4662559"/>
              <a:gd name="connsiteX11978" fmla="*/ 2436431 w 3461505"/>
              <a:gd name="connsiteY11978" fmla="*/ 454650 h 4662559"/>
              <a:gd name="connsiteX11979" fmla="*/ 2433486 w 3461505"/>
              <a:gd name="connsiteY11979" fmla="*/ 442649 h 4662559"/>
              <a:gd name="connsiteX11980" fmla="*/ 2431102 w 3461505"/>
              <a:gd name="connsiteY11980" fmla="*/ 456354 h 4662559"/>
              <a:gd name="connsiteX11981" fmla="*/ 2429195 w 3461505"/>
              <a:gd name="connsiteY11981" fmla="*/ 467319 h 4662559"/>
              <a:gd name="connsiteX11982" fmla="*/ 2428720 w 3461505"/>
              <a:gd name="connsiteY11982" fmla="*/ 470060 h 4662559"/>
              <a:gd name="connsiteX11983" fmla="*/ 2425280 w 3461505"/>
              <a:gd name="connsiteY11983" fmla="*/ 460797 h 4662559"/>
              <a:gd name="connsiteX11984" fmla="*/ 2429195 w 3461505"/>
              <a:gd name="connsiteY11984" fmla="*/ 467319 h 4662559"/>
              <a:gd name="connsiteX11985" fmla="*/ 2418808 w 3461505"/>
              <a:gd name="connsiteY11985" fmla="*/ 425301 h 4662559"/>
              <a:gd name="connsiteX11986" fmla="*/ 2417091 w 3461505"/>
              <a:gd name="connsiteY11986" fmla="*/ 413563 h 4662559"/>
              <a:gd name="connsiteX11987" fmla="*/ 2420239 w 3461505"/>
              <a:gd name="connsiteY11987" fmla="*/ 417078 h 4662559"/>
              <a:gd name="connsiteX11988" fmla="*/ 2413875 w 3461505"/>
              <a:gd name="connsiteY11988" fmla="*/ 395819 h 4662559"/>
              <a:gd name="connsiteX11989" fmla="*/ 2412664 w 3461505"/>
              <a:gd name="connsiteY11989" fmla="*/ 402668 h 4662559"/>
              <a:gd name="connsiteX11990" fmla="*/ 2411968 w 3461505"/>
              <a:gd name="connsiteY11990" fmla="*/ 406783 h 4662559"/>
              <a:gd name="connsiteX11991" fmla="*/ 2409515 w 3461505"/>
              <a:gd name="connsiteY11991" fmla="*/ 406260 h 4662559"/>
              <a:gd name="connsiteX11992" fmla="*/ 2405192 w 3461505"/>
              <a:gd name="connsiteY11992" fmla="*/ 416708 h 4662559"/>
              <a:gd name="connsiteX11993" fmla="*/ 2408085 w 3461505"/>
              <a:gd name="connsiteY11993" fmla="*/ 414483 h 4662559"/>
              <a:gd name="connsiteX11994" fmla="*/ 2407131 w 3461505"/>
              <a:gd name="connsiteY11994" fmla="*/ 419965 h 4662559"/>
              <a:gd name="connsiteX11995" fmla="*/ 2406655 w 3461505"/>
              <a:gd name="connsiteY11995" fmla="*/ 422706 h 4662559"/>
              <a:gd name="connsiteX11996" fmla="*/ 2408631 w 3461505"/>
              <a:gd name="connsiteY11996" fmla="*/ 425971 h 4662559"/>
              <a:gd name="connsiteX11997" fmla="*/ 2408154 w 3461505"/>
              <a:gd name="connsiteY11997" fmla="*/ 428712 h 4662559"/>
              <a:gd name="connsiteX11998" fmla="*/ 2406655 w 3461505"/>
              <a:gd name="connsiteY11998" fmla="*/ 422706 h 4662559"/>
              <a:gd name="connsiteX11999" fmla="*/ 2404238 w 3461505"/>
              <a:gd name="connsiteY11999" fmla="*/ 422191 h 4662559"/>
              <a:gd name="connsiteX12000" fmla="*/ 2402262 w 3461505"/>
              <a:gd name="connsiteY12000" fmla="*/ 418925 h 4662559"/>
              <a:gd name="connsiteX12001" fmla="*/ 2399079 w 3461505"/>
              <a:gd name="connsiteY12001" fmla="*/ 408296 h 4662559"/>
              <a:gd name="connsiteX12002" fmla="*/ 2395860 w 3461505"/>
              <a:gd name="connsiteY12002" fmla="*/ 397659 h 4662559"/>
              <a:gd name="connsiteX12003" fmla="*/ 2394907 w 3461505"/>
              <a:gd name="connsiteY12003" fmla="*/ 403141 h 4662559"/>
              <a:gd name="connsiteX12004" fmla="*/ 2394430 w 3461505"/>
              <a:gd name="connsiteY12004" fmla="*/ 405882 h 4662559"/>
              <a:gd name="connsiteX12005" fmla="*/ 2391468 w 3461505"/>
              <a:gd name="connsiteY12005" fmla="*/ 393878 h 4662559"/>
              <a:gd name="connsiteX12006" fmla="*/ 2389545 w 3461505"/>
              <a:gd name="connsiteY12006" fmla="*/ 397732 h 4662559"/>
              <a:gd name="connsiteX12007" fmla="*/ 2387622 w 3461505"/>
              <a:gd name="connsiteY12007" fmla="*/ 401586 h 4662559"/>
              <a:gd name="connsiteX12008" fmla="*/ 2386232 w 3461505"/>
              <a:gd name="connsiteY12008" fmla="*/ 395603 h 4662559"/>
              <a:gd name="connsiteX12009" fmla="*/ 2384366 w 3461505"/>
              <a:gd name="connsiteY12009" fmla="*/ 392362 h 4662559"/>
              <a:gd name="connsiteX12010" fmla="*/ 2383909 w 3461505"/>
              <a:gd name="connsiteY12010" fmla="*/ 388000 h 4662559"/>
              <a:gd name="connsiteX12011" fmla="*/ 2383453 w 3461505"/>
              <a:gd name="connsiteY12011" fmla="*/ 383638 h 4662559"/>
              <a:gd name="connsiteX12012" fmla="*/ 2382996 w 3461505"/>
              <a:gd name="connsiteY12012" fmla="*/ 379277 h 4662559"/>
              <a:gd name="connsiteX12013" fmla="*/ 2382539 w 3461505"/>
              <a:gd name="connsiteY12013" fmla="*/ 374915 h 4662559"/>
              <a:gd name="connsiteX12014" fmla="*/ 2380673 w 3461505"/>
              <a:gd name="connsiteY12014" fmla="*/ 371673 h 4662559"/>
              <a:gd name="connsiteX12015" fmla="*/ 2379283 w 3461505"/>
              <a:gd name="connsiteY12015" fmla="*/ 365691 h 4662559"/>
              <a:gd name="connsiteX12016" fmla="*/ 2378828 w 3461505"/>
              <a:gd name="connsiteY12016" fmla="*/ 361329 h 4662559"/>
              <a:gd name="connsiteX12017" fmla="*/ 2378370 w 3461505"/>
              <a:gd name="connsiteY12017" fmla="*/ 356967 h 4662559"/>
              <a:gd name="connsiteX12018" fmla="*/ 2377914 w 3461505"/>
              <a:gd name="connsiteY12018" fmla="*/ 352606 h 4662559"/>
              <a:gd name="connsiteX12019" fmla="*/ 2377458 w 3461505"/>
              <a:gd name="connsiteY12019" fmla="*/ 348245 h 4662559"/>
              <a:gd name="connsiteX12020" fmla="*/ 2377001 w 3461505"/>
              <a:gd name="connsiteY12020" fmla="*/ 343882 h 4662559"/>
              <a:gd name="connsiteX12021" fmla="*/ 2376544 w 3461505"/>
              <a:gd name="connsiteY12021" fmla="*/ 339520 h 4662559"/>
              <a:gd name="connsiteX12022" fmla="*/ 2372812 w 3461505"/>
              <a:gd name="connsiteY12022" fmla="*/ 333038 h 4662559"/>
              <a:gd name="connsiteX12023" fmla="*/ 2373288 w 3461505"/>
              <a:gd name="connsiteY12023" fmla="*/ 330297 h 4662559"/>
              <a:gd name="connsiteX12024" fmla="*/ 2372594 w 3461505"/>
              <a:gd name="connsiteY12024" fmla="*/ 327306 h 4662559"/>
              <a:gd name="connsiteX12025" fmla="*/ 2371899 w 3461505"/>
              <a:gd name="connsiteY12025" fmla="*/ 324315 h 4662559"/>
              <a:gd name="connsiteX12026" fmla="*/ 2369516 w 3461505"/>
              <a:gd name="connsiteY12026" fmla="*/ 338020 h 4662559"/>
              <a:gd name="connsiteX12027" fmla="*/ 2367649 w 3461505"/>
              <a:gd name="connsiteY12027" fmla="*/ 334779 h 4662559"/>
              <a:gd name="connsiteX12028" fmla="*/ 2368085 w 3461505"/>
              <a:gd name="connsiteY12028" fmla="*/ 346244 h 4662559"/>
              <a:gd name="connsiteX12029" fmla="*/ 2367609 w 3461505"/>
              <a:gd name="connsiteY12029" fmla="*/ 348984 h 4662559"/>
              <a:gd name="connsiteX12030" fmla="*/ 2367132 w 3461505"/>
              <a:gd name="connsiteY12030" fmla="*/ 351726 h 4662559"/>
              <a:gd name="connsiteX12031" fmla="*/ 2365742 w 3461505"/>
              <a:gd name="connsiteY12031" fmla="*/ 345742 h 4662559"/>
              <a:gd name="connsiteX12032" fmla="*/ 2364114 w 3461505"/>
              <a:gd name="connsiteY12032" fmla="*/ 341132 h 4662559"/>
              <a:gd name="connsiteX12033" fmla="*/ 2362486 w 3461505"/>
              <a:gd name="connsiteY12033" fmla="*/ 336520 h 4662559"/>
              <a:gd name="connsiteX12034" fmla="*/ 2361056 w 3461505"/>
              <a:gd name="connsiteY12034" fmla="*/ 344742 h 4662559"/>
              <a:gd name="connsiteX12035" fmla="*/ 2357541 w 3461505"/>
              <a:gd name="connsiteY12035" fmla="*/ 343993 h 4662559"/>
              <a:gd name="connsiteX12036" fmla="*/ 2356371 w 3461505"/>
              <a:gd name="connsiteY12036" fmla="*/ 343742 h 4662559"/>
              <a:gd name="connsiteX12037" fmla="*/ 2355893 w 3461505"/>
              <a:gd name="connsiteY12037" fmla="*/ 346483 h 4662559"/>
              <a:gd name="connsiteX12038" fmla="*/ 2355416 w 3461505"/>
              <a:gd name="connsiteY12038" fmla="*/ 349224 h 4662559"/>
              <a:gd name="connsiteX12039" fmla="*/ 2353550 w 3461505"/>
              <a:gd name="connsiteY12039" fmla="*/ 345983 h 4662559"/>
              <a:gd name="connsiteX12040" fmla="*/ 2352597 w 3461505"/>
              <a:gd name="connsiteY12040" fmla="*/ 351465 h 4662559"/>
              <a:gd name="connsiteX12041" fmla="*/ 2348864 w 3461505"/>
              <a:gd name="connsiteY12041" fmla="*/ 344983 h 4662559"/>
              <a:gd name="connsiteX12042" fmla="*/ 2347911 w 3461505"/>
              <a:gd name="connsiteY12042" fmla="*/ 350465 h 4662559"/>
              <a:gd name="connsiteX12043" fmla="*/ 2349300 w 3461505"/>
              <a:gd name="connsiteY12043" fmla="*/ 356447 h 4662559"/>
              <a:gd name="connsiteX12044" fmla="*/ 2345050 w 3461505"/>
              <a:gd name="connsiteY12044" fmla="*/ 366911 h 4662559"/>
              <a:gd name="connsiteX12045" fmla="*/ 2342273 w 3461505"/>
              <a:gd name="connsiteY12045" fmla="*/ 349261 h 4662559"/>
              <a:gd name="connsiteX12046" fmla="*/ 2342054 w 3461505"/>
              <a:gd name="connsiteY12046" fmla="*/ 344950 h 4662559"/>
              <a:gd name="connsiteX12047" fmla="*/ 2341835 w 3461505"/>
              <a:gd name="connsiteY12047" fmla="*/ 340639 h 4662559"/>
              <a:gd name="connsiteX12048" fmla="*/ 2340922 w 3461505"/>
              <a:gd name="connsiteY12048" fmla="*/ 334759 h 4662559"/>
              <a:gd name="connsiteX12049" fmla="*/ 2341543 w 3461505"/>
              <a:gd name="connsiteY12049" fmla="*/ 340577 h 4662559"/>
              <a:gd name="connsiteX12050" fmla="*/ 2340112 w 3461505"/>
              <a:gd name="connsiteY12050" fmla="*/ 348800 h 4662559"/>
              <a:gd name="connsiteX12051" fmla="*/ 2331986 w 3461505"/>
              <a:gd name="connsiteY12051" fmla="*/ 344223 h 4662559"/>
              <a:gd name="connsiteX12052" fmla="*/ 2330596 w 3461505"/>
              <a:gd name="connsiteY12052" fmla="*/ 338239 h 4662559"/>
              <a:gd name="connsiteX12053" fmla="*/ 2328730 w 3461505"/>
              <a:gd name="connsiteY12053" fmla="*/ 334998 h 4662559"/>
              <a:gd name="connsiteX12054" fmla="*/ 2329683 w 3461505"/>
              <a:gd name="connsiteY12054" fmla="*/ 329516 h 4662559"/>
              <a:gd name="connsiteX12055" fmla="*/ 2327857 w 3461505"/>
              <a:gd name="connsiteY12055" fmla="*/ 312069 h 4662559"/>
              <a:gd name="connsiteX12056" fmla="*/ 2326427 w 3461505"/>
              <a:gd name="connsiteY12056" fmla="*/ 320293 h 4662559"/>
              <a:gd name="connsiteX12057" fmla="*/ 2326863 w 3461505"/>
              <a:gd name="connsiteY12057" fmla="*/ 331757 h 4662559"/>
              <a:gd name="connsiteX12058" fmla="*/ 2323825 w 3461505"/>
              <a:gd name="connsiteY12058" fmla="*/ 328266 h 4662559"/>
              <a:gd name="connsiteX12059" fmla="*/ 2322218 w 3461505"/>
              <a:gd name="connsiteY12059" fmla="*/ 316551 h 4662559"/>
              <a:gd name="connsiteX12060" fmla="*/ 2322654 w 3461505"/>
              <a:gd name="connsiteY12060" fmla="*/ 328015 h 4662559"/>
              <a:gd name="connsiteX12061" fmla="*/ 2321223 w 3461505"/>
              <a:gd name="connsiteY12061" fmla="*/ 336238 h 4662559"/>
              <a:gd name="connsiteX12062" fmla="*/ 2322613 w 3461505"/>
              <a:gd name="connsiteY12062" fmla="*/ 342221 h 4662559"/>
              <a:gd name="connsiteX12063" fmla="*/ 2324917 w 3461505"/>
              <a:gd name="connsiteY12063" fmla="*/ 356927 h 4662559"/>
              <a:gd name="connsiteX12064" fmla="*/ 2324817 w 3461505"/>
              <a:gd name="connsiteY12064" fmla="*/ 362425 h 4662559"/>
              <a:gd name="connsiteX12065" fmla="*/ 2322117 w 3461505"/>
              <a:gd name="connsiteY12065" fmla="*/ 352065 h 4662559"/>
              <a:gd name="connsiteX12066" fmla="*/ 2317014 w 3461505"/>
              <a:gd name="connsiteY12066" fmla="*/ 332497 h 4662559"/>
              <a:gd name="connsiteX12067" fmla="*/ 2321062 w 3461505"/>
              <a:gd name="connsiteY12067" fmla="*/ 393061 h 4662559"/>
              <a:gd name="connsiteX12068" fmla="*/ 2325303 w 3461505"/>
              <a:gd name="connsiteY12068" fmla="*/ 415288 h 4662559"/>
              <a:gd name="connsiteX12069" fmla="*/ 2327969 w 3461505"/>
              <a:gd name="connsiteY12069" fmla="*/ 437179 h 4662559"/>
              <a:gd name="connsiteX12070" fmla="*/ 2323100 w 3461505"/>
              <a:gd name="connsiteY12070" fmla="*/ 436851 h 4662559"/>
              <a:gd name="connsiteX12071" fmla="*/ 2322458 w 3461505"/>
              <a:gd name="connsiteY12071" fmla="*/ 437418 h 4662559"/>
              <a:gd name="connsiteX12072" fmla="*/ 2322806 w 3461505"/>
              <a:gd name="connsiteY12072" fmla="*/ 438920 h 4662559"/>
              <a:gd name="connsiteX12073" fmla="*/ 2321160 w 3461505"/>
              <a:gd name="connsiteY12073" fmla="*/ 438568 h 4662559"/>
              <a:gd name="connsiteX12074" fmla="*/ 2318120 w 3461505"/>
              <a:gd name="connsiteY12074" fmla="*/ 437920 h 4662559"/>
              <a:gd name="connsiteX12075" fmla="*/ 2319769 w 3461505"/>
              <a:gd name="connsiteY12075" fmla="*/ 435428 h 4662559"/>
              <a:gd name="connsiteX12076" fmla="*/ 2321416 w 3461505"/>
              <a:gd name="connsiteY12076" fmla="*/ 432937 h 4662559"/>
              <a:gd name="connsiteX12077" fmla="*/ 2321830 w 3461505"/>
              <a:gd name="connsiteY12077" fmla="*/ 434713 h 4662559"/>
              <a:gd name="connsiteX12078" fmla="*/ 2322590 w 3461505"/>
              <a:gd name="connsiteY12078" fmla="*/ 430345 h 4662559"/>
              <a:gd name="connsiteX12079" fmla="*/ 2320394 w 3461505"/>
              <a:gd name="connsiteY12079" fmla="*/ 424191 h 4662559"/>
              <a:gd name="connsiteX12080" fmla="*/ 2317686 w 3461505"/>
              <a:gd name="connsiteY12080" fmla="*/ 420770 h 4662559"/>
              <a:gd name="connsiteX12081" fmla="*/ 2319116 w 3461505"/>
              <a:gd name="connsiteY12081" fmla="*/ 412546 h 4662559"/>
              <a:gd name="connsiteX12082" fmla="*/ 2309306 w 3461505"/>
              <a:gd name="connsiteY12082" fmla="*/ 404766 h 4662559"/>
              <a:gd name="connsiteX12083" fmla="*/ 2309265 w 3461505"/>
              <a:gd name="connsiteY12083" fmla="*/ 418972 h 4662559"/>
              <a:gd name="connsiteX12084" fmla="*/ 2312085 w 3461505"/>
              <a:gd name="connsiteY12084" fmla="*/ 416731 h 4662559"/>
              <a:gd name="connsiteX12085" fmla="*/ 2311608 w 3461505"/>
              <a:gd name="connsiteY12085" fmla="*/ 419472 h 4662559"/>
              <a:gd name="connsiteX12086" fmla="*/ 2308033 w 3461505"/>
              <a:gd name="connsiteY12086" fmla="*/ 440030 h 4662559"/>
              <a:gd name="connsiteX12087" fmla="*/ 2302115 w 3461505"/>
              <a:gd name="connsiteY12087" fmla="*/ 460088 h 4662559"/>
              <a:gd name="connsiteX12088" fmla="*/ 2300248 w 3461505"/>
              <a:gd name="connsiteY12088" fmla="*/ 456847 h 4662559"/>
              <a:gd name="connsiteX12089" fmla="*/ 2298381 w 3461505"/>
              <a:gd name="connsiteY12089" fmla="*/ 453605 h 4662559"/>
              <a:gd name="connsiteX12090" fmla="*/ 2299771 w 3461505"/>
              <a:gd name="connsiteY12090" fmla="*/ 459588 h 4662559"/>
              <a:gd name="connsiteX12091" fmla="*/ 2298342 w 3461505"/>
              <a:gd name="connsiteY12091" fmla="*/ 467811 h 4662559"/>
              <a:gd name="connsiteX12092" fmla="*/ 2295086 w 3461505"/>
              <a:gd name="connsiteY12092" fmla="*/ 458587 h 4662559"/>
              <a:gd name="connsiteX12093" fmla="*/ 2291829 w 3461505"/>
              <a:gd name="connsiteY12093" fmla="*/ 449364 h 4662559"/>
              <a:gd name="connsiteX12094" fmla="*/ 2287183 w 3461505"/>
              <a:gd name="connsiteY12094" fmla="*/ 434158 h 4662559"/>
              <a:gd name="connsiteX12095" fmla="*/ 2286718 w 3461505"/>
              <a:gd name="connsiteY12095" fmla="*/ 432841 h 4662559"/>
              <a:gd name="connsiteX12096" fmla="*/ 2288096 w 3461505"/>
              <a:gd name="connsiteY12096" fmla="*/ 442881 h 4662559"/>
              <a:gd name="connsiteX12097" fmla="*/ 2291312 w 3461505"/>
              <a:gd name="connsiteY12097" fmla="*/ 466311 h 4662559"/>
              <a:gd name="connsiteX12098" fmla="*/ 2291768 w 3461505"/>
              <a:gd name="connsiteY12098" fmla="*/ 470672 h 4662559"/>
              <a:gd name="connsiteX12099" fmla="*/ 2292225 w 3461505"/>
              <a:gd name="connsiteY12099" fmla="*/ 475034 h 4662559"/>
              <a:gd name="connsiteX12100" fmla="*/ 2292682 w 3461505"/>
              <a:gd name="connsiteY12100" fmla="*/ 479396 h 4662559"/>
              <a:gd name="connsiteX12101" fmla="*/ 2293137 w 3461505"/>
              <a:gd name="connsiteY12101" fmla="*/ 483758 h 4662559"/>
              <a:gd name="connsiteX12102" fmla="*/ 2295004 w 3461505"/>
              <a:gd name="connsiteY12102" fmla="*/ 486999 h 4662559"/>
              <a:gd name="connsiteX12103" fmla="*/ 2294527 w 3461505"/>
              <a:gd name="connsiteY12103" fmla="*/ 489740 h 4662559"/>
              <a:gd name="connsiteX12104" fmla="*/ 2294255 w 3461505"/>
              <a:gd name="connsiteY12104" fmla="*/ 491307 h 4662559"/>
              <a:gd name="connsiteX12105" fmla="*/ 2292919 w 3461505"/>
              <a:gd name="connsiteY12105" fmla="*/ 488246 h 4662559"/>
              <a:gd name="connsiteX12106" fmla="*/ 2293254 w 3461505"/>
              <a:gd name="connsiteY12106" fmla="*/ 494665 h 4662559"/>
              <a:gd name="connsiteX12107" fmla="*/ 2291709 w 3461505"/>
              <a:gd name="connsiteY12107" fmla="*/ 491981 h 4662559"/>
              <a:gd name="connsiteX12108" fmla="*/ 2289821 w 3461505"/>
              <a:gd name="connsiteY12108" fmla="*/ 495842 h 4662559"/>
              <a:gd name="connsiteX12109" fmla="*/ 2289364 w 3461505"/>
              <a:gd name="connsiteY12109" fmla="*/ 491481 h 4662559"/>
              <a:gd name="connsiteX12110" fmla="*/ 2286286 w 3461505"/>
              <a:gd name="connsiteY12110" fmla="*/ 502195 h 4662559"/>
              <a:gd name="connsiteX12111" fmla="*/ 2285947 w 3461505"/>
              <a:gd name="connsiteY12111" fmla="*/ 507358 h 4662559"/>
              <a:gd name="connsiteX12112" fmla="*/ 2284519 w 3461505"/>
              <a:gd name="connsiteY12112" fmla="*/ 507267 h 4662559"/>
              <a:gd name="connsiteX12113" fmla="*/ 2284339 w 3461505"/>
              <a:gd name="connsiteY12113" fmla="*/ 510049 h 4662559"/>
              <a:gd name="connsiteX12114" fmla="*/ 2285656 w 3461505"/>
              <a:gd name="connsiteY12114" fmla="*/ 511802 h 4662559"/>
              <a:gd name="connsiteX12115" fmla="*/ 2285551 w 3461505"/>
              <a:gd name="connsiteY12115" fmla="*/ 513409 h 4662559"/>
              <a:gd name="connsiteX12116" fmla="*/ 2282731 w 3461505"/>
              <a:gd name="connsiteY12116" fmla="*/ 515650 h 4662559"/>
              <a:gd name="connsiteX12117" fmla="*/ 2282092 w 3461505"/>
              <a:gd name="connsiteY12117" fmla="*/ 519322 h 4662559"/>
              <a:gd name="connsiteX12118" fmla="*/ 2280219 w 3461505"/>
              <a:gd name="connsiteY12118" fmla="*/ 515092 h 4662559"/>
              <a:gd name="connsiteX12119" fmla="*/ 2266478 w 3461505"/>
              <a:gd name="connsiteY12119" fmla="*/ 477618 h 4662559"/>
              <a:gd name="connsiteX12120" fmla="*/ 2264332 w 3461505"/>
              <a:gd name="connsiteY12120" fmla="*/ 492716 h 4662559"/>
              <a:gd name="connsiteX12121" fmla="*/ 2266670 w 3461505"/>
              <a:gd name="connsiteY12121" fmla="*/ 510236 h 4662559"/>
              <a:gd name="connsiteX12122" fmla="*/ 2263178 w 3461505"/>
              <a:gd name="connsiteY12122" fmla="*/ 504631 h 4662559"/>
              <a:gd name="connsiteX12123" fmla="*/ 2259512 w 3461505"/>
              <a:gd name="connsiteY12123" fmla="*/ 490238 h 4662559"/>
              <a:gd name="connsiteX12124" fmla="*/ 2258985 w 3461505"/>
              <a:gd name="connsiteY12124" fmla="*/ 497900 h 4662559"/>
              <a:gd name="connsiteX12125" fmla="*/ 2256223 w 3461505"/>
              <a:gd name="connsiteY12125" fmla="*/ 493466 h 4662559"/>
              <a:gd name="connsiteX12126" fmla="*/ 2253684 w 3461505"/>
              <a:gd name="connsiteY12126" fmla="*/ 492736 h 4662559"/>
              <a:gd name="connsiteX12127" fmla="*/ 2251794 w 3461505"/>
              <a:gd name="connsiteY12127" fmla="*/ 480040 h 4662559"/>
              <a:gd name="connsiteX12128" fmla="*/ 2249604 w 3461505"/>
              <a:gd name="connsiteY12128" fmla="*/ 465336 h 4662559"/>
              <a:gd name="connsiteX12129" fmla="*/ 2245469 w 3461505"/>
              <a:gd name="connsiteY12129" fmla="*/ 434536 h 4662559"/>
              <a:gd name="connsiteX12130" fmla="*/ 2241333 w 3461505"/>
              <a:gd name="connsiteY12130" fmla="*/ 403737 h 4662559"/>
              <a:gd name="connsiteX12131" fmla="*/ 2236495 w 3461505"/>
              <a:gd name="connsiteY12131" fmla="*/ 342915 h 4662559"/>
              <a:gd name="connsiteX12132" fmla="*/ 2234803 w 3461505"/>
              <a:gd name="connsiteY12132" fmla="*/ 291293 h 4662559"/>
              <a:gd name="connsiteX12133" fmla="*/ 2238625 w 3461505"/>
              <a:gd name="connsiteY12133" fmla="*/ 269322 h 4662559"/>
              <a:gd name="connsiteX12134" fmla="*/ 2240443 w 3461505"/>
              <a:gd name="connsiteY12134" fmla="*/ 286812 h 4662559"/>
              <a:gd name="connsiteX12135" fmla="*/ 2241118 w 3461505"/>
              <a:gd name="connsiteY12135" fmla="*/ 296906 h 4662559"/>
              <a:gd name="connsiteX12136" fmla="*/ 2241784 w 3461505"/>
              <a:gd name="connsiteY12136" fmla="*/ 307042 h 4662559"/>
              <a:gd name="connsiteX12137" fmla="*/ 2243347 w 3461505"/>
              <a:gd name="connsiteY12137" fmla="*/ 332984 h 4662559"/>
              <a:gd name="connsiteX12138" fmla="*/ 2244904 w 3461505"/>
              <a:gd name="connsiteY12138" fmla="*/ 358968 h 4662559"/>
              <a:gd name="connsiteX12139" fmla="*/ 2245000 w 3461505"/>
              <a:gd name="connsiteY12139" fmla="*/ 330472 h 4662559"/>
              <a:gd name="connsiteX12140" fmla="*/ 2246143 w 3461505"/>
              <a:gd name="connsiteY12140" fmla="*/ 337868 h 4662559"/>
              <a:gd name="connsiteX12141" fmla="*/ 2247771 w 3461505"/>
              <a:gd name="connsiteY12141" fmla="*/ 342479 h 4662559"/>
              <a:gd name="connsiteX12142" fmla="*/ 2246667 w 3461505"/>
              <a:gd name="connsiteY12142" fmla="*/ 320878 h 4662559"/>
              <a:gd name="connsiteX12143" fmla="*/ 2246042 w 3461505"/>
              <a:gd name="connsiteY12143" fmla="*/ 296536 h 4662559"/>
              <a:gd name="connsiteX12144" fmla="*/ 2245128 w 3461505"/>
              <a:gd name="connsiteY12144" fmla="*/ 287812 h 4662559"/>
              <a:gd name="connsiteX12145" fmla="*/ 2245153 w 3461505"/>
              <a:gd name="connsiteY12145" fmla="*/ 280688 h 4662559"/>
              <a:gd name="connsiteX12146" fmla="*/ 2244700 w 3461505"/>
              <a:gd name="connsiteY12146" fmla="*/ 276305 h 4662559"/>
              <a:gd name="connsiteX12147" fmla="*/ 2245435 w 3461505"/>
              <a:gd name="connsiteY12147" fmla="*/ 265090 h 4662559"/>
              <a:gd name="connsiteX12148" fmla="*/ 2246170 w 3461505"/>
              <a:gd name="connsiteY12148" fmla="*/ 253876 h 4662559"/>
              <a:gd name="connsiteX12149" fmla="*/ 2245693 w 3461505"/>
              <a:gd name="connsiteY12149" fmla="*/ 256616 h 4662559"/>
              <a:gd name="connsiteX12150" fmla="*/ 2244760 w 3461505"/>
              <a:gd name="connsiteY12150" fmla="*/ 254996 h 4662559"/>
              <a:gd name="connsiteX12151" fmla="*/ 2243828 w 3461505"/>
              <a:gd name="connsiteY12151" fmla="*/ 253376 h 4662559"/>
              <a:gd name="connsiteX12152" fmla="*/ 2237235 w 3461505"/>
              <a:gd name="connsiteY12152" fmla="*/ 263339 h 4662559"/>
              <a:gd name="connsiteX12153" fmla="*/ 2235552 w 3461505"/>
              <a:gd name="connsiteY12153" fmla="*/ 257180 h 4662559"/>
              <a:gd name="connsiteX12154" fmla="*/ 2233024 w 3461505"/>
              <a:gd name="connsiteY12154" fmla="*/ 259598 h 4662559"/>
              <a:gd name="connsiteX12155" fmla="*/ 2233979 w 3461505"/>
              <a:gd name="connsiteY12155" fmla="*/ 254116 h 4662559"/>
              <a:gd name="connsiteX12156" fmla="*/ 2231159 w 3461505"/>
              <a:gd name="connsiteY12156" fmla="*/ 256356 h 4662559"/>
              <a:gd name="connsiteX12157" fmla="*/ 2231634 w 3461505"/>
              <a:gd name="connsiteY12157" fmla="*/ 253616 h 4662559"/>
              <a:gd name="connsiteX12158" fmla="*/ 2229511 w 3461505"/>
              <a:gd name="connsiteY12158" fmla="*/ 258847 h 4662559"/>
              <a:gd name="connsiteX12159" fmla="*/ 2225043 w 3461505"/>
              <a:gd name="connsiteY12159" fmla="*/ 263580 h 4662559"/>
              <a:gd name="connsiteX12160" fmla="*/ 2225114 w 3461505"/>
              <a:gd name="connsiteY12160" fmla="*/ 277143 h 4662559"/>
              <a:gd name="connsiteX12161" fmla="*/ 2225184 w 3461505"/>
              <a:gd name="connsiteY12161" fmla="*/ 290706 h 4662559"/>
              <a:gd name="connsiteX12162" fmla="*/ 2228034 w 3461505"/>
              <a:gd name="connsiteY12162" fmla="*/ 288294 h 4662559"/>
              <a:gd name="connsiteX12163" fmla="*/ 2225510 w 3461505"/>
              <a:gd name="connsiteY12163" fmla="*/ 302812 h 4662559"/>
              <a:gd name="connsiteX12164" fmla="*/ 2225357 w 3461505"/>
              <a:gd name="connsiteY12164" fmla="*/ 317661 h 4662559"/>
              <a:gd name="connsiteX12165" fmla="*/ 2223014 w 3461505"/>
              <a:gd name="connsiteY12165" fmla="*/ 317161 h 4662559"/>
              <a:gd name="connsiteX12166" fmla="*/ 2223252 w 3461505"/>
              <a:gd name="connsiteY12166" fmla="*/ 315791 h 4662559"/>
              <a:gd name="connsiteX12167" fmla="*/ 2221148 w 3461505"/>
              <a:gd name="connsiteY12167" fmla="*/ 313919 h 4662559"/>
              <a:gd name="connsiteX12168" fmla="*/ 2214515 w 3461505"/>
              <a:gd name="connsiteY12168" fmla="*/ 338089 h 4662559"/>
              <a:gd name="connsiteX12169" fmla="*/ 2221544 w 3461505"/>
              <a:gd name="connsiteY12169" fmla="*/ 339590 h 4662559"/>
              <a:gd name="connsiteX12170" fmla="*/ 2219552 w 3461505"/>
              <a:gd name="connsiteY12170" fmla="*/ 340563 h 4662559"/>
              <a:gd name="connsiteX12171" fmla="*/ 2217560 w 3461505"/>
              <a:gd name="connsiteY12171" fmla="*/ 341537 h 4662559"/>
              <a:gd name="connsiteX12172" fmla="*/ 2221075 w 3461505"/>
              <a:gd name="connsiteY12172" fmla="*/ 342287 h 4662559"/>
              <a:gd name="connsiteX12173" fmla="*/ 2220860 w 3461505"/>
              <a:gd name="connsiteY12173" fmla="*/ 364475 h 4662559"/>
              <a:gd name="connsiteX12174" fmla="*/ 2220178 w 3461505"/>
              <a:gd name="connsiteY12174" fmla="*/ 389360 h 4662559"/>
              <a:gd name="connsiteX12175" fmla="*/ 2224659 w 3461505"/>
              <a:gd name="connsiteY12175" fmla="*/ 426473 h 4662559"/>
              <a:gd name="connsiteX12176" fmla="*/ 2229140 w 3461505"/>
              <a:gd name="connsiteY12176" fmla="*/ 463589 h 4662559"/>
              <a:gd name="connsiteX12177" fmla="*/ 2230551 w 3461505"/>
              <a:gd name="connsiteY12177" fmla="*/ 469442 h 4662559"/>
              <a:gd name="connsiteX12178" fmla="*/ 2227534 w 3461505"/>
              <a:gd name="connsiteY12178" fmla="*/ 458848 h 4662559"/>
              <a:gd name="connsiteX12179" fmla="*/ 2224517 w 3461505"/>
              <a:gd name="connsiteY12179" fmla="*/ 448254 h 4662559"/>
              <a:gd name="connsiteX12180" fmla="*/ 2223932 w 3461505"/>
              <a:gd name="connsiteY12180" fmla="*/ 448128 h 4662559"/>
              <a:gd name="connsiteX12181" fmla="*/ 2223684 w 3461505"/>
              <a:gd name="connsiteY12181" fmla="*/ 444735 h 4662559"/>
              <a:gd name="connsiteX12182" fmla="*/ 2222928 w 3461505"/>
              <a:gd name="connsiteY12182" fmla="*/ 447914 h 4662559"/>
              <a:gd name="connsiteX12183" fmla="*/ 2222172 w 3461505"/>
              <a:gd name="connsiteY12183" fmla="*/ 447753 h 4662559"/>
              <a:gd name="connsiteX12184" fmla="*/ 2222564 w 3461505"/>
              <a:gd name="connsiteY12184" fmla="*/ 449439 h 4662559"/>
              <a:gd name="connsiteX12185" fmla="*/ 2220408 w 3461505"/>
              <a:gd name="connsiteY12185" fmla="*/ 458494 h 4662559"/>
              <a:gd name="connsiteX12186" fmla="*/ 2223216 w 3461505"/>
              <a:gd name="connsiteY12186" fmla="*/ 462622 h 4662559"/>
              <a:gd name="connsiteX12187" fmla="*/ 2224166 w 3461505"/>
              <a:gd name="connsiteY12187" fmla="*/ 467944 h 4662559"/>
              <a:gd name="connsiteX12188" fmla="*/ 2222206 w 3461505"/>
              <a:gd name="connsiteY12188" fmla="*/ 467819 h 4662559"/>
              <a:gd name="connsiteX12189" fmla="*/ 2226640 w 3461505"/>
              <a:gd name="connsiteY12189" fmla="*/ 481806 h 4662559"/>
              <a:gd name="connsiteX12190" fmla="*/ 2228970 w 3461505"/>
              <a:gd name="connsiteY12190" fmla="*/ 494859 h 4662559"/>
              <a:gd name="connsiteX12191" fmla="*/ 2227579 w 3461505"/>
              <a:gd name="connsiteY12191" fmla="*/ 492967 h 4662559"/>
              <a:gd name="connsiteX12192" fmla="*/ 2223720 w 3461505"/>
              <a:gd name="connsiteY12192" fmla="*/ 480776 h 4662559"/>
              <a:gd name="connsiteX12193" fmla="*/ 2222485 w 3461505"/>
              <a:gd name="connsiteY12193" fmla="*/ 475971 h 4662559"/>
              <a:gd name="connsiteX12194" fmla="*/ 2221821 w 3461505"/>
              <a:gd name="connsiteY12194" fmla="*/ 466965 h 4662559"/>
              <a:gd name="connsiteX12195" fmla="*/ 2220520 w 3461505"/>
              <a:gd name="connsiteY12195" fmla="*/ 468323 h 4662559"/>
              <a:gd name="connsiteX12196" fmla="*/ 2217923 w 3461505"/>
              <a:gd name="connsiteY12196" fmla="*/ 458217 h 4662559"/>
              <a:gd name="connsiteX12197" fmla="*/ 2216314 w 3461505"/>
              <a:gd name="connsiteY12197" fmla="*/ 446503 h 4662559"/>
              <a:gd name="connsiteX12198" fmla="*/ 2212365 w 3461505"/>
              <a:gd name="connsiteY12198" fmla="*/ 434287 h 4662559"/>
              <a:gd name="connsiteX12199" fmla="*/ 2208195 w 3461505"/>
              <a:gd name="connsiteY12199" fmla="*/ 416341 h 4662559"/>
              <a:gd name="connsiteX12200" fmla="*/ 2204502 w 3461505"/>
              <a:gd name="connsiteY12200" fmla="*/ 395652 h 4662559"/>
              <a:gd name="connsiteX12201" fmla="*/ 2191976 w 3461505"/>
              <a:gd name="connsiteY12201" fmla="*/ 348913 h 4662559"/>
              <a:gd name="connsiteX12202" fmla="*/ 2191164 w 3461505"/>
              <a:gd name="connsiteY12202" fmla="*/ 304675 h 4662559"/>
              <a:gd name="connsiteX12203" fmla="*/ 2191265 w 3461505"/>
              <a:gd name="connsiteY12203" fmla="*/ 269161 h 4662559"/>
              <a:gd name="connsiteX12204" fmla="*/ 2191367 w 3461505"/>
              <a:gd name="connsiteY12204" fmla="*/ 233647 h 4662559"/>
              <a:gd name="connsiteX12205" fmla="*/ 2192796 w 3461505"/>
              <a:gd name="connsiteY12205" fmla="*/ 225424 h 4662559"/>
              <a:gd name="connsiteX12206" fmla="*/ 2191234 w 3461505"/>
              <a:gd name="connsiteY12206" fmla="*/ 225090 h 4662559"/>
              <a:gd name="connsiteX12207" fmla="*/ 2190216 w 3461505"/>
              <a:gd name="connsiteY12207" fmla="*/ 226294 h 4662559"/>
              <a:gd name="connsiteX12208" fmla="*/ 2189500 w 3461505"/>
              <a:gd name="connsiteY12208" fmla="*/ 230405 h 4662559"/>
              <a:gd name="connsiteX12209" fmla="*/ 2188111 w 3461505"/>
              <a:gd name="connsiteY12209" fmla="*/ 224423 h 4662559"/>
              <a:gd name="connsiteX12210" fmla="*/ 2183106 w 3461505"/>
              <a:gd name="connsiteY12210" fmla="*/ 253205 h 4662559"/>
              <a:gd name="connsiteX12211" fmla="*/ 2182785 w 3461505"/>
              <a:gd name="connsiteY12211" fmla="*/ 282987 h 4662559"/>
              <a:gd name="connsiteX12212" fmla="*/ 2180920 w 3461505"/>
              <a:gd name="connsiteY12212" fmla="*/ 279745 h 4662559"/>
              <a:gd name="connsiteX12213" fmla="*/ 2182269 w 3461505"/>
              <a:gd name="connsiteY12213" fmla="*/ 299934 h 4662559"/>
              <a:gd name="connsiteX12214" fmla="*/ 2183181 w 3461505"/>
              <a:gd name="connsiteY12214" fmla="*/ 308657 h 4662559"/>
              <a:gd name="connsiteX12215" fmla="*/ 2183162 w 3461505"/>
              <a:gd name="connsiteY12215" fmla="*/ 315759 h 4662559"/>
              <a:gd name="connsiteX12216" fmla="*/ 2183617 w 3461505"/>
              <a:gd name="connsiteY12216" fmla="*/ 320122 h 4662559"/>
              <a:gd name="connsiteX12217" fmla="*/ 2172897 w 3461505"/>
              <a:gd name="connsiteY12217" fmla="*/ 297933 h 4662559"/>
              <a:gd name="connsiteX12218" fmla="*/ 2169877 w 3461505"/>
              <a:gd name="connsiteY12218" fmla="*/ 293789 h 4662559"/>
              <a:gd name="connsiteX12219" fmla="*/ 2168687 w 3461505"/>
              <a:gd name="connsiteY12219" fmla="*/ 294191 h 4662559"/>
              <a:gd name="connsiteX12220" fmla="*/ 2166766 w 3461505"/>
              <a:gd name="connsiteY12220" fmla="*/ 289516 h 4662559"/>
              <a:gd name="connsiteX12221" fmla="*/ 2163088 w 3461505"/>
              <a:gd name="connsiteY12221" fmla="*/ 284467 h 4662559"/>
              <a:gd name="connsiteX12222" fmla="*/ 2166125 w 3461505"/>
              <a:gd name="connsiteY12222" fmla="*/ 287959 h 4662559"/>
              <a:gd name="connsiteX12223" fmla="*/ 2166766 w 3461505"/>
              <a:gd name="connsiteY12223" fmla="*/ 289516 h 4662559"/>
              <a:gd name="connsiteX12224" fmla="*/ 2169877 w 3461505"/>
              <a:gd name="connsiteY12224" fmla="*/ 293789 h 4662559"/>
              <a:gd name="connsiteX12225" fmla="*/ 2171269 w 3461505"/>
              <a:gd name="connsiteY12225" fmla="*/ 293321 h 4662559"/>
              <a:gd name="connsiteX12226" fmla="*/ 2172897 w 3461505"/>
              <a:gd name="connsiteY12226" fmla="*/ 297933 h 4662559"/>
              <a:gd name="connsiteX12227" fmla="*/ 2173373 w 3461505"/>
              <a:gd name="connsiteY12227" fmla="*/ 295191 h 4662559"/>
              <a:gd name="connsiteX12228" fmla="*/ 2175717 w 3461505"/>
              <a:gd name="connsiteY12228" fmla="*/ 295691 h 4662559"/>
              <a:gd name="connsiteX12229" fmla="*/ 2172771 w 3461505"/>
              <a:gd name="connsiteY12229" fmla="*/ 289910 h 4662559"/>
              <a:gd name="connsiteX12230" fmla="*/ 2172189 w 3461505"/>
              <a:gd name="connsiteY12230" fmla="*/ 288033 h 4662559"/>
              <a:gd name="connsiteX12231" fmla="*/ 2172460 w 3461505"/>
              <a:gd name="connsiteY12231" fmla="*/ 286468 h 4662559"/>
              <a:gd name="connsiteX12232" fmla="*/ 2171645 w 3461505"/>
              <a:gd name="connsiteY12232" fmla="*/ 286294 h 4662559"/>
              <a:gd name="connsiteX12233" fmla="*/ 2171408 w 3461505"/>
              <a:gd name="connsiteY12233" fmla="*/ 285532 h 4662559"/>
              <a:gd name="connsiteX12234" fmla="*/ 2173414 w 3461505"/>
              <a:gd name="connsiteY12234" fmla="*/ 280986 h 4662559"/>
              <a:gd name="connsiteX12235" fmla="*/ 2171071 w 3461505"/>
              <a:gd name="connsiteY12235" fmla="*/ 280485 h 4662559"/>
              <a:gd name="connsiteX12236" fmla="*/ 2169443 w 3461505"/>
              <a:gd name="connsiteY12236" fmla="*/ 275874 h 4662559"/>
              <a:gd name="connsiteX12237" fmla="*/ 2167815 w 3461505"/>
              <a:gd name="connsiteY12237" fmla="*/ 271262 h 4662559"/>
              <a:gd name="connsiteX12238" fmla="*/ 2168270 w 3461505"/>
              <a:gd name="connsiteY12238" fmla="*/ 275623 h 4662559"/>
              <a:gd name="connsiteX12239" fmla="*/ 2168726 w 3461505"/>
              <a:gd name="connsiteY12239" fmla="*/ 279985 h 4662559"/>
              <a:gd name="connsiteX12240" fmla="*/ 2161698 w 3461505"/>
              <a:gd name="connsiteY12240" fmla="*/ 278484 h 4662559"/>
              <a:gd name="connsiteX12241" fmla="*/ 2162174 w 3461505"/>
              <a:gd name="connsiteY12241" fmla="*/ 275743 h 4662559"/>
              <a:gd name="connsiteX12242" fmla="*/ 2158422 w 3461505"/>
              <a:gd name="connsiteY12242" fmla="*/ 276364 h 4662559"/>
              <a:gd name="connsiteX12243" fmla="*/ 2154669 w 3461505"/>
              <a:gd name="connsiteY12243" fmla="*/ 276984 h 4662559"/>
              <a:gd name="connsiteX12244" fmla="*/ 2157012 w 3461505"/>
              <a:gd name="connsiteY12244" fmla="*/ 277484 h 4662559"/>
              <a:gd name="connsiteX12245" fmla="*/ 2157479 w 3461505"/>
              <a:gd name="connsiteY12245" fmla="*/ 277583 h 4662559"/>
              <a:gd name="connsiteX12246" fmla="*/ 2154192 w 3461505"/>
              <a:gd name="connsiteY12246" fmla="*/ 279725 h 4662559"/>
              <a:gd name="connsiteX12247" fmla="*/ 2158877 w 3461505"/>
              <a:gd name="connsiteY12247" fmla="*/ 280726 h 4662559"/>
              <a:gd name="connsiteX12248" fmla="*/ 2156059 w 3461505"/>
              <a:gd name="connsiteY12248" fmla="*/ 282967 h 4662559"/>
              <a:gd name="connsiteX12249" fmla="*/ 2153198 w 3461505"/>
              <a:gd name="connsiteY12249" fmla="*/ 299412 h 4662559"/>
              <a:gd name="connsiteX12250" fmla="*/ 2161141 w 3461505"/>
              <a:gd name="connsiteY12250" fmla="*/ 309637 h 4662559"/>
              <a:gd name="connsiteX12251" fmla="*/ 2158320 w 3461505"/>
              <a:gd name="connsiteY12251" fmla="*/ 311878 h 4662559"/>
              <a:gd name="connsiteX12252" fmla="*/ 2163681 w 3461505"/>
              <a:gd name="connsiteY12252" fmla="*/ 322972 h 4662559"/>
              <a:gd name="connsiteX12253" fmla="*/ 2171385 w 3461505"/>
              <a:gd name="connsiteY12253" fmla="*/ 334567 h 4662559"/>
              <a:gd name="connsiteX12254" fmla="*/ 2173728 w 3461505"/>
              <a:gd name="connsiteY12254" fmla="*/ 335067 h 4662559"/>
              <a:gd name="connsiteX12255" fmla="*/ 2177461 w 3461505"/>
              <a:gd name="connsiteY12255" fmla="*/ 341550 h 4662559"/>
              <a:gd name="connsiteX12256" fmla="*/ 2178613 w 3461505"/>
              <a:gd name="connsiteY12256" fmla="*/ 348903 h 4662559"/>
              <a:gd name="connsiteX12257" fmla="*/ 2179764 w 3461505"/>
              <a:gd name="connsiteY12257" fmla="*/ 356255 h 4662559"/>
              <a:gd name="connsiteX12258" fmla="*/ 2176031 w 3461505"/>
              <a:gd name="connsiteY12258" fmla="*/ 349774 h 4662559"/>
              <a:gd name="connsiteX12259" fmla="*/ 2172755 w 3461505"/>
              <a:gd name="connsiteY12259" fmla="*/ 347652 h 4662559"/>
              <a:gd name="connsiteX12260" fmla="*/ 2162926 w 3461505"/>
              <a:gd name="connsiteY12260" fmla="*/ 341289 h 4662559"/>
              <a:gd name="connsiteX12261" fmla="*/ 2160820 w 3461505"/>
              <a:gd name="connsiteY12261" fmla="*/ 339419 h 4662559"/>
              <a:gd name="connsiteX12262" fmla="*/ 2158715 w 3461505"/>
              <a:gd name="connsiteY12262" fmla="*/ 337548 h 4662559"/>
              <a:gd name="connsiteX12263" fmla="*/ 2158683 w 3461505"/>
              <a:gd name="connsiteY12263" fmla="*/ 323327 h 4662559"/>
              <a:gd name="connsiteX12264" fmla="*/ 2156230 w 3461505"/>
              <a:gd name="connsiteY12264" fmla="*/ 322803 h 4662559"/>
              <a:gd name="connsiteX12265" fmla="*/ 2155702 w 3461505"/>
              <a:gd name="connsiteY12265" fmla="*/ 311318 h 4662559"/>
              <a:gd name="connsiteX12266" fmla="*/ 2152759 w 3461505"/>
              <a:gd name="connsiteY12266" fmla="*/ 299318 h 4662559"/>
              <a:gd name="connsiteX12267" fmla="*/ 2150374 w 3461505"/>
              <a:gd name="connsiteY12267" fmla="*/ 313025 h 4662559"/>
              <a:gd name="connsiteX12268" fmla="*/ 2148467 w 3461505"/>
              <a:gd name="connsiteY12268" fmla="*/ 323989 h 4662559"/>
              <a:gd name="connsiteX12269" fmla="*/ 2147992 w 3461505"/>
              <a:gd name="connsiteY12269" fmla="*/ 326730 h 4662559"/>
              <a:gd name="connsiteX12270" fmla="*/ 2144551 w 3461505"/>
              <a:gd name="connsiteY12270" fmla="*/ 317467 h 4662559"/>
              <a:gd name="connsiteX12271" fmla="*/ 2148467 w 3461505"/>
              <a:gd name="connsiteY12271" fmla="*/ 323989 h 4662559"/>
              <a:gd name="connsiteX12272" fmla="*/ 2138081 w 3461505"/>
              <a:gd name="connsiteY12272" fmla="*/ 281971 h 4662559"/>
              <a:gd name="connsiteX12273" fmla="*/ 2136363 w 3461505"/>
              <a:gd name="connsiteY12273" fmla="*/ 270233 h 4662559"/>
              <a:gd name="connsiteX12274" fmla="*/ 2139511 w 3461505"/>
              <a:gd name="connsiteY12274" fmla="*/ 273748 h 4662559"/>
              <a:gd name="connsiteX12275" fmla="*/ 2133148 w 3461505"/>
              <a:gd name="connsiteY12275" fmla="*/ 252489 h 4662559"/>
              <a:gd name="connsiteX12276" fmla="*/ 2131936 w 3461505"/>
              <a:gd name="connsiteY12276" fmla="*/ 259337 h 4662559"/>
              <a:gd name="connsiteX12277" fmla="*/ 2131240 w 3461505"/>
              <a:gd name="connsiteY12277" fmla="*/ 263454 h 4662559"/>
              <a:gd name="connsiteX12278" fmla="*/ 2128788 w 3461505"/>
              <a:gd name="connsiteY12278" fmla="*/ 262930 h 4662559"/>
              <a:gd name="connsiteX12279" fmla="*/ 2124463 w 3461505"/>
              <a:gd name="connsiteY12279" fmla="*/ 273378 h 4662559"/>
              <a:gd name="connsiteX12280" fmla="*/ 2127357 w 3461505"/>
              <a:gd name="connsiteY12280" fmla="*/ 271153 h 4662559"/>
              <a:gd name="connsiteX12281" fmla="*/ 2126404 w 3461505"/>
              <a:gd name="connsiteY12281" fmla="*/ 276635 h 4662559"/>
              <a:gd name="connsiteX12282" fmla="*/ 2125927 w 3461505"/>
              <a:gd name="connsiteY12282" fmla="*/ 279377 h 4662559"/>
              <a:gd name="connsiteX12283" fmla="*/ 2127903 w 3461505"/>
              <a:gd name="connsiteY12283" fmla="*/ 282641 h 4662559"/>
              <a:gd name="connsiteX12284" fmla="*/ 2127426 w 3461505"/>
              <a:gd name="connsiteY12284" fmla="*/ 285383 h 4662559"/>
              <a:gd name="connsiteX12285" fmla="*/ 2125927 w 3461505"/>
              <a:gd name="connsiteY12285" fmla="*/ 279377 h 4662559"/>
              <a:gd name="connsiteX12286" fmla="*/ 2123511 w 3461505"/>
              <a:gd name="connsiteY12286" fmla="*/ 278861 h 4662559"/>
              <a:gd name="connsiteX12287" fmla="*/ 2121535 w 3461505"/>
              <a:gd name="connsiteY12287" fmla="*/ 275596 h 4662559"/>
              <a:gd name="connsiteX12288" fmla="*/ 2118352 w 3461505"/>
              <a:gd name="connsiteY12288" fmla="*/ 264966 h 4662559"/>
              <a:gd name="connsiteX12289" fmla="*/ 2115132 w 3461505"/>
              <a:gd name="connsiteY12289" fmla="*/ 254329 h 4662559"/>
              <a:gd name="connsiteX12290" fmla="*/ 2114179 w 3461505"/>
              <a:gd name="connsiteY12290" fmla="*/ 259811 h 4662559"/>
              <a:gd name="connsiteX12291" fmla="*/ 2113702 w 3461505"/>
              <a:gd name="connsiteY12291" fmla="*/ 262552 h 4662559"/>
              <a:gd name="connsiteX12292" fmla="*/ 2110740 w 3461505"/>
              <a:gd name="connsiteY12292" fmla="*/ 250548 h 4662559"/>
              <a:gd name="connsiteX12293" fmla="*/ 2108818 w 3461505"/>
              <a:gd name="connsiteY12293" fmla="*/ 254402 h 4662559"/>
              <a:gd name="connsiteX12294" fmla="*/ 2106894 w 3461505"/>
              <a:gd name="connsiteY12294" fmla="*/ 258256 h 4662559"/>
              <a:gd name="connsiteX12295" fmla="*/ 2105503 w 3461505"/>
              <a:gd name="connsiteY12295" fmla="*/ 252274 h 4662559"/>
              <a:gd name="connsiteX12296" fmla="*/ 2103638 w 3461505"/>
              <a:gd name="connsiteY12296" fmla="*/ 249032 h 4662559"/>
              <a:gd name="connsiteX12297" fmla="*/ 2103181 w 3461505"/>
              <a:gd name="connsiteY12297" fmla="*/ 244670 h 4662559"/>
              <a:gd name="connsiteX12298" fmla="*/ 2102726 w 3461505"/>
              <a:gd name="connsiteY12298" fmla="*/ 240308 h 4662559"/>
              <a:gd name="connsiteX12299" fmla="*/ 2102268 w 3461505"/>
              <a:gd name="connsiteY12299" fmla="*/ 235946 h 4662559"/>
              <a:gd name="connsiteX12300" fmla="*/ 2101812 w 3461505"/>
              <a:gd name="connsiteY12300" fmla="*/ 231585 h 4662559"/>
              <a:gd name="connsiteX12301" fmla="*/ 2099946 w 3461505"/>
              <a:gd name="connsiteY12301" fmla="*/ 228344 h 4662559"/>
              <a:gd name="connsiteX12302" fmla="*/ 2098555 w 3461505"/>
              <a:gd name="connsiteY12302" fmla="*/ 222362 h 4662559"/>
              <a:gd name="connsiteX12303" fmla="*/ 2098100 w 3461505"/>
              <a:gd name="connsiteY12303" fmla="*/ 218000 h 4662559"/>
              <a:gd name="connsiteX12304" fmla="*/ 2097642 w 3461505"/>
              <a:gd name="connsiteY12304" fmla="*/ 213637 h 4662559"/>
              <a:gd name="connsiteX12305" fmla="*/ 2097187 w 3461505"/>
              <a:gd name="connsiteY12305" fmla="*/ 209276 h 4662559"/>
              <a:gd name="connsiteX12306" fmla="*/ 2096731 w 3461505"/>
              <a:gd name="connsiteY12306" fmla="*/ 204915 h 4662559"/>
              <a:gd name="connsiteX12307" fmla="*/ 2096273 w 3461505"/>
              <a:gd name="connsiteY12307" fmla="*/ 200553 h 4662559"/>
              <a:gd name="connsiteX12308" fmla="*/ 2095817 w 3461505"/>
              <a:gd name="connsiteY12308" fmla="*/ 196191 h 4662559"/>
              <a:gd name="connsiteX12309" fmla="*/ 2092084 w 3461505"/>
              <a:gd name="connsiteY12309" fmla="*/ 189708 h 4662559"/>
              <a:gd name="connsiteX12310" fmla="*/ 2092561 w 3461505"/>
              <a:gd name="connsiteY12310" fmla="*/ 186967 h 4662559"/>
              <a:gd name="connsiteX12311" fmla="*/ 2091866 w 3461505"/>
              <a:gd name="connsiteY12311" fmla="*/ 183976 h 4662559"/>
              <a:gd name="connsiteX12312" fmla="*/ 2091172 w 3461505"/>
              <a:gd name="connsiteY12312" fmla="*/ 180985 h 4662559"/>
              <a:gd name="connsiteX12313" fmla="*/ 2088788 w 3461505"/>
              <a:gd name="connsiteY12313" fmla="*/ 194690 h 4662559"/>
              <a:gd name="connsiteX12314" fmla="*/ 2086922 w 3461505"/>
              <a:gd name="connsiteY12314" fmla="*/ 191448 h 4662559"/>
              <a:gd name="connsiteX12315" fmla="*/ 2087358 w 3461505"/>
              <a:gd name="connsiteY12315" fmla="*/ 202913 h 4662559"/>
              <a:gd name="connsiteX12316" fmla="*/ 2086881 w 3461505"/>
              <a:gd name="connsiteY12316" fmla="*/ 205654 h 4662559"/>
              <a:gd name="connsiteX12317" fmla="*/ 2086404 w 3461505"/>
              <a:gd name="connsiteY12317" fmla="*/ 208395 h 4662559"/>
              <a:gd name="connsiteX12318" fmla="*/ 2085015 w 3461505"/>
              <a:gd name="connsiteY12318" fmla="*/ 202413 h 4662559"/>
              <a:gd name="connsiteX12319" fmla="*/ 2083387 w 3461505"/>
              <a:gd name="connsiteY12319" fmla="*/ 197801 h 4662559"/>
              <a:gd name="connsiteX12320" fmla="*/ 2081759 w 3461505"/>
              <a:gd name="connsiteY12320" fmla="*/ 193189 h 4662559"/>
              <a:gd name="connsiteX12321" fmla="*/ 2080328 w 3461505"/>
              <a:gd name="connsiteY12321" fmla="*/ 201413 h 4662559"/>
              <a:gd name="connsiteX12322" fmla="*/ 2076813 w 3461505"/>
              <a:gd name="connsiteY12322" fmla="*/ 200662 h 4662559"/>
              <a:gd name="connsiteX12323" fmla="*/ 2075643 w 3461505"/>
              <a:gd name="connsiteY12323" fmla="*/ 200412 h 4662559"/>
              <a:gd name="connsiteX12324" fmla="*/ 2075165 w 3461505"/>
              <a:gd name="connsiteY12324" fmla="*/ 203154 h 4662559"/>
              <a:gd name="connsiteX12325" fmla="*/ 2074689 w 3461505"/>
              <a:gd name="connsiteY12325" fmla="*/ 205894 h 4662559"/>
              <a:gd name="connsiteX12326" fmla="*/ 2072822 w 3461505"/>
              <a:gd name="connsiteY12326" fmla="*/ 202653 h 4662559"/>
              <a:gd name="connsiteX12327" fmla="*/ 2071869 w 3461505"/>
              <a:gd name="connsiteY12327" fmla="*/ 208135 h 4662559"/>
              <a:gd name="connsiteX12328" fmla="*/ 2068794 w 3461505"/>
              <a:gd name="connsiteY12328" fmla="*/ 202795 h 4662559"/>
              <a:gd name="connsiteX12329" fmla="*/ 2068941 w 3461505"/>
              <a:gd name="connsiteY12329" fmla="*/ 201113 h 4662559"/>
              <a:gd name="connsiteX12330" fmla="*/ 2069591 w 3461505"/>
              <a:gd name="connsiteY12330" fmla="*/ 199842 h 4662559"/>
              <a:gd name="connsiteX12331" fmla="*/ 2065122 w 3461505"/>
              <a:gd name="connsiteY12331" fmla="*/ 203852 h 4662559"/>
              <a:gd name="connsiteX12332" fmla="*/ 2067466 w 3461505"/>
              <a:gd name="connsiteY12332" fmla="*/ 204352 h 4662559"/>
              <a:gd name="connsiteX12333" fmla="*/ 2064645 w 3461505"/>
              <a:gd name="connsiteY12333" fmla="*/ 206592 h 4662559"/>
              <a:gd name="connsiteX12334" fmla="*/ 2065341 w 3461505"/>
              <a:gd name="connsiteY12334" fmla="*/ 209584 h 4662559"/>
              <a:gd name="connsiteX12335" fmla="*/ 2065365 w 3461505"/>
              <a:gd name="connsiteY12335" fmla="*/ 210221 h 4662559"/>
              <a:gd name="connsiteX12336" fmla="*/ 2066512 w 3461505"/>
              <a:gd name="connsiteY12336" fmla="*/ 209835 h 4662559"/>
              <a:gd name="connsiteX12337" fmla="*/ 2068379 w 3461505"/>
              <a:gd name="connsiteY12337" fmla="*/ 213075 h 4662559"/>
              <a:gd name="connsiteX12338" fmla="*/ 2068400 w 3461505"/>
              <a:gd name="connsiteY12338" fmla="*/ 212376 h 4662559"/>
              <a:gd name="connsiteX12339" fmla="*/ 2068572 w 3461505"/>
              <a:gd name="connsiteY12339" fmla="*/ 213117 h 4662559"/>
              <a:gd name="connsiteX12340" fmla="*/ 2064323 w 3461505"/>
              <a:gd name="connsiteY12340" fmla="*/ 223581 h 4662559"/>
              <a:gd name="connsiteX12341" fmla="*/ 2061544 w 3461505"/>
              <a:gd name="connsiteY12341" fmla="*/ 205931 h 4662559"/>
              <a:gd name="connsiteX12342" fmla="*/ 2061326 w 3461505"/>
              <a:gd name="connsiteY12342" fmla="*/ 201620 h 4662559"/>
              <a:gd name="connsiteX12343" fmla="*/ 2061108 w 3461505"/>
              <a:gd name="connsiteY12343" fmla="*/ 197309 h 4662559"/>
              <a:gd name="connsiteX12344" fmla="*/ 2060193 w 3461505"/>
              <a:gd name="connsiteY12344" fmla="*/ 191428 h 4662559"/>
              <a:gd name="connsiteX12345" fmla="*/ 2060815 w 3461505"/>
              <a:gd name="connsiteY12345" fmla="*/ 197246 h 4662559"/>
              <a:gd name="connsiteX12346" fmla="*/ 2059385 w 3461505"/>
              <a:gd name="connsiteY12346" fmla="*/ 205470 h 4662559"/>
              <a:gd name="connsiteX12347" fmla="*/ 2051258 w 3461505"/>
              <a:gd name="connsiteY12347" fmla="*/ 200891 h 4662559"/>
              <a:gd name="connsiteX12348" fmla="*/ 2049868 w 3461505"/>
              <a:gd name="connsiteY12348" fmla="*/ 194909 h 4662559"/>
              <a:gd name="connsiteX12349" fmla="*/ 2048002 w 3461505"/>
              <a:gd name="connsiteY12349" fmla="*/ 191668 h 4662559"/>
              <a:gd name="connsiteX12350" fmla="*/ 2048955 w 3461505"/>
              <a:gd name="connsiteY12350" fmla="*/ 186187 h 4662559"/>
              <a:gd name="connsiteX12351" fmla="*/ 2047130 w 3461505"/>
              <a:gd name="connsiteY12351" fmla="*/ 168739 h 4662559"/>
              <a:gd name="connsiteX12352" fmla="*/ 2045699 w 3461505"/>
              <a:gd name="connsiteY12352" fmla="*/ 176962 h 4662559"/>
              <a:gd name="connsiteX12353" fmla="*/ 2046135 w 3461505"/>
              <a:gd name="connsiteY12353" fmla="*/ 188427 h 4662559"/>
              <a:gd name="connsiteX12354" fmla="*/ 2043097 w 3461505"/>
              <a:gd name="connsiteY12354" fmla="*/ 184935 h 4662559"/>
              <a:gd name="connsiteX12355" fmla="*/ 2041490 w 3461505"/>
              <a:gd name="connsiteY12355" fmla="*/ 173221 h 4662559"/>
              <a:gd name="connsiteX12356" fmla="*/ 2041926 w 3461505"/>
              <a:gd name="connsiteY12356" fmla="*/ 184686 h 4662559"/>
              <a:gd name="connsiteX12357" fmla="*/ 2040496 w 3461505"/>
              <a:gd name="connsiteY12357" fmla="*/ 192908 h 4662559"/>
              <a:gd name="connsiteX12358" fmla="*/ 2041885 w 3461505"/>
              <a:gd name="connsiteY12358" fmla="*/ 198891 h 4662559"/>
              <a:gd name="connsiteX12359" fmla="*/ 2044188 w 3461505"/>
              <a:gd name="connsiteY12359" fmla="*/ 213597 h 4662559"/>
              <a:gd name="connsiteX12360" fmla="*/ 2044089 w 3461505"/>
              <a:gd name="connsiteY12360" fmla="*/ 219095 h 4662559"/>
              <a:gd name="connsiteX12361" fmla="*/ 2041389 w 3461505"/>
              <a:gd name="connsiteY12361" fmla="*/ 208735 h 4662559"/>
              <a:gd name="connsiteX12362" fmla="*/ 2039082 w 3461505"/>
              <a:gd name="connsiteY12362" fmla="*/ 199886 h 4662559"/>
              <a:gd name="connsiteX12363" fmla="*/ 2040302 w 3461505"/>
              <a:gd name="connsiteY12363" fmla="*/ 192868 h 4662559"/>
              <a:gd name="connsiteX12364" fmla="*/ 2038740 w 3461505"/>
              <a:gd name="connsiteY12364" fmla="*/ 192533 h 4662559"/>
              <a:gd name="connsiteX12365" fmla="*/ 2037721 w 3461505"/>
              <a:gd name="connsiteY12365" fmla="*/ 193738 h 4662559"/>
              <a:gd name="connsiteX12366" fmla="*/ 2037624 w 3461505"/>
              <a:gd name="connsiteY12366" fmla="*/ 194295 h 4662559"/>
              <a:gd name="connsiteX12367" fmla="*/ 2036286 w 3461505"/>
              <a:gd name="connsiteY12367" fmla="*/ 189167 h 4662559"/>
              <a:gd name="connsiteX12368" fmla="*/ 2036811 w 3461505"/>
              <a:gd name="connsiteY12368" fmla="*/ 197009 h 4662559"/>
              <a:gd name="connsiteX12369" fmla="*/ 2035616 w 3461505"/>
              <a:gd name="connsiteY12369" fmla="*/ 191867 h 4662559"/>
              <a:gd name="connsiteX12370" fmla="*/ 2030611 w 3461505"/>
              <a:gd name="connsiteY12370" fmla="*/ 220648 h 4662559"/>
              <a:gd name="connsiteX12371" fmla="*/ 2030291 w 3461505"/>
              <a:gd name="connsiteY12371" fmla="*/ 250430 h 4662559"/>
              <a:gd name="connsiteX12372" fmla="*/ 2028424 w 3461505"/>
              <a:gd name="connsiteY12372" fmla="*/ 247188 h 4662559"/>
              <a:gd name="connsiteX12373" fmla="*/ 2029422 w 3461505"/>
              <a:gd name="connsiteY12373" fmla="*/ 262105 h 4662559"/>
              <a:gd name="connsiteX12374" fmla="*/ 2028577 w 3461505"/>
              <a:gd name="connsiteY12374" fmla="*/ 261436 h 4662559"/>
              <a:gd name="connsiteX12375" fmla="*/ 2029601 w 3461505"/>
              <a:gd name="connsiteY12375" fmla="*/ 264783 h 4662559"/>
              <a:gd name="connsiteX12376" fmla="*/ 2029671 w 3461505"/>
              <a:gd name="connsiteY12376" fmla="*/ 265833 h 4662559"/>
              <a:gd name="connsiteX12377" fmla="*/ 2028537 w 3461505"/>
              <a:gd name="connsiteY12377" fmla="*/ 275641 h 4662559"/>
              <a:gd name="connsiteX12378" fmla="*/ 2030477 w 3461505"/>
              <a:gd name="connsiteY12378" fmla="*/ 274100 h 4662559"/>
              <a:gd name="connsiteX12379" fmla="*/ 2030687 w 3461505"/>
              <a:gd name="connsiteY12379" fmla="*/ 276100 h 4662559"/>
              <a:gd name="connsiteX12380" fmla="*/ 2030684 w 3461505"/>
              <a:gd name="connsiteY12380" fmla="*/ 277275 h 4662559"/>
              <a:gd name="connsiteX12381" fmla="*/ 2029484 w 3461505"/>
              <a:gd name="connsiteY12381" fmla="*/ 284172 h 4662559"/>
              <a:gd name="connsiteX12382" fmla="*/ 2020402 w 3461505"/>
              <a:gd name="connsiteY12382" fmla="*/ 265376 h 4662559"/>
              <a:gd name="connsiteX12383" fmla="*/ 2017384 w 3461505"/>
              <a:gd name="connsiteY12383" fmla="*/ 261232 h 4662559"/>
              <a:gd name="connsiteX12384" fmla="*/ 2016192 w 3461505"/>
              <a:gd name="connsiteY12384" fmla="*/ 261635 h 4662559"/>
              <a:gd name="connsiteX12385" fmla="*/ 2014272 w 3461505"/>
              <a:gd name="connsiteY12385" fmla="*/ 256961 h 4662559"/>
              <a:gd name="connsiteX12386" fmla="*/ 2010592 w 3461505"/>
              <a:gd name="connsiteY12386" fmla="*/ 251911 h 4662559"/>
              <a:gd name="connsiteX12387" fmla="*/ 2013631 w 3461505"/>
              <a:gd name="connsiteY12387" fmla="*/ 255403 h 4662559"/>
              <a:gd name="connsiteX12388" fmla="*/ 2014272 w 3461505"/>
              <a:gd name="connsiteY12388" fmla="*/ 256961 h 4662559"/>
              <a:gd name="connsiteX12389" fmla="*/ 2017384 w 3461505"/>
              <a:gd name="connsiteY12389" fmla="*/ 261232 h 4662559"/>
              <a:gd name="connsiteX12390" fmla="*/ 2018773 w 3461505"/>
              <a:gd name="connsiteY12390" fmla="*/ 260765 h 4662559"/>
              <a:gd name="connsiteX12391" fmla="*/ 2020402 w 3461505"/>
              <a:gd name="connsiteY12391" fmla="*/ 265376 h 4662559"/>
              <a:gd name="connsiteX12392" fmla="*/ 2020878 w 3461505"/>
              <a:gd name="connsiteY12392" fmla="*/ 262634 h 4662559"/>
              <a:gd name="connsiteX12393" fmla="*/ 2023221 w 3461505"/>
              <a:gd name="connsiteY12393" fmla="*/ 263135 h 4662559"/>
              <a:gd name="connsiteX12394" fmla="*/ 2020278 w 3461505"/>
              <a:gd name="connsiteY12394" fmla="*/ 257353 h 4662559"/>
              <a:gd name="connsiteX12395" fmla="*/ 2019693 w 3461505"/>
              <a:gd name="connsiteY12395" fmla="*/ 255477 h 4662559"/>
              <a:gd name="connsiteX12396" fmla="*/ 2019965 w 3461505"/>
              <a:gd name="connsiteY12396" fmla="*/ 253912 h 4662559"/>
              <a:gd name="connsiteX12397" fmla="*/ 2019150 w 3461505"/>
              <a:gd name="connsiteY12397" fmla="*/ 253736 h 4662559"/>
              <a:gd name="connsiteX12398" fmla="*/ 2018914 w 3461505"/>
              <a:gd name="connsiteY12398" fmla="*/ 252976 h 4662559"/>
              <a:gd name="connsiteX12399" fmla="*/ 2020919 w 3461505"/>
              <a:gd name="connsiteY12399" fmla="*/ 248430 h 4662559"/>
              <a:gd name="connsiteX12400" fmla="*/ 2018576 w 3461505"/>
              <a:gd name="connsiteY12400" fmla="*/ 247929 h 4662559"/>
              <a:gd name="connsiteX12401" fmla="*/ 2016947 w 3461505"/>
              <a:gd name="connsiteY12401" fmla="*/ 243317 h 4662559"/>
              <a:gd name="connsiteX12402" fmla="*/ 2015319 w 3461505"/>
              <a:gd name="connsiteY12402" fmla="*/ 238705 h 4662559"/>
              <a:gd name="connsiteX12403" fmla="*/ 2015776 w 3461505"/>
              <a:gd name="connsiteY12403" fmla="*/ 243067 h 4662559"/>
              <a:gd name="connsiteX12404" fmla="*/ 2016233 w 3461505"/>
              <a:gd name="connsiteY12404" fmla="*/ 247429 h 4662559"/>
              <a:gd name="connsiteX12405" fmla="*/ 2009204 w 3461505"/>
              <a:gd name="connsiteY12405" fmla="*/ 245929 h 4662559"/>
              <a:gd name="connsiteX12406" fmla="*/ 2009681 w 3461505"/>
              <a:gd name="connsiteY12406" fmla="*/ 243187 h 4662559"/>
              <a:gd name="connsiteX12407" fmla="*/ 2005927 w 3461505"/>
              <a:gd name="connsiteY12407" fmla="*/ 243808 h 4662559"/>
              <a:gd name="connsiteX12408" fmla="*/ 2002173 w 3461505"/>
              <a:gd name="connsiteY12408" fmla="*/ 244428 h 4662559"/>
              <a:gd name="connsiteX12409" fmla="*/ 2004517 w 3461505"/>
              <a:gd name="connsiteY12409" fmla="*/ 244928 h 4662559"/>
              <a:gd name="connsiteX12410" fmla="*/ 2004986 w 3461505"/>
              <a:gd name="connsiteY12410" fmla="*/ 245028 h 4662559"/>
              <a:gd name="connsiteX12411" fmla="*/ 2001698 w 3461505"/>
              <a:gd name="connsiteY12411" fmla="*/ 247168 h 4662559"/>
              <a:gd name="connsiteX12412" fmla="*/ 2006384 w 3461505"/>
              <a:gd name="connsiteY12412" fmla="*/ 248169 h 4662559"/>
              <a:gd name="connsiteX12413" fmla="*/ 2003563 w 3461505"/>
              <a:gd name="connsiteY12413" fmla="*/ 250410 h 4662559"/>
              <a:gd name="connsiteX12414" fmla="*/ 2000703 w 3461505"/>
              <a:gd name="connsiteY12414" fmla="*/ 266856 h 4662559"/>
              <a:gd name="connsiteX12415" fmla="*/ 2008645 w 3461505"/>
              <a:gd name="connsiteY12415" fmla="*/ 277081 h 4662559"/>
              <a:gd name="connsiteX12416" fmla="*/ 2005826 w 3461505"/>
              <a:gd name="connsiteY12416" fmla="*/ 279321 h 4662559"/>
              <a:gd name="connsiteX12417" fmla="*/ 2011186 w 3461505"/>
              <a:gd name="connsiteY12417" fmla="*/ 290416 h 4662559"/>
              <a:gd name="connsiteX12418" fmla="*/ 2018890 w 3461505"/>
              <a:gd name="connsiteY12418" fmla="*/ 302011 h 4662559"/>
              <a:gd name="connsiteX12419" fmla="*/ 2021234 w 3461505"/>
              <a:gd name="connsiteY12419" fmla="*/ 302510 h 4662559"/>
              <a:gd name="connsiteX12420" fmla="*/ 2024114 w 3461505"/>
              <a:gd name="connsiteY12420" fmla="*/ 307514 h 4662559"/>
              <a:gd name="connsiteX12421" fmla="*/ 2021617 w 3461505"/>
              <a:gd name="connsiteY12421" fmla="*/ 315975 h 4662559"/>
              <a:gd name="connsiteX12422" fmla="*/ 2020531 w 3461505"/>
              <a:gd name="connsiteY12422" fmla="*/ 315270 h 4662559"/>
              <a:gd name="connsiteX12423" fmla="*/ 2019520 w 3461505"/>
              <a:gd name="connsiteY12423" fmla="*/ 313516 h 4662559"/>
              <a:gd name="connsiteX12424" fmla="*/ 2017653 w 3461505"/>
              <a:gd name="connsiteY12424" fmla="*/ 310276 h 4662559"/>
              <a:gd name="connsiteX12425" fmla="*/ 2018511 w 3461505"/>
              <a:gd name="connsiteY12425" fmla="*/ 313964 h 4662559"/>
              <a:gd name="connsiteX12426" fmla="*/ 2012536 w 3461505"/>
              <a:gd name="connsiteY12426" fmla="*/ 310094 h 4662559"/>
              <a:gd name="connsiteX12427" fmla="*/ 2011101 w 3461505"/>
              <a:gd name="connsiteY12427" fmla="*/ 306033 h 4662559"/>
              <a:gd name="connsiteX12428" fmla="*/ 2006455 w 3461505"/>
              <a:gd name="connsiteY12428" fmla="*/ 290827 h 4662559"/>
              <a:gd name="connsiteX12429" fmla="*/ 2005991 w 3461505"/>
              <a:gd name="connsiteY12429" fmla="*/ 289510 h 4662559"/>
              <a:gd name="connsiteX12430" fmla="*/ 2006163 w 3461505"/>
              <a:gd name="connsiteY12430" fmla="*/ 290765 h 4662559"/>
              <a:gd name="connsiteX12431" fmla="*/ 2003737 w 3461505"/>
              <a:gd name="connsiteY12431" fmla="*/ 290247 h 4662559"/>
              <a:gd name="connsiteX12432" fmla="*/ 2003209 w 3461505"/>
              <a:gd name="connsiteY12432" fmla="*/ 278761 h 4662559"/>
              <a:gd name="connsiteX12433" fmla="*/ 2000263 w 3461505"/>
              <a:gd name="connsiteY12433" fmla="*/ 266762 h 4662559"/>
              <a:gd name="connsiteX12434" fmla="*/ 1997880 w 3461505"/>
              <a:gd name="connsiteY12434" fmla="*/ 280469 h 4662559"/>
              <a:gd name="connsiteX12435" fmla="*/ 1995974 w 3461505"/>
              <a:gd name="connsiteY12435" fmla="*/ 291432 h 4662559"/>
              <a:gd name="connsiteX12436" fmla="*/ 1995497 w 3461505"/>
              <a:gd name="connsiteY12436" fmla="*/ 294174 h 4662559"/>
              <a:gd name="connsiteX12437" fmla="*/ 1992058 w 3461505"/>
              <a:gd name="connsiteY12437" fmla="*/ 284909 h 4662559"/>
              <a:gd name="connsiteX12438" fmla="*/ 1995974 w 3461505"/>
              <a:gd name="connsiteY12438" fmla="*/ 291432 h 4662559"/>
              <a:gd name="connsiteX12439" fmla="*/ 1985587 w 3461505"/>
              <a:gd name="connsiteY12439" fmla="*/ 249415 h 4662559"/>
              <a:gd name="connsiteX12440" fmla="*/ 1983869 w 3461505"/>
              <a:gd name="connsiteY12440" fmla="*/ 237677 h 4662559"/>
              <a:gd name="connsiteX12441" fmla="*/ 1987017 w 3461505"/>
              <a:gd name="connsiteY12441" fmla="*/ 241192 h 4662559"/>
              <a:gd name="connsiteX12442" fmla="*/ 1980653 w 3461505"/>
              <a:gd name="connsiteY12442" fmla="*/ 219933 h 4662559"/>
              <a:gd name="connsiteX12443" fmla="*/ 1979443 w 3461505"/>
              <a:gd name="connsiteY12443" fmla="*/ 226781 h 4662559"/>
              <a:gd name="connsiteX12444" fmla="*/ 1978746 w 3461505"/>
              <a:gd name="connsiteY12444" fmla="*/ 230896 h 4662559"/>
              <a:gd name="connsiteX12445" fmla="*/ 1976293 w 3461505"/>
              <a:gd name="connsiteY12445" fmla="*/ 230373 h 4662559"/>
              <a:gd name="connsiteX12446" fmla="*/ 1971969 w 3461505"/>
              <a:gd name="connsiteY12446" fmla="*/ 240822 h 4662559"/>
              <a:gd name="connsiteX12447" fmla="*/ 1974863 w 3461505"/>
              <a:gd name="connsiteY12447" fmla="*/ 238597 h 4662559"/>
              <a:gd name="connsiteX12448" fmla="*/ 1973909 w 3461505"/>
              <a:gd name="connsiteY12448" fmla="*/ 244079 h 4662559"/>
              <a:gd name="connsiteX12449" fmla="*/ 1973433 w 3461505"/>
              <a:gd name="connsiteY12449" fmla="*/ 246820 h 4662559"/>
              <a:gd name="connsiteX12450" fmla="*/ 1975409 w 3461505"/>
              <a:gd name="connsiteY12450" fmla="*/ 250085 h 4662559"/>
              <a:gd name="connsiteX12451" fmla="*/ 1974932 w 3461505"/>
              <a:gd name="connsiteY12451" fmla="*/ 252826 h 4662559"/>
              <a:gd name="connsiteX12452" fmla="*/ 1973433 w 3461505"/>
              <a:gd name="connsiteY12452" fmla="*/ 246820 h 4662559"/>
              <a:gd name="connsiteX12453" fmla="*/ 1971015 w 3461505"/>
              <a:gd name="connsiteY12453" fmla="*/ 246304 h 4662559"/>
              <a:gd name="connsiteX12454" fmla="*/ 1969040 w 3461505"/>
              <a:gd name="connsiteY12454" fmla="*/ 243039 h 4662559"/>
              <a:gd name="connsiteX12455" fmla="*/ 1965857 w 3461505"/>
              <a:gd name="connsiteY12455" fmla="*/ 232410 h 4662559"/>
              <a:gd name="connsiteX12456" fmla="*/ 1962638 w 3461505"/>
              <a:gd name="connsiteY12456" fmla="*/ 221773 h 4662559"/>
              <a:gd name="connsiteX12457" fmla="*/ 1961685 w 3461505"/>
              <a:gd name="connsiteY12457" fmla="*/ 227255 h 4662559"/>
              <a:gd name="connsiteX12458" fmla="*/ 1961208 w 3461505"/>
              <a:gd name="connsiteY12458" fmla="*/ 229995 h 4662559"/>
              <a:gd name="connsiteX12459" fmla="*/ 1958246 w 3461505"/>
              <a:gd name="connsiteY12459" fmla="*/ 217992 h 4662559"/>
              <a:gd name="connsiteX12460" fmla="*/ 1956322 w 3461505"/>
              <a:gd name="connsiteY12460" fmla="*/ 221846 h 4662559"/>
              <a:gd name="connsiteX12461" fmla="*/ 1954400 w 3461505"/>
              <a:gd name="connsiteY12461" fmla="*/ 225699 h 4662559"/>
              <a:gd name="connsiteX12462" fmla="*/ 1953010 w 3461505"/>
              <a:gd name="connsiteY12462" fmla="*/ 219718 h 4662559"/>
              <a:gd name="connsiteX12463" fmla="*/ 1951143 w 3461505"/>
              <a:gd name="connsiteY12463" fmla="*/ 216475 h 4662559"/>
              <a:gd name="connsiteX12464" fmla="*/ 1950687 w 3461505"/>
              <a:gd name="connsiteY12464" fmla="*/ 212115 h 4662559"/>
              <a:gd name="connsiteX12465" fmla="*/ 1950230 w 3461505"/>
              <a:gd name="connsiteY12465" fmla="*/ 207752 h 4662559"/>
              <a:gd name="connsiteX12466" fmla="*/ 1949774 w 3461505"/>
              <a:gd name="connsiteY12466" fmla="*/ 203389 h 4662559"/>
              <a:gd name="connsiteX12467" fmla="*/ 1949318 w 3461505"/>
              <a:gd name="connsiteY12467" fmla="*/ 199029 h 4662559"/>
              <a:gd name="connsiteX12468" fmla="*/ 1947451 w 3461505"/>
              <a:gd name="connsiteY12468" fmla="*/ 195787 h 4662559"/>
              <a:gd name="connsiteX12469" fmla="*/ 1946061 w 3461505"/>
              <a:gd name="connsiteY12469" fmla="*/ 189805 h 4662559"/>
              <a:gd name="connsiteX12470" fmla="*/ 1945605 w 3461505"/>
              <a:gd name="connsiteY12470" fmla="*/ 185443 h 4662559"/>
              <a:gd name="connsiteX12471" fmla="*/ 1945148 w 3461505"/>
              <a:gd name="connsiteY12471" fmla="*/ 181081 h 4662559"/>
              <a:gd name="connsiteX12472" fmla="*/ 1944691 w 3461505"/>
              <a:gd name="connsiteY12472" fmla="*/ 176718 h 4662559"/>
              <a:gd name="connsiteX12473" fmla="*/ 1944235 w 3461505"/>
              <a:gd name="connsiteY12473" fmla="*/ 172358 h 4662559"/>
              <a:gd name="connsiteX12474" fmla="*/ 1943779 w 3461505"/>
              <a:gd name="connsiteY12474" fmla="*/ 167997 h 4662559"/>
              <a:gd name="connsiteX12475" fmla="*/ 1943322 w 3461505"/>
              <a:gd name="connsiteY12475" fmla="*/ 163633 h 4662559"/>
              <a:gd name="connsiteX12476" fmla="*/ 1939589 w 3461505"/>
              <a:gd name="connsiteY12476" fmla="*/ 157151 h 4662559"/>
              <a:gd name="connsiteX12477" fmla="*/ 1940067 w 3461505"/>
              <a:gd name="connsiteY12477" fmla="*/ 154410 h 4662559"/>
              <a:gd name="connsiteX12478" fmla="*/ 1939371 w 3461505"/>
              <a:gd name="connsiteY12478" fmla="*/ 151420 h 4662559"/>
              <a:gd name="connsiteX12479" fmla="*/ 1938677 w 3461505"/>
              <a:gd name="connsiteY12479" fmla="*/ 148428 h 4662559"/>
              <a:gd name="connsiteX12480" fmla="*/ 1936293 w 3461505"/>
              <a:gd name="connsiteY12480" fmla="*/ 162134 h 4662559"/>
              <a:gd name="connsiteX12481" fmla="*/ 1934427 w 3461505"/>
              <a:gd name="connsiteY12481" fmla="*/ 158893 h 4662559"/>
              <a:gd name="connsiteX12482" fmla="*/ 1934862 w 3461505"/>
              <a:gd name="connsiteY12482" fmla="*/ 170357 h 4662559"/>
              <a:gd name="connsiteX12483" fmla="*/ 1934386 w 3461505"/>
              <a:gd name="connsiteY12483" fmla="*/ 173098 h 4662559"/>
              <a:gd name="connsiteX12484" fmla="*/ 1933909 w 3461505"/>
              <a:gd name="connsiteY12484" fmla="*/ 175838 h 4662559"/>
              <a:gd name="connsiteX12485" fmla="*/ 1932520 w 3461505"/>
              <a:gd name="connsiteY12485" fmla="*/ 169857 h 4662559"/>
              <a:gd name="connsiteX12486" fmla="*/ 1930891 w 3461505"/>
              <a:gd name="connsiteY12486" fmla="*/ 165245 h 4662559"/>
              <a:gd name="connsiteX12487" fmla="*/ 1929263 w 3461505"/>
              <a:gd name="connsiteY12487" fmla="*/ 160632 h 4662559"/>
              <a:gd name="connsiteX12488" fmla="*/ 1927834 w 3461505"/>
              <a:gd name="connsiteY12488" fmla="*/ 168857 h 4662559"/>
              <a:gd name="connsiteX12489" fmla="*/ 1924318 w 3461505"/>
              <a:gd name="connsiteY12489" fmla="*/ 168106 h 4662559"/>
              <a:gd name="connsiteX12490" fmla="*/ 1923147 w 3461505"/>
              <a:gd name="connsiteY12490" fmla="*/ 167857 h 4662559"/>
              <a:gd name="connsiteX12491" fmla="*/ 1922671 w 3461505"/>
              <a:gd name="connsiteY12491" fmla="*/ 170597 h 4662559"/>
              <a:gd name="connsiteX12492" fmla="*/ 1922195 w 3461505"/>
              <a:gd name="connsiteY12492" fmla="*/ 173338 h 4662559"/>
              <a:gd name="connsiteX12493" fmla="*/ 1920328 w 3461505"/>
              <a:gd name="connsiteY12493" fmla="*/ 170096 h 4662559"/>
              <a:gd name="connsiteX12494" fmla="*/ 1919375 w 3461505"/>
              <a:gd name="connsiteY12494" fmla="*/ 175578 h 4662559"/>
              <a:gd name="connsiteX12495" fmla="*/ 1916299 w 3461505"/>
              <a:gd name="connsiteY12495" fmla="*/ 170239 h 4662559"/>
              <a:gd name="connsiteX12496" fmla="*/ 1916445 w 3461505"/>
              <a:gd name="connsiteY12496" fmla="*/ 168556 h 4662559"/>
              <a:gd name="connsiteX12497" fmla="*/ 1917098 w 3461505"/>
              <a:gd name="connsiteY12497" fmla="*/ 167284 h 4662559"/>
              <a:gd name="connsiteX12498" fmla="*/ 1912628 w 3461505"/>
              <a:gd name="connsiteY12498" fmla="*/ 171295 h 4662559"/>
              <a:gd name="connsiteX12499" fmla="*/ 1914971 w 3461505"/>
              <a:gd name="connsiteY12499" fmla="*/ 171795 h 4662559"/>
              <a:gd name="connsiteX12500" fmla="*/ 1912152 w 3461505"/>
              <a:gd name="connsiteY12500" fmla="*/ 174036 h 4662559"/>
              <a:gd name="connsiteX12501" fmla="*/ 1912846 w 3461505"/>
              <a:gd name="connsiteY12501" fmla="*/ 177027 h 4662559"/>
              <a:gd name="connsiteX12502" fmla="*/ 1912871 w 3461505"/>
              <a:gd name="connsiteY12502" fmla="*/ 177664 h 4662559"/>
              <a:gd name="connsiteX12503" fmla="*/ 1914018 w 3461505"/>
              <a:gd name="connsiteY12503" fmla="*/ 177277 h 4662559"/>
              <a:gd name="connsiteX12504" fmla="*/ 1915884 w 3461505"/>
              <a:gd name="connsiteY12504" fmla="*/ 180519 h 4662559"/>
              <a:gd name="connsiteX12505" fmla="*/ 1915906 w 3461505"/>
              <a:gd name="connsiteY12505" fmla="*/ 179819 h 4662559"/>
              <a:gd name="connsiteX12506" fmla="*/ 1916077 w 3461505"/>
              <a:gd name="connsiteY12506" fmla="*/ 180561 h 4662559"/>
              <a:gd name="connsiteX12507" fmla="*/ 1911827 w 3461505"/>
              <a:gd name="connsiteY12507" fmla="*/ 191025 h 4662559"/>
              <a:gd name="connsiteX12508" fmla="*/ 1909051 w 3461505"/>
              <a:gd name="connsiteY12508" fmla="*/ 173374 h 4662559"/>
              <a:gd name="connsiteX12509" fmla="*/ 1908831 w 3461505"/>
              <a:gd name="connsiteY12509" fmla="*/ 169063 h 4662559"/>
              <a:gd name="connsiteX12510" fmla="*/ 1908613 w 3461505"/>
              <a:gd name="connsiteY12510" fmla="*/ 164753 h 4662559"/>
              <a:gd name="connsiteX12511" fmla="*/ 1907700 w 3461505"/>
              <a:gd name="connsiteY12511" fmla="*/ 158872 h 4662559"/>
              <a:gd name="connsiteX12512" fmla="*/ 1908321 w 3461505"/>
              <a:gd name="connsiteY12512" fmla="*/ 164691 h 4662559"/>
              <a:gd name="connsiteX12513" fmla="*/ 1906890 w 3461505"/>
              <a:gd name="connsiteY12513" fmla="*/ 172914 h 4662559"/>
              <a:gd name="connsiteX12514" fmla="*/ 1898764 w 3461505"/>
              <a:gd name="connsiteY12514" fmla="*/ 168335 h 4662559"/>
              <a:gd name="connsiteX12515" fmla="*/ 1897373 w 3461505"/>
              <a:gd name="connsiteY12515" fmla="*/ 162353 h 4662559"/>
              <a:gd name="connsiteX12516" fmla="*/ 1895508 w 3461505"/>
              <a:gd name="connsiteY12516" fmla="*/ 159112 h 4662559"/>
              <a:gd name="connsiteX12517" fmla="*/ 1896461 w 3461505"/>
              <a:gd name="connsiteY12517" fmla="*/ 153630 h 4662559"/>
              <a:gd name="connsiteX12518" fmla="*/ 1894635 w 3461505"/>
              <a:gd name="connsiteY12518" fmla="*/ 136183 h 4662559"/>
              <a:gd name="connsiteX12519" fmla="*/ 1893204 w 3461505"/>
              <a:gd name="connsiteY12519" fmla="*/ 144406 h 4662559"/>
              <a:gd name="connsiteX12520" fmla="*/ 1893641 w 3461505"/>
              <a:gd name="connsiteY12520" fmla="*/ 155871 h 4662559"/>
              <a:gd name="connsiteX12521" fmla="*/ 1890603 w 3461505"/>
              <a:gd name="connsiteY12521" fmla="*/ 152379 h 4662559"/>
              <a:gd name="connsiteX12522" fmla="*/ 1888995 w 3461505"/>
              <a:gd name="connsiteY12522" fmla="*/ 140664 h 4662559"/>
              <a:gd name="connsiteX12523" fmla="*/ 1889430 w 3461505"/>
              <a:gd name="connsiteY12523" fmla="*/ 152129 h 4662559"/>
              <a:gd name="connsiteX12524" fmla="*/ 1888002 w 3461505"/>
              <a:gd name="connsiteY12524" fmla="*/ 160352 h 4662559"/>
              <a:gd name="connsiteX12525" fmla="*/ 1889392 w 3461505"/>
              <a:gd name="connsiteY12525" fmla="*/ 166334 h 4662559"/>
              <a:gd name="connsiteX12526" fmla="*/ 1891693 w 3461505"/>
              <a:gd name="connsiteY12526" fmla="*/ 181041 h 4662559"/>
              <a:gd name="connsiteX12527" fmla="*/ 1891596 w 3461505"/>
              <a:gd name="connsiteY12527" fmla="*/ 186539 h 4662559"/>
              <a:gd name="connsiteX12528" fmla="*/ 1888894 w 3461505"/>
              <a:gd name="connsiteY12528" fmla="*/ 176179 h 4662559"/>
              <a:gd name="connsiteX12529" fmla="*/ 1886587 w 3461505"/>
              <a:gd name="connsiteY12529" fmla="*/ 167330 h 4662559"/>
              <a:gd name="connsiteX12530" fmla="*/ 1887808 w 3461505"/>
              <a:gd name="connsiteY12530" fmla="*/ 160310 h 4662559"/>
              <a:gd name="connsiteX12531" fmla="*/ 1886245 w 3461505"/>
              <a:gd name="connsiteY12531" fmla="*/ 159977 h 4662559"/>
              <a:gd name="connsiteX12532" fmla="*/ 1885226 w 3461505"/>
              <a:gd name="connsiteY12532" fmla="*/ 161180 h 4662559"/>
              <a:gd name="connsiteX12533" fmla="*/ 1885129 w 3461505"/>
              <a:gd name="connsiteY12533" fmla="*/ 161739 h 4662559"/>
              <a:gd name="connsiteX12534" fmla="*/ 1883791 w 3461505"/>
              <a:gd name="connsiteY12534" fmla="*/ 156611 h 4662559"/>
              <a:gd name="connsiteX12535" fmla="*/ 1884316 w 3461505"/>
              <a:gd name="connsiteY12535" fmla="*/ 164452 h 4662559"/>
              <a:gd name="connsiteX12536" fmla="*/ 1883121 w 3461505"/>
              <a:gd name="connsiteY12536" fmla="*/ 159309 h 4662559"/>
              <a:gd name="connsiteX12537" fmla="*/ 1878115 w 3461505"/>
              <a:gd name="connsiteY12537" fmla="*/ 188091 h 4662559"/>
              <a:gd name="connsiteX12538" fmla="*/ 1877797 w 3461505"/>
              <a:gd name="connsiteY12538" fmla="*/ 217873 h 4662559"/>
              <a:gd name="connsiteX12539" fmla="*/ 1875931 w 3461505"/>
              <a:gd name="connsiteY12539" fmla="*/ 214632 h 4662559"/>
              <a:gd name="connsiteX12540" fmla="*/ 1876927 w 3461505"/>
              <a:gd name="connsiteY12540" fmla="*/ 229548 h 4662559"/>
              <a:gd name="connsiteX12541" fmla="*/ 1876083 w 3461505"/>
              <a:gd name="connsiteY12541" fmla="*/ 228880 h 4662559"/>
              <a:gd name="connsiteX12542" fmla="*/ 1876043 w 3461505"/>
              <a:gd name="connsiteY12542" fmla="*/ 243085 h 4662559"/>
              <a:gd name="connsiteX12543" fmla="*/ 1877983 w 3461505"/>
              <a:gd name="connsiteY12543" fmla="*/ 241544 h 4662559"/>
              <a:gd name="connsiteX12544" fmla="*/ 1878193 w 3461505"/>
              <a:gd name="connsiteY12544" fmla="*/ 243544 h 4662559"/>
              <a:gd name="connsiteX12545" fmla="*/ 1878188 w 3461505"/>
              <a:gd name="connsiteY12545" fmla="*/ 244719 h 4662559"/>
              <a:gd name="connsiteX12546" fmla="*/ 1876989 w 3461505"/>
              <a:gd name="connsiteY12546" fmla="*/ 251616 h 4662559"/>
              <a:gd name="connsiteX12547" fmla="*/ 1867906 w 3461505"/>
              <a:gd name="connsiteY12547" fmla="*/ 232819 h 4662559"/>
              <a:gd name="connsiteX12548" fmla="*/ 1864889 w 3461505"/>
              <a:gd name="connsiteY12548" fmla="*/ 228676 h 4662559"/>
              <a:gd name="connsiteX12549" fmla="*/ 1863698 w 3461505"/>
              <a:gd name="connsiteY12549" fmla="*/ 229077 h 4662559"/>
              <a:gd name="connsiteX12550" fmla="*/ 1861776 w 3461505"/>
              <a:gd name="connsiteY12550" fmla="*/ 224403 h 4662559"/>
              <a:gd name="connsiteX12551" fmla="*/ 1858098 w 3461505"/>
              <a:gd name="connsiteY12551" fmla="*/ 219354 h 4662559"/>
              <a:gd name="connsiteX12552" fmla="*/ 1861136 w 3461505"/>
              <a:gd name="connsiteY12552" fmla="*/ 222845 h 4662559"/>
              <a:gd name="connsiteX12553" fmla="*/ 1861776 w 3461505"/>
              <a:gd name="connsiteY12553" fmla="*/ 224403 h 4662559"/>
              <a:gd name="connsiteX12554" fmla="*/ 1864889 w 3461505"/>
              <a:gd name="connsiteY12554" fmla="*/ 228676 h 4662559"/>
              <a:gd name="connsiteX12555" fmla="*/ 1866278 w 3461505"/>
              <a:gd name="connsiteY12555" fmla="*/ 228207 h 4662559"/>
              <a:gd name="connsiteX12556" fmla="*/ 1867906 w 3461505"/>
              <a:gd name="connsiteY12556" fmla="*/ 232819 h 4662559"/>
              <a:gd name="connsiteX12557" fmla="*/ 1868384 w 3461505"/>
              <a:gd name="connsiteY12557" fmla="*/ 230077 h 4662559"/>
              <a:gd name="connsiteX12558" fmla="*/ 1870727 w 3461505"/>
              <a:gd name="connsiteY12558" fmla="*/ 230579 h 4662559"/>
              <a:gd name="connsiteX12559" fmla="*/ 1867784 w 3461505"/>
              <a:gd name="connsiteY12559" fmla="*/ 224797 h 4662559"/>
              <a:gd name="connsiteX12560" fmla="*/ 1867199 w 3461505"/>
              <a:gd name="connsiteY12560" fmla="*/ 222920 h 4662559"/>
              <a:gd name="connsiteX12561" fmla="*/ 1867471 w 3461505"/>
              <a:gd name="connsiteY12561" fmla="*/ 221355 h 4662559"/>
              <a:gd name="connsiteX12562" fmla="*/ 1866655 w 3461505"/>
              <a:gd name="connsiteY12562" fmla="*/ 221180 h 4662559"/>
              <a:gd name="connsiteX12563" fmla="*/ 1866418 w 3461505"/>
              <a:gd name="connsiteY12563" fmla="*/ 220419 h 4662559"/>
              <a:gd name="connsiteX12564" fmla="*/ 1868424 w 3461505"/>
              <a:gd name="connsiteY12564" fmla="*/ 215872 h 4662559"/>
              <a:gd name="connsiteX12565" fmla="*/ 1866081 w 3461505"/>
              <a:gd name="connsiteY12565" fmla="*/ 215372 h 4662559"/>
              <a:gd name="connsiteX12566" fmla="*/ 1864453 w 3461505"/>
              <a:gd name="connsiteY12566" fmla="*/ 210760 h 4662559"/>
              <a:gd name="connsiteX12567" fmla="*/ 1862825 w 3461505"/>
              <a:gd name="connsiteY12567" fmla="*/ 206148 h 4662559"/>
              <a:gd name="connsiteX12568" fmla="*/ 1863281 w 3461505"/>
              <a:gd name="connsiteY12568" fmla="*/ 210510 h 4662559"/>
              <a:gd name="connsiteX12569" fmla="*/ 1863739 w 3461505"/>
              <a:gd name="connsiteY12569" fmla="*/ 214871 h 4662559"/>
              <a:gd name="connsiteX12570" fmla="*/ 1856709 w 3461505"/>
              <a:gd name="connsiteY12570" fmla="*/ 213371 h 4662559"/>
              <a:gd name="connsiteX12571" fmla="*/ 1857185 w 3461505"/>
              <a:gd name="connsiteY12571" fmla="*/ 210630 h 4662559"/>
              <a:gd name="connsiteX12572" fmla="*/ 1853433 w 3461505"/>
              <a:gd name="connsiteY12572" fmla="*/ 211250 h 4662559"/>
              <a:gd name="connsiteX12573" fmla="*/ 1849680 w 3461505"/>
              <a:gd name="connsiteY12573" fmla="*/ 211871 h 4662559"/>
              <a:gd name="connsiteX12574" fmla="*/ 1852022 w 3461505"/>
              <a:gd name="connsiteY12574" fmla="*/ 212370 h 4662559"/>
              <a:gd name="connsiteX12575" fmla="*/ 1852491 w 3461505"/>
              <a:gd name="connsiteY12575" fmla="*/ 212471 h 4662559"/>
              <a:gd name="connsiteX12576" fmla="*/ 1849203 w 3461505"/>
              <a:gd name="connsiteY12576" fmla="*/ 214611 h 4662559"/>
              <a:gd name="connsiteX12577" fmla="*/ 1853889 w 3461505"/>
              <a:gd name="connsiteY12577" fmla="*/ 215612 h 4662559"/>
              <a:gd name="connsiteX12578" fmla="*/ 1851070 w 3461505"/>
              <a:gd name="connsiteY12578" fmla="*/ 217853 h 4662559"/>
              <a:gd name="connsiteX12579" fmla="*/ 1848209 w 3461505"/>
              <a:gd name="connsiteY12579" fmla="*/ 234300 h 4662559"/>
              <a:gd name="connsiteX12580" fmla="*/ 1856150 w 3461505"/>
              <a:gd name="connsiteY12580" fmla="*/ 244524 h 4662559"/>
              <a:gd name="connsiteX12581" fmla="*/ 1853331 w 3461505"/>
              <a:gd name="connsiteY12581" fmla="*/ 246764 h 4662559"/>
              <a:gd name="connsiteX12582" fmla="*/ 1858693 w 3461505"/>
              <a:gd name="connsiteY12582" fmla="*/ 257858 h 4662559"/>
              <a:gd name="connsiteX12583" fmla="*/ 1866397 w 3461505"/>
              <a:gd name="connsiteY12583" fmla="*/ 269454 h 4662559"/>
              <a:gd name="connsiteX12584" fmla="*/ 1868739 w 3461505"/>
              <a:gd name="connsiteY12584" fmla="*/ 269953 h 4662559"/>
              <a:gd name="connsiteX12585" fmla="*/ 1871621 w 3461505"/>
              <a:gd name="connsiteY12585" fmla="*/ 274957 h 4662559"/>
              <a:gd name="connsiteX12586" fmla="*/ 1869124 w 3461505"/>
              <a:gd name="connsiteY12586" fmla="*/ 283418 h 4662559"/>
              <a:gd name="connsiteX12587" fmla="*/ 1868035 w 3461505"/>
              <a:gd name="connsiteY12587" fmla="*/ 282714 h 4662559"/>
              <a:gd name="connsiteX12588" fmla="*/ 1867026 w 3461505"/>
              <a:gd name="connsiteY12588" fmla="*/ 280959 h 4662559"/>
              <a:gd name="connsiteX12589" fmla="*/ 1865160 w 3461505"/>
              <a:gd name="connsiteY12589" fmla="*/ 277720 h 4662559"/>
              <a:gd name="connsiteX12590" fmla="*/ 1866016 w 3461505"/>
              <a:gd name="connsiteY12590" fmla="*/ 281406 h 4662559"/>
              <a:gd name="connsiteX12591" fmla="*/ 1860041 w 3461505"/>
              <a:gd name="connsiteY12591" fmla="*/ 277539 h 4662559"/>
              <a:gd name="connsiteX12592" fmla="*/ 1858607 w 3461505"/>
              <a:gd name="connsiteY12592" fmla="*/ 273477 h 4662559"/>
              <a:gd name="connsiteX12593" fmla="*/ 1853962 w 3461505"/>
              <a:gd name="connsiteY12593" fmla="*/ 258271 h 4662559"/>
              <a:gd name="connsiteX12594" fmla="*/ 1853496 w 3461505"/>
              <a:gd name="connsiteY12594" fmla="*/ 256954 h 4662559"/>
              <a:gd name="connsiteX12595" fmla="*/ 1853669 w 3461505"/>
              <a:gd name="connsiteY12595" fmla="*/ 258208 h 4662559"/>
              <a:gd name="connsiteX12596" fmla="*/ 1851242 w 3461505"/>
              <a:gd name="connsiteY12596" fmla="*/ 257689 h 4662559"/>
              <a:gd name="connsiteX12597" fmla="*/ 1850714 w 3461505"/>
              <a:gd name="connsiteY12597" fmla="*/ 246206 h 4662559"/>
              <a:gd name="connsiteX12598" fmla="*/ 1847770 w 3461505"/>
              <a:gd name="connsiteY12598" fmla="*/ 234206 h 4662559"/>
              <a:gd name="connsiteX12599" fmla="*/ 1845386 w 3461505"/>
              <a:gd name="connsiteY12599" fmla="*/ 247911 h 4662559"/>
              <a:gd name="connsiteX12600" fmla="*/ 1843479 w 3461505"/>
              <a:gd name="connsiteY12600" fmla="*/ 258876 h 4662559"/>
              <a:gd name="connsiteX12601" fmla="*/ 1843002 w 3461505"/>
              <a:gd name="connsiteY12601" fmla="*/ 261616 h 4662559"/>
              <a:gd name="connsiteX12602" fmla="*/ 1839564 w 3461505"/>
              <a:gd name="connsiteY12602" fmla="*/ 252354 h 4662559"/>
              <a:gd name="connsiteX12603" fmla="*/ 1843479 w 3461505"/>
              <a:gd name="connsiteY12603" fmla="*/ 258876 h 4662559"/>
              <a:gd name="connsiteX12604" fmla="*/ 1833092 w 3461505"/>
              <a:gd name="connsiteY12604" fmla="*/ 216858 h 4662559"/>
              <a:gd name="connsiteX12605" fmla="*/ 1831375 w 3461505"/>
              <a:gd name="connsiteY12605" fmla="*/ 205119 h 4662559"/>
              <a:gd name="connsiteX12606" fmla="*/ 1834522 w 3461505"/>
              <a:gd name="connsiteY12606" fmla="*/ 208635 h 4662559"/>
              <a:gd name="connsiteX12607" fmla="*/ 1828158 w 3461505"/>
              <a:gd name="connsiteY12607" fmla="*/ 187376 h 4662559"/>
              <a:gd name="connsiteX12608" fmla="*/ 1826948 w 3461505"/>
              <a:gd name="connsiteY12608" fmla="*/ 194225 h 4662559"/>
              <a:gd name="connsiteX12609" fmla="*/ 1826252 w 3461505"/>
              <a:gd name="connsiteY12609" fmla="*/ 198340 h 4662559"/>
              <a:gd name="connsiteX12610" fmla="*/ 1823798 w 3461505"/>
              <a:gd name="connsiteY12610" fmla="*/ 197816 h 4662559"/>
              <a:gd name="connsiteX12611" fmla="*/ 1819475 w 3461505"/>
              <a:gd name="connsiteY12611" fmla="*/ 208265 h 4662559"/>
              <a:gd name="connsiteX12612" fmla="*/ 1822368 w 3461505"/>
              <a:gd name="connsiteY12612" fmla="*/ 206040 h 4662559"/>
              <a:gd name="connsiteX12613" fmla="*/ 1821414 w 3461505"/>
              <a:gd name="connsiteY12613" fmla="*/ 211521 h 4662559"/>
              <a:gd name="connsiteX12614" fmla="*/ 1820938 w 3461505"/>
              <a:gd name="connsiteY12614" fmla="*/ 214263 h 4662559"/>
              <a:gd name="connsiteX12615" fmla="*/ 1822915 w 3461505"/>
              <a:gd name="connsiteY12615" fmla="*/ 217527 h 4662559"/>
              <a:gd name="connsiteX12616" fmla="*/ 1822437 w 3461505"/>
              <a:gd name="connsiteY12616" fmla="*/ 220269 h 4662559"/>
              <a:gd name="connsiteX12617" fmla="*/ 1820938 w 3461505"/>
              <a:gd name="connsiteY12617" fmla="*/ 214263 h 4662559"/>
              <a:gd name="connsiteX12618" fmla="*/ 1818521 w 3461505"/>
              <a:gd name="connsiteY12618" fmla="*/ 213747 h 4662559"/>
              <a:gd name="connsiteX12619" fmla="*/ 1816545 w 3461505"/>
              <a:gd name="connsiteY12619" fmla="*/ 210482 h 4662559"/>
              <a:gd name="connsiteX12620" fmla="*/ 1813362 w 3461505"/>
              <a:gd name="connsiteY12620" fmla="*/ 199853 h 4662559"/>
              <a:gd name="connsiteX12621" fmla="*/ 1810143 w 3461505"/>
              <a:gd name="connsiteY12621" fmla="*/ 189215 h 4662559"/>
              <a:gd name="connsiteX12622" fmla="*/ 1809190 w 3461505"/>
              <a:gd name="connsiteY12622" fmla="*/ 194698 h 4662559"/>
              <a:gd name="connsiteX12623" fmla="*/ 1808714 w 3461505"/>
              <a:gd name="connsiteY12623" fmla="*/ 197439 h 4662559"/>
              <a:gd name="connsiteX12624" fmla="*/ 1805751 w 3461505"/>
              <a:gd name="connsiteY12624" fmla="*/ 185435 h 4662559"/>
              <a:gd name="connsiteX12625" fmla="*/ 1803829 w 3461505"/>
              <a:gd name="connsiteY12625" fmla="*/ 189288 h 4662559"/>
              <a:gd name="connsiteX12626" fmla="*/ 1801905 w 3461505"/>
              <a:gd name="connsiteY12626" fmla="*/ 193142 h 4662559"/>
              <a:gd name="connsiteX12627" fmla="*/ 1800516 w 3461505"/>
              <a:gd name="connsiteY12627" fmla="*/ 187160 h 4662559"/>
              <a:gd name="connsiteX12628" fmla="*/ 1798649 w 3461505"/>
              <a:gd name="connsiteY12628" fmla="*/ 183919 h 4662559"/>
              <a:gd name="connsiteX12629" fmla="*/ 1798192 w 3461505"/>
              <a:gd name="connsiteY12629" fmla="*/ 179557 h 4662559"/>
              <a:gd name="connsiteX12630" fmla="*/ 1797736 w 3461505"/>
              <a:gd name="connsiteY12630" fmla="*/ 175195 h 4662559"/>
              <a:gd name="connsiteX12631" fmla="*/ 1797280 w 3461505"/>
              <a:gd name="connsiteY12631" fmla="*/ 170834 h 4662559"/>
              <a:gd name="connsiteX12632" fmla="*/ 1796823 w 3461505"/>
              <a:gd name="connsiteY12632" fmla="*/ 166472 h 4662559"/>
              <a:gd name="connsiteX12633" fmla="*/ 1794956 w 3461505"/>
              <a:gd name="connsiteY12633" fmla="*/ 163230 h 4662559"/>
              <a:gd name="connsiteX12634" fmla="*/ 1793567 w 3461505"/>
              <a:gd name="connsiteY12634" fmla="*/ 157248 h 4662559"/>
              <a:gd name="connsiteX12635" fmla="*/ 1793110 w 3461505"/>
              <a:gd name="connsiteY12635" fmla="*/ 152886 h 4662559"/>
              <a:gd name="connsiteX12636" fmla="*/ 1792653 w 3461505"/>
              <a:gd name="connsiteY12636" fmla="*/ 148524 h 4662559"/>
              <a:gd name="connsiteX12637" fmla="*/ 1792197 w 3461505"/>
              <a:gd name="connsiteY12637" fmla="*/ 144163 h 4662559"/>
              <a:gd name="connsiteX12638" fmla="*/ 1791741 w 3461505"/>
              <a:gd name="connsiteY12638" fmla="*/ 139801 h 4662559"/>
              <a:gd name="connsiteX12639" fmla="*/ 1791285 w 3461505"/>
              <a:gd name="connsiteY12639" fmla="*/ 135439 h 4662559"/>
              <a:gd name="connsiteX12640" fmla="*/ 1790827 w 3461505"/>
              <a:gd name="connsiteY12640" fmla="*/ 131077 h 4662559"/>
              <a:gd name="connsiteX12641" fmla="*/ 1787096 w 3461505"/>
              <a:gd name="connsiteY12641" fmla="*/ 124595 h 4662559"/>
              <a:gd name="connsiteX12642" fmla="*/ 1787572 w 3461505"/>
              <a:gd name="connsiteY12642" fmla="*/ 121853 h 4662559"/>
              <a:gd name="connsiteX12643" fmla="*/ 1786877 w 3461505"/>
              <a:gd name="connsiteY12643" fmla="*/ 118863 h 4662559"/>
              <a:gd name="connsiteX12644" fmla="*/ 1786182 w 3461505"/>
              <a:gd name="connsiteY12644" fmla="*/ 115871 h 4662559"/>
              <a:gd name="connsiteX12645" fmla="*/ 1783799 w 3461505"/>
              <a:gd name="connsiteY12645" fmla="*/ 129576 h 4662559"/>
              <a:gd name="connsiteX12646" fmla="*/ 1781932 w 3461505"/>
              <a:gd name="connsiteY12646" fmla="*/ 126335 h 4662559"/>
              <a:gd name="connsiteX12647" fmla="*/ 1782369 w 3461505"/>
              <a:gd name="connsiteY12647" fmla="*/ 137800 h 4662559"/>
              <a:gd name="connsiteX12648" fmla="*/ 1781892 w 3461505"/>
              <a:gd name="connsiteY12648" fmla="*/ 140541 h 4662559"/>
              <a:gd name="connsiteX12649" fmla="*/ 1781415 w 3461505"/>
              <a:gd name="connsiteY12649" fmla="*/ 143282 h 4662559"/>
              <a:gd name="connsiteX12650" fmla="*/ 1780025 w 3461505"/>
              <a:gd name="connsiteY12650" fmla="*/ 137299 h 4662559"/>
              <a:gd name="connsiteX12651" fmla="*/ 1778398 w 3461505"/>
              <a:gd name="connsiteY12651" fmla="*/ 132688 h 4662559"/>
              <a:gd name="connsiteX12652" fmla="*/ 1776770 w 3461505"/>
              <a:gd name="connsiteY12652" fmla="*/ 128076 h 4662559"/>
              <a:gd name="connsiteX12653" fmla="*/ 1775340 w 3461505"/>
              <a:gd name="connsiteY12653" fmla="*/ 136299 h 4662559"/>
              <a:gd name="connsiteX12654" fmla="*/ 1771825 w 3461505"/>
              <a:gd name="connsiteY12654" fmla="*/ 135549 h 4662559"/>
              <a:gd name="connsiteX12655" fmla="*/ 1770653 w 3461505"/>
              <a:gd name="connsiteY12655" fmla="*/ 135298 h 4662559"/>
              <a:gd name="connsiteX12656" fmla="*/ 1770176 w 3461505"/>
              <a:gd name="connsiteY12656" fmla="*/ 138040 h 4662559"/>
              <a:gd name="connsiteX12657" fmla="*/ 1769700 w 3461505"/>
              <a:gd name="connsiteY12657" fmla="*/ 140781 h 4662559"/>
              <a:gd name="connsiteX12658" fmla="*/ 1767833 w 3461505"/>
              <a:gd name="connsiteY12658" fmla="*/ 137540 h 4662559"/>
              <a:gd name="connsiteX12659" fmla="*/ 1766880 w 3461505"/>
              <a:gd name="connsiteY12659" fmla="*/ 143022 h 4662559"/>
              <a:gd name="connsiteX12660" fmla="*/ 1763147 w 3461505"/>
              <a:gd name="connsiteY12660" fmla="*/ 136539 h 4662559"/>
              <a:gd name="connsiteX12661" fmla="*/ 1762193 w 3461505"/>
              <a:gd name="connsiteY12661" fmla="*/ 142022 h 4662559"/>
              <a:gd name="connsiteX12662" fmla="*/ 1763584 w 3461505"/>
              <a:gd name="connsiteY12662" fmla="*/ 148004 h 4662559"/>
              <a:gd name="connsiteX12663" fmla="*/ 1759333 w 3461505"/>
              <a:gd name="connsiteY12663" fmla="*/ 158467 h 4662559"/>
              <a:gd name="connsiteX12664" fmla="*/ 1756556 w 3461505"/>
              <a:gd name="connsiteY12664" fmla="*/ 140818 h 4662559"/>
              <a:gd name="connsiteX12665" fmla="*/ 1756337 w 3461505"/>
              <a:gd name="connsiteY12665" fmla="*/ 136506 h 4662559"/>
              <a:gd name="connsiteX12666" fmla="*/ 1756118 w 3461505"/>
              <a:gd name="connsiteY12666" fmla="*/ 132196 h 4662559"/>
              <a:gd name="connsiteX12667" fmla="*/ 1755205 w 3461505"/>
              <a:gd name="connsiteY12667" fmla="*/ 126315 h 4662559"/>
              <a:gd name="connsiteX12668" fmla="*/ 1755826 w 3461505"/>
              <a:gd name="connsiteY12668" fmla="*/ 132134 h 4662559"/>
              <a:gd name="connsiteX12669" fmla="*/ 1754396 w 3461505"/>
              <a:gd name="connsiteY12669" fmla="*/ 140356 h 4662559"/>
              <a:gd name="connsiteX12670" fmla="*/ 1746269 w 3461505"/>
              <a:gd name="connsiteY12670" fmla="*/ 135779 h 4662559"/>
              <a:gd name="connsiteX12671" fmla="*/ 1744879 w 3461505"/>
              <a:gd name="connsiteY12671" fmla="*/ 129796 h 4662559"/>
              <a:gd name="connsiteX12672" fmla="*/ 1743012 w 3461505"/>
              <a:gd name="connsiteY12672" fmla="*/ 126555 h 4662559"/>
              <a:gd name="connsiteX12673" fmla="*/ 1743966 w 3461505"/>
              <a:gd name="connsiteY12673" fmla="*/ 121073 h 4662559"/>
              <a:gd name="connsiteX12674" fmla="*/ 1742140 w 3461505"/>
              <a:gd name="connsiteY12674" fmla="*/ 103626 h 4662559"/>
              <a:gd name="connsiteX12675" fmla="*/ 1740710 w 3461505"/>
              <a:gd name="connsiteY12675" fmla="*/ 111849 h 4662559"/>
              <a:gd name="connsiteX12676" fmla="*/ 1741147 w 3461505"/>
              <a:gd name="connsiteY12676" fmla="*/ 123314 h 4662559"/>
              <a:gd name="connsiteX12677" fmla="*/ 1738108 w 3461505"/>
              <a:gd name="connsiteY12677" fmla="*/ 119822 h 4662559"/>
              <a:gd name="connsiteX12678" fmla="*/ 1736501 w 3461505"/>
              <a:gd name="connsiteY12678" fmla="*/ 108108 h 4662559"/>
              <a:gd name="connsiteX12679" fmla="*/ 1736936 w 3461505"/>
              <a:gd name="connsiteY12679" fmla="*/ 119572 h 4662559"/>
              <a:gd name="connsiteX12680" fmla="*/ 1735506 w 3461505"/>
              <a:gd name="connsiteY12680" fmla="*/ 127795 h 4662559"/>
              <a:gd name="connsiteX12681" fmla="*/ 1736897 w 3461505"/>
              <a:gd name="connsiteY12681" fmla="*/ 133777 h 4662559"/>
              <a:gd name="connsiteX12682" fmla="*/ 1739199 w 3461505"/>
              <a:gd name="connsiteY12682" fmla="*/ 148483 h 4662559"/>
              <a:gd name="connsiteX12683" fmla="*/ 1739101 w 3461505"/>
              <a:gd name="connsiteY12683" fmla="*/ 153982 h 4662559"/>
              <a:gd name="connsiteX12684" fmla="*/ 1736400 w 3461505"/>
              <a:gd name="connsiteY12684" fmla="*/ 143621 h 4662559"/>
              <a:gd name="connsiteX12685" fmla="*/ 1731298 w 3461505"/>
              <a:gd name="connsiteY12685" fmla="*/ 124054 h 4662559"/>
              <a:gd name="connsiteX12686" fmla="*/ 1735345 w 3461505"/>
              <a:gd name="connsiteY12686" fmla="*/ 184618 h 4662559"/>
              <a:gd name="connsiteX12687" fmla="*/ 1739585 w 3461505"/>
              <a:gd name="connsiteY12687" fmla="*/ 206845 h 4662559"/>
              <a:gd name="connsiteX12688" fmla="*/ 1742253 w 3461505"/>
              <a:gd name="connsiteY12688" fmla="*/ 228736 h 4662559"/>
              <a:gd name="connsiteX12689" fmla="*/ 1737383 w 3461505"/>
              <a:gd name="connsiteY12689" fmla="*/ 228408 h 4662559"/>
              <a:gd name="connsiteX12690" fmla="*/ 1736741 w 3461505"/>
              <a:gd name="connsiteY12690" fmla="*/ 228975 h 4662559"/>
              <a:gd name="connsiteX12691" fmla="*/ 1737089 w 3461505"/>
              <a:gd name="connsiteY12691" fmla="*/ 230476 h 4662559"/>
              <a:gd name="connsiteX12692" fmla="*/ 1735443 w 3461505"/>
              <a:gd name="connsiteY12692" fmla="*/ 230124 h 4662559"/>
              <a:gd name="connsiteX12693" fmla="*/ 1732404 w 3461505"/>
              <a:gd name="connsiteY12693" fmla="*/ 229476 h 4662559"/>
              <a:gd name="connsiteX12694" fmla="*/ 1734052 w 3461505"/>
              <a:gd name="connsiteY12694" fmla="*/ 226985 h 4662559"/>
              <a:gd name="connsiteX12695" fmla="*/ 1735700 w 3461505"/>
              <a:gd name="connsiteY12695" fmla="*/ 224494 h 4662559"/>
              <a:gd name="connsiteX12696" fmla="*/ 1736113 w 3461505"/>
              <a:gd name="connsiteY12696" fmla="*/ 226270 h 4662559"/>
              <a:gd name="connsiteX12697" fmla="*/ 1736873 w 3461505"/>
              <a:gd name="connsiteY12697" fmla="*/ 221901 h 4662559"/>
              <a:gd name="connsiteX12698" fmla="*/ 1734678 w 3461505"/>
              <a:gd name="connsiteY12698" fmla="*/ 215747 h 4662559"/>
              <a:gd name="connsiteX12699" fmla="*/ 1731969 w 3461505"/>
              <a:gd name="connsiteY12699" fmla="*/ 212326 h 4662559"/>
              <a:gd name="connsiteX12700" fmla="*/ 1733400 w 3461505"/>
              <a:gd name="connsiteY12700" fmla="*/ 204103 h 4662559"/>
              <a:gd name="connsiteX12701" fmla="*/ 1723589 w 3461505"/>
              <a:gd name="connsiteY12701" fmla="*/ 196322 h 4662559"/>
              <a:gd name="connsiteX12702" fmla="*/ 1723549 w 3461505"/>
              <a:gd name="connsiteY12702" fmla="*/ 210529 h 4662559"/>
              <a:gd name="connsiteX12703" fmla="*/ 1726367 w 3461505"/>
              <a:gd name="connsiteY12703" fmla="*/ 208288 h 4662559"/>
              <a:gd name="connsiteX12704" fmla="*/ 1725891 w 3461505"/>
              <a:gd name="connsiteY12704" fmla="*/ 211029 h 4662559"/>
              <a:gd name="connsiteX12705" fmla="*/ 1722316 w 3461505"/>
              <a:gd name="connsiteY12705" fmla="*/ 231587 h 4662559"/>
              <a:gd name="connsiteX12706" fmla="*/ 1716398 w 3461505"/>
              <a:gd name="connsiteY12706" fmla="*/ 251645 h 4662559"/>
              <a:gd name="connsiteX12707" fmla="*/ 1714531 w 3461505"/>
              <a:gd name="connsiteY12707" fmla="*/ 248404 h 4662559"/>
              <a:gd name="connsiteX12708" fmla="*/ 1712664 w 3461505"/>
              <a:gd name="connsiteY12708" fmla="*/ 245162 h 4662559"/>
              <a:gd name="connsiteX12709" fmla="*/ 1714054 w 3461505"/>
              <a:gd name="connsiteY12709" fmla="*/ 251144 h 4662559"/>
              <a:gd name="connsiteX12710" fmla="*/ 1712625 w 3461505"/>
              <a:gd name="connsiteY12710" fmla="*/ 259367 h 4662559"/>
              <a:gd name="connsiteX12711" fmla="*/ 1709368 w 3461505"/>
              <a:gd name="connsiteY12711" fmla="*/ 250144 h 4662559"/>
              <a:gd name="connsiteX12712" fmla="*/ 1706112 w 3461505"/>
              <a:gd name="connsiteY12712" fmla="*/ 240921 h 4662559"/>
              <a:gd name="connsiteX12713" fmla="*/ 1701467 w 3461505"/>
              <a:gd name="connsiteY12713" fmla="*/ 225715 h 4662559"/>
              <a:gd name="connsiteX12714" fmla="*/ 1701001 w 3461505"/>
              <a:gd name="connsiteY12714" fmla="*/ 224397 h 4662559"/>
              <a:gd name="connsiteX12715" fmla="*/ 1702379 w 3461505"/>
              <a:gd name="connsiteY12715" fmla="*/ 234437 h 4662559"/>
              <a:gd name="connsiteX12716" fmla="*/ 1705595 w 3461505"/>
              <a:gd name="connsiteY12716" fmla="*/ 257868 h 4662559"/>
              <a:gd name="connsiteX12717" fmla="*/ 1706052 w 3461505"/>
              <a:gd name="connsiteY12717" fmla="*/ 262228 h 4662559"/>
              <a:gd name="connsiteX12718" fmla="*/ 1706509 w 3461505"/>
              <a:gd name="connsiteY12718" fmla="*/ 266591 h 4662559"/>
              <a:gd name="connsiteX12719" fmla="*/ 1706964 w 3461505"/>
              <a:gd name="connsiteY12719" fmla="*/ 270953 h 4662559"/>
              <a:gd name="connsiteX12720" fmla="*/ 1707420 w 3461505"/>
              <a:gd name="connsiteY12720" fmla="*/ 275314 h 4662559"/>
              <a:gd name="connsiteX12721" fmla="*/ 1709288 w 3461505"/>
              <a:gd name="connsiteY12721" fmla="*/ 278555 h 4662559"/>
              <a:gd name="connsiteX12722" fmla="*/ 1708811 w 3461505"/>
              <a:gd name="connsiteY12722" fmla="*/ 281296 h 4662559"/>
              <a:gd name="connsiteX12723" fmla="*/ 1708334 w 3461505"/>
              <a:gd name="connsiteY12723" fmla="*/ 284037 h 4662559"/>
              <a:gd name="connsiteX12724" fmla="*/ 1707858 w 3461505"/>
              <a:gd name="connsiteY12724" fmla="*/ 286779 h 4662559"/>
              <a:gd name="connsiteX12725" fmla="*/ 1705991 w 3461505"/>
              <a:gd name="connsiteY12725" fmla="*/ 283538 h 4662559"/>
              <a:gd name="connsiteX12726" fmla="*/ 1704104 w 3461505"/>
              <a:gd name="connsiteY12726" fmla="*/ 287398 h 4662559"/>
              <a:gd name="connsiteX12727" fmla="*/ 1703647 w 3461505"/>
              <a:gd name="connsiteY12727" fmla="*/ 283037 h 4662559"/>
              <a:gd name="connsiteX12728" fmla="*/ 1700570 w 3461505"/>
              <a:gd name="connsiteY12728" fmla="*/ 293751 h 4662559"/>
              <a:gd name="connsiteX12729" fmla="*/ 1699834 w 3461505"/>
              <a:gd name="connsiteY12729" fmla="*/ 304966 h 4662559"/>
              <a:gd name="connsiteX12730" fmla="*/ 1697014 w 3461505"/>
              <a:gd name="connsiteY12730" fmla="*/ 307206 h 4662559"/>
              <a:gd name="connsiteX12731" fmla="*/ 1695583 w 3461505"/>
              <a:gd name="connsiteY12731" fmla="*/ 315430 h 4662559"/>
              <a:gd name="connsiteX12732" fmla="*/ 1698861 w 3461505"/>
              <a:gd name="connsiteY12732" fmla="*/ 317551 h 4662559"/>
              <a:gd name="connsiteX12733" fmla="*/ 1699317 w 3461505"/>
              <a:gd name="connsiteY12733" fmla="*/ 321913 h 4662559"/>
              <a:gd name="connsiteX12734" fmla="*/ 1698800 w 3461505"/>
              <a:gd name="connsiteY12734" fmla="*/ 338860 h 4662559"/>
              <a:gd name="connsiteX12735" fmla="*/ 1699753 w 3461505"/>
              <a:gd name="connsiteY12735" fmla="*/ 333377 h 4662559"/>
              <a:gd name="connsiteX12736" fmla="*/ 1700885 w 3461505"/>
              <a:gd name="connsiteY12736" fmla="*/ 347833 h 4662559"/>
              <a:gd name="connsiteX12737" fmla="*/ 1699672 w 3461505"/>
              <a:gd name="connsiteY12737" fmla="*/ 361790 h 4662559"/>
              <a:gd name="connsiteX12738" fmla="*/ 1693398 w 3461505"/>
              <a:gd name="connsiteY12738" fmla="*/ 341971 h 4662559"/>
              <a:gd name="connsiteX12739" fmla="*/ 1687125 w 3461505"/>
              <a:gd name="connsiteY12739" fmla="*/ 322152 h 4662559"/>
              <a:gd name="connsiteX12740" fmla="*/ 1688514 w 3461505"/>
              <a:gd name="connsiteY12740" fmla="*/ 328135 h 4662559"/>
              <a:gd name="connsiteX12741" fmla="*/ 1691770 w 3461505"/>
              <a:gd name="connsiteY12741" fmla="*/ 337359 h 4662559"/>
              <a:gd name="connsiteX12742" fmla="*/ 1697111 w 3461505"/>
              <a:gd name="connsiteY12742" fmla="*/ 355557 h 4662559"/>
              <a:gd name="connsiteX12743" fmla="*/ 1702452 w 3461505"/>
              <a:gd name="connsiteY12743" fmla="*/ 373753 h 4662559"/>
              <a:gd name="connsiteX12744" fmla="*/ 1700585 w 3461505"/>
              <a:gd name="connsiteY12744" fmla="*/ 370513 h 4662559"/>
              <a:gd name="connsiteX12745" fmla="*/ 1699365 w 3461505"/>
              <a:gd name="connsiteY12745" fmla="*/ 380749 h 4662559"/>
              <a:gd name="connsiteX12746" fmla="*/ 1699154 w 3461505"/>
              <a:gd name="connsiteY12746" fmla="*/ 378736 h 4662559"/>
              <a:gd name="connsiteX12747" fmla="*/ 1693078 w 3461505"/>
              <a:gd name="connsiteY12747" fmla="*/ 371753 h 4662559"/>
              <a:gd name="connsiteX12748" fmla="*/ 1695639 w 3461505"/>
              <a:gd name="connsiteY12748" fmla="*/ 377985 h 4662559"/>
              <a:gd name="connsiteX12749" fmla="*/ 1700068 w 3461505"/>
              <a:gd name="connsiteY12749" fmla="*/ 387459 h 4662559"/>
              <a:gd name="connsiteX12750" fmla="*/ 1701160 w 3461505"/>
              <a:gd name="connsiteY12750" fmla="*/ 409014 h 4662559"/>
              <a:gd name="connsiteX12751" fmla="*/ 1702253 w 3461505"/>
              <a:gd name="connsiteY12751" fmla="*/ 430568 h 4662559"/>
              <a:gd name="connsiteX12752" fmla="*/ 1705688 w 3461505"/>
              <a:gd name="connsiteY12752" fmla="*/ 452623 h 4662559"/>
              <a:gd name="connsiteX12753" fmla="*/ 1708372 w 3461505"/>
              <a:gd name="connsiteY12753" fmla="*/ 475119 h 4662559"/>
              <a:gd name="connsiteX12754" fmla="*/ 1699173 w 3461505"/>
              <a:gd name="connsiteY12754" fmla="*/ 450239 h 4662559"/>
              <a:gd name="connsiteX12755" fmla="*/ 1695341 w 3461505"/>
              <a:gd name="connsiteY12755" fmla="*/ 438822 h 4662559"/>
              <a:gd name="connsiteX12756" fmla="*/ 1692805 w 3461505"/>
              <a:gd name="connsiteY12756" fmla="*/ 424693 h 4662559"/>
              <a:gd name="connsiteX12757" fmla="*/ 1693157 w 3461505"/>
              <a:gd name="connsiteY12757" fmla="*/ 419184 h 4662559"/>
              <a:gd name="connsiteX12758" fmla="*/ 1678088 w 3461505"/>
              <a:gd name="connsiteY12758" fmla="*/ 384647 h 4662559"/>
              <a:gd name="connsiteX12759" fmla="*/ 1678600 w 3461505"/>
              <a:gd name="connsiteY12759" fmla="*/ 394458 h 4662559"/>
              <a:gd name="connsiteX12760" fmla="*/ 1681497 w 3461505"/>
              <a:gd name="connsiteY12760" fmla="*/ 404419 h 4662559"/>
              <a:gd name="connsiteX12761" fmla="*/ 1677018 w 3461505"/>
              <a:gd name="connsiteY12761" fmla="*/ 401341 h 4662559"/>
              <a:gd name="connsiteX12762" fmla="*/ 1677976 w 3461505"/>
              <a:gd name="connsiteY12762" fmla="*/ 423751 h 4662559"/>
              <a:gd name="connsiteX12763" fmla="*/ 1678963 w 3461505"/>
              <a:gd name="connsiteY12763" fmla="*/ 423814 h 4662559"/>
              <a:gd name="connsiteX12764" fmla="*/ 1680129 w 3461505"/>
              <a:gd name="connsiteY12764" fmla="*/ 421094 h 4662559"/>
              <a:gd name="connsiteX12765" fmla="*/ 1683402 w 3461505"/>
              <a:gd name="connsiteY12765" fmla="*/ 432475 h 4662559"/>
              <a:gd name="connsiteX12766" fmla="*/ 1684212 w 3461505"/>
              <a:gd name="connsiteY12766" fmla="*/ 435321 h 4662559"/>
              <a:gd name="connsiteX12767" fmla="*/ 1681249 w 3461505"/>
              <a:gd name="connsiteY12767" fmla="*/ 435132 h 4662559"/>
              <a:gd name="connsiteX12768" fmla="*/ 1683954 w 3461505"/>
              <a:gd name="connsiteY12768" fmla="*/ 441908 h 4662559"/>
              <a:gd name="connsiteX12769" fmla="*/ 1686162 w 3461505"/>
              <a:gd name="connsiteY12769" fmla="*/ 446620 h 4662559"/>
              <a:gd name="connsiteX12770" fmla="*/ 1688116 w 3461505"/>
              <a:gd name="connsiteY12770" fmla="*/ 452330 h 4662559"/>
              <a:gd name="connsiteX12771" fmla="*/ 1683954 w 3461505"/>
              <a:gd name="connsiteY12771" fmla="*/ 441908 h 4662559"/>
              <a:gd name="connsiteX12772" fmla="*/ 1682115 w 3461505"/>
              <a:gd name="connsiteY12772" fmla="*/ 437981 h 4662559"/>
              <a:gd name="connsiteX12773" fmla="*/ 1665389 w 3461505"/>
              <a:gd name="connsiteY12773" fmla="*/ 411494 h 4662559"/>
              <a:gd name="connsiteX12774" fmla="*/ 1651648 w 3461505"/>
              <a:gd name="connsiteY12774" fmla="*/ 374019 h 4662559"/>
              <a:gd name="connsiteX12775" fmla="*/ 1649502 w 3461505"/>
              <a:gd name="connsiteY12775" fmla="*/ 389117 h 4662559"/>
              <a:gd name="connsiteX12776" fmla="*/ 1651840 w 3461505"/>
              <a:gd name="connsiteY12776" fmla="*/ 406638 h 4662559"/>
              <a:gd name="connsiteX12777" fmla="*/ 1648348 w 3461505"/>
              <a:gd name="connsiteY12777" fmla="*/ 401033 h 4662559"/>
              <a:gd name="connsiteX12778" fmla="*/ 1644681 w 3461505"/>
              <a:gd name="connsiteY12778" fmla="*/ 386640 h 4662559"/>
              <a:gd name="connsiteX12779" fmla="*/ 1644154 w 3461505"/>
              <a:gd name="connsiteY12779" fmla="*/ 394301 h 4662559"/>
              <a:gd name="connsiteX12780" fmla="*/ 1641391 w 3461505"/>
              <a:gd name="connsiteY12780" fmla="*/ 389867 h 4662559"/>
              <a:gd name="connsiteX12781" fmla="*/ 1638854 w 3461505"/>
              <a:gd name="connsiteY12781" fmla="*/ 389137 h 4662559"/>
              <a:gd name="connsiteX12782" fmla="*/ 1636963 w 3461505"/>
              <a:gd name="connsiteY12782" fmla="*/ 376441 h 4662559"/>
              <a:gd name="connsiteX12783" fmla="*/ 1634774 w 3461505"/>
              <a:gd name="connsiteY12783" fmla="*/ 361737 h 4662559"/>
              <a:gd name="connsiteX12784" fmla="*/ 1630638 w 3461505"/>
              <a:gd name="connsiteY12784" fmla="*/ 330938 h 4662559"/>
              <a:gd name="connsiteX12785" fmla="*/ 1626503 w 3461505"/>
              <a:gd name="connsiteY12785" fmla="*/ 300138 h 4662559"/>
              <a:gd name="connsiteX12786" fmla="*/ 1621665 w 3461505"/>
              <a:gd name="connsiteY12786" fmla="*/ 239317 h 4662559"/>
              <a:gd name="connsiteX12787" fmla="*/ 1619973 w 3461505"/>
              <a:gd name="connsiteY12787" fmla="*/ 187694 h 4662559"/>
              <a:gd name="connsiteX12788" fmla="*/ 1623793 w 3461505"/>
              <a:gd name="connsiteY12788" fmla="*/ 165723 h 4662559"/>
              <a:gd name="connsiteX12789" fmla="*/ 1625611 w 3461505"/>
              <a:gd name="connsiteY12789" fmla="*/ 183214 h 4662559"/>
              <a:gd name="connsiteX12790" fmla="*/ 1626286 w 3461505"/>
              <a:gd name="connsiteY12790" fmla="*/ 193307 h 4662559"/>
              <a:gd name="connsiteX12791" fmla="*/ 1626953 w 3461505"/>
              <a:gd name="connsiteY12791" fmla="*/ 203444 h 4662559"/>
              <a:gd name="connsiteX12792" fmla="*/ 1628518 w 3461505"/>
              <a:gd name="connsiteY12792" fmla="*/ 229385 h 4662559"/>
              <a:gd name="connsiteX12793" fmla="*/ 1630073 w 3461505"/>
              <a:gd name="connsiteY12793" fmla="*/ 255370 h 4662559"/>
              <a:gd name="connsiteX12794" fmla="*/ 1630168 w 3461505"/>
              <a:gd name="connsiteY12794" fmla="*/ 226873 h 4662559"/>
              <a:gd name="connsiteX12795" fmla="*/ 1631312 w 3461505"/>
              <a:gd name="connsiteY12795" fmla="*/ 234269 h 4662559"/>
              <a:gd name="connsiteX12796" fmla="*/ 1632940 w 3461505"/>
              <a:gd name="connsiteY12796" fmla="*/ 238881 h 4662559"/>
              <a:gd name="connsiteX12797" fmla="*/ 1631838 w 3461505"/>
              <a:gd name="connsiteY12797" fmla="*/ 217280 h 4662559"/>
              <a:gd name="connsiteX12798" fmla="*/ 1631211 w 3461505"/>
              <a:gd name="connsiteY12798" fmla="*/ 192938 h 4662559"/>
              <a:gd name="connsiteX12799" fmla="*/ 1630298 w 3461505"/>
              <a:gd name="connsiteY12799" fmla="*/ 184214 h 4662559"/>
              <a:gd name="connsiteX12800" fmla="*/ 1630322 w 3461505"/>
              <a:gd name="connsiteY12800" fmla="*/ 177089 h 4662559"/>
              <a:gd name="connsiteX12801" fmla="*/ 1629869 w 3461505"/>
              <a:gd name="connsiteY12801" fmla="*/ 172707 h 4662559"/>
              <a:gd name="connsiteX12802" fmla="*/ 1630605 w 3461505"/>
              <a:gd name="connsiteY12802" fmla="*/ 161492 h 4662559"/>
              <a:gd name="connsiteX12803" fmla="*/ 1631340 w 3461505"/>
              <a:gd name="connsiteY12803" fmla="*/ 150277 h 4662559"/>
              <a:gd name="connsiteX12804" fmla="*/ 1630864 w 3461505"/>
              <a:gd name="connsiteY12804" fmla="*/ 153018 h 4662559"/>
              <a:gd name="connsiteX12805" fmla="*/ 1629930 w 3461505"/>
              <a:gd name="connsiteY12805" fmla="*/ 151397 h 4662559"/>
              <a:gd name="connsiteX12806" fmla="*/ 1628996 w 3461505"/>
              <a:gd name="connsiteY12806" fmla="*/ 149777 h 4662559"/>
              <a:gd name="connsiteX12807" fmla="*/ 1622403 w 3461505"/>
              <a:gd name="connsiteY12807" fmla="*/ 159741 h 4662559"/>
              <a:gd name="connsiteX12808" fmla="*/ 1620720 w 3461505"/>
              <a:gd name="connsiteY12808" fmla="*/ 153582 h 4662559"/>
              <a:gd name="connsiteX12809" fmla="*/ 1618194 w 3461505"/>
              <a:gd name="connsiteY12809" fmla="*/ 155999 h 4662559"/>
              <a:gd name="connsiteX12810" fmla="*/ 1619147 w 3461505"/>
              <a:gd name="connsiteY12810" fmla="*/ 150517 h 4662559"/>
              <a:gd name="connsiteX12811" fmla="*/ 1616327 w 3461505"/>
              <a:gd name="connsiteY12811" fmla="*/ 152758 h 4662559"/>
              <a:gd name="connsiteX12812" fmla="*/ 1616805 w 3461505"/>
              <a:gd name="connsiteY12812" fmla="*/ 150017 h 4662559"/>
              <a:gd name="connsiteX12813" fmla="*/ 1614679 w 3461505"/>
              <a:gd name="connsiteY12813" fmla="*/ 155248 h 4662559"/>
              <a:gd name="connsiteX12814" fmla="*/ 1610212 w 3461505"/>
              <a:gd name="connsiteY12814" fmla="*/ 159981 h 4662559"/>
              <a:gd name="connsiteX12815" fmla="*/ 1610282 w 3461505"/>
              <a:gd name="connsiteY12815" fmla="*/ 173544 h 4662559"/>
              <a:gd name="connsiteX12816" fmla="*/ 1610354 w 3461505"/>
              <a:gd name="connsiteY12816" fmla="*/ 187107 h 4662559"/>
              <a:gd name="connsiteX12817" fmla="*/ 1613203 w 3461505"/>
              <a:gd name="connsiteY12817" fmla="*/ 184695 h 4662559"/>
              <a:gd name="connsiteX12818" fmla="*/ 1610678 w 3461505"/>
              <a:gd name="connsiteY12818" fmla="*/ 199213 h 4662559"/>
              <a:gd name="connsiteX12819" fmla="*/ 1610526 w 3461505"/>
              <a:gd name="connsiteY12819" fmla="*/ 214062 h 4662559"/>
              <a:gd name="connsiteX12820" fmla="*/ 1608183 w 3461505"/>
              <a:gd name="connsiteY12820" fmla="*/ 213562 h 4662559"/>
              <a:gd name="connsiteX12821" fmla="*/ 1608422 w 3461505"/>
              <a:gd name="connsiteY12821" fmla="*/ 212192 h 4662559"/>
              <a:gd name="connsiteX12822" fmla="*/ 1606317 w 3461505"/>
              <a:gd name="connsiteY12822" fmla="*/ 210320 h 4662559"/>
              <a:gd name="connsiteX12823" fmla="*/ 1599683 w 3461505"/>
              <a:gd name="connsiteY12823" fmla="*/ 234490 h 4662559"/>
              <a:gd name="connsiteX12824" fmla="*/ 1606712 w 3461505"/>
              <a:gd name="connsiteY12824" fmla="*/ 235991 h 4662559"/>
              <a:gd name="connsiteX12825" fmla="*/ 1604721 w 3461505"/>
              <a:gd name="connsiteY12825" fmla="*/ 236965 h 4662559"/>
              <a:gd name="connsiteX12826" fmla="*/ 1602728 w 3461505"/>
              <a:gd name="connsiteY12826" fmla="*/ 237938 h 4662559"/>
              <a:gd name="connsiteX12827" fmla="*/ 1606243 w 3461505"/>
              <a:gd name="connsiteY12827" fmla="*/ 238688 h 4662559"/>
              <a:gd name="connsiteX12828" fmla="*/ 1606029 w 3461505"/>
              <a:gd name="connsiteY12828" fmla="*/ 260876 h 4662559"/>
              <a:gd name="connsiteX12829" fmla="*/ 1605347 w 3461505"/>
              <a:gd name="connsiteY12829" fmla="*/ 285761 h 4662559"/>
              <a:gd name="connsiteX12830" fmla="*/ 1609828 w 3461505"/>
              <a:gd name="connsiteY12830" fmla="*/ 322875 h 4662559"/>
              <a:gd name="connsiteX12831" fmla="*/ 1614308 w 3461505"/>
              <a:gd name="connsiteY12831" fmla="*/ 359990 h 4662559"/>
              <a:gd name="connsiteX12832" fmla="*/ 1615720 w 3461505"/>
              <a:gd name="connsiteY12832" fmla="*/ 365843 h 4662559"/>
              <a:gd name="connsiteX12833" fmla="*/ 1612704 w 3461505"/>
              <a:gd name="connsiteY12833" fmla="*/ 355249 h 4662559"/>
              <a:gd name="connsiteX12834" fmla="*/ 1609685 w 3461505"/>
              <a:gd name="connsiteY12834" fmla="*/ 344655 h 4662559"/>
              <a:gd name="connsiteX12835" fmla="*/ 1609102 w 3461505"/>
              <a:gd name="connsiteY12835" fmla="*/ 344530 h 4662559"/>
              <a:gd name="connsiteX12836" fmla="*/ 1608854 w 3461505"/>
              <a:gd name="connsiteY12836" fmla="*/ 341136 h 4662559"/>
              <a:gd name="connsiteX12837" fmla="*/ 1608097 w 3461505"/>
              <a:gd name="connsiteY12837" fmla="*/ 344315 h 4662559"/>
              <a:gd name="connsiteX12838" fmla="*/ 1607342 w 3461505"/>
              <a:gd name="connsiteY12838" fmla="*/ 344154 h 4662559"/>
              <a:gd name="connsiteX12839" fmla="*/ 1607734 w 3461505"/>
              <a:gd name="connsiteY12839" fmla="*/ 345840 h 4662559"/>
              <a:gd name="connsiteX12840" fmla="*/ 1605578 w 3461505"/>
              <a:gd name="connsiteY12840" fmla="*/ 354896 h 4662559"/>
              <a:gd name="connsiteX12841" fmla="*/ 1608386 w 3461505"/>
              <a:gd name="connsiteY12841" fmla="*/ 359023 h 4662559"/>
              <a:gd name="connsiteX12842" fmla="*/ 1609336 w 3461505"/>
              <a:gd name="connsiteY12842" fmla="*/ 364345 h 4662559"/>
              <a:gd name="connsiteX12843" fmla="*/ 1607374 w 3461505"/>
              <a:gd name="connsiteY12843" fmla="*/ 364221 h 4662559"/>
              <a:gd name="connsiteX12844" fmla="*/ 1611809 w 3461505"/>
              <a:gd name="connsiteY12844" fmla="*/ 378207 h 4662559"/>
              <a:gd name="connsiteX12845" fmla="*/ 1614139 w 3461505"/>
              <a:gd name="connsiteY12845" fmla="*/ 391261 h 4662559"/>
              <a:gd name="connsiteX12846" fmla="*/ 1612748 w 3461505"/>
              <a:gd name="connsiteY12846" fmla="*/ 389369 h 4662559"/>
              <a:gd name="connsiteX12847" fmla="*/ 1608889 w 3461505"/>
              <a:gd name="connsiteY12847" fmla="*/ 377177 h 4662559"/>
              <a:gd name="connsiteX12848" fmla="*/ 1607654 w 3461505"/>
              <a:gd name="connsiteY12848" fmla="*/ 372372 h 4662559"/>
              <a:gd name="connsiteX12849" fmla="*/ 1606990 w 3461505"/>
              <a:gd name="connsiteY12849" fmla="*/ 363367 h 4662559"/>
              <a:gd name="connsiteX12850" fmla="*/ 1605689 w 3461505"/>
              <a:gd name="connsiteY12850" fmla="*/ 364724 h 4662559"/>
              <a:gd name="connsiteX12851" fmla="*/ 1603092 w 3461505"/>
              <a:gd name="connsiteY12851" fmla="*/ 354619 h 4662559"/>
              <a:gd name="connsiteX12852" fmla="*/ 1601485 w 3461505"/>
              <a:gd name="connsiteY12852" fmla="*/ 342904 h 4662559"/>
              <a:gd name="connsiteX12853" fmla="*/ 1597533 w 3461505"/>
              <a:gd name="connsiteY12853" fmla="*/ 330689 h 4662559"/>
              <a:gd name="connsiteX12854" fmla="*/ 1593364 w 3461505"/>
              <a:gd name="connsiteY12854" fmla="*/ 312742 h 4662559"/>
              <a:gd name="connsiteX12855" fmla="*/ 1589673 w 3461505"/>
              <a:gd name="connsiteY12855" fmla="*/ 292053 h 4662559"/>
              <a:gd name="connsiteX12856" fmla="*/ 1577144 w 3461505"/>
              <a:gd name="connsiteY12856" fmla="*/ 245314 h 4662559"/>
              <a:gd name="connsiteX12857" fmla="*/ 1576334 w 3461505"/>
              <a:gd name="connsiteY12857" fmla="*/ 201077 h 4662559"/>
              <a:gd name="connsiteX12858" fmla="*/ 1576434 w 3461505"/>
              <a:gd name="connsiteY12858" fmla="*/ 165562 h 4662559"/>
              <a:gd name="connsiteX12859" fmla="*/ 1576536 w 3461505"/>
              <a:gd name="connsiteY12859" fmla="*/ 130048 h 4662559"/>
              <a:gd name="connsiteX12860" fmla="*/ 1577966 w 3461505"/>
              <a:gd name="connsiteY12860" fmla="*/ 121825 h 4662559"/>
              <a:gd name="connsiteX12861" fmla="*/ 1576404 w 3461505"/>
              <a:gd name="connsiteY12861" fmla="*/ 121491 h 4662559"/>
              <a:gd name="connsiteX12862" fmla="*/ 1575384 w 3461505"/>
              <a:gd name="connsiteY12862" fmla="*/ 122695 h 4662559"/>
              <a:gd name="connsiteX12863" fmla="*/ 1574669 w 3461505"/>
              <a:gd name="connsiteY12863" fmla="*/ 126807 h 4662559"/>
              <a:gd name="connsiteX12864" fmla="*/ 1573280 w 3461505"/>
              <a:gd name="connsiteY12864" fmla="*/ 120824 h 4662559"/>
              <a:gd name="connsiteX12865" fmla="*/ 1568274 w 3461505"/>
              <a:gd name="connsiteY12865" fmla="*/ 149606 h 4662559"/>
              <a:gd name="connsiteX12866" fmla="*/ 1567955 w 3461505"/>
              <a:gd name="connsiteY12866" fmla="*/ 179388 h 4662559"/>
              <a:gd name="connsiteX12867" fmla="*/ 1566089 w 3461505"/>
              <a:gd name="connsiteY12867" fmla="*/ 176146 h 4662559"/>
              <a:gd name="connsiteX12868" fmla="*/ 1567438 w 3461505"/>
              <a:gd name="connsiteY12868" fmla="*/ 196335 h 4662559"/>
              <a:gd name="connsiteX12869" fmla="*/ 1568351 w 3461505"/>
              <a:gd name="connsiteY12869" fmla="*/ 205058 h 4662559"/>
              <a:gd name="connsiteX12870" fmla="*/ 1568330 w 3461505"/>
              <a:gd name="connsiteY12870" fmla="*/ 212161 h 4662559"/>
              <a:gd name="connsiteX12871" fmla="*/ 1568787 w 3461505"/>
              <a:gd name="connsiteY12871" fmla="*/ 216522 h 4662559"/>
              <a:gd name="connsiteX12872" fmla="*/ 1558065 w 3461505"/>
              <a:gd name="connsiteY12872" fmla="*/ 194334 h 4662559"/>
              <a:gd name="connsiteX12873" fmla="*/ 1555047 w 3461505"/>
              <a:gd name="connsiteY12873" fmla="*/ 190190 h 4662559"/>
              <a:gd name="connsiteX12874" fmla="*/ 1553855 w 3461505"/>
              <a:gd name="connsiteY12874" fmla="*/ 190592 h 4662559"/>
              <a:gd name="connsiteX12875" fmla="*/ 1551935 w 3461505"/>
              <a:gd name="connsiteY12875" fmla="*/ 185917 h 4662559"/>
              <a:gd name="connsiteX12876" fmla="*/ 1548257 w 3461505"/>
              <a:gd name="connsiteY12876" fmla="*/ 180869 h 4662559"/>
              <a:gd name="connsiteX12877" fmla="*/ 1551294 w 3461505"/>
              <a:gd name="connsiteY12877" fmla="*/ 184359 h 4662559"/>
              <a:gd name="connsiteX12878" fmla="*/ 1551935 w 3461505"/>
              <a:gd name="connsiteY12878" fmla="*/ 185917 h 4662559"/>
              <a:gd name="connsiteX12879" fmla="*/ 1555047 w 3461505"/>
              <a:gd name="connsiteY12879" fmla="*/ 190190 h 4662559"/>
              <a:gd name="connsiteX12880" fmla="*/ 1556437 w 3461505"/>
              <a:gd name="connsiteY12880" fmla="*/ 189722 h 4662559"/>
              <a:gd name="connsiteX12881" fmla="*/ 1558065 w 3461505"/>
              <a:gd name="connsiteY12881" fmla="*/ 194334 h 4662559"/>
              <a:gd name="connsiteX12882" fmla="*/ 1558542 w 3461505"/>
              <a:gd name="connsiteY12882" fmla="*/ 191592 h 4662559"/>
              <a:gd name="connsiteX12883" fmla="*/ 1560885 w 3461505"/>
              <a:gd name="connsiteY12883" fmla="*/ 192093 h 4662559"/>
              <a:gd name="connsiteX12884" fmla="*/ 1557942 w 3461505"/>
              <a:gd name="connsiteY12884" fmla="*/ 186311 h 4662559"/>
              <a:gd name="connsiteX12885" fmla="*/ 1557357 w 3461505"/>
              <a:gd name="connsiteY12885" fmla="*/ 184435 h 4662559"/>
              <a:gd name="connsiteX12886" fmla="*/ 1557630 w 3461505"/>
              <a:gd name="connsiteY12886" fmla="*/ 182870 h 4662559"/>
              <a:gd name="connsiteX12887" fmla="*/ 1556814 w 3461505"/>
              <a:gd name="connsiteY12887" fmla="*/ 182695 h 4662559"/>
              <a:gd name="connsiteX12888" fmla="*/ 1556577 w 3461505"/>
              <a:gd name="connsiteY12888" fmla="*/ 181933 h 4662559"/>
              <a:gd name="connsiteX12889" fmla="*/ 1558583 w 3461505"/>
              <a:gd name="connsiteY12889" fmla="*/ 177387 h 4662559"/>
              <a:gd name="connsiteX12890" fmla="*/ 1556239 w 3461505"/>
              <a:gd name="connsiteY12890" fmla="*/ 176886 h 4662559"/>
              <a:gd name="connsiteX12891" fmla="*/ 1554611 w 3461505"/>
              <a:gd name="connsiteY12891" fmla="*/ 172275 h 4662559"/>
              <a:gd name="connsiteX12892" fmla="*/ 1552984 w 3461505"/>
              <a:gd name="connsiteY12892" fmla="*/ 167663 h 4662559"/>
              <a:gd name="connsiteX12893" fmla="*/ 1553440 w 3461505"/>
              <a:gd name="connsiteY12893" fmla="*/ 172025 h 4662559"/>
              <a:gd name="connsiteX12894" fmla="*/ 1553897 w 3461505"/>
              <a:gd name="connsiteY12894" fmla="*/ 176386 h 4662559"/>
              <a:gd name="connsiteX12895" fmla="*/ 1546867 w 3461505"/>
              <a:gd name="connsiteY12895" fmla="*/ 174886 h 4662559"/>
              <a:gd name="connsiteX12896" fmla="*/ 1547344 w 3461505"/>
              <a:gd name="connsiteY12896" fmla="*/ 172145 h 4662559"/>
              <a:gd name="connsiteX12897" fmla="*/ 1543590 w 3461505"/>
              <a:gd name="connsiteY12897" fmla="*/ 172765 h 4662559"/>
              <a:gd name="connsiteX12898" fmla="*/ 1539838 w 3461505"/>
              <a:gd name="connsiteY12898" fmla="*/ 173385 h 4662559"/>
              <a:gd name="connsiteX12899" fmla="*/ 1542181 w 3461505"/>
              <a:gd name="connsiteY12899" fmla="*/ 173886 h 4662559"/>
              <a:gd name="connsiteX12900" fmla="*/ 1542649 w 3461505"/>
              <a:gd name="connsiteY12900" fmla="*/ 173985 h 4662559"/>
              <a:gd name="connsiteX12901" fmla="*/ 1539361 w 3461505"/>
              <a:gd name="connsiteY12901" fmla="*/ 176126 h 4662559"/>
              <a:gd name="connsiteX12902" fmla="*/ 1544048 w 3461505"/>
              <a:gd name="connsiteY12902" fmla="*/ 177127 h 4662559"/>
              <a:gd name="connsiteX12903" fmla="*/ 1541227 w 3461505"/>
              <a:gd name="connsiteY12903" fmla="*/ 179368 h 4662559"/>
              <a:gd name="connsiteX12904" fmla="*/ 1538368 w 3461505"/>
              <a:gd name="connsiteY12904" fmla="*/ 195814 h 4662559"/>
              <a:gd name="connsiteX12905" fmla="*/ 1546309 w 3461505"/>
              <a:gd name="connsiteY12905" fmla="*/ 206039 h 4662559"/>
              <a:gd name="connsiteX12906" fmla="*/ 1543490 w 3461505"/>
              <a:gd name="connsiteY12906" fmla="*/ 208279 h 4662559"/>
              <a:gd name="connsiteX12907" fmla="*/ 1548850 w 3461505"/>
              <a:gd name="connsiteY12907" fmla="*/ 219373 h 4662559"/>
              <a:gd name="connsiteX12908" fmla="*/ 1556554 w 3461505"/>
              <a:gd name="connsiteY12908" fmla="*/ 230969 h 4662559"/>
              <a:gd name="connsiteX12909" fmla="*/ 1558898 w 3461505"/>
              <a:gd name="connsiteY12909" fmla="*/ 231468 h 4662559"/>
              <a:gd name="connsiteX12910" fmla="*/ 1562630 w 3461505"/>
              <a:gd name="connsiteY12910" fmla="*/ 237952 h 4662559"/>
              <a:gd name="connsiteX12911" fmla="*/ 1563781 w 3461505"/>
              <a:gd name="connsiteY12911" fmla="*/ 245304 h 4662559"/>
              <a:gd name="connsiteX12912" fmla="*/ 1564933 w 3461505"/>
              <a:gd name="connsiteY12912" fmla="*/ 252657 h 4662559"/>
              <a:gd name="connsiteX12913" fmla="*/ 1561199 w 3461505"/>
              <a:gd name="connsiteY12913" fmla="*/ 246175 h 4662559"/>
              <a:gd name="connsiteX12914" fmla="*/ 1557923 w 3461505"/>
              <a:gd name="connsiteY12914" fmla="*/ 244054 h 4662559"/>
              <a:gd name="connsiteX12915" fmla="*/ 1548094 w 3461505"/>
              <a:gd name="connsiteY12915" fmla="*/ 237691 h 4662559"/>
              <a:gd name="connsiteX12916" fmla="*/ 1545991 w 3461505"/>
              <a:gd name="connsiteY12916" fmla="*/ 235821 h 4662559"/>
              <a:gd name="connsiteX12917" fmla="*/ 1543885 w 3461505"/>
              <a:gd name="connsiteY12917" fmla="*/ 233949 h 4662559"/>
              <a:gd name="connsiteX12918" fmla="*/ 1543852 w 3461505"/>
              <a:gd name="connsiteY12918" fmla="*/ 219728 h 4662559"/>
              <a:gd name="connsiteX12919" fmla="*/ 1541400 w 3461505"/>
              <a:gd name="connsiteY12919" fmla="*/ 219204 h 4662559"/>
              <a:gd name="connsiteX12920" fmla="*/ 1540872 w 3461505"/>
              <a:gd name="connsiteY12920" fmla="*/ 207720 h 4662559"/>
              <a:gd name="connsiteX12921" fmla="*/ 1537927 w 3461505"/>
              <a:gd name="connsiteY12921" fmla="*/ 195720 h 4662559"/>
              <a:gd name="connsiteX12922" fmla="*/ 1535544 w 3461505"/>
              <a:gd name="connsiteY12922" fmla="*/ 209426 h 4662559"/>
              <a:gd name="connsiteX12923" fmla="*/ 1533638 w 3461505"/>
              <a:gd name="connsiteY12923" fmla="*/ 220390 h 4662559"/>
              <a:gd name="connsiteX12924" fmla="*/ 1533160 w 3461505"/>
              <a:gd name="connsiteY12924" fmla="*/ 223131 h 4662559"/>
              <a:gd name="connsiteX12925" fmla="*/ 1529721 w 3461505"/>
              <a:gd name="connsiteY12925" fmla="*/ 213868 h 4662559"/>
              <a:gd name="connsiteX12926" fmla="*/ 1533638 w 3461505"/>
              <a:gd name="connsiteY12926" fmla="*/ 220390 h 4662559"/>
              <a:gd name="connsiteX12927" fmla="*/ 1523251 w 3461505"/>
              <a:gd name="connsiteY12927" fmla="*/ 178373 h 4662559"/>
              <a:gd name="connsiteX12928" fmla="*/ 1521533 w 3461505"/>
              <a:gd name="connsiteY12928" fmla="*/ 166634 h 4662559"/>
              <a:gd name="connsiteX12929" fmla="*/ 1524681 w 3461505"/>
              <a:gd name="connsiteY12929" fmla="*/ 170150 h 4662559"/>
              <a:gd name="connsiteX12930" fmla="*/ 1518317 w 3461505"/>
              <a:gd name="connsiteY12930" fmla="*/ 148890 h 4662559"/>
              <a:gd name="connsiteX12931" fmla="*/ 1517107 w 3461505"/>
              <a:gd name="connsiteY12931" fmla="*/ 155739 h 4662559"/>
              <a:gd name="connsiteX12932" fmla="*/ 1516409 w 3461505"/>
              <a:gd name="connsiteY12932" fmla="*/ 159854 h 4662559"/>
              <a:gd name="connsiteX12933" fmla="*/ 1513956 w 3461505"/>
              <a:gd name="connsiteY12933" fmla="*/ 159331 h 4662559"/>
              <a:gd name="connsiteX12934" fmla="*/ 1509632 w 3461505"/>
              <a:gd name="connsiteY12934" fmla="*/ 169780 h 4662559"/>
              <a:gd name="connsiteX12935" fmla="*/ 1512526 w 3461505"/>
              <a:gd name="connsiteY12935" fmla="*/ 167554 h 4662559"/>
              <a:gd name="connsiteX12936" fmla="*/ 1511573 w 3461505"/>
              <a:gd name="connsiteY12936" fmla="*/ 173036 h 4662559"/>
              <a:gd name="connsiteX12937" fmla="*/ 1511095 w 3461505"/>
              <a:gd name="connsiteY12937" fmla="*/ 175778 h 4662559"/>
              <a:gd name="connsiteX12938" fmla="*/ 1513073 w 3461505"/>
              <a:gd name="connsiteY12938" fmla="*/ 179042 h 4662559"/>
              <a:gd name="connsiteX12939" fmla="*/ 1512596 w 3461505"/>
              <a:gd name="connsiteY12939" fmla="*/ 181784 h 4662559"/>
              <a:gd name="connsiteX12940" fmla="*/ 1511095 w 3461505"/>
              <a:gd name="connsiteY12940" fmla="*/ 175778 h 4662559"/>
              <a:gd name="connsiteX12941" fmla="*/ 1508679 w 3461505"/>
              <a:gd name="connsiteY12941" fmla="*/ 175262 h 4662559"/>
              <a:gd name="connsiteX12942" fmla="*/ 1506704 w 3461505"/>
              <a:gd name="connsiteY12942" fmla="*/ 171997 h 4662559"/>
              <a:gd name="connsiteX12943" fmla="*/ 1503520 w 3461505"/>
              <a:gd name="connsiteY12943" fmla="*/ 161367 h 4662559"/>
              <a:gd name="connsiteX12944" fmla="*/ 1500303 w 3461505"/>
              <a:gd name="connsiteY12944" fmla="*/ 150731 h 4662559"/>
              <a:gd name="connsiteX12945" fmla="*/ 1499349 w 3461505"/>
              <a:gd name="connsiteY12945" fmla="*/ 156212 h 4662559"/>
              <a:gd name="connsiteX12946" fmla="*/ 1498872 w 3461505"/>
              <a:gd name="connsiteY12946" fmla="*/ 158953 h 4662559"/>
              <a:gd name="connsiteX12947" fmla="*/ 1495910 w 3461505"/>
              <a:gd name="connsiteY12947" fmla="*/ 146949 h 4662559"/>
              <a:gd name="connsiteX12948" fmla="*/ 1493987 w 3461505"/>
              <a:gd name="connsiteY12948" fmla="*/ 150803 h 4662559"/>
              <a:gd name="connsiteX12949" fmla="*/ 1492063 w 3461505"/>
              <a:gd name="connsiteY12949" fmla="*/ 154657 h 4662559"/>
              <a:gd name="connsiteX12950" fmla="*/ 1490674 w 3461505"/>
              <a:gd name="connsiteY12950" fmla="*/ 148675 h 4662559"/>
              <a:gd name="connsiteX12951" fmla="*/ 1488806 w 3461505"/>
              <a:gd name="connsiteY12951" fmla="*/ 145434 h 4662559"/>
              <a:gd name="connsiteX12952" fmla="*/ 1488350 w 3461505"/>
              <a:gd name="connsiteY12952" fmla="*/ 141072 h 4662559"/>
              <a:gd name="connsiteX12953" fmla="*/ 1487894 w 3461505"/>
              <a:gd name="connsiteY12953" fmla="*/ 136709 h 4662559"/>
              <a:gd name="connsiteX12954" fmla="*/ 1487438 w 3461505"/>
              <a:gd name="connsiteY12954" fmla="*/ 132348 h 4662559"/>
              <a:gd name="connsiteX12955" fmla="*/ 1486981 w 3461505"/>
              <a:gd name="connsiteY12955" fmla="*/ 127987 h 4662559"/>
              <a:gd name="connsiteX12956" fmla="*/ 1485115 w 3461505"/>
              <a:gd name="connsiteY12956" fmla="*/ 124745 h 4662559"/>
              <a:gd name="connsiteX12957" fmla="*/ 1483726 w 3461505"/>
              <a:gd name="connsiteY12957" fmla="*/ 118763 h 4662559"/>
              <a:gd name="connsiteX12958" fmla="*/ 1483268 w 3461505"/>
              <a:gd name="connsiteY12958" fmla="*/ 114401 h 4662559"/>
              <a:gd name="connsiteX12959" fmla="*/ 1482812 w 3461505"/>
              <a:gd name="connsiteY12959" fmla="*/ 110039 h 4662559"/>
              <a:gd name="connsiteX12960" fmla="*/ 1482356 w 3461505"/>
              <a:gd name="connsiteY12960" fmla="*/ 105677 h 4662559"/>
              <a:gd name="connsiteX12961" fmla="*/ 1481899 w 3461505"/>
              <a:gd name="connsiteY12961" fmla="*/ 101316 h 4662559"/>
              <a:gd name="connsiteX12962" fmla="*/ 1481443 w 3461505"/>
              <a:gd name="connsiteY12962" fmla="*/ 96954 h 4662559"/>
              <a:gd name="connsiteX12963" fmla="*/ 1480986 w 3461505"/>
              <a:gd name="connsiteY12963" fmla="*/ 92592 h 4662559"/>
              <a:gd name="connsiteX12964" fmla="*/ 1477254 w 3461505"/>
              <a:gd name="connsiteY12964" fmla="*/ 86110 h 4662559"/>
              <a:gd name="connsiteX12965" fmla="*/ 1477731 w 3461505"/>
              <a:gd name="connsiteY12965" fmla="*/ 83368 h 4662559"/>
              <a:gd name="connsiteX12966" fmla="*/ 1477035 w 3461505"/>
              <a:gd name="connsiteY12966" fmla="*/ 80378 h 4662559"/>
              <a:gd name="connsiteX12967" fmla="*/ 1476340 w 3461505"/>
              <a:gd name="connsiteY12967" fmla="*/ 77386 h 4662559"/>
              <a:gd name="connsiteX12968" fmla="*/ 1473957 w 3461505"/>
              <a:gd name="connsiteY12968" fmla="*/ 91091 h 4662559"/>
              <a:gd name="connsiteX12969" fmla="*/ 1472091 w 3461505"/>
              <a:gd name="connsiteY12969" fmla="*/ 87849 h 4662559"/>
              <a:gd name="connsiteX12970" fmla="*/ 1472527 w 3461505"/>
              <a:gd name="connsiteY12970" fmla="*/ 99314 h 4662559"/>
              <a:gd name="connsiteX12971" fmla="*/ 1472051 w 3461505"/>
              <a:gd name="connsiteY12971" fmla="*/ 102056 h 4662559"/>
              <a:gd name="connsiteX12972" fmla="*/ 1471574 w 3461505"/>
              <a:gd name="connsiteY12972" fmla="*/ 104796 h 4662559"/>
              <a:gd name="connsiteX12973" fmla="*/ 1470183 w 3461505"/>
              <a:gd name="connsiteY12973" fmla="*/ 98814 h 4662559"/>
              <a:gd name="connsiteX12974" fmla="*/ 1468555 w 3461505"/>
              <a:gd name="connsiteY12974" fmla="*/ 94202 h 4662559"/>
              <a:gd name="connsiteX12975" fmla="*/ 1466927 w 3461505"/>
              <a:gd name="connsiteY12975" fmla="*/ 89590 h 4662559"/>
              <a:gd name="connsiteX12976" fmla="*/ 1465498 w 3461505"/>
              <a:gd name="connsiteY12976" fmla="*/ 97814 h 4662559"/>
              <a:gd name="connsiteX12977" fmla="*/ 1461984 w 3461505"/>
              <a:gd name="connsiteY12977" fmla="*/ 97063 h 4662559"/>
              <a:gd name="connsiteX12978" fmla="*/ 1460811 w 3461505"/>
              <a:gd name="connsiteY12978" fmla="*/ 96813 h 4662559"/>
              <a:gd name="connsiteX12979" fmla="*/ 1460334 w 3461505"/>
              <a:gd name="connsiteY12979" fmla="*/ 99555 h 4662559"/>
              <a:gd name="connsiteX12980" fmla="*/ 1459858 w 3461505"/>
              <a:gd name="connsiteY12980" fmla="*/ 102296 h 4662559"/>
              <a:gd name="connsiteX12981" fmla="*/ 1457992 w 3461505"/>
              <a:gd name="connsiteY12981" fmla="*/ 99054 h 4662559"/>
              <a:gd name="connsiteX12982" fmla="*/ 1457039 w 3461505"/>
              <a:gd name="connsiteY12982" fmla="*/ 104536 h 4662559"/>
              <a:gd name="connsiteX12983" fmla="*/ 1453965 w 3461505"/>
              <a:gd name="connsiteY12983" fmla="*/ 99196 h 4662559"/>
              <a:gd name="connsiteX12984" fmla="*/ 1454110 w 3461505"/>
              <a:gd name="connsiteY12984" fmla="*/ 97515 h 4662559"/>
              <a:gd name="connsiteX12985" fmla="*/ 1454761 w 3461505"/>
              <a:gd name="connsiteY12985" fmla="*/ 96243 h 4662559"/>
              <a:gd name="connsiteX12986" fmla="*/ 1450292 w 3461505"/>
              <a:gd name="connsiteY12986" fmla="*/ 100254 h 4662559"/>
              <a:gd name="connsiteX12987" fmla="*/ 1452635 w 3461505"/>
              <a:gd name="connsiteY12987" fmla="*/ 100754 h 4662559"/>
              <a:gd name="connsiteX12988" fmla="*/ 1449816 w 3461505"/>
              <a:gd name="connsiteY12988" fmla="*/ 102994 h 4662559"/>
              <a:gd name="connsiteX12989" fmla="*/ 1450510 w 3461505"/>
              <a:gd name="connsiteY12989" fmla="*/ 105985 h 4662559"/>
              <a:gd name="connsiteX12990" fmla="*/ 1450534 w 3461505"/>
              <a:gd name="connsiteY12990" fmla="*/ 106622 h 4662559"/>
              <a:gd name="connsiteX12991" fmla="*/ 1451681 w 3461505"/>
              <a:gd name="connsiteY12991" fmla="*/ 106236 h 4662559"/>
              <a:gd name="connsiteX12992" fmla="*/ 1453549 w 3461505"/>
              <a:gd name="connsiteY12992" fmla="*/ 109477 h 4662559"/>
              <a:gd name="connsiteX12993" fmla="*/ 1453569 w 3461505"/>
              <a:gd name="connsiteY12993" fmla="*/ 108777 h 4662559"/>
              <a:gd name="connsiteX12994" fmla="*/ 1453742 w 3461505"/>
              <a:gd name="connsiteY12994" fmla="*/ 109519 h 4662559"/>
              <a:gd name="connsiteX12995" fmla="*/ 1449491 w 3461505"/>
              <a:gd name="connsiteY12995" fmla="*/ 119982 h 4662559"/>
              <a:gd name="connsiteX12996" fmla="*/ 1446714 w 3461505"/>
              <a:gd name="connsiteY12996" fmla="*/ 102332 h 4662559"/>
              <a:gd name="connsiteX12997" fmla="*/ 1446496 w 3461505"/>
              <a:gd name="connsiteY12997" fmla="*/ 98022 h 4662559"/>
              <a:gd name="connsiteX12998" fmla="*/ 1446277 w 3461505"/>
              <a:gd name="connsiteY12998" fmla="*/ 93711 h 4662559"/>
              <a:gd name="connsiteX12999" fmla="*/ 1445364 w 3461505"/>
              <a:gd name="connsiteY12999" fmla="*/ 87829 h 4662559"/>
              <a:gd name="connsiteX13000" fmla="*/ 1445985 w 3461505"/>
              <a:gd name="connsiteY13000" fmla="*/ 93648 h 4662559"/>
              <a:gd name="connsiteX13001" fmla="*/ 1444554 w 3461505"/>
              <a:gd name="connsiteY13001" fmla="*/ 101871 h 4662559"/>
              <a:gd name="connsiteX13002" fmla="*/ 1436427 w 3461505"/>
              <a:gd name="connsiteY13002" fmla="*/ 97293 h 4662559"/>
              <a:gd name="connsiteX13003" fmla="*/ 1435038 w 3461505"/>
              <a:gd name="connsiteY13003" fmla="*/ 91311 h 4662559"/>
              <a:gd name="connsiteX13004" fmla="*/ 1433171 w 3461505"/>
              <a:gd name="connsiteY13004" fmla="*/ 88069 h 4662559"/>
              <a:gd name="connsiteX13005" fmla="*/ 1434124 w 3461505"/>
              <a:gd name="connsiteY13005" fmla="*/ 82588 h 4662559"/>
              <a:gd name="connsiteX13006" fmla="*/ 1432298 w 3461505"/>
              <a:gd name="connsiteY13006" fmla="*/ 65140 h 4662559"/>
              <a:gd name="connsiteX13007" fmla="*/ 1430868 w 3461505"/>
              <a:gd name="connsiteY13007" fmla="*/ 73364 h 4662559"/>
              <a:gd name="connsiteX13008" fmla="*/ 1431305 w 3461505"/>
              <a:gd name="connsiteY13008" fmla="*/ 84828 h 4662559"/>
              <a:gd name="connsiteX13009" fmla="*/ 1428267 w 3461505"/>
              <a:gd name="connsiteY13009" fmla="*/ 81337 h 4662559"/>
              <a:gd name="connsiteX13010" fmla="*/ 1426660 w 3461505"/>
              <a:gd name="connsiteY13010" fmla="*/ 69622 h 4662559"/>
              <a:gd name="connsiteX13011" fmla="*/ 1427095 w 3461505"/>
              <a:gd name="connsiteY13011" fmla="*/ 81087 h 4662559"/>
              <a:gd name="connsiteX13012" fmla="*/ 1425665 w 3461505"/>
              <a:gd name="connsiteY13012" fmla="*/ 89310 h 4662559"/>
              <a:gd name="connsiteX13013" fmla="*/ 1427055 w 3461505"/>
              <a:gd name="connsiteY13013" fmla="*/ 95292 h 4662559"/>
              <a:gd name="connsiteX13014" fmla="*/ 1429357 w 3461505"/>
              <a:gd name="connsiteY13014" fmla="*/ 109998 h 4662559"/>
              <a:gd name="connsiteX13015" fmla="*/ 1429259 w 3461505"/>
              <a:gd name="connsiteY13015" fmla="*/ 115496 h 4662559"/>
              <a:gd name="connsiteX13016" fmla="*/ 1426557 w 3461505"/>
              <a:gd name="connsiteY13016" fmla="*/ 105136 h 4662559"/>
              <a:gd name="connsiteX13017" fmla="*/ 1424251 w 3461505"/>
              <a:gd name="connsiteY13017" fmla="*/ 96287 h 4662559"/>
              <a:gd name="connsiteX13018" fmla="*/ 1425471 w 3461505"/>
              <a:gd name="connsiteY13018" fmla="*/ 89269 h 4662559"/>
              <a:gd name="connsiteX13019" fmla="*/ 1423909 w 3461505"/>
              <a:gd name="connsiteY13019" fmla="*/ 88935 h 4662559"/>
              <a:gd name="connsiteX13020" fmla="*/ 1422890 w 3461505"/>
              <a:gd name="connsiteY13020" fmla="*/ 90139 h 4662559"/>
              <a:gd name="connsiteX13021" fmla="*/ 1422793 w 3461505"/>
              <a:gd name="connsiteY13021" fmla="*/ 90697 h 4662559"/>
              <a:gd name="connsiteX13022" fmla="*/ 1421455 w 3461505"/>
              <a:gd name="connsiteY13022" fmla="*/ 85569 h 4662559"/>
              <a:gd name="connsiteX13023" fmla="*/ 1421980 w 3461505"/>
              <a:gd name="connsiteY13023" fmla="*/ 93411 h 4662559"/>
              <a:gd name="connsiteX13024" fmla="*/ 1420785 w 3461505"/>
              <a:gd name="connsiteY13024" fmla="*/ 88268 h 4662559"/>
              <a:gd name="connsiteX13025" fmla="*/ 1415780 w 3461505"/>
              <a:gd name="connsiteY13025" fmla="*/ 117049 h 4662559"/>
              <a:gd name="connsiteX13026" fmla="*/ 1415460 w 3461505"/>
              <a:gd name="connsiteY13026" fmla="*/ 146832 h 4662559"/>
              <a:gd name="connsiteX13027" fmla="*/ 1413594 w 3461505"/>
              <a:gd name="connsiteY13027" fmla="*/ 143589 h 4662559"/>
              <a:gd name="connsiteX13028" fmla="*/ 1414590 w 3461505"/>
              <a:gd name="connsiteY13028" fmla="*/ 158506 h 4662559"/>
              <a:gd name="connsiteX13029" fmla="*/ 1413747 w 3461505"/>
              <a:gd name="connsiteY13029" fmla="*/ 157837 h 4662559"/>
              <a:gd name="connsiteX13030" fmla="*/ 1414771 w 3461505"/>
              <a:gd name="connsiteY13030" fmla="*/ 161184 h 4662559"/>
              <a:gd name="connsiteX13031" fmla="*/ 1414839 w 3461505"/>
              <a:gd name="connsiteY13031" fmla="*/ 162235 h 4662559"/>
              <a:gd name="connsiteX13032" fmla="*/ 1413707 w 3461505"/>
              <a:gd name="connsiteY13032" fmla="*/ 172043 h 4662559"/>
              <a:gd name="connsiteX13033" fmla="*/ 1415646 w 3461505"/>
              <a:gd name="connsiteY13033" fmla="*/ 170502 h 4662559"/>
              <a:gd name="connsiteX13034" fmla="*/ 1415856 w 3461505"/>
              <a:gd name="connsiteY13034" fmla="*/ 172502 h 4662559"/>
              <a:gd name="connsiteX13035" fmla="*/ 1415853 w 3461505"/>
              <a:gd name="connsiteY13035" fmla="*/ 173676 h 4662559"/>
              <a:gd name="connsiteX13036" fmla="*/ 1414654 w 3461505"/>
              <a:gd name="connsiteY13036" fmla="*/ 180574 h 4662559"/>
              <a:gd name="connsiteX13037" fmla="*/ 1405571 w 3461505"/>
              <a:gd name="connsiteY13037" fmla="*/ 161778 h 4662559"/>
              <a:gd name="connsiteX13038" fmla="*/ 1402552 w 3461505"/>
              <a:gd name="connsiteY13038" fmla="*/ 157634 h 4662559"/>
              <a:gd name="connsiteX13039" fmla="*/ 1401362 w 3461505"/>
              <a:gd name="connsiteY13039" fmla="*/ 158036 h 4662559"/>
              <a:gd name="connsiteX13040" fmla="*/ 1399440 w 3461505"/>
              <a:gd name="connsiteY13040" fmla="*/ 153362 h 4662559"/>
              <a:gd name="connsiteX13041" fmla="*/ 1395762 w 3461505"/>
              <a:gd name="connsiteY13041" fmla="*/ 148312 h 4662559"/>
              <a:gd name="connsiteX13042" fmla="*/ 1398801 w 3461505"/>
              <a:gd name="connsiteY13042" fmla="*/ 151804 h 4662559"/>
              <a:gd name="connsiteX13043" fmla="*/ 1399440 w 3461505"/>
              <a:gd name="connsiteY13043" fmla="*/ 153362 h 4662559"/>
              <a:gd name="connsiteX13044" fmla="*/ 1402552 w 3461505"/>
              <a:gd name="connsiteY13044" fmla="*/ 157634 h 4662559"/>
              <a:gd name="connsiteX13045" fmla="*/ 1403944 w 3461505"/>
              <a:gd name="connsiteY13045" fmla="*/ 157166 h 4662559"/>
              <a:gd name="connsiteX13046" fmla="*/ 1405571 w 3461505"/>
              <a:gd name="connsiteY13046" fmla="*/ 161778 h 4662559"/>
              <a:gd name="connsiteX13047" fmla="*/ 1406047 w 3461505"/>
              <a:gd name="connsiteY13047" fmla="*/ 159035 h 4662559"/>
              <a:gd name="connsiteX13048" fmla="*/ 1408391 w 3461505"/>
              <a:gd name="connsiteY13048" fmla="*/ 159537 h 4662559"/>
              <a:gd name="connsiteX13049" fmla="*/ 1405447 w 3461505"/>
              <a:gd name="connsiteY13049" fmla="*/ 153755 h 4662559"/>
              <a:gd name="connsiteX13050" fmla="*/ 1404862 w 3461505"/>
              <a:gd name="connsiteY13050" fmla="*/ 151878 h 4662559"/>
              <a:gd name="connsiteX13051" fmla="*/ 1405134 w 3461505"/>
              <a:gd name="connsiteY13051" fmla="*/ 150313 h 4662559"/>
              <a:gd name="connsiteX13052" fmla="*/ 1404319 w 3461505"/>
              <a:gd name="connsiteY13052" fmla="*/ 150138 h 4662559"/>
              <a:gd name="connsiteX13053" fmla="*/ 1404082 w 3461505"/>
              <a:gd name="connsiteY13053" fmla="*/ 149377 h 4662559"/>
              <a:gd name="connsiteX13054" fmla="*/ 1406089 w 3461505"/>
              <a:gd name="connsiteY13054" fmla="*/ 144831 h 4662559"/>
              <a:gd name="connsiteX13055" fmla="*/ 1403744 w 3461505"/>
              <a:gd name="connsiteY13055" fmla="*/ 144330 h 4662559"/>
              <a:gd name="connsiteX13056" fmla="*/ 1402117 w 3461505"/>
              <a:gd name="connsiteY13056" fmla="*/ 139719 h 4662559"/>
              <a:gd name="connsiteX13057" fmla="*/ 1400489 w 3461505"/>
              <a:gd name="connsiteY13057" fmla="*/ 135106 h 4662559"/>
              <a:gd name="connsiteX13058" fmla="*/ 1400945 w 3461505"/>
              <a:gd name="connsiteY13058" fmla="*/ 139469 h 4662559"/>
              <a:gd name="connsiteX13059" fmla="*/ 1401402 w 3461505"/>
              <a:gd name="connsiteY13059" fmla="*/ 143830 h 4662559"/>
              <a:gd name="connsiteX13060" fmla="*/ 1394373 w 3461505"/>
              <a:gd name="connsiteY13060" fmla="*/ 142330 h 4662559"/>
              <a:gd name="connsiteX13061" fmla="*/ 1394849 w 3461505"/>
              <a:gd name="connsiteY13061" fmla="*/ 139588 h 4662559"/>
              <a:gd name="connsiteX13062" fmla="*/ 1391097 w 3461505"/>
              <a:gd name="connsiteY13062" fmla="*/ 140209 h 4662559"/>
              <a:gd name="connsiteX13063" fmla="*/ 1387343 w 3461505"/>
              <a:gd name="connsiteY13063" fmla="*/ 140829 h 4662559"/>
              <a:gd name="connsiteX13064" fmla="*/ 1389687 w 3461505"/>
              <a:gd name="connsiteY13064" fmla="*/ 141329 h 4662559"/>
              <a:gd name="connsiteX13065" fmla="*/ 1390154 w 3461505"/>
              <a:gd name="connsiteY13065" fmla="*/ 141429 h 4662559"/>
              <a:gd name="connsiteX13066" fmla="*/ 1386866 w 3461505"/>
              <a:gd name="connsiteY13066" fmla="*/ 143570 h 4662559"/>
              <a:gd name="connsiteX13067" fmla="*/ 1391553 w 3461505"/>
              <a:gd name="connsiteY13067" fmla="*/ 144571 h 4662559"/>
              <a:gd name="connsiteX13068" fmla="*/ 1388733 w 3461505"/>
              <a:gd name="connsiteY13068" fmla="*/ 146812 h 4662559"/>
              <a:gd name="connsiteX13069" fmla="*/ 1385873 w 3461505"/>
              <a:gd name="connsiteY13069" fmla="*/ 163257 h 4662559"/>
              <a:gd name="connsiteX13070" fmla="*/ 1393814 w 3461505"/>
              <a:gd name="connsiteY13070" fmla="*/ 173482 h 4662559"/>
              <a:gd name="connsiteX13071" fmla="*/ 1390995 w 3461505"/>
              <a:gd name="connsiteY13071" fmla="*/ 175722 h 4662559"/>
              <a:gd name="connsiteX13072" fmla="*/ 1396356 w 3461505"/>
              <a:gd name="connsiteY13072" fmla="*/ 186817 h 4662559"/>
              <a:gd name="connsiteX13073" fmla="*/ 1404060 w 3461505"/>
              <a:gd name="connsiteY13073" fmla="*/ 198412 h 4662559"/>
              <a:gd name="connsiteX13074" fmla="*/ 1406403 w 3461505"/>
              <a:gd name="connsiteY13074" fmla="*/ 198911 h 4662559"/>
              <a:gd name="connsiteX13075" fmla="*/ 1409284 w 3461505"/>
              <a:gd name="connsiteY13075" fmla="*/ 203915 h 4662559"/>
              <a:gd name="connsiteX13076" fmla="*/ 1406787 w 3461505"/>
              <a:gd name="connsiteY13076" fmla="*/ 212376 h 4662559"/>
              <a:gd name="connsiteX13077" fmla="*/ 1405700 w 3461505"/>
              <a:gd name="connsiteY13077" fmla="*/ 211671 h 4662559"/>
              <a:gd name="connsiteX13078" fmla="*/ 1404689 w 3461505"/>
              <a:gd name="connsiteY13078" fmla="*/ 209918 h 4662559"/>
              <a:gd name="connsiteX13079" fmla="*/ 1402824 w 3461505"/>
              <a:gd name="connsiteY13079" fmla="*/ 206677 h 4662559"/>
              <a:gd name="connsiteX13080" fmla="*/ 1403679 w 3461505"/>
              <a:gd name="connsiteY13080" fmla="*/ 210365 h 4662559"/>
              <a:gd name="connsiteX13081" fmla="*/ 1397705 w 3461505"/>
              <a:gd name="connsiteY13081" fmla="*/ 206496 h 4662559"/>
              <a:gd name="connsiteX13082" fmla="*/ 1396271 w 3461505"/>
              <a:gd name="connsiteY13082" fmla="*/ 202435 h 4662559"/>
              <a:gd name="connsiteX13083" fmla="*/ 1391625 w 3461505"/>
              <a:gd name="connsiteY13083" fmla="*/ 187229 h 4662559"/>
              <a:gd name="connsiteX13084" fmla="*/ 1391159 w 3461505"/>
              <a:gd name="connsiteY13084" fmla="*/ 185911 h 4662559"/>
              <a:gd name="connsiteX13085" fmla="*/ 1391332 w 3461505"/>
              <a:gd name="connsiteY13085" fmla="*/ 187166 h 4662559"/>
              <a:gd name="connsiteX13086" fmla="*/ 1388905 w 3461505"/>
              <a:gd name="connsiteY13086" fmla="*/ 186648 h 4662559"/>
              <a:gd name="connsiteX13087" fmla="*/ 1388377 w 3461505"/>
              <a:gd name="connsiteY13087" fmla="*/ 175162 h 4662559"/>
              <a:gd name="connsiteX13088" fmla="*/ 1385433 w 3461505"/>
              <a:gd name="connsiteY13088" fmla="*/ 163163 h 4662559"/>
              <a:gd name="connsiteX13089" fmla="*/ 1383049 w 3461505"/>
              <a:gd name="connsiteY13089" fmla="*/ 176870 h 4662559"/>
              <a:gd name="connsiteX13090" fmla="*/ 1381143 w 3461505"/>
              <a:gd name="connsiteY13090" fmla="*/ 187833 h 4662559"/>
              <a:gd name="connsiteX13091" fmla="*/ 1380665 w 3461505"/>
              <a:gd name="connsiteY13091" fmla="*/ 190575 h 4662559"/>
              <a:gd name="connsiteX13092" fmla="*/ 1377227 w 3461505"/>
              <a:gd name="connsiteY13092" fmla="*/ 181311 h 4662559"/>
              <a:gd name="connsiteX13093" fmla="*/ 1381143 w 3461505"/>
              <a:gd name="connsiteY13093" fmla="*/ 187833 h 4662559"/>
              <a:gd name="connsiteX13094" fmla="*/ 1370756 w 3461505"/>
              <a:gd name="connsiteY13094" fmla="*/ 145816 h 4662559"/>
              <a:gd name="connsiteX13095" fmla="*/ 1369038 w 3461505"/>
              <a:gd name="connsiteY13095" fmla="*/ 134078 h 4662559"/>
              <a:gd name="connsiteX13096" fmla="*/ 1372186 w 3461505"/>
              <a:gd name="connsiteY13096" fmla="*/ 137593 h 4662559"/>
              <a:gd name="connsiteX13097" fmla="*/ 1365821 w 3461505"/>
              <a:gd name="connsiteY13097" fmla="*/ 116335 h 4662559"/>
              <a:gd name="connsiteX13098" fmla="*/ 1364612 w 3461505"/>
              <a:gd name="connsiteY13098" fmla="*/ 123182 h 4662559"/>
              <a:gd name="connsiteX13099" fmla="*/ 1363915 w 3461505"/>
              <a:gd name="connsiteY13099" fmla="*/ 127298 h 4662559"/>
              <a:gd name="connsiteX13100" fmla="*/ 1361462 w 3461505"/>
              <a:gd name="connsiteY13100" fmla="*/ 126775 h 4662559"/>
              <a:gd name="connsiteX13101" fmla="*/ 1357139 w 3461505"/>
              <a:gd name="connsiteY13101" fmla="*/ 137223 h 4662559"/>
              <a:gd name="connsiteX13102" fmla="*/ 1360031 w 3461505"/>
              <a:gd name="connsiteY13102" fmla="*/ 134999 h 4662559"/>
              <a:gd name="connsiteX13103" fmla="*/ 1359078 w 3461505"/>
              <a:gd name="connsiteY13103" fmla="*/ 140480 h 4662559"/>
              <a:gd name="connsiteX13104" fmla="*/ 1358602 w 3461505"/>
              <a:gd name="connsiteY13104" fmla="*/ 143221 h 4662559"/>
              <a:gd name="connsiteX13105" fmla="*/ 1360577 w 3461505"/>
              <a:gd name="connsiteY13105" fmla="*/ 146486 h 4662559"/>
              <a:gd name="connsiteX13106" fmla="*/ 1360101 w 3461505"/>
              <a:gd name="connsiteY13106" fmla="*/ 149228 h 4662559"/>
              <a:gd name="connsiteX13107" fmla="*/ 1358602 w 3461505"/>
              <a:gd name="connsiteY13107" fmla="*/ 143221 h 4662559"/>
              <a:gd name="connsiteX13108" fmla="*/ 1356185 w 3461505"/>
              <a:gd name="connsiteY13108" fmla="*/ 142706 h 4662559"/>
              <a:gd name="connsiteX13109" fmla="*/ 1354209 w 3461505"/>
              <a:gd name="connsiteY13109" fmla="*/ 139441 h 4662559"/>
              <a:gd name="connsiteX13110" fmla="*/ 1351027 w 3461505"/>
              <a:gd name="connsiteY13110" fmla="*/ 128812 h 4662559"/>
              <a:gd name="connsiteX13111" fmla="*/ 1347807 w 3461505"/>
              <a:gd name="connsiteY13111" fmla="*/ 118174 h 4662559"/>
              <a:gd name="connsiteX13112" fmla="*/ 1346854 w 3461505"/>
              <a:gd name="connsiteY13112" fmla="*/ 123656 h 4662559"/>
              <a:gd name="connsiteX13113" fmla="*/ 1346376 w 3461505"/>
              <a:gd name="connsiteY13113" fmla="*/ 126397 h 4662559"/>
              <a:gd name="connsiteX13114" fmla="*/ 1343414 w 3461505"/>
              <a:gd name="connsiteY13114" fmla="*/ 114393 h 4662559"/>
              <a:gd name="connsiteX13115" fmla="*/ 1341492 w 3461505"/>
              <a:gd name="connsiteY13115" fmla="*/ 118247 h 4662559"/>
              <a:gd name="connsiteX13116" fmla="*/ 1339568 w 3461505"/>
              <a:gd name="connsiteY13116" fmla="*/ 122100 h 4662559"/>
              <a:gd name="connsiteX13117" fmla="*/ 1338178 w 3461505"/>
              <a:gd name="connsiteY13117" fmla="*/ 116119 h 4662559"/>
              <a:gd name="connsiteX13118" fmla="*/ 1336313 w 3461505"/>
              <a:gd name="connsiteY13118" fmla="*/ 112876 h 4662559"/>
              <a:gd name="connsiteX13119" fmla="*/ 1335856 w 3461505"/>
              <a:gd name="connsiteY13119" fmla="*/ 108515 h 4662559"/>
              <a:gd name="connsiteX13120" fmla="*/ 1335399 w 3461505"/>
              <a:gd name="connsiteY13120" fmla="*/ 104153 h 4662559"/>
              <a:gd name="connsiteX13121" fmla="*/ 1334943 w 3461505"/>
              <a:gd name="connsiteY13121" fmla="*/ 99790 h 4662559"/>
              <a:gd name="connsiteX13122" fmla="*/ 1334487 w 3461505"/>
              <a:gd name="connsiteY13122" fmla="*/ 95430 h 4662559"/>
              <a:gd name="connsiteX13123" fmla="*/ 1332619 w 3461505"/>
              <a:gd name="connsiteY13123" fmla="*/ 92189 h 4662559"/>
              <a:gd name="connsiteX13124" fmla="*/ 1331230 w 3461505"/>
              <a:gd name="connsiteY13124" fmla="*/ 86206 h 4662559"/>
              <a:gd name="connsiteX13125" fmla="*/ 1330775 w 3461505"/>
              <a:gd name="connsiteY13125" fmla="*/ 81845 h 4662559"/>
              <a:gd name="connsiteX13126" fmla="*/ 1330318 w 3461505"/>
              <a:gd name="connsiteY13126" fmla="*/ 77482 h 4662559"/>
              <a:gd name="connsiteX13127" fmla="*/ 1329861 w 3461505"/>
              <a:gd name="connsiteY13127" fmla="*/ 73120 h 4662559"/>
              <a:gd name="connsiteX13128" fmla="*/ 1329404 w 3461505"/>
              <a:gd name="connsiteY13128" fmla="*/ 68759 h 4662559"/>
              <a:gd name="connsiteX13129" fmla="*/ 1328948 w 3461505"/>
              <a:gd name="connsiteY13129" fmla="*/ 64398 h 4662559"/>
              <a:gd name="connsiteX13130" fmla="*/ 1328492 w 3461505"/>
              <a:gd name="connsiteY13130" fmla="*/ 60035 h 4662559"/>
              <a:gd name="connsiteX13131" fmla="*/ 1324758 w 3461505"/>
              <a:gd name="connsiteY13131" fmla="*/ 53552 h 4662559"/>
              <a:gd name="connsiteX13132" fmla="*/ 1325236 w 3461505"/>
              <a:gd name="connsiteY13132" fmla="*/ 50812 h 4662559"/>
              <a:gd name="connsiteX13133" fmla="*/ 1324540 w 3461505"/>
              <a:gd name="connsiteY13133" fmla="*/ 47821 h 4662559"/>
              <a:gd name="connsiteX13134" fmla="*/ 1323847 w 3461505"/>
              <a:gd name="connsiteY13134" fmla="*/ 44830 h 4662559"/>
              <a:gd name="connsiteX13135" fmla="*/ 1321463 w 3461505"/>
              <a:gd name="connsiteY13135" fmla="*/ 58535 h 4662559"/>
              <a:gd name="connsiteX13136" fmla="*/ 1319596 w 3461505"/>
              <a:gd name="connsiteY13136" fmla="*/ 55294 h 4662559"/>
              <a:gd name="connsiteX13137" fmla="*/ 1320032 w 3461505"/>
              <a:gd name="connsiteY13137" fmla="*/ 66759 h 4662559"/>
              <a:gd name="connsiteX13138" fmla="*/ 1319556 w 3461505"/>
              <a:gd name="connsiteY13138" fmla="*/ 69499 h 4662559"/>
              <a:gd name="connsiteX13139" fmla="*/ 1319079 w 3461505"/>
              <a:gd name="connsiteY13139" fmla="*/ 72239 h 4662559"/>
              <a:gd name="connsiteX13140" fmla="*/ 1317689 w 3461505"/>
              <a:gd name="connsiteY13140" fmla="*/ 66258 h 4662559"/>
              <a:gd name="connsiteX13141" fmla="*/ 1316062 w 3461505"/>
              <a:gd name="connsiteY13141" fmla="*/ 61646 h 4662559"/>
              <a:gd name="connsiteX13142" fmla="*/ 1314434 w 3461505"/>
              <a:gd name="connsiteY13142" fmla="*/ 57034 h 4662559"/>
              <a:gd name="connsiteX13143" fmla="*/ 1313002 w 3461505"/>
              <a:gd name="connsiteY13143" fmla="*/ 65258 h 4662559"/>
              <a:gd name="connsiteX13144" fmla="*/ 1309488 w 3461505"/>
              <a:gd name="connsiteY13144" fmla="*/ 64507 h 4662559"/>
              <a:gd name="connsiteX13145" fmla="*/ 1308316 w 3461505"/>
              <a:gd name="connsiteY13145" fmla="*/ 64257 h 4662559"/>
              <a:gd name="connsiteX13146" fmla="*/ 1307840 w 3461505"/>
              <a:gd name="connsiteY13146" fmla="*/ 66999 h 4662559"/>
              <a:gd name="connsiteX13147" fmla="*/ 1307363 w 3461505"/>
              <a:gd name="connsiteY13147" fmla="*/ 69739 h 4662559"/>
              <a:gd name="connsiteX13148" fmla="*/ 1305497 w 3461505"/>
              <a:gd name="connsiteY13148" fmla="*/ 66497 h 4662559"/>
              <a:gd name="connsiteX13149" fmla="*/ 1304543 w 3461505"/>
              <a:gd name="connsiteY13149" fmla="*/ 71979 h 4662559"/>
              <a:gd name="connsiteX13150" fmla="*/ 1301470 w 3461505"/>
              <a:gd name="connsiteY13150" fmla="*/ 66640 h 4662559"/>
              <a:gd name="connsiteX13151" fmla="*/ 1301615 w 3461505"/>
              <a:gd name="connsiteY13151" fmla="*/ 64957 h 4662559"/>
              <a:gd name="connsiteX13152" fmla="*/ 1302266 w 3461505"/>
              <a:gd name="connsiteY13152" fmla="*/ 63686 h 4662559"/>
              <a:gd name="connsiteX13153" fmla="*/ 1297797 w 3461505"/>
              <a:gd name="connsiteY13153" fmla="*/ 67697 h 4662559"/>
              <a:gd name="connsiteX13154" fmla="*/ 1300140 w 3461505"/>
              <a:gd name="connsiteY13154" fmla="*/ 68196 h 4662559"/>
              <a:gd name="connsiteX13155" fmla="*/ 1297321 w 3461505"/>
              <a:gd name="connsiteY13155" fmla="*/ 70437 h 4662559"/>
              <a:gd name="connsiteX13156" fmla="*/ 1298016 w 3461505"/>
              <a:gd name="connsiteY13156" fmla="*/ 73429 h 4662559"/>
              <a:gd name="connsiteX13157" fmla="*/ 1298040 w 3461505"/>
              <a:gd name="connsiteY13157" fmla="*/ 74066 h 4662559"/>
              <a:gd name="connsiteX13158" fmla="*/ 1299187 w 3461505"/>
              <a:gd name="connsiteY13158" fmla="*/ 73679 h 4662559"/>
              <a:gd name="connsiteX13159" fmla="*/ 1301054 w 3461505"/>
              <a:gd name="connsiteY13159" fmla="*/ 76920 h 4662559"/>
              <a:gd name="connsiteX13160" fmla="*/ 1301074 w 3461505"/>
              <a:gd name="connsiteY13160" fmla="*/ 76221 h 4662559"/>
              <a:gd name="connsiteX13161" fmla="*/ 1301247 w 3461505"/>
              <a:gd name="connsiteY13161" fmla="*/ 76962 h 4662559"/>
              <a:gd name="connsiteX13162" fmla="*/ 1296997 w 3461505"/>
              <a:gd name="connsiteY13162" fmla="*/ 87426 h 4662559"/>
              <a:gd name="connsiteX13163" fmla="*/ 1294219 w 3461505"/>
              <a:gd name="connsiteY13163" fmla="*/ 69776 h 4662559"/>
              <a:gd name="connsiteX13164" fmla="*/ 1294001 w 3461505"/>
              <a:gd name="connsiteY13164" fmla="*/ 65464 h 4662559"/>
              <a:gd name="connsiteX13165" fmla="*/ 1293783 w 3461505"/>
              <a:gd name="connsiteY13165" fmla="*/ 61154 h 4662559"/>
              <a:gd name="connsiteX13166" fmla="*/ 1292868 w 3461505"/>
              <a:gd name="connsiteY13166" fmla="*/ 55273 h 4662559"/>
              <a:gd name="connsiteX13167" fmla="*/ 1293490 w 3461505"/>
              <a:gd name="connsiteY13167" fmla="*/ 61092 h 4662559"/>
              <a:gd name="connsiteX13168" fmla="*/ 1292059 w 3461505"/>
              <a:gd name="connsiteY13168" fmla="*/ 69315 h 4662559"/>
              <a:gd name="connsiteX13169" fmla="*/ 1283933 w 3461505"/>
              <a:gd name="connsiteY13169" fmla="*/ 64736 h 4662559"/>
              <a:gd name="connsiteX13170" fmla="*/ 1282543 w 3461505"/>
              <a:gd name="connsiteY13170" fmla="*/ 58754 h 4662559"/>
              <a:gd name="connsiteX13171" fmla="*/ 1280677 w 3461505"/>
              <a:gd name="connsiteY13171" fmla="*/ 55513 h 4662559"/>
              <a:gd name="connsiteX13172" fmla="*/ 1281630 w 3461505"/>
              <a:gd name="connsiteY13172" fmla="*/ 50031 h 4662559"/>
              <a:gd name="connsiteX13173" fmla="*/ 1279804 w 3461505"/>
              <a:gd name="connsiteY13173" fmla="*/ 32584 h 4662559"/>
              <a:gd name="connsiteX13174" fmla="*/ 1278374 w 3461505"/>
              <a:gd name="connsiteY13174" fmla="*/ 40807 h 4662559"/>
              <a:gd name="connsiteX13175" fmla="*/ 1278810 w 3461505"/>
              <a:gd name="connsiteY13175" fmla="*/ 52272 h 4662559"/>
              <a:gd name="connsiteX13176" fmla="*/ 1275772 w 3461505"/>
              <a:gd name="connsiteY13176" fmla="*/ 48780 h 4662559"/>
              <a:gd name="connsiteX13177" fmla="*/ 1274165 w 3461505"/>
              <a:gd name="connsiteY13177" fmla="*/ 37066 h 4662559"/>
              <a:gd name="connsiteX13178" fmla="*/ 1274600 w 3461505"/>
              <a:gd name="connsiteY13178" fmla="*/ 48531 h 4662559"/>
              <a:gd name="connsiteX13179" fmla="*/ 1273171 w 3461505"/>
              <a:gd name="connsiteY13179" fmla="*/ 56754 h 4662559"/>
              <a:gd name="connsiteX13180" fmla="*/ 1274561 w 3461505"/>
              <a:gd name="connsiteY13180" fmla="*/ 62735 h 4662559"/>
              <a:gd name="connsiteX13181" fmla="*/ 1276863 w 3461505"/>
              <a:gd name="connsiteY13181" fmla="*/ 77442 h 4662559"/>
              <a:gd name="connsiteX13182" fmla="*/ 1276764 w 3461505"/>
              <a:gd name="connsiteY13182" fmla="*/ 82940 h 4662559"/>
              <a:gd name="connsiteX13183" fmla="*/ 1274063 w 3461505"/>
              <a:gd name="connsiteY13183" fmla="*/ 72580 h 4662559"/>
              <a:gd name="connsiteX13184" fmla="*/ 1271756 w 3461505"/>
              <a:gd name="connsiteY13184" fmla="*/ 63731 h 4662559"/>
              <a:gd name="connsiteX13185" fmla="*/ 1272977 w 3461505"/>
              <a:gd name="connsiteY13185" fmla="*/ 56712 h 4662559"/>
              <a:gd name="connsiteX13186" fmla="*/ 1271414 w 3461505"/>
              <a:gd name="connsiteY13186" fmla="*/ 56378 h 4662559"/>
              <a:gd name="connsiteX13187" fmla="*/ 1270396 w 3461505"/>
              <a:gd name="connsiteY13187" fmla="*/ 57582 h 4662559"/>
              <a:gd name="connsiteX13188" fmla="*/ 1270299 w 3461505"/>
              <a:gd name="connsiteY13188" fmla="*/ 58140 h 4662559"/>
              <a:gd name="connsiteX13189" fmla="*/ 1268961 w 3461505"/>
              <a:gd name="connsiteY13189" fmla="*/ 53012 h 4662559"/>
              <a:gd name="connsiteX13190" fmla="*/ 1269486 w 3461505"/>
              <a:gd name="connsiteY13190" fmla="*/ 60853 h 4662559"/>
              <a:gd name="connsiteX13191" fmla="*/ 1268291 w 3461505"/>
              <a:gd name="connsiteY13191" fmla="*/ 55711 h 4662559"/>
              <a:gd name="connsiteX13192" fmla="*/ 1263286 w 3461505"/>
              <a:gd name="connsiteY13192" fmla="*/ 84493 h 4662559"/>
              <a:gd name="connsiteX13193" fmla="*/ 1262965 w 3461505"/>
              <a:gd name="connsiteY13193" fmla="*/ 114274 h 4662559"/>
              <a:gd name="connsiteX13194" fmla="*/ 1261099 w 3461505"/>
              <a:gd name="connsiteY13194" fmla="*/ 111033 h 4662559"/>
              <a:gd name="connsiteX13195" fmla="*/ 1262096 w 3461505"/>
              <a:gd name="connsiteY13195" fmla="*/ 125950 h 4662559"/>
              <a:gd name="connsiteX13196" fmla="*/ 1261253 w 3461505"/>
              <a:gd name="connsiteY13196" fmla="*/ 125281 h 4662559"/>
              <a:gd name="connsiteX13197" fmla="*/ 1261212 w 3461505"/>
              <a:gd name="connsiteY13197" fmla="*/ 139486 h 4662559"/>
              <a:gd name="connsiteX13198" fmla="*/ 1263152 w 3461505"/>
              <a:gd name="connsiteY13198" fmla="*/ 137945 h 4662559"/>
              <a:gd name="connsiteX13199" fmla="*/ 1263362 w 3461505"/>
              <a:gd name="connsiteY13199" fmla="*/ 139945 h 4662559"/>
              <a:gd name="connsiteX13200" fmla="*/ 1263358 w 3461505"/>
              <a:gd name="connsiteY13200" fmla="*/ 141120 h 4662559"/>
              <a:gd name="connsiteX13201" fmla="*/ 1262159 w 3461505"/>
              <a:gd name="connsiteY13201" fmla="*/ 148017 h 4662559"/>
              <a:gd name="connsiteX13202" fmla="*/ 1253077 w 3461505"/>
              <a:gd name="connsiteY13202" fmla="*/ 129220 h 4662559"/>
              <a:gd name="connsiteX13203" fmla="*/ 1250058 w 3461505"/>
              <a:gd name="connsiteY13203" fmla="*/ 125077 h 4662559"/>
              <a:gd name="connsiteX13204" fmla="*/ 1248867 w 3461505"/>
              <a:gd name="connsiteY13204" fmla="*/ 125479 h 4662559"/>
              <a:gd name="connsiteX13205" fmla="*/ 1246947 w 3461505"/>
              <a:gd name="connsiteY13205" fmla="*/ 120805 h 4662559"/>
              <a:gd name="connsiteX13206" fmla="*/ 1243267 w 3461505"/>
              <a:gd name="connsiteY13206" fmla="*/ 115755 h 4662559"/>
              <a:gd name="connsiteX13207" fmla="*/ 1246306 w 3461505"/>
              <a:gd name="connsiteY13207" fmla="*/ 119246 h 4662559"/>
              <a:gd name="connsiteX13208" fmla="*/ 1246947 w 3461505"/>
              <a:gd name="connsiteY13208" fmla="*/ 120805 h 4662559"/>
              <a:gd name="connsiteX13209" fmla="*/ 1250058 w 3461505"/>
              <a:gd name="connsiteY13209" fmla="*/ 125077 h 4662559"/>
              <a:gd name="connsiteX13210" fmla="*/ 1251449 w 3461505"/>
              <a:gd name="connsiteY13210" fmla="*/ 124609 h 4662559"/>
              <a:gd name="connsiteX13211" fmla="*/ 1253077 w 3461505"/>
              <a:gd name="connsiteY13211" fmla="*/ 129220 h 4662559"/>
              <a:gd name="connsiteX13212" fmla="*/ 1253553 w 3461505"/>
              <a:gd name="connsiteY13212" fmla="*/ 126479 h 4662559"/>
              <a:gd name="connsiteX13213" fmla="*/ 1255896 w 3461505"/>
              <a:gd name="connsiteY13213" fmla="*/ 126980 h 4662559"/>
              <a:gd name="connsiteX13214" fmla="*/ 1252953 w 3461505"/>
              <a:gd name="connsiteY13214" fmla="*/ 121198 h 4662559"/>
              <a:gd name="connsiteX13215" fmla="*/ 1252368 w 3461505"/>
              <a:gd name="connsiteY13215" fmla="*/ 119321 h 4662559"/>
              <a:gd name="connsiteX13216" fmla="*/ 1252640 w 3461505"/>
              <a:gd name="connsiteY13216" fmla="*/ 117756 h 4662559"/>
              <a:gd name="connsiteX13217" fmla="*/ 1251826 w 3461505"/>
              <a:gd name="connsiteY13217" fmla="*/ 117581 h 4662559"/>
              <a:gd name="connsiteX13218" fmla="*/ 1251588 w 3461505"/>
              <a:gd name="connsiteY13218" fmla="*/ 116821 h 4662559"/>
              <a:gd name="connsiteX13219" fmla="*/ 1253593 w 3461505"/>
              <a:gd name="connsiteY13219" fmla="*/ 112273 h 4662559"/>
              <a:gd name="connsiteX13220" fmla="*/ 1251251 w 3461505"/>
              <a:gd name="connsiteY13220" fmla="*/ 111774 h 4662559"/>
              <a:gd name="connsiteX13221" fmla="*/ 1249622 w 3461505"/>
              <a:gd name="connsiteY13221" fmla="*/ 107161 h 4662559"/>
              <a:gd name="connsiteX13222" fmla="*/ 1247994 w 3461505"/>
              <a:gd name="connsiteY13222" fmla="*/ 102550 h 4662559"/>
              <a:gd name="connsiteX13223" fmla="*/ 1248451 w 3461505"/>
              <a:gd name="connsiteY13223" fmla="*/ 106912 h 4662559"/>
              <a:gd name="connsiteX13224" fmla="*/ 1248907 w 3461505"/>
              <a:gd name="connsiteY13224" fmla="*/ 111273 h 4662559"/>
              <a:gd name="connsiteX13225" fmla="*/ 1241877 w 3461505"/>
              <a:gd name="connsiteY13225" fmla="*/ 109773 h 4662559"/>
              <a:gd name="connsiteX13226" fmla="*/ 1242354 w 3461505"/>
              <a:gd name="connsiteY13226" fmla="*/ 107031 h 4662559"/>
              <a:gd name="connsiteX13227" fmla="*/ 1238602 w 3461505"/>
              <a:gd name="connsiteY13227" fmla="*/ 107652 h 4662559"/>
              <a:gd name="connsiteX13228" fmla="*/ 1234849 w 3461505"/>
              <a:gd name="connsiteY13228" fmla="*/ 108272 h 4662559"/>
              <a:gd name="connsiteX13229" fmla="*/ 1237192 w 3461505"/>
              <a:gd name="connsiteY13229" fmla="*/ 108772 h 4662559"/>
              <a:gd name="connsiteX13230" fmla="*/ 1237661 w 3461505"/>
              <a:gd name="connsiteY13230" fmla="*/ 108872 h 4662559"/>
              <a:gd name="connsiteX13231" fmla="*/ 1234373 w 3461505"/>
              <a:gd name="connsiteY13231" fmla="*/ 111012 h 4662559"/>
              <a:gd name="connsiteX13232" fmla="*/ 1239057 w 3461505"/>
              <a:gd name="connsiteY13232" fmla="*/ 112013 h 4662559"/>
              <a:gd name="connsiteX13233" fmla="*/ 1236238 w 3461505"/>
              <a:gd name="connsiteY13233" fmla="*/ 114254 h 4662559"/>
              <a:gd name="connsiteX13234" fmla="*/ 1233378 w 3461505"/>
              <a:gd name="connsiteY13234" fmla="*/ 130701 h 4662559"/>
              <a:gd name="connsiteX13235" fmla="*/ 1241321 w 3461505"/>
              <a:gd name="connsiteY13235" fmla="*/ 140925 h 4662559"/>
              <a:gd name="connsiteX13236" fmla="*/ 1238500 w 3461505"/>
              <a:gd name="connsiteY13236" fmla="*/ 143165 h 4662559"/>
              <a:gd name="connsiteX13237" fmla="*/ 1243861 w 3461505"/>
              <a:gd name="connsiteY13237" fmla="*/ 154260 h 4662559"/>
              <a:gd name="connsiteX13238" fmla="*/ 1251565 w 3461505"/>
              <a:gd name="connsiteY13238" fmla="*/ 165855 h 4662559"/>
              <a:gd name="connsiteX13239" fmla="*/ 1253908 w 3461505"/>
              <a:gd name="connsiteY13239" fmla="*/ 166355 h 4662559"/>
              <a:gd name="connsiteX13240" fmla="*/ 1256789 w 3461505"/>
              <a:gd name="connsiteY13240" fmla="*/ 171359 h 4662559"/>
              <a:gd name="connsiteX13241" fmla="*/ 1254292 w 3461505"/>
              <a:gd name="connsiteY13241" fmla="*/ 179820 h 4662559"/>
              <a:gd name="connsiteX13242" fmla="*/ 1253204 w 3461505"/>
              <a:gd name="connsiteY13242" fmla="*/ 179115 h 4662559"/>
              <a:gd name="connsiteX13243" fmla="*/ 1252195 w 3461505"/>
              <a:gd name="connsiteY13243" fmla="*/ 177361 h 4662559"/>
              <a:gd name="connsiteX13244" fmla="*/ 1250329 w 3461505"/>
              <a:gd name="connsiteY13244" fmla="*/ 174121 h 4662559"/>
              <a:gd name="connsiteX13245" fmla="*/ 1251186 w 3461505"/>
              <a:gd name="connsiteY13245" fmla="*/ 177808 h 4662559"/>
              <a:gd name="connsiteX13246" fmla="*/ 1245209 w 3461505"/>
              <a:gd name="connsiteY13246" fmla="*/ 173939 h 4662559"/>
              <a:gd name="connsiteX13247" fmla="*/ 1243776 w 3461505"/>
              <a:gd name="connsiteY13247" fmla="*/ 169878 h 4662559"/>
              <a:gd name="connsiteX13248" fmla="*/ 1239130 w 3461505"/>
              <a:gd name="connsiteY13248" fmla="*/ 154672 h 4662559"/>
              <a:gd name="connsiteX13249" fmla="*/ 1238665 w 3461505"/>
              <a:gd name="connsiteY13249" fmla="*/ 153355 h 4662559"/>
              <a:gd name="connsiteX13250" fmla="*/ 1238838 w 3461505"/>
              <a:gd name="connsiteY13250" fmla="*/ 154609 h 4662559"/>
              <a:gd name="connsiteX13251" fmla="*/ 1236410 w 3461505"/>
              <a:gd name="connsiteY13251" fmla="*/ 154091 h 4662559"/>
              <a:gd name="connsiteX13252" fmla="*/ 1235883 w 3461505"/>
              <a:gd name="connsiteY13252" fmla="*/ 142607 h 4662559"/>
              <a:gd name="connsiteX13253" fmla="*/ 1232938 w 3461505"/>
              <a:gd name="connsiteY13253" fmla="*/ 130607 h 4662559"/>
              <a:gd name="connsiteX13254" fmla="*/ 1230554 w 3461505"/>
              <a:gd name="connsiteY13254" fmla="*/ 144312 h 4662559"/>
              <a:gd name="connsiteX13255" fmla="*/ 1228647 w 3461505"/>
              <a:gd name="connsiteY13255" fmla="*/ 155277 h 4662559"/>
              <a:gd name="connsiteX13256" fmla="*/ 1228171 w 3461505"/>
              <a:gd name="connsiteY13256" fmla="*/ 158017 h 4662559"/>
              <a:gd name="connsiteX13257" fmla="*/ 1224732 w 3461505"/>
              <a:gd name="connsiteY13257" fmla="*/ 148755 h 4662559"/>
              <a:gd name="connsiteX13258" fmla="*/ 1228647 w 3461505"/>
              <a:gd name="connsiteY13258" fmla="*/ 155277 h 4662559"/>
              <a:gd name="connsiteX13259" fmla="*/ 1218261 w 3461505"/>
              <a:gd name="connsiteY13259" fmla="*/ 113259 h 4662559"/>
              <a:gd name="connsiteX13260" fmla="*/ 1216543 w 3461505"/>
              <a:gd name="connsiteY13260" fmla="*/ 101521 h 4662559"/>
              <a:gd name="connsiteX13261" fmla="*/ 1219691 w 3461505"/>
              <a:gd name="connsiteY13261" fmla="*/ 105036 h 4662559"/>
              <a:gd name="connsiteX13262" fmla="*/ 1213328 w 3461505"/>
              <a:gd name="connsiteY13262" fmla="*/ 83777 h 4662559"/>
              <a:gd name="connsiteX13263" fmla="*/ 1212117 w 3461505"/>
              <a:gd name="connsiteY13263" fmla="*/ 90626 h 4662559"/>
              <a:gd name="connsiteX13264" fmla="*/ 1211420 w 3461505"/>
              <a:gd name="connsiteY13264" fmla="*/ 94741 h 4662559"/>
              <a:gd name="connsiteX13265" fmla="*/ 1208967 w 3461505"/>
              <a:gd name="connsiteY13265" fmla="*/ 94217 h 4662559"/>
              <a:gd name="connsiteX13266" fmla="*/ 1204644 w 3461505"/>
              <a:gd name="connsiteY13266" fmla="*/ 104666 h 4662559"/>
              <a:gd name="connsiteX13267" fmla="*/ 1207538 w 3461505"/>
              <a:gd name="connsiteY13267" fmla="*/ 102441 h 4662559"/>
              <a:gd name="connsiteX13268" fmla="*/ 1206584 w 3461505"/>
              <a:gd name="connsiteY13268" fmla="*/ 107923 h 4662559"/>
              <a:gd name="connsiteX13269" fmla="*/ 1206108 w 3461505"/>
              <a:gd name="connsiteY13269" fmla="*/ 110664 h 4662559"/>
              <a:gd name="connsiteX13270" fmla="*/ 1208083 w 3461505"/>
              <a:gd name="connsiteY13270" fmla="*/ 113929 h 4662559"/>
              <a:gd name="connsiteX13271" fmla="*/ 1207606 w 3461505"/>
              <a:gd name="connsiteY13271" fmla="*/ 116670 h 4662559"/>
              <a:gd name="connsiteX13272" fmla="*/ 1206108 w 3461505"/>
              <a:gd name="connsiteY13272" fmla="*/ 110664 h 4662559"/>
              <a:gd name="connsiteX13273" fmla="*/ 1203690 w 3461505"/>
              <a:gd name="connsiteY13273" fmla="*/ 110148 h 4662559"/>
              <a:gd name="connsiteX13274" fmla="*/ 1201715 w 3461505"/>
              <a:gd name="connsiteY13274" fmla="*/ 106883 h 4662559"/>
              <a:gd name="connsiteX13275" fmla="*/ 1198532 w 3461505"/>
              <a:gd name="connsiteY13275" fmla="*/ 96254 h 4662559"/>
              <a:gd name="connsiteX13276" fmla="*/ 1195312 w 3461505"/>
              <a:gd name="connsiteY13276" fmla="*/ 85617 h 4662559"/>
              <a:gd name="connsiteX13277" fmla="*/ 1194359 w 3461505"/>
              <a:gd name="connsiteY13277" fmla="*/ 91099 h 4662559"/>
              <a:gd name="connsiteX13278" fmla="*/ 1193882 w 3461505"/>
              <a:gd name="connsiteY13278" fmla="*/ 93840 h 4662559"/>
              <a:gd name="connsiteX13279" fmla="*/ 1190920 w 3461505"/>
              <a:gd name="connsiteY13279" fmla="*/ 81837 h 4662559"/>
              <a:gd name="connsiteX13280" fmla="*/ 1188997 w 3461505"/>
              <a:gd name="connsiteY13280" fmla="*/ 85690 h 4662559"/>
              <a:gd name="connsiteX13281" fmla="*/ 1187075 w 3461505"/>
              <a:gd name="connsiteY13281" fmla="*/ 89544 h 4662559"/>
              <a:gd name="connsiteX13282" fmla="*/ 1185684 w 3461505"/>
              <a:gd name="connsiteY13282" fmla="*/ 83561 h 4662559"/>
              <a:gd name="connsiteX13283" fmla="*/ 1183818 w 3461505"/>
              <a:gd name="connsiteY13283" fmla="*/ 80320 h 4662559"/>
              <a:gd name="connsiteX13284" fmla="*/ 1183362 w 3461505"/>
              <a:gd name="connsiteY13284" fmla="*/ 75958 h 4662559"/>
              <a:gd name="connsiteX13285" fmla="*/ 1182905 w 3461505"/>
              <a:gd name="connsiteY13285" fmla="*/ 71596 h 4662559"/>
              <a:gd name="connsiteX13286" fmla="*/ 1182448 w 3461505"/>
              <a:gd name="connsiteY13286" fmla="*/ 67235 h 4662559"/>
              <a:gd name="connsiteX13287" fmla="*/ 1181992 w 3461505"/>
              <a:gd name="connsiteY13287" fmla="*/ 62873 h 4662559"/>
              <a:gd name="connsiteX13288" fmla="*/ 1180126 w 3461505"/>
              <a:gd name="connsiteY13288" fmla="*/ 59631 h 4662559"/>
              <a:gd name="connsiteX13289" fmla="*/ 1178735 w 3461505"/>
              <a:gd name="connsiteY13289" fmla="*/ 53649 h 4662559"/>
              <a:gd name="connsiteX13290" fmla="*/ 1178279 w 3461505"/>
              <a:gd name="connsiteY13290" fmla="*/ 49287 h 4662559"/>
              <a:gd name="connsiteX13291" fmla="*/ 1177823 w 3461505"/>
              <a:gd name="connsiteY13291" fmla="*/ 44925 h 4662559"/>
              <a:gd name="connsiteX13292" fmla="*/ 1177367 w 3461505"/>
              <a:gd name="connsiteY13292" fmla="*/ 40564 h 4662559"/>
              <a:gd name="connsiteX13293" fmla="*/ 1176910 w 3461505"/>
              <a:gd name="connsiteY13293" fmla="*/ 36202 h 4662559"/>
              <a:gd name="connsiteX13294" fmla="*/ 1176453 w 3461505"/>
              <a:gd name="connsiteY13294" fmla="*/ 31840 h 4662559"/>
              <a:gd name="connsiteX13295" fmla="*/ 1175997 w 3461505"/>
              <a:gd name="connsiteY13295" fmla="*/ 27478 h 4662559"/>
              <a:gd name="connsiteX13296" fmla="*/ 1172264 w 3461505"/>
              <a:gd name="connsiteY13296" fmla="*/ 20996 h 4662559"/>
              <a:gd name="connsiteX13297" fmla="*/ 1172741 w 3461505"/>
              <a:gd name="connsiteY13297" fmla="*/ 18255 h 4662559"/>
              <a:gd name="connsiteX13298" fmla="*/ 1172046 w 3461505"/>
              <a:gd name="connsiteY13298" fmla="*/ 15264 h 4662559"/>
              <a:gd name="connsiteX13299" fmla="*/ 1171352 w 3461505"/>
              <a:gd name="connsiteY13299" fmla="*/ 12272 h 4662559"/>
              <a:gd name="connsiteX13300" fmla="*/ 1168968 w 3461505"/>
              <a:gd name="connsiteY13300" fmla="*/ 25978 h 4662559"/>
              <a:gd name="connsiteX13301" fmla="*/ 1167102 w 3461505"/>
              <a:gd name="connsiteY13301" fmla="*/ 22737 h 4662559"/>
              <a:gd name="connsiteX13302" fmla="*/ 1167537 w 3461505"/>
              <a:gd name="connsiteY13302" fmla="*/ 34201 h 4662559"/>
              <a:gd name="connsiteX13303" fmla="*/ 1167061 w 3461505"/>
              <a:gd name="connsiteY13303" fmla="*/ 36942 h 4662559"/>
              <a:gd name="connsiteX13304" fmla="*/ 1166584 w 3461505"/>
              <a:gd name="connsiteY13304" fmla="*/ 39684 h 4662559"/>
              <a:gd name="connsiteX13305" fmla="*/ 1165195 w 3461505"/>
              <a:gd name="connsiteY13305" fmla="*/ 33701 h 4662559"/>
              <a:gd name="connsiteX13306" fmla="*/ 1163566 w 3461505"/>
              <a:gd name="connsiteY13306" fmla="*/ 29090 h 4662559"/>
              <a:gd name="connsiteX13307" fmla="*/ 1161939 w 3461505"/>
              <a:gd name="connsiteY13307" fmla="*/ 24477 h 4662559"/>
              <a:gd name="connsiteX13308" fmla="*/ 1160508 w 3461505"/>
              <a:gd name="connsiteY13308" fmla="*/ 32701 h 4662559"/>
              <a:gd name="connsiteX13309" fmla="*/ 1156993 w 3461505"/>
              <a:gd name="connsiteY13309" fmla="*/ 31951 h 4662559"/>
              <a:gd name="connsiteX13310" fmla="*/ 1155822 w 3461505"/>
              <a:gd name="connsiteY13310" fmla="*/ 31700 h 4662559"/>
              <a:gd name="connsiteX13311" fmla="*/ 1155346 w 3461505"/>
              <a:gd name="connsiteY13311" fmla="*/ 34441 h 4662559"/>
              <a:gd name="connsiteX13312" fmla="*/ 1154869 w 3461505"/>
              <a:gd name="connsiteY13312" fmla="*/ 37182 h 4662559"/>
              <a:gd name="connsiteX13313" fmla="*/ 1153002 w 3461505"/>
              <a:gd name="connsiteY13313" fmla="*/ 33942 h 4662559"/>
              <a:gd name="connsiteX13314" fmla="*/ 1152049 w 3461505"/>
              <a:gd name="connsiteY13314" fmla="*/ 39423 h 4662559"/>
              <a:gd name="connsiteX13315" fmla="*/ 1148317 w 3461505"/>
              <a:gd name="connsiteY13315" fmla="*/ 32941 h 4662559"/>
              <a:gd name="connsiteX13316" fmla="*/ 1147363 w 3461505"/>
              <a:gd name="connsiteY13316" fmla="*/ 38423 h 4662559"/>
              <a:gd name="connsiteX13317" fmla="*/ 1148752 w 3461505"/>
              <a:gd name="connsiteY13317" fmla="*/ 44405 h 4662559"/>
              <a:gd name="connsiteX13318" fmla="*/ 1144502 w 3461505"/>
              <a:gd name="connsiteY13318" fmla="*/ 54869 h 4662559"/>
              <a:gd name="connsiteX13319" fmla="*/ 1141726 w 3461505"/>
              <a:gd name="connsiteY13319" fmla="*/ 37219 h 4662559"/>
              <a:gd name="connsiteX13320" fmla="*/ 1141505 w 3461505"/>
              <a:gd name="connsiteY13320" fmla="*/ 32908 h 4662559"/>
              <a:gd name="connsiteX13321" fmla="*/ 1141288 w 3461505"/>
              <a:gd name="connsiteY13321" fmla="*/ 28597 h 4662559"/>
              <a:gd name="connsiteX13322" fmla="*/ 1140374 w 3461505"/>
              <a:gd name="connsiteY13322" fmla="*/ 22717 h 4662559"/>
              <a:gd name="connsiteX13323" fmla="*/ 1140995 w 3461505"/>
              <a:gd name="connsiteY13323" fmla="*/ 28535 h 4662559"/>
              <a:gd name="connsiteX13324" fmla="*/ 1139564 w 3461505"/>
              <a:gd name="connsiteY13324" fmla="*/ 36758 h 4662559"/>
              <a:gd name="connsiteX13325" fmla="*/ 1131438 w 3461505"/>
              <a:gd name="connsiteY13325" fmla="*/ 32180 h 4662559"/>
              <a:gd name="connsiteX13326" fmla="*/ 1130048 w 3461505"/>
              <a:gd name="connsiteY13326" fmla="*/ 26197 h 4662559"/>
              <a:gd name="connsiteX13327" fmla="*/ 1128182 w 3461505"/>
              <a:gd name="connsiteY13327" fmla="*/ 22957 h 4662559"/>
              <a:gd name="connsiteX13328" fmla="*/ 1129136 w 3461505"/>
              <a:gd name="connsiteY13328" fmla="*/ 17474 h 466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</a:cxnLst>
            <a:rect l="l" t="t" r="r" b="b"/>
            <a:pathLst>
              <a:path w="3461505" h="4662559">
                <a:moveTo>
                  <a:pt x="1491257" y="4647017"/>
                </a:moveTo>
                <a:cubicBezTo>
                  <a:pt x="1490523" y="4646038"/>
                  <a:pt x="1490035" y="4647403"/>
                  <a:pt x="1489792" y="4651112"/>
                </a:cubicBezTo>
                <a:lnTo>
                  <a:pt x="1487590" y="4648174"/>
                </a:lnTo>
                <a:cubicBezTo>
                  <a:pt x="1488936" y="4651987"/>
                  <a:pt x="1490374" y="4654410"/>
                  <a:pt x="1491902" y="4655441"/>
                </a:cubicBezTo>
                <a:cubicBezTo>
                  <a:pt x="1493431" y="4656473"/>
                  <a:pt x="1494074" y="4658843"/>
                  <a:pt x="1493831" y="4662552"/>
                </a:cubicBezTo>
                <a:cubicBezTo>
                  <a:pt x="1495420" y="4662656"/>
                  <a:pt x="1495481" y="4661729"/>
                  <a:pt x="1494013" y="4659770"/>
                </a:cubicBezTo>
                <a:cubicBezTo>
                  <a:pt x="1492545" y="4657812"/>
                  <a:pt x="1492606" y="4656884"/>
                  <a:pt x="1494195" y="4656988"/>
                </a:cubicBezTo>
                <a:cubicBezTo>
                  <a:pt x="1492970" y="4651320"/>
                  <a:pt x="1491991" y="4647997"/>
                  <a:pt x="1491257" y="4647017"/>
                </a:cubicBezTo>
                <a:close/>
                <a:moveTo>
                  <a:pt x="1336091" y="4636852"/>
                </a:moveTo>
                <a:cubicBezTo>
                  <a:pt x="1335357" y="4635872"/>
                  <a:pt x="1334869" y="4637237"/>
                  <a:pt x="1334626" y="4640947"/>
                </a:cubicBezTo>
                <a:lnTo>
                  <a:pt x="1332424" y="4638009"/>
                </a:lnTo>
                <a:cubicBezTo>
                  <a:pt x="1333770" y="4641822"/>
                  <a:pt x="1335208" y="4644245"/>
                  <a:pt x="1336736" y="4645276"/>
                </a:cubicBezTo>
                <a:cubicBezTo>
                  <a:pt x="1338265" y="4646307"/>
                  <a:pt x="1338908" y="4648678"/>
                  <a:pt x="1338665" y="4652387"/>
                </a:cubicBezTo>
                <a:cubicBezTo>
                  <a:pt x="1340254" y="4652491"/>
                  <a:pt x="1340315" y="4651564"/>
                  <a:pt x="1338847" y="4649606"/>
                </a:cubicBezTo>
                <a:cubicBezTo>
                  <a:pt x="1337379" y="4647647"/>
                  <a:pt x="1337440" y="4646719"/>
                  <a:pt x="1339029" y="4646824"/>
                </a:cubicBezTo>
                <a:cubicBezTo>
                  <a:pt x="1337804" y="4641155"/>
                  <a:pt x="1336825" y="4637831"/>
                  <a:pt x="1336091" y="4636852"/>
                </a:cubicBezTo>
                <a:close/>
                <a:moveTo>
                  <a:pt x="1180925" y="4626687"/>
                </a:moveTo>
                <a:cubicBezTo>
                  <a:pt x="1180191" y="4625708"/>
                  <a:pt x="1179702" y="4627073"/>
                  <a:pt x="1179459" y="4630782"/>
                </a:cubicBezTo>
                <a:lnTo>
                  <a:pt x="1177258" y="4627844"/>
                </a:lnTo>
                <a:cubicBezTo>
                  <a:pt x="1178604" y="4631657"/>
                  <a:pt x="1180042" y="4634080"/>
                  <a:pt x="1181570" y="4635111"/>
                </a:cubicBezTo>
                <a:cubicBezTo>
                  <a:pt x="1183099" y="4636143"/>
                  <a:pt x="1183742" y="4638513"/>
                  <a:pt x="1183499" y="4642222"/>
                </a:cubicBezTo>
                <a:cubicBezTo>
                  <a:pt x="1185088" y="4642326"/>
                  <a:pt x="1185149" y="4641399"/>
                  <a:pt x="1183681" y="4639440"/>
                </a:cubicBezTo>
                <a:cubicBezTo>
                  <a:pt x="1182213" y="4637481"/>
                  <a:pt x="1182274" y="4636554"/>
                  <a:pt x="1183863" y="4636658"/>
                </a:cubicBezTo>
                <a:cubicBezTo>
                  <a:pt x="1182638" y="4630990"/>
                  <a:pt x="1181659" y="4627666"/>
                  <a:pt x="1180925" y="4626687"/>
                </a:cubicBezTo>
                <a:close/>
                <a:moveTo>
                  <a:pt x="1391079" y="4622294"/>
                </a:moveTo>
                <a:lnTo>
                  <a:pt x="1390717" y="4627821"/>
                </a:lnTo>
                <a:lnTo>
                  <a:pt x="1390030" y="4624670"/>
                </a:lnTo>
                <a:cubicBezTo>
                  <a:pt x="1389935" y="4623034"/>
                  <a:pt x="1390284" y="4622242"/>
                  <a:pt x="1391079" y="4622294"/>
                </a:cubicBezTo>
                <a:close/>
                <a:moveTo>
                  <a:pt x="1494545" y="4615102"/>
                </a:moveTo>
                <a:cubicBezTo>
                  <a:pt x="1491366" y="4614894"/>
                  <a:pt x="1491184" y="4617676"/>
                  <a:pt x="1493998" y="4623448"/>
                </a:cubicBezTo>
                <a:cubicBezTo>
                  <a:pt x="1492409" y="4623344"/>
                  <a:pt x="1490910" y="4621849"/>
                  <a:pt x="1489503" y="4618963"/>
                </a:cubicBezTo>
                <a:cubicBezTo>
                  <a:pt x="1488096" y="4616077"/>
                  <a:pt x="1486476" y="4616437"/>
                  <a:pt x="1484644" y="4620042"/>
                </a:cubicBezTo>
                <a:cubicBezTo>
                  <a:pt x="1487491" y="4631404"/>
                  <a:pt x="1490216" y="4637782"/>
                  <a:pt x="1492819" y="4639174"/>
                </a:cubicBezTo>
                <a:cubicBezTo>
                  <a:pt x="1493686" y="4639639"/>
                  <a:pt x="1494540" y="4639549"/>
                  <a:pt x="1495380" y="4638906"/>
                </a:cubicBezTo>
                <a:cubicBezTo>
                  <a:pt x="1498741" y="4636332"/>
                  <a:pt x="1498463" y="4628397"/>
                  <a:pt x="1494545" y="4615102"/>
                </a:cubicBezTo>
                <a:close/>
                <a:moveTo>
                  <a:pt x="1235913" y="4612130"/>
                </a:moveTo>
                <a:lnTo>
                  <a:pt x="1235551" y="4617655"/>
                </a:lnTo>
                <a:lnTo>
                  <a:pt x="1234864" y="4614505"/>
                </a:lnTo>
                <a:cubicBezTo>
                  <a:pt x="1234769" y="4612869"/>
                  <a:pt x="1235118" y="4612078"/>
                  <a:pt x="1235913" y="4612130"/>
                </a:cubicBezTo>
                <a:close/>
                <a:moveTo>
                  <a:pt x="1339379" y="4604937"/>
                </a:moveTo>
                <a:cubicBezTo>
                  <a:pt x="1336200" y="4604729"/>
                  <a:pt x="1336018" y="4607512"/>
                  <a:pt x="1338832" y="4613283"/>
                </a:cubicBezTo>
                <a:cubicBezTo>
                  <a:pt x="1337243" y="4613180"/>
                  <a:pt x="1335744" y="4611684"/>
                  <a:pt x="1334337" y="4608798"/>
                </a:cubicBezTo>
                <a:cubicBezTo>
                  <a:pt x="1332930" y="4605911"/>
                  <a:pt x="1331310" y="4606271"/>
                  <a:pt x="1329478" y="4609876"/>
                </a:cubicBezTo>
                <a:cubicBezTo>
                  <a:pt x="1332325" y="4621238"/>
                  <a:pt x="1335050" y="4627616"/>
                  <a:pt x="1337653" y="4629009"/>
                </a:cubicBezTo>
                <a:cubicBezTo>
                  <a:pt x="1338520" y="4629474"/>
                  <a:pt x="1339374" y="4629383"/>
                  <a:pt x="1340214" y="4628741"/>
                </a:cubicBezTo>
                <a:cubicBezTo>
                  <a:pt x="1343575" y="4626166"/>
                  <a:pt x="1343297" y="4618232"/>
                  <a:pt x="1339379" y="4604937"/>
                </a:cubicBezTo>
                <a:close/>
                <a:moveTo>
                  <a:pt x="1080747" y="4601964"/>
                </a:moveTo>
                <a:lnTo>
                  <a:pt x="1080385" y="4607491"/>
                </a:lnTo>
                <a:lnTo>
                  <a:pt x="1079698" y="4604340"/>
                </a:lnTo>
                <a:cubicBezTo>
                  <a:pt x="1079602" y="4602704"/>
                  <a:pt x="1079952" y="4601912"/>
                  <a:pt x="1080747" y="4601964"/>
                </a:cubicBezTo>
                <a:close/>
                <a:moveTo>
                  <a:pt x="1184213" y="4594772"/>
                </a:moveTo>
                <a:cubicBezTo>
                  <a:pt x="1181034" y="4594564"/>
                  <a:pt x="1180852" y="4597346"/>
                  <a:pt x="1183666" y="4603118"/>
                </a:cubicBezTo>
                <a:cubicBezTo>
                  <a:pt x="1182077" y="4603014"/>
                  <a:pt x="1180578" y="4601519"/>
                  <a:pt x="1179171" y="4598633"/>
                </a:cubicBezTo>
                <a:cubicBezTo>
                  <a:pt x="1177764" y="4595747"/>
                  <a:pt x="1176144" y="4596106"/>
                  <a:pt x="1174312" y="4599712"/>
                </a:cubicBezTo>
                <a:cubicBezTo>
                  <a:pt x="1177159" y="4611074"/>
                  <a:pt x="1179884" y="4617452"/>
                  <a:pt x="1182487" y="4618844"/>
                </a:cubicBezTo>
                <a:cubicBezTo>
                  <a:pt x="1183354" y="4619309"/>
                  <a:pt x="1184207" y="4619219"/>
                  <a:pt x="1185048" y="4618575"/>
                </a:cubicBezTo>
                <a:cubicBezTo>
                  <a:pt x="1188409" y="4616002"/>
                  <a:pt x="1188131" y="4608067"/>
                  <a:pt x="1184213" y="4594772"/>
                </a:cubicBezTo>
                <a:close/>
                <a:moveTo>
                  <a:pt x="1348534" y="4577861"/>
                </a:moveTo>
                <a:cubicBezTo>
                  <a:pt x="1347066" y="4575902"/>
                  <a:pt x="1347360" y="4577507"/>
                  <a:pt x="1349415" y="4582677"/>
                </a:cubicBezTo>
                <a:cubicBezTo>
                  <a:pt x="1351471" y="4587845"/>
                  <a:pt x="1351704" y="4590379"/>
                  <a:pt x="1350115" y="4590275"/>
                </a:cubicBezTo>
                <a:lnTo>
                  <a:pt x="1348427" y="4587766"/>
                </a:lnTo>
                <a:lnTo>
                  <a:pt x="1351720" y="4602319"/>
                </a:lnTo>
                <a:cubicBezTo>
                  <a:pt x="1352857" y="4609335"/>
                  <a:pt x="1353273" y="4615161"/>
                  <a:pt x="1352970" y="4619798"/>
                </a:cubicBezTo>
                <a:cubicBezTo>
                  <a:pt x="1354559" y="4619902"/>
                  <a:pt x="1355657" y="4615317"/>
                  <a:pt x="1356265" y="4606044"/>
                </a:cubicBezTo>
                <a:lnTo>
                  <a:pt x="1351898" y="4599603"/>
                </a:lnTo>
                <a:cubicBezTo>
                  <a:pt x="1350442" y="4597470"/>
                  <a:pt x="1350508" y="4596456"/>
                  <a:pt x="1352097" y="4596560"/>
                </a:cubicBezTo>
                <a:lnTo>
                  <a:pt x="1354482" y="4596716"/>
                </a:lnTo>
                <a:close/>
                <a:moveTo>
                  <a:pt x="1346150" y="4577704"/>
                </a:moveTo>
                <a:cubicBezTo>
                  <a:pt x="1346017" y="4579732"/>
                  <a:pt x="1346314" y="4581287"/>
                  <a:pt x="1347041" y="4582368"/>
                </a:cubicBezTo>
                <a:cubicBezTo>
                  <a:pt x="1347768" y="4583449"/>
                  <a:pt x="1348066" y="4585004"/>
                  <a:pt x="1347933" y="4587033"/>
                </a:cubicBezTo>
                <a:lnTo>
                  <a:pt x="1348427" y="4587766"/>
                </a:lnTo>
                <a:close/>
                <a:moveTo>
                  <a:pt x="1193367" y="4567696"/>
                </a:moveTo>
                <a:cubicBezTo>
                  <a:pt x="1191900" y="4565737"/>
                  <a:pt x="1192194" y="4567341"/>
                  <a:pt x="1194249" y="4572512"/>
                </a:cubicBezTo>
                <a:cubicBezTo>
                  <a:pt x="1196305" y="4577681"/>
                  <a:pt x="1196538" y="4580214"/>
                  <a:pt x="1194949" y="4580110"/>
                </a:cubicBezTo>
                <a:lnTo>
                  <a:pt x="1193261" y="4577601"/>
                </a:lnTo>
                <a:lnTo>
                  <a:pt x="1196554" y="4592154"/>
                </a:lnTo>
                <a:cubicBezTo>
                  <a:pt x="1197691" y="4599170"/>
                  <a:pt x="1198107" y="4604997"/>
                  <a:pt x="1197803" y="4609632"/>
                </a:cubicBezTo>
                <a:cubicBezTo>
                  <a:pt x="1199393" y="4609736"/>
                  <a:pt x="1200491" y="4605152"/>
                  <a:pt x="1201099" y="4595879"/>
                </a:cubicBezTo>
                <a:lnTo>
                  <a:pt x="1196732" y="4589437"/>
                </a:lnTo>
                <a:cubicBezTo>
                  <a:pt x="1195275" y="4587304"/>
                  <a:pt x="1195342" y="4586290"/>
                  <a:pt x="1196931" y="4586394"/>
                </a:cubicBezTo>
                <a:lnTo>
                  <a:pt x="1199315" y="4586551"/>
                </a:lnTo>
                <a:close/>
                <a:moveTo>
                  <a:pt x="1190983" y="4567539"/>
                </a:moveTo>
                <a:cubicBezTo>
                  <a:pt x="1190850" y="4569568"/>
                  <a:pt x="1191148" y="4571122"/>
                  <a:pt x="1191875" y="4572203"/>
                </a:cubicBezTo>
                <a:cubicBezTo>
                  <a:pt x="1192602" y="4573284"/>
                  <a:pt x="1192900" y="4574838"/>
                  <a:pt x="1192767" y="4576867"/>
                </a:cubicBezTo>
                <a:lnTo>
                  <a:pt x="1193261" y="4577601"/>
                </a:lnTo>
                <a:close/>
                <a:moveTo>
                  <a:pt x="1445374" y="4561591"/>
                </a:moveTo>
                <a:lnTo>
                  <a:pt x="1445010" y="4567155"/>
                </a:lnTo>
                <a:cubicBezTo>
                  <a:pt x="1445253" y="4563445"/>
                  <a:pt x="1446047" y="4563498"/>
                  <a:pt x="1447394" y="4567311"/>
                </a:cubicBezTo>
                <a:lnTo>
                  <a:pt x="1447576" y="4564529"/>
                </a:lnTo>
                <a:cubicBezTo>
                  <a:pt x="1447698" y="4562674"/>
                  <a:pt x="1446964" y="4561695"/>
                  <a:pt x="1445374" y="4561591"/>
                </a:cubicBezTo>
                <a:close/>
                <a:moveTo>
                  <a:pt x="1548235" y="4559016"/>
                </a:moveTo>
                <a:lnTo>
                  <a:pt x="1548257" y="4562743"/>
                </a:lnTo>
                <a:cubicBezTo>
                  <a:pt x="1548991" y="4563722"/>
                  <a:pt x="1549373" y="4563980"/>
                  <a:pt x="1549403" y="4563516"/>
                </a:cubicBezTo>
                <a:cubicBezTo>
                  <a:pt x="1549434" y="4563053"/>
                  <a:pt x="1549112" y="4561867"/>
                  <a:pt x="1548439" y="4559961"/>
                </a:cubicBezTo>
                <a:close/>
                <a:moveTo>
                  <a:pt x="1492358" y="4558336"/>
                </a:moveTo>
                <a:lnTo>
                  <a:pt x="1491037" y="4558994"/>
                </a:lnTo>
                <a:cubicBezTo>
                  <a:pt x="1491771" y="4559974"/>
                  <a:pt x="1492245" y="4560354"/>
                  <a:pt x="1492459" y="4560135"/>
                </a:cubicBezTo>
                <a:close/>
                <a:moveTo>
                  <a:pt x="1038201" y="4557530"/>
                </a:moveTo>
                <a:cubicBezTo>
                  <a:pt x="1036733" y="4555572"/>
                  <a:pt x="1037027" y="4557177"/>
                  <a:pt x="1039083" y="4562346"/>
                </a:cubicBezTo>
                <a:cubicBezTo>
                  <a:pt x="1041139" y="4567515"/>
                  <a:pt x="1041372" y="4570049"/>
                  <a:pt x="1039783" y="4569945"/>
                </a:cubicBezTo>
                <a:lnTo>
                  <a:pt x="1038095" y="4567436"/>
                </a:lnTo>
                <a:lnTo>
                  <a:pt x="1041388" y="4581989"/>
                </a:lnTo>
                <a:cubicBezTo>
                  <a:pt x="1042524" y="4589005"/>
                  <a:pt x="1042941" y="4594831"/>
                  <a:pt x="1042637" y="4599468"/>
                </a:cubicBezTo>
                <a:cubicBezTo>
                  <a:pt x="1044227" y="4599572"/>
                  <a:pt x="1045325" y="4594987"/>
                  <a:pt x="1045933" y="4585714"/>
                </a:cubicBezTo>
                <a:lnTo>
                  <a:pt x="1041566" y="4579273"/>
                </a:lnTo>
                <a:cubicBezTo>
                  <a:pt x="1040109" y="4577140"/>
                  <a:pt x="1040176" y="4576125"/>
                  <a:pt x="1041765" y="4576230"/>
                </a:cubicBezTo>
                <a:lnTo>
                  <a:pt x="1044149" y="4576386"/>
                </a:lnTo>
                <a:close/>
                <a:moveTo>
                  <a:pt x="1035817" y="4557374"/>
                </a:moveTo>
                <a:cubicBezTo>
                  <a:pt x="1035684" y="4559402"/>
                  <a:pt x="1035981" y="4560957"/>
                  <a:pt x="1036709" y="4562038"/>
                </a:cubicBezTo>
                <a:cubicBezTo>
                  <a:pt x="1037436" y="4563119"/>
                  <a:pt x="1037733" y="4564673"/>
                  <a:pt x="1037601" y="4566702"/>
                </a:cubicBezTo>
                <a:lnTo>
                  <a:pt x="1038095" y="4567436"/>
                </a:lnTo>
                <a:close/>
                <a:moveTo>
                  <a:pt x="1495988" y="4556525"/>
                </a:moveTo>
                <a:cubicBezTo>
                  <a:pt x="1492930" y="4554462"/>
                  <a:pt x="1491708" y="4554847"/>
                  <a:pt x="1492321" y="4557681"/>
                </a:cubicBezTo>
                <a:lnTo>
                  <a:pt x="1492358" y="4558336"/>
                </a:lnTo>
                <a:close/>
                <a:moveTo>
                  <a:pt x="1520194" y="4552523"/>
                </a:moveTo>
                <a:cubicBezTo>
                  <a:pt x="1518726" y="4550564"/>
                  <a:pt x="1519032" y="4551981"/>
                  <a:pt x="1521112" y="4556774"/>
                </a:cubicBezTo>
                <a:cubicBezTo>
                  <a:pt x="1523193" y="4561566"/>
                  <a:pt x="1524906" y="4565870"/>
                  <a:pt x="1526253" y="4569683"/>
                </a:cubicBezTo>
                <a:cubicBezTo>
                  <a:pt x="1528085" y="4566078"/>
                  <a:pt x="1527870" y="4563270"/>
                  <a:pt x="1525607" y="4561259"/>
                </a:cubicBezTo>
                <a:cubicBezTo>
                  <a:pt x="1523345" y="4559248"/>
                  <a:pt x="1521540" y="4556336"/>
                  <a:pt x="1520194" y="4552523"/>
                </a:cubicBezTo>
                <a:close/>
                <a:moveTo>
                  <a:pt x="1546602" y="4551459"/>
                </a:moveTo>
                <a:lnTo>
                  <a:pt x="1548235" y="4559016"/>
                </a:lnTo>
                <a:lnTo>
                  <a:pt x="1548207" y="4554358"/>
                </a:lnTo>
                <a:cubicBezTo>
                  <a:pt x="1547932" y="4552477"/>
                  <a:pt x="1547396" y="4551511"/>
                  <a:pt x="1546602" y="4551459"/>
                </a:cubicBezTo>
                <a:close/>
                <a:moveTo>
                  <a:pt x="1290208" y="4551425"/>
                </a:moveTo>
                <a:lnTo>
                  <a:pt x="1289844" y="4556990"/>
                </a:lnTo>
                <a:cubicBezTo>
                  <a:pt x="1290087" y="4553280"/>
                  <a:pt x="1290881" y="4553332"/>
                  <a:pt x="1292228" y="4557146"/>
                </a:cubicBezTo>
                <a:lnTo>
                  <a:pt x="1292410" y="4554364"/>
                </a:lnTo>
                <a:cubicBezTo>
                  <a:pt x="1292532" y="4552509"/>
                  <a:pt x="1291798" y="4551529"/>
                  <a:pt x="1290208" y="4551425"/>
                </a:cubicBezTo>
                <a:close/>
                <a:moveTo>
                  <a:pt x="1393069" y="4548850"/>
                </a:moveTo>
                <a:lnTo>
                  <a:pt x="1393091" y="4552577"/>
                </a:lnTo>
                <a:cubicBezTo>
                  <a:pt x="1393825" y="4553556"/>
                  <a:pt x="1394207" y="4553814"/>
                  <a:pt x="1394237" y="4553351"/>
                </a:cubicBezTo>
                <a:cubicBezTo>
                  <a:pt x="1394268" y="4552887"/>
                  <a:pt x="1393946" y="4551702"/>
                  <a:pt x="1393273" y="4549795"/>
                </a:cubicBezTo>
                <a:close/>
                <a:moveTo>
                  <a:pt x="1337192" y="4548170"/>
                </a:moveTo>
                <a:lnTo>
                  <a:pt x="1335871" y="4548830"/>
                </a:lnTo>
                <a:cubicBezTo>
                  <a:pt x="1336605" y="4549808"/>
                  <a:pt x="1337079" y="4550189"/>
                  <a:pt x="1337293" y="4549971"/>
                </a:cubicBezTo>
                <a:close/>
                <a:moveTo>
                  <a:pt x="1340822" y="4546359"/>
                </a:moveTo>
                <a:cubicBezTo>
                  <a:pt x="1337764" y="4544297"/>
                  <a:pt x="1336542" y="4544683"/>
                  <a:pt x="1337154" y="4547517"/>
                </a:cubicBezTo>
                <a:lnTo>
                  <a:pt x="1337192" y="4548170"/>
                </a:lnTo>
                <a:close/>
                <a:moveTo>
                  <a:pt x="1391435" y="4541294"/>
                </a:moveTo>
                <a:lnTo>
                  <a:pt x="1393069" y="4548850"/>
                </a:lnTo>
                <a:lnTo>
                  <a:pt x="1393041" y="4544192"/>
                </a:lnTo>
                <a:cubicBezTo>
                  <a:pt x="1392765" y="4542311"/>
                  <a:pt x="1392230" y="4541345"/>
                  <a:pt x="1391435" y="4541294"/>
                </a:cubicBezTo>
                <a:close/>
                <a:moveTo>
                  <a:pt x="1135042" y="4541261"/>
                </a:moveTo>
                <a:lnTo>
                  <a:pt x="1134678" y="4546825"/>
                </a:lnTo>
                <a:cubicBezTo>
                  <a:pt x="1134920" y="4543115"/>
                  <a:pt x="1135715" y="4543167"/>
                  <a:pt x="1137062" y="4546981"/>
                </a:cubicBezTo>
                <a:lnTo>
                  <a:pt x="1137244" y="4544199"/>
                </a:lnTo>
                <a:cubicBezTo>
                  <a:pt x="1137365" y="4542344"/>
                  <a:pt x="1136631" y="4541365"/>
                  <a:pt x="1135042" y="4541261"/>
                </a:cubicBezTo>
                <a:close/>
                <a:moveTo>
                  <a:pt x="1418972" y="4540304"/>
                </a:moveTo>
                <a:cubicBezTo>
                  <a:pt x="1421515" y="4547921"/>
                  <a:pt x="1423172" y="4551755"/>
                  <a:pt x="1423942" y="4551805"/>
                </a:cubicBezTo>
                <a:lnTo>
                  <a:pt x="1423946" y="4551750"/>
                </a:lnTo>
                <a:close/>
                <a:moveTo>
                  <a:pt x="1237903" y="4538686"/>
                </a:moveTo>
                <a:lnTo>
                  <a:pt x="1237924" y="4542412"/>
                </a:lnTo>
                <a:cubicBezTo>
                  <a:pt x="1238658" y="4543392"/>
                  <a:pt x="1239041" y="4543650"/>
                  <a:pt x="1239071" y="4543186"/>
                </a:cubicBezTo>
                <a:cubicBezTo>
                  <a:pt x="1239101" y="4542722"/>
                  <a:pt x="1238780" y="4541537"/>
                  <a:pt x="1238107" y="4539631"/>
                </a:cubicBezTo>
                <a:close/>
                <a:moveTo>
                  <a:pt x="1182026" y="4538005"/>
                </a:moveTo>
                <a:lnTo>
                  <a:pt x="1180705" y="4538664"/>
                </a:lnTo>
                <a:cubicBezTo>
                  <a:pt x="1181439" y="4539644"/>
                  <a:pt x="1181913" y="4540024"/>
                  <a:pt x="1182127" y="4539805"/>
                </a:cubicBezTo>
                <a:close/>
                <a:moveTo>
                  <a:pt x="1185656" y="4536195"/>
                </a:moveTo>
                <a:cubicBezTo>
                  <a:pt x="1182598" y="4534132"/>
                  <a:pt x="1181376" y="4534517"/>
                  <a:pt x="1181988" y="4537351"/>
                </a:cubicBezTo>
                <a:lnTo>
                  <a:pt x="1182026" y="4538005"/>
                </a:lnTo>
                <a:close/>
                <a:moveTo>
                  <a:pt x="1236269" y="4531128"/>
                </a:moveTo>
                <a:lnTo>
                  <a:pt x="1237903" y="4538686"/>
                </a:lnTo>
                <a:lnTo>
                  <a:pt x="1237875" y="4534028"/>
                </a:lnTo>
                <a:cubicBezTo>
                  <a:pt x="1237599" y="4532147"/>
                  <a:pt x="1237064" y="4531180"/>
                  <a:pt x="1236269" y="4531128"/>
                </a:cubicBezTo>
                <a:close/>
                <a:moveTo>
                  <a:pt x="1263806" y="4530138"/>
                </a:moveTo>
                <a:cubicBezTo>
                  <a:pt x="1266349" y="4537756"/>
                  <a:pt x="1268006" y="4541589"/>
                  <a:pt x="1268776" y="4541640"/>
                </a:cubicBezTo>
                <a:lnTo>
                  <a:pt x="1268779" y="4541585"/>
                </a:lnTo>
                <a:close/>
                <a:moveTo>
                  <a:pt x="1392544" y="4527397"/>
                </a:moveTo>
                <a:lnTo>
                  <a:pt x="1392730" y="4533695"/>
                </a:lnTo>
                <a:cubicBezTo>
                  <a:pt x="1393036" y="4535112"/>
                  <a:pt x="1393586" y="4535847"/>
                  <a:pt x="1394381" y="4535899"/>
                </a:cubicBezTo>
                <a:close/>
                <a:moveTo>
                  <a:pt x="2228568" y="4523913"/>
                </a:moveTo>
                <a:cubicBezTo>
                  <a:pt x="2227834" y="4522934"/>
                  <a:pt x="2227345" y="4524300"/>
                  <a:pt x="2227103" y="4528009"/>
                </a:cubicBezTo>
                <a:lnTo>
                  <a:pt x="2224900" y="4525071"/>
                </a:lnTo>
                <a:cubicBezTo>
                  <a:pt x="2226246" y="4528883"/>
                  <a:pt x="2227684" y="4531306"/>
                  <a:pt x="2229213" y="4532337"/>
                </a:cubicBezTo>
                <a:cubicBezTo>
                  <a:pt x="2230741" y="4533369"/>
                  <a:pt x="2231384" y="4535739"/>
                  <a:pt x="2231141" y="4539448"/>
                </a:cubicBezTo>
                <a:cubicBezTo>
                  <a:pt x="2232731" y="4539553"/>
                  <a:pt x="2232791" y="4538626"/>
                  <a:pt x="2231323" y="4536666"/>
                </a:cubicBezTo>
                <a:cubicBezTo>
                  <a:pt x="2229856" y="4534708"/>
                  <a:pt x="2229916" y="4533781"/>
                  <a:pt x="2231506" y="4533885"/>
                </a:cubicBezTo>
                <a:cubicBezTo>
                  <a:pt x="2230281" y="4528216"/>
                  <a:pt x="2229301" y="4524894"/>
                  <a:pt x="2228568" y="4523913"/>
                </a:cubicBezTo>
                <a:close/>
                <a:moveTo>
                  <a:pt x="1108640" y="4519974"/>
                </a:moveTo>
                <a:cubicBezTo>
                  <a:pt x="1111183" y="4527591"/>
                  <a:pt x="1112840" y="4531425"/>
                  <a:pt x="1113610" y="4531475"/>
                </a:cubicBezTo>
                <a:lnTo>
                  <a:pt x="1113613" y="4531420"/>
                </a:lnTo>
                <a:close/>
                <a:moveTo>
                  <a:pt x="1237378" y="4517232"/>
                </a:moveTo>
                <a:lnTo>
                  <a:pt x="1237564" y="4523530"/>
                </a:lnTo>
                <a:cubicBezTo>
                  <a:pt x="1237870" y="4524948"/>
                  <a:pt x="1238420" y="4525681"/>
                  <a:pt x="1239215" y="4525734"/>
                </a:cubicBezTo>
                <a:close/>
                <a:moveTo>
                  <a:pt x="1520179" y="4516201"/>
                </a:moveTo>
                <a:lnTo>
                  <a:pt x="1524947" y="4516513"/>
                </a:lnTo>
                <a:cubicBezTo>
                  <a:pt x="1526293" y="4520326"/>
                  <a:pt x="1526539" y="4522671"/>
                  <a:pt x="1525684" y="4523546"/>
                </a:cubicBezTo>
                <a:cubicBezTo>
                  <a:pt x="1524828" y="4524421"/>
                  <a:pt x="1524340" y="4525786"/>
                  <a:pt x="1524218" y="4527641"/>
                </a:cubicBezTo>
                <a:close/>
                <a:moveTo>
                  <a:pt x="2073401" y="4513748"/>
                </a:moveTo>
                <a:cubicBezTo>
                  <a:pt x="2072667" y="4512769"/>
                  <a:pt x="2072180" y="4514133"/>
                  <a:pt x="2071936" y="4517843"/>
                </a:cubicBezTo>
                <a:lnTo>
                  <a:pt x="2069735" y="4514905"/>
                </a:lnTo>
                <a:cubicBezTo>
                  <a:pt x="2071081" y="4518719"/>
                  <a:pt x="2072519" y="4521142"/>
                  <a:pt x="2074047" y="4522172"/>
                </a:cubicBezTo>
                <a:cubicBezTo>
                  <a:pt x="2075575" y="4523203"/>
                  <a:pt x="2076218" y="4525574"/>
                  <a:pt x="2075976" y="4529283"/>
                </a:cubicBezTo>
                <a:cubicBezTo>
                  <a:pt x="2077564" y="4529388"/>
                  <a:pt x="2077625" y="4528460"/>
                  <a:pt x="2076157" y="4526503"/>
                </a:cubicBezTo>
                <a:cubicBezTo>
                  <a:pt x="2074689" y="4524543"/>
                  <a:pt x="2074750" y="4523616"/>
                  <a:pt x="2076340" y="4523720"/>
                </a:cubicBezTo>
                <a:cubicBezTo>
                  <a:pt x="2075115" y="4518052"/>
                  <a:pt x="2074135" y="4514727"/>
                  <a:pt x="2073401" y="4513748"/>
                </a:cubicBezTo>
                <a:close/>
                <a:moveTo>
                  <a:pt x="1407291" y="4511317"/>
                </a:moveTo>
                <a:lnTo>
                  <a:pt x="1409779" y="4520144"/>
                </a:lnTo>
                <a:cubicBezTo>
                  <a:pt x="1411369" y="4520248"/>
                  <a:pt x="1411460" y="4518857"/>
                  <a:pt x="1410053" y="4515971"/>
                </a:cubicBezTo>
                <a:close/>
                <a:moveTo>
                  <a:pt x="1427531" y="4508188"/>
                </a:moveTo>
                <a:lnTo>
                  <a:pt x="1427816" y="4509801"/>
                </a:lnTo>
                <a:lnTo>
                  <a:pt x="1428248" y="4510686"/>
                </a:lnTo>
                <a:lnTo>
                  <a:pt x="1427653" y="4508383"/>
                </a:lnTo>
                <a:close/>
                <a:moveTo>
                  <a:pt x="1393987" y="4507224"/>
                </a:moveTo>
                <a:lnTo>
                  <a:pt x="1395839" y="4513643"/>
                </a:lnTo>
                <a:cubicBezTo>
                  <a:pt x="1395227" y="4510809"/>
                  <a:pt x="1394664" y="4508735"/>
                  <a:pt x="1394152" y="4507420"/>
                </a:cubicBezTo>
                <a:close/>
                <a:moveTo>
                  <a:pt x="1082211" y="4507067"/>
                </a:moveTo>
                <a:lnTo>
                  <a:pt x="1082397" y="4513365"/>
                </a:lnTo>
                <a:cubicBezTo>
                  <a:pt x="1082704" y="4514782"/>
                  <a:pt x="1083254" y="4515517"/>
                  <a:pt x="1084049" y="4515569"/>
                </a:cubicBezTo>
                <a:close/>
                <a:moveTo>
                  <a:pt x="1365013" y="4506036"/>
                </a:moveTo>
                <a:lnTo>
                  <a:pt x="1365210" y="4506048"/>
                </a:lnTo>
                <a:lnTo>
                  <a:pt x="1367412" y="4508987"/>
                </a:lnTo>
                <a:lnTo>
                  <a:pt x="1366440" y="4506129"/>
                </a:lnTo>
                <a:lnTo>
                  <a:pt x="1369781" y="4506347"/>
                </a:lnTo>
                <a:cubicBezTo>
                  <a:pt x="1371127" y="4510161"/>
                  <a:pt x="1371373" y="4512505"/>
                  <a:pt x="1370517" y="4513380"/>
                </a:cubicBezTo>
                <a:cubicBezTo>
                  <a:pt x="1369662" y="4514256"/>
                  <a:pt x="1369173" y="4515622"/>
                  <a:pt x="1369052" y="4517475"/>
                </a:cubicBezTo>
                <a:close/>
                <a:moveTo>
                  <a:pt x="1425178" y="4504389"/>
                </a:moveTo>
                <a:lnTo>
                  <a:pt x="1427531" y="4508188"/>
                </a:lnTo>
                <a:lnTo>
                  <a:pt x="1427380" y="4507328"/>
                </a:lnTo>
                <a:lnTo>
                  <a:pt x="1427653" y="4508383"/>
                </a:lnTo>
                <a:lnTo>
                  <a:pt x="1430591" y="4513126"/>
                </a:lnTo>
                <a:cubicBezTo>
                  <a:pt x="1432732" y="4516991"/>
                  <a:pt x="1433742" y="4519851"/>
                  <a:pt x="1433621" y="4521706"/>
                </a:cubicBezTo>
                <a:cubicBezTo>
                  <a:pt x="1432274" y="4517893"/>
                  <a:pt x="1430867" y="4515006"/>
                  <a:pt x="1429399" y="4513048"/>
                </a:cubicBezTo>
                <a:lnTo>
                  <a:pt x="1428248" y="4510686"/>
                </a:lnTo>
                <a:lnTo>
                  <a:pt x="1428574" y="4511946"/>
                </a:lnTo>
                <a:cubicBezTo>
                  <a:pt x="1429430" y="4514097"/>
                  <a:pt x="1430746" y="4516861"/>
                  <a:pt x="1432520" y="4520237"/>
                </a:cubicBezTo>
                <a:cubicBezTo>
                  <a:pt x="1436068" y="4526989"/>
                  <a:pt x="1437048" y="4530312"/>
                  <a:pt x="1435458" y="4530208"/>
                </a:cubicBezTo>
                <a:cubicBezTo>
                  <a:pt x="1432583" y="4525363"/>
                  <a:pt x="1430472" y="4521034"/>
                  <a:pt x="1429126" y="4517221"/>
                </a:cubicBezTo>
                <a:lnTo>
                  <a:pt x="1427816" y="4509801"/>
                </a:lnTo>
                <a:close/>
                <a:moveTo>
                  <a:pt x="1918236" y="4503584"/>
                </a:moveTo>
                <a:cubicBezTo>
                  <a:pt x="1917502" y="4502604"/>
                  <a:pt x="1917013" y="4503969"/>
                  <a:pt x="1916770" y="4507678"/>
                </a:cubicBezTo>
                <a:lnTo>
                  <a:pt x="1914568" y="4504740"/>
                </a:lnTo>
                <a:cubicBezTo>
                  <a:pt x="1915914" y="4508554"/>
                  <a:pt x="1917352" y="4510976"/>
                  <a:pt x="1918880" y="4512008"/>
                </a:cubicBezTo>
                <a:cubicBezTo>
                  <a:pt x="1920409" y="4513039"/>
                  <a:pt x="1921053" y="4515410"/>
                  <a:pt x="1920810" y="4519119"/>
                </a:cubicBezTo>
                <a:cubicBezTo>
                  <a:pt x="1922398" y="4519222"/>
                  <a:pt x="1922460" y="4518295"/>
                  <a:pt x="1920991" y="4516336"/>
                </a:cubicBezTo>
                <a:cubicBezTo>
                  <a:pt x="1919523" y="4514378"/>
                  <a:pt x="1919585" y="4513450"/>
                  <a:pt x="1921173" y="4513554"/>
                </a:cubicBezTo>
                <a:cubicBezTo>
                  <a:pt x="1919949" y="4507886"/>
                  <a:pt x="1918969" y="4504563"/>
                  <a:pt x="1918236" y="4503584"/>
                </a:cubicBezTo>
                <a:close/>
                <a:moveTo>
                  <a:pt x="1252125" y="4501153"/>
                </a:moveTo>
                <a:lnTo>
                  <a:pt x="1254613" y="4509979"/>
                </a:lnTo>
                <a:cubicBezTo>
                  <a:pt x="1256203" y="4510083"/>
                  <a:pt x="1256294" y="4508692"/>
                  <a:pt x="1254887" y="4505806"/>
                </a:cubicBezTo>
                <a:close/>
                <a:moveTo>
                  <a:pt x="2128389" y="4499190"/>
                </a:moveTo>
                <a:lnTo>
                  <a:pt x="2128027" y="4504717"/>
                </a:lnTo>
                <a:lnTo>
                  <a:pt x="2127341" y="4501566"/>
                </a:lnTo>
                <a:cubicBezTo>
                  <a:pt x="2127245" y="4499931"/>
                  <a:pt x="2127595" y="4499138"/>
                  <a:pt x="2128389" y="4499190"/>
                </a:cubicBezTo>
                <a:close/>
                <a:moveTo>
                  <a:pt x="1511736" y="4498884"/>
                </a:moveTo>
                <a:cubicBezTo>
                  <a:pt x="1513204" y="4500843"/>
                  <a:pt x="1513479" y="4502723"/>
                  <a:pt x="1512563" y="4504526"/>
                </a:cubicBezTo>
                <a:cubicBezTo>
                  <a:pt x="1512105" y="4505427"/>
                  <a:pt x="1511593" y="4505627"/>
                  <a:pt x="1511028" y="4505124"/>
                </a:cubicBezTo>
                <a:cubicBezTo>
                  <a:pt x="1510462" y="4504621"/>
                  <a:pt x="1509842" y="4503416"/>
                  <a:pt x="1509169" y="4501510"/>
                </a:cubicBezTo>
                <a:cubicBezTo>
                  <a:pt x="1510759" y="4501614"/>
                  <a:pt x="1511186" y="4501176"/>
                  <a:pt x="1510452" y="4500197"/>
                </a:cubicBezTo>
                <a:cubicBezTo>
                  <a:pt x="1509718" y="4499217"/>
                  <a:pt x="1510146" y="4498780"/>
                  <a:pt x="1511736" y="4498884"/>
                </a:cubicBezTo>
                <a:close/>
                <a:moveTo>
                  <a:pt x="1272365" y="4498023"/>
                </a:moveTo>
                <a:lnTo>
                  <a:pt x="1272650" y="4499635"/>
                </a:lnTo>
                <a:lnTo>
                  <a:pt x="1273082" y="4500522"/>
                </a:lnTo>
                <a:lnTo>
                  <a:pt x="1272487" y="4498218"/>
                </a:lnTo>
                <a:close/>
                <a:moveTo>
                  <a:pt x="1238821" y="4497058"/>
                </a:moveTo>
                <a:lnTo>
                  <a:pt x="1240673" y="4503478"/>
                </a:lnTo>
                <a:cubicBezTo>
                  <a:pt x="1240060" y="4500644"/>
                  <a:pt x="1239498" y="4498569"/>
                  <a:pt x="1238985" y="4497255"/>
                </a:cubicBezTo>
                <a:close/>
                <a:moveTo>
                  <a:pt x="1310739" y="4496893"/>
                </a:moveTo>
                <a:cubicBezTo>
                  <a:pt x="1312085" y="4500706"/>
                  <a:pt x="1313035" y="4504494"/>
                  <a:pt x="1313586" y="4508255"/>
                </a:cubicBezTo>
                <a:cubicBezTo>
                  <a:pt x="1314138" y="4512016"/>
                  <a:pt x="1315821" y="4516783"/>
                  <a:pt x="1318635" y="4522555"/>
                </a:cubicBezTo>
                <a:cubicBezTo>
                  <a:pt x="1316803" y="4526161"/>
                  <a:pt x="1316008" y="4526108"/>
                  <a:pt x="1316251" y="4522399"/>
                </a:cubicBezTo>
                <a:cubicBezTo>
                  <a:pt x="1316494" y="4518690"/>
                  <a:pt x="1315760" y="4517710"/>
                  <a:pt x="1314049" y="4519461"/>
                </a:cubicBezTo>
                <a:cubicBezTo>
                  <a:pt x="1316985" y="4523379"/>
                  <a:pt x="1316864" y="4525233"/>
                  <a:pt x="1313685" y="4525025"/>
                </a:cubicBezTo>
                <a:cubicBezTo>
                  <a:pt x="1310871" y="4519253"/>
                  <a:pt x="1309982" y="4514538"/>
                  <a:pt x="1311020" y="4510881"/>
                </a:cubicBezTo>
                <a:cubicBezTo>
                  <a:pt x="1312058" y="4507224"/>
                  <a:pt x="1311964" y="4502561"/>
                  <a:pt x="1310739" y="4496893"/>
                </a:cubicBezTo>
                <a:close/>
                <a:moveTo>
                  <a:pt x="1209847" y="4495870"/>
                </a:moveTo>
                <a:lnTo>
                  <a:pt x="1210044" y="4495883"/>
                </a:lnTo>
                <a:lnTo>
                  <a:pt x="1212246" y="4498822"/>
                </a:lnTo>
                <a:lnTo>
                  <a:pt x="1211274" y="4495964"/>
                </a:lnTo>
                <a:lnTo>
                  <a:pt x="1214615" y="4496183"/>
                </a:lnTo>
                <a:cubicBezTo>
                  <a:pt x="1215961" y="4499996"/>
                  <a:pt x="1216207" y="4502341"/>
                  <a:pt x="1215351" y="4503216"/>
                </a:cubicBezTo>
                <a:cubicBezTo>
                  <a:pt x="1214496" y="4504091"/>
                  <a:pt x="1214007" y="4505456"/>
                  <a:pt x="1213886" y="4507311"/>
                </a:cubicBezTo>
                <a:close/>
                <a:moveTo>
                  <a:pt x="1270012" y="4494224"/>
                </a:moveTo>
                <a:lnTo>
                  <a:pt x="1272365" y="4498023"/>
                </a:lnTo>
                <a:lnTo>
                  <a:pt x="1272213" y="4497162"/>
                </a:lnTo>
                <a:lnTo>
                  <a:pt x="1272487" y="4498218"/>
                </a:lnTo>
                <a:lnTo>
                  <a:pt x="1275425" y="4502960"/>
                </a:lnTo>
                <a:cubicBezTo>
                  <a:pt x="1277566" y="4506826"/>
                  <a:pt x="1278576" y="4509686"/>
                  <a:pt x="1278455" y="4511541"/>
                </a:cubicBezTo>
                <a:cubicBezTo>
                  <a:pt x="1277108" y="4507727"/>
                  <a:pt x="1275701" y="4504841"/>
                  <a:pt x="1274233" y="4502882"/>
                </a:cubicBezTo>
                <a:lnTo>
                  <a:pt x="1273082" y="4500522"/>
                </a:lnTo>
                <a:lnTo>
                  <a:pt x="1273407" y="4501781"/>
                </a:lnTo>
                <a:cubicBezTo>
                  <a:pt x="1274264" y="4503932"/>
                  <a:pt x="1275580" y="4506696"/>
                  <a:pt x="1277354" y="4510071"/>
                </a:cubicBezTo>
                <a:cubicBezTo>
                  <a:pt x="1280902" y="4516824"/>
                  <a:pt x="1281881" y="4520147"/>
                  <a:pt x="1280292" y="4520044"/>
                </a:cubicBezTo>
                <a:cubicBezTo>
                  <a:pt x="1277417" y="4515198"/>
                  <a:pt x="1275306" y="4510869"/>
                  <a:pt x="1273960" y="4507056"/>
                </a:cubicBezTo>
                <a:lnTo>
                  <a:pt x="1272650" y="4499635"/>
                </a:lnTo>
                <a:close/>
                <a:moveTo>
                  <a:pt x="2231856" y="4491999"/>
                </a:moveTo>
                <a:cubicBezTo>
                  <a:pt x="2228677" y="4491791"/>
                  <a:pt x="2228494" y="4494572"/>
                  <a:pt x="2231309" y="4500345"/>
                </a:cubicBezTo>
                <a:cubicBezTo>
                  <a:pt x="2229719" y="4500241"/>
                  <a:pt x="2228221" y="4498745"/>
                  <a:pt x="2226814" y="4495859"/>
                </a:cubicBezTo>
                <a:cubicBezTo>
                  <a:pt x="2225406" y="4492973"/>
                  <a:pt x="2223787" y="4493333"/>
                  <a:pt x="2221954" y="4496939"/>
                </a:cubicBezTo>
                <a:cubicBezTo>
                  <a:pt x="2224802" y="4508301"/>
                  <a:pt x="2227527" y="4514679"/>
                  <a:pt x="2230130" y="4516071"/>
                </a:cubicBezTo>
                <a:cubicBezTo>
                  <a:pt x="2230997" y="4516535"/>
                  <a:pt x="2231850" y="4516446"/>
                  <a:pt x="2232690" y="4515802"/>
                </a:cubicBezTo>
                <a:cubicBezTo>
                  <a:pt x="2236051" y="4513229"/>
                  <a:pt x="2235773" y="4505294"/>
                  <a:pt x="2231856" y="4491999"/>
                </a:cubicBezTo>
                <a:close/>
                <a:moveTo>
                  <a:pt x="1096959" y="4490987"/>
                </a:moveTo>
                <a:lnTo>
                  <a:pt x="1099447" y="4499814"/>
                </a:lnTo>
                <a:cubicBezTo>
                  <a:pt x="1101036" y="4499918"/>
                  <a:pt x="1101128" y="4498527"/>
                  <a:pt x="1099720" y="4495641"/>
                </a:cubicBezTo>
                <a:close/>
                <a:moveTo>
                  <a:pt x="1973223" y="4489027"/>
                </a:moveTo>
                <a:lnTo>
                  <a:pt x="1972861" y="4494552"/>
                </a:lnTo>
                <a:lnTo>
                  <a:pt x="1972174" y="4491401"/>
                </a:lnTo>
                <a:cubicBezTo>
                  <a:pt x="1972079" y="4489766"/>
                  <a:pt x="1972429" y="4488975"/>
                  <a:pt x="1973223" y="4489027"/>
                </a:cubicBezTo>
                <a:close/>
                <a:moveTo>
                  <a:pt x="1369971" y="4488200"/>
                </a:moveTo>
                <a:cubicBezTo>
                  <a:pt x="1369603" y="4487711"/>
                  <a:pt x="1369864" y="4488310"/>
                  <a:pt x="1370751" y="4489998"/>
                </a:cubicBezTo>
                <a:lnTo>
                  <a:pt x="1373205" y="4494498"/>
                </a:lnTo>
                <a:lnTo>
                  <a:pt x="1373108" y="4493972"/>
                </a:lnTo>
                <a:lnTo>
                  <a:pt x="1371852" y="4491467"/>
                </a:lnTo>
                <a:cubicBezTo>
                  <a:pt x="1370965" y="4489779"/>
                  <a:pt x="1370338" y="4488690"/>
                  <a:pt x="1369971" y="4488200"/>
                </a:cubicBezTo>
                <a:close/>
                <a:moveTo>
                  <a:pt x="1117199" y="4487858"/>
                </a:moveTo>
                <a:lnTo>
                  <a:pt x="1117484" y="4489471"/>
                </a:lnTo>
                <a:lnTo>
                  <a:pt x="1117916" y="4490356"/>
                </a:lnTo>
                <a:lnTo>
                  <a:pt x="1117321" y="4488053"/>
                </a:lnTo>
                <a:close/>
                <a:moveTo>
                  <a:pt x="1083655" y="4486894"/>
                </a:moveTo>
                <a:lnTo>
                  <a:pt x="1085507" y="4493313"/>
                </a:lnTo>
                <a:cubicBezTo>
                  <a:pt x="1084894" y="4490479"/>
                  <a:pt x="1084332" y="4488404"/>
                  <a:pt x="1083819" y="4487090"/>
                </a:cubicBezTo>
                <a:close/>
                <a:moveTo>
                  <a:pt x="1155573" y="4486727"/>
                </a:moveTo>
                <a:cubicBezTo>
                  <a:pt x="1156919" y="4490541"/>
                  <a:pt x="1157868" y="4494329"/>
                  <a:pt x="1158420" y="4498089"/>
                </a:cubicBezTo>
                <a:cubicBezTo>
                  <a:pt x="1158972" y="4501852"/>
                  <a:pt x="1160655" y="4506618"/>
                  <a:pt x="1163469" y="4512390"/>
                </a:cubicBezTo>
                <a:cubicBezTo>
                  <a:pt x="1161637" y="4515995"/>
                  <a:pt x="1160842" y="4515943"/>
                  <a:pt x="1161085" y="4512234"/>
                </a:cubicBezTo>
                <a:cubicBezTo>
                  <a:pt x="1161328" y="4508524"/>
                  <a:pt x="1160594" y="4507546"/>
                  <a:pt x="1158883" y="4509296"/>
                </a:cubicBezTo>
                <a:cubicBezTo>
                  <a:pt x="1161819" y="4513213"/>
                  <a:pt x="1161698" y="4515068"/>
                  <a:pt x="1158519" y="4514860"/>
                </a:cubicBezTo>
                <a:cubicBezTo>
                  <a:pt x="1155704" y="4509087"/>
                  <a:pt x="1154816" y="4504373"/>
                  <a:pt x="1155854" y="4500715"/>
                </a:cubicBezTo>
                <a:cubicBezTo>
                  <a:pt x="1156891" y="4497058"/>
                  <a:pt x="1156798" y="4492395"/>
                  <a:pt x="1155573" y="4486727"/>
                </a:cubicBezTo>
                <a:close/>
                <a:moveTo>
                  <a:pt x="1522183" y="4485599"/>
                </a:moveTo>
                <a:cubicBezTo>
                  <a:pt x="1523530" y="4489412"/>
                  <a:pt x="1523927" y="4489438"/>
                  <a:pt x="1523375" y="4485677"/>
                </a:cubicBezTo>
                <a:cubicBezTo>
                  <a:pt x="1522824" y="4481915"/>
                  <a:pt x="1524016" y="4481994"/>
                  <a:pt x="1526952" y="4485911"/>
                </a:cubicBezTo>
                <a:cubicBezTo>
                  <a:pt x="1527934" y="4495289"/>
                  <a:pt x="1529313" y="4504692"/>
                  <a:pt x="1531090" y="4514121"/>
                </a:cubicBezTo>
                <a:cubicBezTo>
                  <a:pt x="1532866" y="4523551"/>
                  <a:pt x="1532838" y="4530068"/>
                  <a:pt x="1531006" y="4533673"/>
                </a:cubicBezTo>
                <a:cubicBezTo>
                  <a:pt x="1529903" y="4526151"/>
                  <a:pt x="1529075" y="4520509"/>
                  <a:pt x="1528523" y="4516747"/>
                </a:cubicBezTo>
                <a:cubicBezTo>
                  <a:pt x="1527971" y="4512986"/>
                  <a:pt x="1526349" y="4507292"/>
                  <a:pt x="1523656" y="4499665"/>
                </a:cubicBezTo>
                <a:cubicBezTo>
                  <a:pt x="1522067" y="4499561"/>
                  <a:pt x="1521945" y="4501415"/>
                  <a:pt x="1523292" y="4505229"/>
                </a:cubicBezTo>
                <a:cubicBezTo>
                  <a:pt x="1524638" y="4509042"/>
                  <a:pt x="1524456" y="4511824"/>
                  <a:pt x="1522745" y="4513575"/>
                </a:cubicBezTo>
                <a:cubicBezTo>
                  <a:pt x="1518584" y="4503989"/>
                  <a:pt x="1518093" y="4499300"/>
                  <a:pt x="1521272" y="4499509"/>
                </a:cubicBezTo>
                <a:cubicBezTo>
                  <a:pt x="1524451" y="4499717"/>
                  <a:pt x="1524755" y="4495080"/>
                  <a:pt x="1522183" y="4485599"/>
                </a:cubicBezTo>
                <a:close/>
                <a:moveTo>
                  <a:pt x="1114845" y="4484059"/>
                </a:moveTo>
                <a:lnTo>
                  <a:pt x="1117199" y="4487858"/>
                </a:lnTo>
                <a:lnTo>
                  <a:pt x="1117047" y="4486997"/>
                </a:lnTo>
                <a:lnTo>
                  <a:pt x="1117321" y="4488053"/>
                </a:lnTo>
                <a:lnTo>
                  <a:pt x="1120259" y="4492796"/>
                </a:lnTo>
                <a:cubicBezTo>
                  <a:pt x="1122400" y="4496661"/>
                  <a:pt x="1123410" y="4499521"/>
                  <a:pt x="1123289" y="4501376"/>
                </a:cubicBezTo>
                <a:cubicBezTo>
                  <a:pt x="1121942" y="4497562"/>
                  <a:pt x="1120535" y="4494676"/>
                  <a:pt x="1119067" y="4492718"/>
                </a:cubicBezTo>
                <a:lnTo>
                  <a:pt x="1117916" y="4490356"/>
                </a:lnTo>
                <a:lnTo>
                  <a:pt x="1118241" y="4491616"/>
                </a:lnTo>
                <a:cubicBezTo>
                  <a:pt x="1119098" y="4493767"/>
                  <a:pt x="1120413" y="4496531"/>
                  <a:pt x="1122188" y="4499907"/>
                </a:cubicBezTo>
                <a:cubicBezTo>
                  <a:pt x="1125736" y="4506658"/>
                  <a:pt x="1126715" y="4509982"/>
                  <a:pt x="1125126" y="4509878"/>
                </a:cubicBezTo>
                <a:cubicBezTo>
                  <a:pt x="1122251" y="4505033"/>
                  <a:pt x="1120140" y="4500704"/>
                  <a:pt x="1118794" y="4496891"/>
                </a:cubicBezTo>
                <a:lnTo>
                  <a:pt x="1117484" y="4489471"/>
                </a:lnTo>
                <a:close/>
                <a:moveTo>
                  <a:pt x="1399036" y="4483119"/>
                </a:moveTo>
                <a:cubicBezTo>
                  <a:pt x="1402280" y="4494508"/>
                  <a:pt x="1404515" y="4503036"/>
                  <a:pt x="1405740" y="4508704"/>
                </a:cubicBezTo>
                <a:lnTo>
                  <a:pt x="1407291" y="4511317"/>
                </a:lnTo>
                <a:lnTo>
                  <a:pt x="1405165" y="4503777"/>
                </a:lnTo>
                <a:cubicBezTo>
                  <a:pt x="1403374" y="4497606"/>
                  <a:pt x="1401331" y="4490720"/>
                  <a:pt x="1399036" y="4483119"/>
                </a:cubicBezTo>
                <a:close/>
                <a:moveTo>
                  <a:pt x="2076689" y="4481833"/>
                </a:moveTo>
                <a:cubicBezTo>
                  <a:pt x="2073510" y="4481626"/>
                  <a:pt x="2073328" y="4484409"/>
                  <a:pt x="2076142" y="4490179"/>
                </a:cubicBezTo>
                <a:cubicBezTo>
                  <a:pt x="2074554" y="4490076"/>
                  <a:pt x="2073055" y="4488581"/>
                  <a:pt x="2071647" y="4485695"/>
                </a:cubicBezTo>
                <a:cubicBezTo>
                  <a:pt x="2070240" y="4482808"/>
                  <a:pt x="2068621" y="4483167"/>
                  <a:pt x="2066788" y="4486772"/>
                </a:cubicBezTo>
                <a:cubicBezTo>
                  <a:pt x="2069635" y="4498134"/>
                  <a:pt x="2072361" y="4504512"/>
                  <a:pt x="2074963" y="4505906"/>
                </a:cubicBezTo>
                <a:cubicBezTo>
                  <a:pt x="2075830" y="4506370"/>
                  <a:pt x="2076684" y="4506279"/>
                  <a:pt x="2077524" y="4505637"/>
                </a:cubicBezTo>
                <a:cubicBezTo>
                  <a:pt x="2080885" y="4503062"/>
                  <a:pt x="2080607" y="4495129"/>
                  <a:pt x="2076689" y="4481833"/>
                </a:cubicBezTo>
                <a:close/>
                <a:moveTo>
                  <a:pt x="1375757" y="4480849"/>
                </a:moveTo>
                <a:lnTo>
                  <a:pt x="1376059" y="4481414"/>
                </a:lnTo>
                <a:lnTo>
                  <a:pt x="1376386" y="4481636"/>
                </a:lnTo>
                <a:cubicBezTo>
                  <a:pt x="1379322" y="4485553"/>
                  <a:pt x="1381097" y="4488929"/>
                  <a:pt x="1381709" y="4491763"/>
                </a:cubicBezTo>
                <a:cubicBezTo>
                  <a:pt x="1382321" y="4494597"/>
                  <a:pt x="1384096" y="4497973"/>
                  <a:pt x="1387031" y="4501891"/>
                </a:cubicBezTo>
                <a:lnTo>
                  <a:pt x="1376059" y="4481414"/>
                </a:lnTo>
                <a:lnTo>
                  <a:pt x="1375800" y="4481239"/>
                </a:lnTo>
                <a:close/>
                <a:moveTo>
                  <a:pt x="1367585" y="4478970"/>
                </a:moveTo>
                <a:lnTo>
                  <a:pt x="1372723" y="4491873"/>
                </a:lnTo>
                <a:lnTo>
                  <a:pt x="1373108" y="4493972"/>
                </a:lnTo>
                <a:lnTo>
                  <a:pt x="1375017" y="4497778"/>
                </a:lnTo>
                <a:lnTo>
                  <a:pt x="1375027" y="4497838"/>
                </a:lnTo>
                <a:lnTo>
                  <a:pt x="1373205" y="4494498"/>
                </a:lnTo>
                <a:lnTo>
                  <a:pt x="1374378" y="4500887"/>
                </a:lnTo>
                <a:cubicBezTo>
                  <a:pt x="1374684" y="4503817"/>
                  <a:pt x="1374746" y="4506674"/>
                  <a:pt x="1374564" y="4509456"/>
                </a:cubicBezTo>
                <a:lnTo>
                  <a:pt x="1375900" y="4509543"/>
                </a:lnTo>
                <a:lnTo>
                  <a:pt x="1375840" y="4523508"/>
                </a:lnTo>
                <a:cubicBezTo>
                  <a:pt x="1374736" y="4515986"/>
                  <a:pt x="1373909" y="4510343"/>
                  <a:pt x="1373357" y="4506583"/>
                </a:cubicBezTo>
                <a:cubicBezTo>
                  <a:pt x="1372805" y="4502821"/>
                  <a:pt x="1371183" y="4497126"/>
                  <a:pt x="1368490" y="4489499"/>
                </a:cubicBezTo>
                <a:cubicBezTo>
                  <a:pt x="1366901" y="4489396"/>
                  <a:pt x="1366779" y="4491251"/>
                  <a:pt x="1368126" y="4495063"/>
                </a:cubicBezTo>
                <a:cubicBezTo>
                  <a:pt x="1369472" y="4498877"/>
                  <a:pt x="1369290" y="4501659"/>
                  <a:pt x="1367579" y="4503409"/>
                </a:cubicBezTo>
                <a:cubicBezTo>
                  <a:pt x="1363418" y="4493825"/>
                  <a:pt x="1362927" y="4489135"/>
                  <a:pt x="1366106" y="4489344"/>
                </a:cubicBezTo>
                <a:cubicBezTo>
                  <a:pt x="1367695" y="4489448"/>
                  <a:pt x="1368566" y="4488340"/>
                  <a:pt x="1368718" y="4486022"/>
                </a:cubicBezTo>
                <a:close/>
                <a:moveTo>
                  <a:pt x="1818057" y="4478860"/>
                </a:moveTo>
                <a:lnTo>
                  <a:pt x="1817695" y="4484387"/>
                </a:lnTo>
                <a:lnTo>
                  <a:pt x="1817008" y="4481237"/>
                </a:lnTo>
                <a:cubicBezTo>
                  <a:pt x="1816913" y="4479600"/>
                  <a:pt x="1817262" y="4478808"/>
                  <a:pt x="1818057" y="4478860"/>
                </a:cubicBezTo>
                <a:close/>
                <a:moveTo>
                  <a:pt x="1214804" y="4478035"/>
                </a:moveTo>
                <a:cubicBezTo>
                  <a:pt x="1214437" y="4477545"/>
                  <a:pt x="1214697" y="4478144"/>
                  <a:pt x="1215585" y="4479832"/>
                </a:cubicBezTo>
                <a:lnTo>
                  <a:pt x="1218038" y="4484332"/>
                </a:lnTo>
                <a:lnTo>
                  <a:pt x="1217942" y="4483807"/>
                </a:lnTo>
                <a:lnTo>
                  <a:pt x="1216686" y="4481301"/>
                </a:lnTo>
                <a:cubicBezTo>
                  <a:pt x="1215798" y="4479613"/>
                  <a:pt x="1215171" y="4478524"/>
                  <a:pt x="1214804" y="4478035"/>
                </a:cubicBezTo>
                <a:close/>
                <a:moveTo>
                  <a:pt x="1000407" y="4476563"/>
                </a:moveTo>
                <a:cubicBezTo>
                  <a:pt x="1001753" y="4480376"/>
                  <a:pt x="1002702" y="4484163"/>
                  <a:pt x="1003254" y="4487925"/>
                </a:cubicBezTo>
                <a:cubicBezTo>
                  <a:pt x="1003806" y="4491686"/>
                  <a:pt x="1005489" y="4496453"/>
                  <a:pt x="1008303" y="4502225"/>
                </a:cubicBezTo>
                <a:cubicBezTo>
                  <a:pt x="1006471" y="4505830"/>
                  <a:pt x="1005676" y="4505778"/>
                  <a:pt x="1005919" y="4502069"/>
                </a:cubicBezTo>
                <a:cubicBezTo>
                  <a:pt x="1006162" y="4498360"/>
                  <a:pt x="1005428" y="4497380"/>
                  <a:pt x="1003717" y="4499131"/>
                </a:cubicBezTo>
                <a:cubicBezTo>
                  <a:pt x="1006653" y="4503048"/>
                  <a:pt x="1006531" y="4504903"/>
                  <a:pt x="1003353" y="4504695"/>
                </a:cubicBezTo>
                <a:cubicBezTo>
                  <a:pt x="1000538" y="4498923"/>
                  <a:pt x="999650" y="4494208"/>
                  <a:pt x="1000688" y="4490551"/>
                </a:cubicBezTo>
                <a:cubicBezTo>
                  <a:pt x="1001725" y="4486893"/>
                  <a:pt x="1001632" y="4482231"/>
                  <a:pt x="1000407" y="4476563"/>
                </a:cubicBezTo>
                <a:close/>
                <a:moveTo>
                  <a:pt x="1531072" y="4475720"/>
                </a:moveTo>
                <a:lnTo>
                  <a:pt x="1530754" y="4478128"/>
                </a:lnTo>
                <a:cubicBezTo>
                  <a:pt x="1530846" y="4479763"/>
                  <a:pt x="1531229" y="4481535"/>
                  <a:pt x="1531902" y="4483441"/>
                </a:cubicBezTo>
                <a:close/>
                <a:moveTo>
                  <a:pt x="1367214" y="4475446"/>
                </a:moveTo>
                <a:lnTo>
                  <a:pt x="1368109" y="4475505"/>
                </a:lnTo>
                <a:lnTo>
                  <a:pt x="1369416" y="4478385"/>
                </a:lnTo>
                <a:cubicBezTo>
                  <a:pt x="1367827" y="4478281"/>
                  <a:pt x="1367093" y="4477302"/>
                  <a:pt x="1367214" y="4475447"/>
                </a:cubicBezTo>
                <a:close/>
                <a:moveTo>
                  <a:pt x="1243870" y="4472955"/>
                </a:moveTo>
                <a:cubicBezTo>
                  <a:pt x="1247114" y="4484342"/>
                  <a:pt x="1249349" y="4492870"/>
                  <a:pt x="1250574" y="4498539"/>
                </a:cubicBezTo>
                <a:lnTo>
                  <a:pt x="1252125" y="4501153"/>
                </a:lnTo>
                <a:lnTo>
                  <a:pt x="1249999" y="4493611"/>
                </a:lnTo>
                <a:cubicBezTo>
                  <a:pt x="1248208" y="4487441"/>
                  <a:pt x="1246165" y="4480556"/>
                  <a:pt x="1243870" y="4472955"/>
                </a:cubicBezTo>
                <a:close/>
                <a:moveTo>
                  <a:pt x="1921523" y="4471669"/>
                </a:moveTo>
                <a:cubicBezTo>
                  <a:pt x="1918345" y="4471460"/>
                  <a:pt x="1918162" y="4474243"/>
                  <a:pt x="1920977" y="4480015"/>
                </a:cubicBezTo>
                <a:cubicBezTo>
                  <a:pt x="1919387" y="4479910"/>
                  <a:pt x="1917889" y="4478416"/>
                  <a:pt x="1916482" y="4475530"/>
                </a:cubicBezTo>
                <a:cubicBezTo>
                  <a:pt x="1915075" y="4472643"/>
                  <a:pt x="1913454" y="4473002"/>
                  <a:pt x="1911622" y="4476608"/>
                </a:cubicBezTo>
                <a:cubicBezTo>
                  <a:pt x="1914469" y="4487970"/>
                  <a:pt x="1917194" y="4494348"/>
                  <a:pt x="1919797" y="4495740"/>
                </a:cubicBezTo>
                <a:cubicBezTo>
                  <a:pt x="1920664" y="4496206"/>
                  <a:pt x="1921518" y="4496115"/>
                  <a:pt x="1922358" y="4495471"/>
                </a:cubicBezTo>
                <a:cubicBezTo>
                  <a:pt x="1925719" y="4492898"/>
                  <a:pt x="1925441" y="4484963"/>
                  <a:pt x="1921523" y="4471669"/>
                </a:cubicBezTo>
                <a:close/>
                <a:moveTo>
                  <a:pt x="1220591" y="4470685"/>
                </a:moveTo>
                <a:lnTo>
                  <a:pt x="1220893" y="4471249"/>
                </a:lnTo>
                <a:lnTo>
                  <a:pt x="1221220" y="4471470"/>
                </a:lnTo>
                <a:cubicBezTo>
                  <a:pt x="1224156" y="4475388"/>
                  <a:pt x="1225930" y="4478764"/>
                  <a:pt x="1226543" y="4481598"/>
                </a:cubicBezTo>
                <a:cubicBezTo>
                  <a:pt x="1227155" y="4484432"/>
                  <a:pt x="1228929" y="4487808"/>
                  <a:pt x="1231865" y="4491726"/>
                </a:cubicBezTo>
                <a:lnTo>
                  <a:pt x="1220893" y="4471249"/>
                </a:lnTo>
                <a:lnTo>
                  <a:pt x="1220633" y="4471074"/>
                </a:lnTo>
                <a:close/>
                <a:moveTo>
                  <a:pt x="1212419" y="4468805"/>
                </a:moveTo>
                <a:lnTo>
                  <a:pt x="1217557" y="4481708"/>
                </a:lnTo>
                <a:lnTo>
                  <a:pt x="1217942" y="4483807"/>
                </a:lnTo>
                <a:lnTo>
                  <a:pt x="1219851" y="4487612"/>
                </a:lnTo>
                <a:lnTo>
                  <a:pt x="1219860" y="4487673"/>
                </a:lnTo>
                <a:lnTo>
                  <a:pt x="1218038" y="4484332"/>
                </a:lnTo>
                <a:lnTo>
                  <a:pt x="1219211" y="4490721"/>
                </a:lnTo>
                <a:cubicBezTo>
                  <a:pt x="1219518" y="4493652"/>
                  <a:pt x="1219580" y="4496508"/>
                  <a:pt x="1219398" y="4499290"/>
                </a:cubicBezTo>
                <a:lnTo>
                  <a:pt x="1220733" y="4499378"/>
                </a:lnTo>
                <a:lnTo>
                  <a:pt x="1220674" y="4513343"/>
                </a:lnTo>
                <a:cubicBezTo>
                  <a:pt x="1219570" y="4505821"/>
                  <a:pt x="1218743" y="4500178"/>
                  <a:pt x="1218191" y="4496417"/>
                </a:cubicBezTo>
                <a:cubicBezTo>
                  <a:pt x="1217639" y="4492656"/>
                  <a:pt x="1216017" y="4486962"/>
                  <a:pt x="1213324" y="4479335"/>
                </a:cubicBezTo>
                <a:cubicBezTo>
                  <a:pt x="1211735" y="4479231"/>
                  <a:pt x="1211613" y="4481085"/>
                  <a:pt x="1212960" y="4484899"/>
                </a:cubicBezTo>
                <a:cubicBezTo>
                  <a:pt x="1214306" y="4488712"/>
                  <a:pt x="1214124" y="4491494"/>
                  <a:pt x="1212413" y="4493245"/>
                </a:cubicBezTo>
                <a:cubicBezTo>
                  <a:pt x="1208252" y="4483659"/>
                  <a:pt x="1207761" y="4478970"/>
                  <a:pt x="1210940" y="4479179"/>
                </a:cubicBezTo>
                <a:cubicBezTo>
                  <a:pt x="1212529" y="4479283"/>
                  <a:pt x="1213400" y="4478176"/>
                  <a:pt x="1213552" y="4475857"/>
                </a:cubicBezTo>
                <a:close/>
                <a:moveTo>
                  <a:pt x="1530318" y="4468712"/>
                </a:moveTo>
                <a:lnTo>
                  <a:pt x="1531072" y="4475720"/>
                </a:lnTo>
                <a:lnTo>
                  <a:pt x="1531348" y="4473626"/>
                </a:lnTo>
                <a:cubicBezTo>
                  <a:pt x="1531836" y="4472261"/>
                  <a:pt x="1531821" y="4470980"/>
                  <a:pt x="1531300" y="4469782"/>
                </a:cubicBezTo>
                <a:close/>
                <a:moveTo>
                  <a:pt x="1059638" y="4467870"/>
                </a:moveTo>
                <a:cubicBezTo>
                  <a:pt x="1059271" y="4467380"/>
                  <a:pt x="1059531" y="4467980"/>
                  <a:pt x="1060418" y="4469667"/>
                </a:cubicBezTo>
                <a:lnTo>
                  <a:pt x="1062872" y="4474168"/>
                </a:lnTo>
                <a:lnTo>
                  <a:pt x="1062775" y="4473641"/>
                </a:lnTo>
                <a:lnTo>
                  <a:pt x="1061519" y="4471137"/>
                </a:lnTo>
                <a:cubicBezTo>
                  <a:pt x="1060632" y="4469449"/>
                  <a:pt x="1060005" y="4468360"/>
                  <a:pt x="1059638" y="4467870"/>
                </a:cubicBezTo>
                <a:close/>
                <a:moveTo>
                  <a:pt x="1494667" y="4467033"/>
                </a:moveTo>
                <a:cubicBezTo>
                  <a:pt x="1496135" y="4468991"/>
                  <a:pt x="1496930" y="4469044"/>
                  <a:pt x="1497051" y="4467189"/>
                </a:cubicBezTo>
                <a:cubicBezTo>
                  <a:pt x="1496930" y="4469044"/>
                  <a:pt x="1497236" y="4470461"/>
                  <a:pt x="1497970" y="4471440"/>
                </a:cubicBezTo>
                <a:cubicBezTo>
                  <a:pt x="1498704" y="4472419"/>
                  <a:pt x="1499010" y="4473836"/>
                  <a:pt x="1498889" y="4475691"/>
                </a:cubicBezTo>
                <a:cubicBezTo>
                  <a:pt x="1498767" y="4477546"/>
                  <a:pt x="1499501" y="4478525"/>
                  <a:pt x="1501091" y="4478629"/>
                </a:cubicBezTo>
                <a:lnTo>
                  <a:pt x="1500908" y="4481411"/>
                </a:lnTo>
                <a:cubicBezTo>
                  <a:pt x="1500908" y="4481411"/>
                  <a:pt x="1501582" y="4483318"/>
                  <a:pt x="1502928" y="4487131"/>
                </a:cubicBezTo>
                <a:cubicBezTo>
                  <a:pt x="1500114" y="4481359"/>
                  <a:pt x="1499349" y="4480843"/>
                  <a:pt x="1500635" y="4485584"/>
                </a:cubicBezTo>
                <a:cubicBezTo>
                  <a:pt x="1501921" y="4490325"/>
                  <a:pt x="1504031" y="4494654"/>
                  <a:pt x="1506967" y="4498572"/>
                </a:cubicBezTo>
                <a:cubicBezTo>
                  <a:pt x="1503545" y="4502073"/>
                  <a:pt x="1501774" y="4504751"/>
                  <a:pt x="1501652" y="4506605"/>
                </a:cubicBezTo>
                <a:cubicBezTo>
                  <a:pt x="1495042" y="4485683"/>
                  <a:pt x="1492713" y="4472493"/>
                  <a:pt x="1494667" y="4467033"/>
                </a:cubicBezTo>
                <a:close/>
                <a:moveTo>
                  <a:pt x="1414996" y="4466436"/>
                </a:moveTo>
                <a:lnTo>
                  <a:pt x="1415076" y="4466708"/>
                </a:lnTo>
                <a:lnTo>
                  <a:pt x="1414790" y="4469283"/>
                </a:lnTo>
                <a:lnTo>
                  <a:pt x="1414411" y="4467712"/>
                </a:lnTo>
                <a:close/>
                <a:moveTo>
                  <a:pt x="1212048" y="4465282"/>
                </a:moveTo>
                <a:lnTo>
                  <a:pt x="1212942" y="4465340"/>
                </a:lnTo>
                <a:lnTo>
                  <a:pt x="1214250" y="4468221"/>
                </a:lnTo>
                <a:cubicBezTo>
                  <a:pt x="1212661" y="4468116"/>
                  <a:pt x="1211927" y="4467137"/>
                  <a:pt x="1212048" y="4465282"/>
                </a:cubicBezTo>
                <a:close/>
                <a:moveTo>
                  <a:pt x="1088704" y="4462789"/>
                </a:moveTo>
                <a:cubicBezTo>
                  <a:pt x="1091948" y="4474178"/>
                  <a:pt x="1094183" y="4482706"/>
                  <a:pt x="1095408" y="4488374"/>
                </a:cubicBezTo>
                <a:lnTo>
                  <a:pt x="1096959" y="4490987"/>
                </a:lnTo>
                <a:lnTo>
                  <a:pt x="1094833" y="4483447"/>
                </a:lnTo>
                <a:cubicBezTo>
                  <a:pt x="1093042" y="4477276"/>
                  <a:pt x="1090999" y="4470390"/>
                  <a:pt x="1088704" y="4462789"/>
                </a:cubicBezTo>
                <a:close/>
                <a:moveTo>
                  <a:pt x="1418557" y="4459253"/>
                </a:moveTo>
                <a:cubicBezTo>
                  <a:pt x="1421128" y="4468734"/>
                  <a:pt x="1423592" y="4476812"/>
                  <a:pt x="1425948" y="4483485"/>
                </a:cubicBezTo>
                <a:lnTo>
                  <a:pt x="1431795" y="4497186"/>
                </a:lnTo>
                <a:lnTo>
                  <a:pt x="1432099" y="4499255"/>
                </a:lnTo>
                <a:cubicBezTo>
                  <a:pt x="1432374" y="4501136"/>
                  <a:pt x="1432512" y="4502076"/>
                  <a:pt x="1432512" y="4502076"/>
                </a:cubicBezTo>
                <a:cubicBezTo>
                  <a:pt x="1429334" y="4501868"/>
                  <a:pt x="1427192" y="4498002"/>
                  <a:pt x="1426089" y="4490479"/>
                </a:cubicBezTo>
                <a:cubicBezTo>
                  <a:pt x="1427435" y="4494293"/>
                  <a:pt x="1427344" y="4495684"/>
                  <a:pt x="1425816" y="4494652"/>
                </a:cubicBezTo>
                <a:cubicBezTo>
                  <a:pt x="1424287" y="4493621"/>
                  <a:pt x="1423583" y="4492178"/>
                  <a:pt x="1423705" y="4490323"/>
                </a:cubicBezTo>
                <a:cubicBezTo>
                  <a:pt x="1423948" y="4486614"/>
                  <a:pt x="1423335" y="4483780"/>
                  <a:pt x="1421867" y="4481821"/>
                </a:cubicBezTo>
                <a:cubicBezTo>
                  <a:pt x="1421503" y="4487385"/>
                  <a:pt x="1420526" y="4490115"/>
                  <a:pt x="1418937" y="4490011"/>
                </a:cubicBezTo>
                <a:cubicBezTo>
                  <a:pt x="1419179" y="4486302"/>
                  <a:pt x="1418964" y="4483494"/>
                  <a:pt x="1418291" y="4481587"/>
                </a:cubicBezTo>
                <a:cubicBezTo>
                  <a:pt x="1417618" y="4479680"/>
                  <a:pt x="1417342" y="4477800"/>
                  <a:pt x="1417464" y="4475945"/>
                </a:cubicBezTo>
                <a:lnTo>
                  <a:pt x="1419665" y="4478883"/>
                </a:lnTo>
                <a:cubicBezTo>
                  <a:pt x="1419908" y="4475174"/>
                  <a:pt x="1419326" y="4471876"/>
                  <a:pt x="1417919" y="4468990"/>
                </a:cubicBezTo>
                <a:cubicBezTo>
                  <a:pt x="1416512" y="4466104"/>
                  <a:pt x="1416725" y="4462858"/>
                  <a:pt x="1418557" y="4459253"/>
                </a:cubicBezTo>
                <a:close/>
                <a:moveTo>
                  <a:pt x="1406636" y="4458472"/>
                </a:moveTo>
                <a:cubicBezTo>
                  <a:pt x="1408347" y="4456722"/>
                  <a:pt x="1409937" y="4456826"/>
                  <a:pt x="1411405" y="4458784"/>
                </a:cubicBezTo>
                <a:cubicBezTo>
                  <a:pt x="1412506" y="4460254"/>
                  <a:pt x="1413362" y="4461648"/>
                  <a:pt x="1413974" y="4462969"/>
                </a:cubicBezTo>
                <a:lnTo>
                  <a:pt x="1414963" y="4466324"/>
                </a:lnTo>
                <a:lnTo>
                  <a:pt x="1413060" y="4470069"/>
                </a:lnTo>
                <a:lnTo>
                  <a:pt x="1413406" y="4472029"/>
                </a:lnTo>
                <a:lnTo>
                  <a:pt x="1412878" y="4472851"/>
                </a:lnTo>
                <a:close/>
                <a:moveTo>
                  <a:pt x="1401868" y="4458160"/>
                </a:moveTo>
                <a:cubicBezTo>
                  <a:pt x="1408843" y="4473518"/>
                  <a:pt x="1412822" y="4485885"/>
                  <a:pt x="1413804" y="4495263"/>
                </a:cubicBezTo>
                <a:cubicBezTo>
                  <a:pt x="1410989" y="4489490"/>
                  <a:pt x="1408542" y="4484208"/>
                  <a:pt x="1406462" y="4479415"/>
                </a:cubicBezTo>
                <a:cubicBezTo>
                  <a:pt x="1404381" y="4474622"/>
                  <a:pt x="1401994" y="4468412"/>
                  <a:pt x="1399302" y="4460786"/>
                </a:cubicBezTo>
                <a:close/>
                <a:moveTo>
                  <a:pt x="1339501" y="4456868"/>
                </a:moveTo>
                <a:cubicBezTo>
                  <a:pt x="1340969" y="4458826"/>
                  <a:pt x="1341764" y="4458879"/>
                  <a:pt x="1341885" y="4457023"/>
                </a:cubicBezTo>
                <a:cubicBezTo>
                  <a:pt x="1341764" y="4458879"/>
                  <a:pt x="1342070" y="4460295"/>
                  <a:pt x="1342804" y="4461275"/>
                </a:cubicBezTo>
                <a:cubicBezTo>
                  <a:pt x="1343538" y="4462254"/>
                  <a:pt x="1343844" y="4463672"/>
                  <a:pt x="1343723" y="4465525"/>
                </a:cubicBezTo>
                <a:cubicBezTo>
                  <a:pt x="1343601" y="4467381"/>
                  <a:pt x="1344335" y="4468360"/>
                  <a:pt x="1345925" y="4468465"/>
                </a:cubicBezTo>
                <a:lnTo>
                  <a:pt x="1345742" y="4471246"/>
                </a:lnTo>
                <a:cubicBezTo>
                  <a:pt x="1345742" y="4471246"/>
                  <a:pt x="1346415" y="4473153"/>
                  <a:pt x="1347762" y="4476966"/>
                </a:cubicBezTo>
                <a:cubicBezTo>
                  <a:pt x="1344948" y="4471194"/>
                  <a:pt x="1344183" y="4470678"/>
                  <a:pt x="1345469" y="4475420"/>
                </a:cubicBezTo>
                <a:cubicBezTo>
                  <a:pt x="1346755" y="4480160"/>
                  <a:pt x="1348865" y="4484489"/>
                  <a:pt x="1351801" y="4488407"/>
                </a:cubicBezTo>
                <a:cubicBezTo>
                  <a:pt x="1348379" y="4491907"/>
                  <a:pt x="1346608" y="4494585"/>
                  <a:pt x="1346486" y="4496440"/>
                </a:cubicBezTo>
                <a:cubicBezTo>
                  <a:pt x="1343181" y="4485979"/>
                  <a:pt x="1340946" y="4477451"/>
                  <a:pt x="1339782" y="4470855"/>
                </a:cubicBezTo>
                <a:lnTo>
                  <a:pt x="1339624" y="4462960"/>
                </a:lnTo>
                <a:lnTo>
                  <a:pt x="1341353" y="4468165"/>
                </a:lnTo>
                <a:lnTo>
                  <a:pt x="1339616" y="4462602"/>
                </a:lnTo>
                <a:close/>
                <a:moveTo>
                  <a:pt x="1259830" y="4456272"/>
                </a:moveTo>
                <a:lnTo>
                  <a:pt x="1259910" y="4456543"/>
                </a:lnTo>
                <a:lnTo>
                  <a:pt x="1259624" y="4459117"/>
                </a:lnTo>
                <a:lnTo>
                  <a:pt x="1259245" y="4457548"/>
                </a:lnTo>
                <a:close/>
                <a:moveTo>
                  <a:pt x="2085844" y="4454758"/>
                </a:moveTo>
                <a:cubicBezTo>
                  <a:pt x="2084376" y="4452798"/>
                  <a:pt x="2084670" y="4454404"/>
                  <a:pt x="2086726" y="4459573"/>
                </a:cubicBezTo>
                <a:cubicBezTo>
                  <a:pt x="2088782" y="4464742"/>
                  <a:pt x="2089015" y="4467275"/>
                  <a:pt x="2087425" y="4467172"/>
                </a:cubicBezTo>
                <a:lnTo>
                  <a:pt x="2085737" y="4464662"/>
                </a:lnTo>
                <a:lnTo>
                  <a:pt x="2089030" y="4479216"/>
                </a:lnTo>
                <a:cubicBezTo>
                  <a:pt x="2090167" y="4486231"/>
                  <a:pt x="2090584" y="4492057"/>
                  <a:pt x="2090280" y="4496694"/>
                </a:cubicBezTo>
                <a:cubicBezTo>
                  <a:pt x="2091869" y="4496798"/>
                  <a:pt x="2092968" y="4492214"/>
                  <a:pt x="2093575" y="4482940"/>
                </a:cubicBezTo>
                <a:lnTo>
                  <a:pt x="2089208" y="4476499"/>
                </a:lnTo>
                <a:cubicBezTo>
                  <a:pt x="2087753" y="4474366"/>
                  <a:pt x="2087818" y="4473352"/>
                  <a:pt x="2089408" y="4473456"/>
                </a:cubicBezTo>
                <a:lnTo>
                  <a:pt x="2091792" y="4473612"/>
                </a:lnTo>
                <a:close/>
                <a:moveTo>
                  <a:pt x="2083460" y="4454600"/>
                </a:moveTo>
                <a:cubicBezTo>
                  <a:pt x="2083327" y="4456628"/>
                  <a:pt x="2083625" y="4458183"/>
                  <a:pt x="2084351" y="4459264"/>
                </a:cubicBezTo>
                <a:cubicBezTo>
                  <a:pt x="2085079" y="4460345"/>
                  <a:pt x="2085376" y="4461900"/>
                  <a:pt x="2085244" y="4463929"/>
                </a:cubicBezTo>
                <a:lnTo>
                  <a:pt x="2085737" y="4464662"/>
                </a:lnTo>
                <a:close/>
                <a:moveTo>
                  <a:pt x="1059631" y="4449709"/>
                </a:moveTo>
                <a:lnTo>
                  <a:pt x="1065727" y="4461084"/>
                </a:lnTo>
                <a:lnTo>
                  <a:pt x="1066054" y="4461306"/>
                </a:lnTo>
                <a:cubicBezTo>
                  <a:pt x="1068990" y="4465223"/>
                  <a:pt x="1070764" y="4468599"/>
                  <a:pt x="1071377" y="4471433"/>
                </a:cubicBezTo>
                <a:cubicBezTo>
                  <a:pt x="1071989" y="4474267"/>
                  <a:pt x="1073763" y="4477643"/>
                  <a:pt x="1076699" y="4481560"/>
                </a:cubicBezTo>
                <a:lnTo>
                  <a:pt x="1065727" y="4461084"/>
                </a:lnTo>
                <a:lnTo>
                  <a:pt x="1063761" y="4459758"/>
                </a:lnTo>
                <a:cubicBezTo>
                  <a:pt x="1062475" y="4455018"/>
                  <a:pt x="1061099" y="4451668"/>
                  <a:pt x="1059631" y="4449709"/>
                </a:cubicBezTo>
                <a:close/>
                <a:moveTo>
                  <a:pt x="1443127" y="4449687"/>
                </a:moveTo>
                <a:cubicBezTo>
                  <a:pt x="1442398" y="4460815"/>
                  <a:pt x="1447111" y="4474162"/>
                  <a:pt x="1457265" y="4489728"/>
                </a:cubicBezTo>
                <a:lnTo>
                  <a:pt x="1452808" y="4472672"/>
                </a:lnTo>
                <a:cubicBezTo>
                  <a:pt x="1451189" y="4468841"/>
                  <a:pt x="1449575" y="4465010"/>
                  <a:pt x="1447968" y="4461180"/>
                </a:cubicBezTo>
                <a:cubicBezTo>
                  <a:pt x="1446361" y="4457349"/>
                  <a:pt x="1444747" y="4453518"/>
                  <a:pt x="1443127" y="4449687"/>
                </a:cubicBezTo>
                <a:close/>
                <a:moveTo>
                  <a:pt x="1459912" y="4449668"/>
                </a:moveTo>
                <a:lnTo>
                  <a:pt x="1461352" y="4456469"/>
                </a:lnTo>
                <a:cubicBezTo>
                  <a:pt x="1461473" y="4454614"/>
                  <a:pt x="1461204" y="4452734"/>
                  <a:pt x="1460543" y="4450828"/>
                </a:cubicBezTo>
                <a:close/>
                <a:moveTo>
                  <a:pt x="1263391" y="4449087"/>
                </a:moveTo>
                <a:cubicBezTo>
                  <a:pt x="1265962" y="4458570"/>
                  <a:pt x="1268426" y="4466647"/>
                  <a:pt x="1270782" y="4473321"/>
                </a:cubicBezTo>
                <a:lnTo>
                  <a:pt x="1276629" y="4487022"/>
                </a:lnTo>
                <a:lnTo>
                  <a:pt x="1276932" y="4489089"/>
                </a:lnTo>
                <a:cubicBezTo>
                  <a:pt x="1277208" y="4490970"/>
                  <a:pt x="1277346" y="4491910"/>
                  <a:pt x="1277346" y="4491910"/>
                </a:cubicBezTo>
                <a:cubicBezTo>
                  <a:pt x="1274167" y="4491702"/>
                  <a:pt x="1272026" y="4487838"/>
                  <a:pt x="1270923" y="4480315"/>
                </a:cubicBezTo>
                <a:cubicBezTo>
                  <a:pt x="1272269" y="4484127"/>
                  <a:pt x="1272178" y="4485518"/>
                  <a:pt x="1270649" y="4484487"/>
                </a:cubicBezTo>
                <a:cubicBezTo>
                  <a:pt x="1269121" y="4483456"/>
                  <a:pt x="1268417" y="4482012"/>
                  <a:pt x="1268539" y="4480159"/>
                </a:cubicBezTo>
                <a:cubicBezTo>
                  <a:pt x="1268782" y="4476448"/>
                  <a:pt x="1268169" y="4473614"/>
                  <a:pt x="1266701" y="4471656"/>
                </a:cubicBezTo>
                <a:cubicBezTo>
                  <a:pt x="1266337" y="4477221"/>
                  <a:pt x="1265360" y="4479950"/>
                  <a:pt x="1263770" y="4479845"/>
                </a:cubicBezTo>
                <a:cubicBezTo>
                  <a:pt x="1264013" y="4476136"/>
                  <a:pt x="1263798" y="4473328"/>
                  <a:pt x="1263125" y="4471421"/>
                </a:cubicBezTo>
                <a:cubicBezTo>
                  <a:pt x="1262452" y="4469515"/>
                  <a:pt x="1262176" y="4467634"/>
                  <a:pt x="1262297" y="4465779"/>
                </a:cubicBezTo>
                <a:lnTo>
                  <a:pt x="1264499" y="4468718"/>
                </a:lnTo>
                <a:cubicBezTo>
                  <a:pt x="1264742" y="4465008"/>
                  <a:pt x="1264160" y="4461710"/>
                  <a:pt x="1262753" y="4458824"/>
                </a:cubicBezTo>
                <a:cubicBezTo>
                  <a:pt x="1261346" y="4455938"/>
                  <a:pt x="1261558" y="4452694"/>
                  <a:pt x="1263391" y="4449087"/>
                </a:cubicBezTo>
                <a:close/>
                <a:moveTo>
                  <a:pt x="1251470" y="4448307"/>
                </a:moveTo>
                <a:cubicBezTo>
                  <a:pt x="1253181" y="4446557"/>
                  <a:pt x="1254771" y="4446660"/>
                  <a:pt x="1256238" y="4448619"/>
                </a:cubicBezTo>
                <a:cubicBezTo>
                  <a:pt x="1257339" y="4450089"/>
                  <a:pt x="1258196" y="4451482"/>
                  <a:pt x="1258808" y="4452803"/>
                </a:cubicBezTo>
                <a:lnTo>
                  <a:pt x="1259796" y="4456159"/>
                </a:lnTo>
                <a:lnTo>
                  <a:pt x="1257894" y="4459903"/>
                </a:lnTo>
                <a:lnTo>
                  <a:pt x="1258240" y="4461864"/>
                </a:lnTo>
                <a:lnTo>
                  <a:pt x="1257711" y="4462685"/>
                </a:lnTo>
                <a:close/>
                <a:moveTo>
                  <a:pt x="1246702" y="4447995"/>
                </a:moveTo>
                <a:cubicBezTo>
                  <a:pt x="1253677" y="4463352"/>
                  <a:pt x="1257656" y="4475721"/>
                  <a:pt x="1258638" y="4485098"/>
                </a:cubicBezTo>
                <a:cubicBezTo>
                  <a:pt x="1255823" y="4479325"/>
                  <a:pt x="1253376" y="4474042"/>
                  <a:pt x="1251295" y="4469250"/>
                </a:cubicBezTo>
                <a:cubicBezTo>
                  <a:pt x="1249215" y="4464457"/>
                  <a:pt x="1246828" y="4458247"/>
                  <a:pt x="1244136" y="4450620"/>
                </a:cubicBezTo>
                <a:close/>
                <a:moveTo>
                  <a:pt x="1459552" y="4447969"/>
                </a:moveTo>
                <a:lnTo>
                  <a:pt x="1459336" y="4448612"/>
                </a:lnTo>
                <a:lnTo>
                  <a:pt x="1459912" y="4449668"/>
                </a:lnTo>
                <a:close/>
                <a:moveTo>
                  <a:pt x="1184335" y="4446703"/>
                </a:moveTo>
                <a:cubicBezTo>
                  <a:pt x="1185803" y="4448661"/>
                  <a:pt x="1186598" y="4448713"/>
                  <a:pt x="1186719" y="4446859"/>
                </a:cubicBezTo>
                <a:cubicBezTo>
                  <a:pt x="1186598" y="4448713"/>
                  <a:pt x="1186904" y="4450130"/>
                  <a:pt x="1187638" y="4451110"/>
                </a:cubicBezTo>
                <a:cubicBezTo>
                  <a:pt x="1188372" y="4452089"/>
                  <a:pt x="1188678" y="4453506"/>
                  <a:pt x="1188557" y="4455361"/>
                </a:cubicBezTo>
                <a:cubicBezTo>
                  <a:pt x="1188435" y="4457216"/>
                  <a:pt x="1189169" y="4458195"/>
                  <a:pt x="1190758" y="4458299"/>
                </a:cubicBezTo>
                <a:lnTo>
                  <a:pt x="1190576" y="4461081"/>
                </a:lnTo>
                <a:cubicBezTo>
                  <a:pt x="1190576" y="4461081"/>
                  <a:pt x="1191249" y="4462988"/>
                  <a:pt x="1192596" y="4466801"/>
                </a:cubicBezTo>
                <a:cubicBezTo>
                  <a:pt x="1189781" y="4461029"/>
                  <a:pt x="1189017" y="4460513"/>
                  <a:pt x="1190303" y="4465254"/>
                </a:cubicBezTo>
                <a:cubicBezTo>
                  <a:pt x="1191588" y="4469995"/>
                  <a:pt x="1193699" y="4474324"/>
                  <a:pt x="1196635" y="4478241"/>
                </a:cubicBezTo>
                <a:cubicBezTo>
                  <a:pt x="1193213" y="4481743"/>
                  <a:pt x="1191442" y="4484420"/>
                  <a:pt x="1191320" y="4486275"/>
                </a:cubicBezTo>
                <a:cubicBezTo>
                  <a:pt x="1188015" y="4475814"/>
                  <a:pt x="1185780" y="4467286"/>
                  <a:pt x="1184616" y="4460691"/>
                </a:cubicBezTo>
                <a:lnTo>
                  <a:pt x="1184458" y="4452794"/>
                </a:lnTo>
                <a:lnTo>
                  <a:pt x="1186187" y="4458000"/>
                </a:lnTo>
                <a:lnTo>
                  <a:pt x="1184450" y="4452436"/>
                </a:lnTo>
                <a:close/>
                <a:moveTo>
                  <a:pt x="1104664" y="4446106"/>
                </a:moveTo>
                <a:lnTo>
                  <a:pt x="1104743" y="4446378"/>
                </a:lnTo>
                <a:lnTo>
                  <a:pt x="1104458" y="4448953"/>
                </a:lnTo>
                <a:lnTo>
                  <a:pt x="1104079" y="4447382"/>
                </a:lnTo>
                <a:close/>
                <a:moveTo>
                  <a:pt x="1930678" y="4444592"/>
                </a:moveTo>
                <a:cubicBezTo>
                  <a:pt x="1929211" y="4442634"/>
                  <a:pt x="1929504" y="4444238"/>
                  <a:pt x="1931559" y="4449408"/>
                </a:cubicBezTo>
                <a:cubicBezTo>
                  <a:pt x="1933615" y="4454578"/>
                  <a:pt x="1933848" y="4457110"/>
                  <a:pt x="1932259" y="4457006"/>
                </a:cubicBezTo>
                <a:lnTo>
                  <a:pt x="1930571" y="4454498"/>
                </a:lnTo>
                <a:lnTo>
                  <a:pt x="1933864" y="4469050"/>
                </a:lnTo>
                <a:cubicBezTo>
                  <a:pt x="1935002" y="4476066"/>
                  <a:pt x="1935417" y="4481894"/>
                  <a:pt x="1935114" y="4486528"/>
                </a:cubicBezTo>
                <a:cubicBezTo>
                  <a:pt x="1936703" y="4486633"/>
                  <a:pt x="1937802" y="4482048"/>
                  <a:pt x="1938409" y="4472776"/>
                </a:cubicBezTo>
                <a:lnTo>
                  <a:pt x="1934043" y="4466334"/>
                </a:lnTo>
                <a:cubicBezTo>
                  <a:pt x="1932586" y="4464200"/>
                  <a:pt x="1932652" y="4463186"/>
                  <a:pt x="1934242" y="4463291"/>
                </a:cubicBezTo>
                <a:lnTo>
                  <a:pt x="1936626" y="4463447"/>
                </a:lnTo>
                <a:close/>
                <a:moveTo>
                  <a:pt x="1928293" y="4444436"/>
                </a:moveTo>
                <a:cubicBezTo>
                  <a:pt x="1928161" y="4446465"/>
                  <a:pt x="1928458" y="4448018"/>
                  <a:pt x="1929185" y="4449099"/>
                </a:cubicBezTo>
                <a:cubicBezTo>
                  <a:pt x="1929912" y="4450180"/>
                  <a:pt x="1930210" y="4451734"/>
                  <a:pt x="1930077" y="4453763"/>
                </a:cubicBezTo>
                <a:lnTo>
                  <a:pt x="1930571" y="4454498"/>
                </a:lnTo>
                <a:close/>
                <a:moveTo>
                  <a:pt x="1460099" y="4439623"/>
                </a:moveTo>
                <a:cubicBezTo>
                  <a:pt x="1459977" y="4441478"/>
                  <a:pt x="1460277" y="4442894"/>
                  <a:pt x="1460999" y="4443873"/>
                </a:cubicBezTo>
                <a:cubicBezTo>
                  <a:pt x="1461720" y="4444851"/>
                  <a:pt x="1462020" y="4446268"/>
                  <a:pt x="1461899" y="4448123"/>
                </a:cubicBezTo>
                <a:cubicBezTo>
                  <a:pt x="1460456" y="4446165"/>
                  <a:pt x="1459856" y="4443332"/>
                  <a:pt x="1460099" y="4439623"/>
                </a:cubicBezTo>
                <a:close/>
                <a:moveTo>
                  <a:pt x="1287961" y="4439522"/>
                </a:moveTo>
                <a:cubicBezTo>
                  <a:pt x="1287232" y="4450649"/>
                  <a:pt x="1291945" y="4463996"/>
                  <a:pt x="1302099" y="4479563"/>
                </a:cubicBezTo>
                <a:lnTo>
                  <a:pt x="1297642" y="4462508"/>
                </a:lnTo>
                <a:cubicBezTo>
                  <a:pt x="1296022" y="4458676"/>
                  <a:pt x="1294409" y="4454846"/>
                  <a:pt x="1292801" y="4451015"/>
                </a:cubicBezTo>
                <a:cubicBezTo>
                  <a:pt x="1291195" y="4447184"/>
                  <a:pt x="1289581" y="4443353"/>
                  <a:pt x="1287961" y="4439522"/>
                </a:cubicBezTo>
                <a:close/>
                <a:moveTo>
                  <a:pt x="1304746" y="4439503"/>
                </a:moveTo>
                <a:lnTo>
                  <a:pt x="1306186" y="4446303"/>
                </a:lnTo>
                <a:cubicBezTo>
                  <a:pt x="1306307" y="4444449"/>
                  <a:pt x="1306038" y="4442568"/>
                  <a:pt x="1305377" y="4440662"/>
                </a:cubicBezTo>
                <a:close/>
                <a:moveTo>
                  <a:pt x="1108225" y="4438923"/>
                </a:moveTo>
                <a:cubicBezTo>
                  <a:pt x="1110796" y="4448404"/>
                  <a:pt x="1113260" y="4456482"/>
                  <a:pt x="1115616" y="4463155"/>
                </a:cubicBezTo>
                <a:lnTo>
                  <a:pt x="1121463" y="4476856"/>
                </a:lnTo>
                <a:lnTo>
                  <a:pt x="1121766" y="4478925"/>
                </a:lnTo>
                <a:cubicBezTo>
                  <a:pt x="1122042" y="4480805"/>
                  <a:pt x="1122180" y="4481746"/>
                  <a:pt x="1122180" y="4481746"/>
                </a:cubicBezTo>
                <a:cubicBezTo>
                  <a:pt x="1119001" y="4481538"/>
                  <a:pt x="1116860" y="4477672"/>
                  <a:pt x="1115757" y="4470149"/>
                </a:cubicBezTo>
                <a:cubicBezTo>
                  <a:pt x="1117103" y="4473963"/>
                  <a:pt x="1117012" y="4475354"/>
                  <a:pt x="1115483" y="4474322"/>
                </a:cubicBezTo>
                <a:cubicBezTo>
                  <a:pt x="1113955" y="4473291"/>
                  <a:pt x="1113251" y="4471848"/>
                  <a:pt x="1113372" y="4469993"/>
                </a:cubicBezTo>
                <a:cubicBezTo>
                  <a:pt x="1113615" y="4466284"/>
                  <a:pt x="1113003" y="4463450"/>
                  <a:pt x="1111535" y="4461491"/>
                </a:cubicBezTo>
                <a:cubicBezTo>
                  <a:pt x="1111171" y="4467055"/>
                  <a:pt x="1110194" y="4469785"/>
                  <a:pt x="1108604" y="4469681"/>
                </a:cubicBezTo>
                <a:cubicBezTo>
                  <a:pt x="1108847" y="4465972"/>
                  <a:pt x="1108632" y="4463164"/>
                  <a:pt x="1107959" y="4461257"/>
                </a:cubicBezTo>
                <a:cubicBezTo>
                  <a:pt x="1107286" y="4459350"/>
                  <a:pt x="1107010" y="4457469"/>
                  <a:pt x="1107131" y="4455615"/>
                </a:cubicBezTo>
                <a:lnTo>
                  <a:pt x="1109333" y="4458553"/>
                </a:lnTo>
                <a:cubicBezTo>
                  <a:pt x="1109576" y="4454844"/>
                  <a:pt x="1108994" y="4451546"/>
                  <a:pt x="1107587" y="4448660"/>
                </a:cubicBezTo>
                <a:cubicBezTo>
                  <a:pt x="1106180" y="4445774"/>
                  <a:pt x="1106392" y="4442528"/>
                  <a:pt x="1108225" y="4438923"/>
                </a:cubicBezTo>
                <a:close/>
                <a:moveTo>
                  <a:pt x="2182685" y="4438487"/>
                </a:moveTo>
                <a:lnTo>
                  <a:pt x="2182320" y="4444051"/>
                </a:lnTo>
                <a:cubicBezTo>
                  <a:pt x="2182564" y="4440342"/>
                  <a:pt x="2183358" y="4440394"/>
                  <a:pt x="2184704" y="4444208"/>
                </a:cubicBezTo>
                <a:lnTo>
                  <a:pt x="2184886" y="4441425"/>
                </a:lnTo>
                <a:cubicBezTo>
                  <a:pt x="2185008" y="4439570"/>
                  <a:pt x="2184274" y="4438591"/>
                  <a:pt x="2182685" y="4438487"/>
                </a:cubicBezTo>
                <a:close/>
                <a:moveTo>
                  <a:pt x="1096304" y="4438142"/>
                </a:moveTo>
                <a:cubicBezTo>
                  <a:pt x="1098015" y="4436391"/>
                  <a:pt x="1099604" y="4436496"/>
                  <a:pt x="1101072" y="4438454"/>
                </a:cubicBezTo>
                <a:cubicBezTo>
                  <a:pt x="1102173" y="4439923"/>
                  <a:pt x="1103030" y="4441318"/>
                  <a:pt x="1103642" y="4442638"/>
                </a:cubicBezTo>
                <a:lnTo>
                  <a:pt x="1104630" y="4445994"/>
                </a:lnTo>
                <a:lnTo>
                  <a:pt x="1102727" y="4449738"/>
                </a:lnTo>
                <a:lnTo>
                  <a:pt x="1103073" y="4451699"/>
                </a:lnTo>
                <a:lnTo>
                  <a:pt x="1102545" y="4452520"/>
                </a:lnTo>
                <a:close/>
                <a:moveTo>
                  <a:pt x="1091536" y="4437830"/>
                </a:moveTo>
                <a:cubicBezTo>
                  <a:pt x="1098511" y="4453187"/>
                  <a:pt x="1102489" y="4465555"/>
                  <a:pt x="1103471" y="4474932"/>
                </a:cubicBezTo>
                <a:cubicBezTo>
                  <a:pt x="1100657" y="4469160"/>
                  <a:pt x="1098210" y="4463878"/>
                  <a:pt x="1096129" y="4459085"/>
                </a:cubicBezTo>
                <a:cubicBezTo>
                  <a:pt x="1094049" y="4454292"/>
                  <a:pt x="1091662" y="4448082"/>
                  <a:pt x="1088969" y="4440455"/>
                </a:cubicBezTo>
                <a:close/>
                <a:moveTo>
                  <a:pt x="1304386" y="4437803"/>
                </a:moveTo>
                <a:lnTo>
                  <a:pt x="1304170" y="4438446"/>
                </a:lnTo>
                <a:lnTo>
                  <a:pt x="1304746" y="4439503"/>
                </a:lnTo>
                <a:close/>
                <a:moveTo>
                  <a:pt x="2285546" y="4435913"/>
                </a:moveTo>
                <a:lnTo>
                  <a:pt x="2285567" y="4439639"/>
                </a:lnTo>
                <a:cubicBezTo>
                  <a:pt x="2286301" y="4440618"/>
                  <a:pt x="2286683" y="4440876"/>
                  <a:pt x="2286713" y="4440413"/>
                </a:cubicBezTo>
                <a:cubicBezTo>
                  <a:pt x="2286745" y="4439949"/>
                  <a:pt x="2286423" y="4438763"/>
                  <a:pt x="2285749" y="4436858"/>
                </a:cubicBezTo>
                <a:close/>
                <a:moveTo>
                  <a:pt x="2229668" y="4435232"/>
                </a:moveTo>
                <a:lnTo>
                  <a:pt x="2228348" y="4435891"/>
                </a:lnTo>
                <a:cubicBezTo>
                  <a:pt x="2229082" y="4436870"/>
                  <a:pt x="2229555" y="4437251"/>
                  <a:pt x="2229770" y="4437032"/>
                </a:cubicBezTo>
                <a:close/>
                <a:moveTo>
                  <a:pt x="1775512" y="4434426"/>
                </a:moveTo>
                <a:cubicBezTo>
                  <a:pt x="1774044" y="4432468"/>
                  <a:pt x="1774338" y="4434073"/>
                  <a:pt x="1776393" y="4439243"/>
                </a:cubicBezTo>
                <a:cubicBezTo>
                  <a:pt x="1778450" y="4444411"/>
                  <a:pt x="1778682" y="4446946"/>
                  <a:pt x="1777093" y="4446841"/>
                </a:cubicBezTo>
                <a:lnTo>
                  <a:pt x="1775406" y="4444332"/>
                </a:lnTo>
                <a:lnTo>
                  <a:pt x="1778698" y="4458885"/>
                </a:lnTo>
                <a:cubicBezTo>
                  <a:pt x="1779836" y="4465902"/>
                  <a:pt x="1780252" y="4471727"/>
                  <a:pt x="1779947" y="4476365"/>
                </a:cubicBezTo>
                <a:cubicBezTo>
                  <a:pt x="1781537" y="4476468"/>
                  <a:pt x="1782635" y="4471883"/>
                  <a:pt x="1783243" y="4462610"/>
                </a:cubicBezTo>
                <a:lnTo>
                  <a:pt x="1778877" y="4456169"/>
                </a:lnTo>
                <a:cubicBezTo>
                  <a:pt x="1777419" y="4454037"/>
                  <a:pt x="1777487" y="4453023"/>
                  <a:pt x="1779075" y="4453126"/>
                </a:cubicBezTo>
                <a:lnTo>
                  <a:pt x="1781460" y="4453282"/>
                </a:lnTo>
                <a:close/>
                <a:moveTo>
                  <a:pt x="1773128" y="4434270"/>
                </a:moveTo>
                <a:cubicBezTo>
                  <a:pt x="1772995" y="4436299"/>
                  <a:pt x="1773292" y="4437854"/>
                  <a:pt x="1774019" y="4438935"/>
                </a:cubicBezTo>
                <a:cubicBezTo>
                  <a:pt x="1774747" y="4440016"/>
                  <a:pt x="1775044" y="4441570"/>
                  <a:pt x="1774911" y="4443598"/>
                </a:cubicBezTo>
                <a:lnTo>
                  <a:pt x="1775406" y="4444332"/>
                </a:lnTo>
                <a:close/>
                <a:moveTo>
                  <a:pt x="2233298" y="4433422"/>
                </a:moveTo>
                <a:cubicBezTo>
                  <a:pt x="2230241" y="4431358"/>
                  <a:pt x="2229018" y="4431744"/>
                  <a:pt x="2229632" y="4434578"/>
                </a:cubicBezTo>
                <a:lnTo>
                  <a:pt x="2229668" y="4435232"/>
                </a:lnTo>
                <a:close/>
                <a:moveTo>
                  <a:pt x="1304933" y="4429457"/>
                </a:moveTo>
                <a:cubicBezTo>
                  <a:pt x="1304811" y="4431313"/>
                  <a:pt x="1305111" y="4432729"/>
                  <a:pt x="1305832" y="4433707"/>
                </a:cubicBezTo>
                <a:cubicBezTo>
                  <a:pt x="1306554" y="4434686"/>
                  <a:pt x="1306854" y="4436103"/>
                  <a:pt x="1306732" y="4437957"/>
                </a:cubicBezTo>
                <a:cubicBezTo>
                  <a:pt x="1305290" y="4436000"/>
                  <a:pt x="1304690" y="4433168"/>
                  <a:pt x="1304933" y="4429457"/>
                </a:cubicBezTo>
                <a:close/>
                <a:moveTo>
                  <a:pt x="2257504" y="4429419"/>
                </a:moveTo>
                <a:cubicBezTo>
                  <a:pt x="2256036" y="4427460"/>
                  <a:pt x="2256343" y="4428878"/>
                  <a:pt x="2258424" y="4433671"/>
                </a:cubicBezTo>
                <a:cubicBezTo>
                  <a:pt x="2260503" y="4438463"/>
                  <a:pt x="2262217" y="4442766"/>
                  <a:pt x="2263563" y="4446580"/>
                </a:cubicBezTo>
                <a:cubicBezTo>
                  <a:pt x="2265395" y="4442975"/>
                  <a:pt x="2265180" y="4440166"/>
                  <a:pt x="2262918" y="4438156"/>
                </a:cubicBezTo>
                <a:cubicBezTo>
                  <a:pt x="2260655" y="4436144"/>
                  <a:pt x="2258851" y="4433232"/>
                  <a:pt x="2257504" y="4429419"/>
                </a:cubicBezTo>
                <a:close/>
                <a:moveTo>
                  <a:pt x="1132795" y="4429357"/>
                </a:moveTo>
                <a:cubicBezTo>
                  <a:pt x="1132066" y="4440485"/>
                  <a:pt x="1136779" y="4453832"/>
                  <a:pt x="1146933" y="4469398"/>
                </a:cubicBezTo>
                <a:lnTo>
                  <a:pt x="1142476" y="4452342"/>
                </a:lnTo>
                <a:cubicBezTo>
                  <a:pt x="1140856" y="4448511"/>
                  <a:pt x="1139243" y="4444680"/>
                  <a:pt x="1137635" y="4440849"/>
                </a:cubicBezTo>
                <a:cubicBezTo>
                  <a:pt x="1136028" y="4437019"/>
                  <a:pt x="1134414" y="4433188"/>
                  <a:pt x="1132795" y="4429357"/>
                </a:cubicBezTo>
                <a:close/>
                <a:moveTo>
                  <a:pt x="1149580" y="4429338"/>
                </a:moveTo>
                <a:lnTo>
                  <a:pt x="1151020" y="4436138"/>
                </a:lnTo>
                <a:cubicBezTo>
                  <a:pt x="1151141" y="4434284"/>
                  <a:pt x="1150871" y="4432403"/>
                  <a:pt x="1150211" y="4430498"/>
                </a:cubicBezTo>
                <a:close/>
                <a:moveTo>
                  <a:pt x="1513908" y="4429178"/>
                </a:moveTo>
                <a:cubicBezTo>
                  <a:pt x="1516843" y="4433096"/>
                  <a:pt x="1519169" y="4440233"/>
                  <a:pt x="1520885" y="4450590"/>
                </a:cubicBezTo>
                <a:cubicBezTo>
                  <a:pt x="1522601" y="4460946"/>
                  <a:pt x="1522725" y="4465145"/>
                  <a:pt x="1521257" y="4463187"/>
                </a:cubicBezTo>
                <a:cubicBezTo>
                  <a:pt x="1520032" y="4457519"/>
                  <a:pt x="1518440" y="4451361"/>
                  <a:pt x="1516481" y="4444713"/>
                </a:cubicBezTo>
                <a:cubicBezTo>
                  <a:pt x="1514523" y="4438066"/>
                  <a:pt x="1513665" y="4432888"/>
                  <a:pt x="1513908" y="4429178"/>
                </a:cubicBezTo>
                <a:close/>
                <a:moveTo>
                  <a:pt x="1506892" y="4428976"/>
                </a:moveTo>
                <a:lnTo>
                  <a:pt x="1510999" y="4437020"/>
                </a:lnTo>
                <a:cubicBezTo>
                  <a:pt x="1512361" y="4440602"/>
                  <a:pt x="1513670" y="4444995"/>
                  <a:pt x="1514925" y="4450199"/>
                </a:cubicBezTo>
                <a:cubicBezTo>
                  <a:pt x="1517435" y="4460608"/>
                  <a:pt x="1519243" y="4469574"/>
                  <a:pt x="1520346" y="4477097"/>
                </a:cubicBezTo>
                <a:cubicBezTo>
                  <a:pt x="1519000" y="4473283"/>
                  <a:pt x="1517653" y="4469470"/>
                  <a:pt x="1516307" y="4465656"/>
                </a:cubicBezTo>
                <a:cubicBezTo>
                  <a:pt x="1514960" y="4461843"/>
                  <a:pt x="1513674" y="4457102"/>
                  <a:pt x="1512450" y="4451434"/>
                </a:cubicBezTo>
                <a:lnTo>
                  <a:pt x="1508046" y="4445558"/>
                </a:lnTo>
                <a:cubicBezTo>
                  <a:pt x="1507373" y="4443651"/>
                  <a:pt x="1506944" y="4441062"/>
                  <a:pt x="1506759" y="4437790"/>
                </a:cubicBezTo>
                <a:close/>
                <a:moveTo>
                  <a:pt x="2283912" y="4428355"/>
                </a:moveTo>
                <a:lnTo>
                  <a:pt x="2285546" y="4435913"/>
                </a:lnTo>
                <a:lnTo>
                  <a:pt x="2285518" y="4431254"/>
                </a:lnTo>
                <a:cubicBezTo>
                  <a:pt x="2285243" y="4429373"/>
                  <a:pt x="2284707" y="4428408"/>
                  <a:pt x="2283912" y="4428355"/>
                </a:cubicBezTo>
                <a:close/>
                <a:moveTo>
                  <a:pt x="2027518" y="4428321"/>
                </a:moveTo>
                <a:lnTo>
                  <a:pt x="2027154" y="4433887"/>
                </a:lnTo>
                <a:cubicBezTo>
                  <a:pt x="2027397" y="4430176"/>
                  <a:pt x="2028192" y="4430228"/>
                  <a:pt x="2029538" y="4434042"/>
                </a:cubicBezTo>
                <a:lnTo>
                  <a:pt x="2029720" y="4431260"/>
                </a:lnTo>
                <a:cubicBezTo>
                  <a:pt x="2029842" y="4429405"/>
                  <a:pt x="2029108" y="4428426"/>
                  <a:pt x="2027518" y="4428321"/>
                </a:cubicBezTo>
                <a:close/>
                <a:moveTo>
                  <a:pt x="1149220" y="4427639"/>
                </a:moveTo>
                <a:lnTo>
                  <a:pt x="1149004" y="4428282"/>
                </a:lnTo>
                <a:lnTo>
                  <a:pt x="1149580" y="4429338"/>
                </a:lnTo>
                <a:close/>
                <a:moveTo>
                  <a:pt x="2130379" y="4425747"/>
                </a:moveTo>
                <a:lnTo>
                  <a:pt x="2130402" y="4429474"/>
                </a:lnTo>
                <a:cubicBezTo>
                  <a:pt x="2131136" y="4430453"/>
                  <a:pt x="2131517" y="4430711"/>
                  <a:pt x="2131548" y="4430247"/>
                </a:cubicBezTo>
                <a:cubicBezTo>
                  <a:pt x="2131578" y="4429783"/>
                  <a:pt x="2131257" y="4428598"/>
                  <a:pt x="2130584" y="4426691"/>
                </a:cubicBezTo>
                <a:close/>
                <a:moveTo>
                  <a:pt x="2074502" y="4425066"/>
                </a:moveTo>
                <a:lnTo>
                  <a:pt x="2073181" y="4425727"/>
                </a:lnTo>
                <a:cubicBezTo>
                  <a:pt x="2073915" y="4426704"/>
                  <a:pt x="2074389" y="4427085"/>
                  <a:pt x="2074603" y="4426868"/>
                </a:cubicBezTo>
                <a:close/>
                <a:moveTo>
                  <a:pt x="1382598" y="4423370"/>
                </a:moveTo>
                <a:cubicBezTo>
                  <a:pt x="1383883" y="4428111"/>
                  <a:pt x="1385046" y="4431680"/>
                  <a:pt x="1386086" y="4434076"/>
                </a:cubicBezTo>
                <a:lnTo>
                  <a:pt x="1386698" y="4434893"/>
                </a:lnTo>
                <a:close/>
                <a:moveTo>
                  <a:pt x="2078132" y="4423255"/>
                </a:moveTo>
                <a:cubicBezTo>
                  <a:pt x="2075074" y="4421193"/>
                  <a:pt x="2073852" y="4421579"/>
                  <a:pt x="2074465" y="4424414"/>
                </a:cubicBezTo>
                <a:lnTo>
                  <a:pt x="2074502" y="4425066"/>
                </a:lnTo>
                <a:close/>
                <a:moveTo>
                  <a:pt x="1444838" y="4421860"/>
                </a:moveTo>
                <a:cubicBezTo>
                  <a:pt x="1446039" y="4427526"/>
                  <a:pt x="1446954" y="4431544"/>
                  <a:pt x="1447584" y="4433914"/>
                </a:cubicBezTo>
                <a:lnTo>
                  <a:pt x="1448473" y="4435769"/>
                </a:lnTo>
                <a:lnTo>
                  <a:pt x="1447964" y="4432542"/>
                </a:lnTo>
                <a:cubicBezTo>
                  <a:pt x="1447202" y="4429232"/>
                  <a:pt x="1446160" y="4425672"/>
                  <a:pt x="1444838" y="4421860"/>
                </a:cubicBezTo>
                <a:close/>
                <a:moveTo>
                  <a:pt x="1149766" y="4419293"/>
                </a:moveTo>
                <a:cubicBezTo>
                  <a:pt x="1149645" y="4421147"/>
                  <a:pt x="1149945" y="4422564"/>
                  <a:pt x="1150666" y="4423543"/>
                </a:cubicBezTo>
                <a:cubicBezTo>
                  <a:pt x="1151388" y="4424521"/>
                  <a:pt x="1151688" y="4425938"/>
                  <a:pt x="1151566" y="4427792"/>
                </a:cubicBezTo>
                <a:cubicBezTo>
                  <a:pt x="1150123" y="4425835"/>
                  <a:pt x="1149523" y="4423002"/>
                  <a:pt x="1149766" y="4419293"/>
                </a:cubicBezTo>
                <a:close/>
                <a:moveTo>
                  <a:pt x="2128746" y="4418191"/>
                </a:moveTo>
                <a:lnTo>
                  <a:pt x="2130379" y="4425747"/>
                </a:lnTo>
                <a:lnTo>
                  <a:pt x="2130352" y="4421089"/>
                </a:lnTo>
                <a:cubicBezTo>
                  <a:pt x="2130076" y="4419207"/>
                  <a:pt x="2129540" y="4418242"/>
                  <a:pt x="2128746" y="4418191"/>
                </a:cubicBezTo>
                <a:close/>
                <a:moveTo>
                  <a:pt x="1872352" y="4418158"/>
                </a:moveTo>
                <a:lnTo>
                  <a:pt x="1871988" y="4423722"/>
                </a:lnTo>
                <a:cubicBezTo>
                  <a:pt x="1872231" y="4420012"/>
                  <a:pt x="1873025" y="4420064"/>
                  <a:pt x="1874372" y="4423877"/>
                </a:cubicBezTo>
                <a:lnTo>
                  <a:pt x="1874554" y="4421096"/>
                </a:lnTo>
                <a:cubicBezTo>
                  <a:pt x="1874676" y="4419241"/>
                  <a:pt x="1873942" y="4418262"/>
                  <a:pt x="1872352" y="4418158"/>
                </a:cubicBezTo>
                <a:close/>
                <a:moveTo>
                  <a:pt x="2156283" y="4417201"/>
                </a:moveTo>
                <a:cubicBezTo>
                  <a:pt x="2158826" y="4424817"/>
                  <a:pt x="2160484" y="4428651"/>
                  <a:pt x="2161252" y="4428701"/>
                </a:cubicBezTo>
                <a:lnTo>
                  <a:pt x="2161256" y="4428647"/>
                </a:lnTo>
                <a:close/>
                <a:moveTo>
                  <a:pt x="1514533" y="4416548"/>
                </a:moveTo>
                <a:lnTo>
                  <a:pt x="1517195" y="4422409"/>
                </a:lnTo>
                <a:cubicBezTo>
                  <a:pt x="1521027" y="4432439"/>
                  <a:pt x="1522624" y="4442322"/>
                  <a:pt x="1521986" y="4452059"/>
                </a:cubicBezTo>
                <a:cubicBezTo>
                  <a:pt x="1519415" y="4442577"/>
                  <a:pt x="1517884" y="4435492"/>
                  <a:pt x="1517393" y="4430803"/>
                </a:cubicBezTo>
                <a:cubicBezTo>
                  <a:pt x="1517147" y="4428459"/>
                  <a:pt x="1516642" y="4425516"/>
                  <a:pt x="1515876" y="4421973"/>
                </a:cubicBezTo>
                <a:close/>
                <a:moveTo>
                  <a:pt x="1975213" y="4415582"/>
                </a:moveTo>
                <a:lnTo>
                  <a:pt x="1975235" y="4419309"/>
                </a:lnTo>
                <a:cubicBezTo>
                  <a:pt x="1975969" y="4420289"/>
                  <a:pt x="1976351" y="4420546"/>
                  <a:pt x="1976382" y="4420082"/>
                </a:cubicBezTo>
                <a:cubicBezTo>
                  <a:pt x="1976412" y="4419619"/>
                  <a:pt x="1976090" y="4418434"/>
                  <a:pt x="1975417" y="4416527"/>
                </a:cubicBezTo>
                <a:close/>
                <a:moveTo>
                  <a:pt x="1919336" y="4414902"/>
                </a:moveTo>
                <a:lnTo>
                  <a:pt x="1918015" y="4415560"/>
                </a:lnTo>
                <a:cubicBezTo>
                  <a:pt x="1918750" y="4416541"/>
                  <a:pt x="1919224" y="4416921"/>
                  <a:pt x="1919437" y="4416701"/>
                </a:cubicBezTo>
                <a:close/>
                <a:moveTo>
                  <a:pt x="1227432" y="4413206"/>
                </a:moveTo>
                <a:cubicBezTo>
                  <a:pt x="1228717" y="4417946"/>
                  <a:pt x="1229880" y="4421515"/>
                  <a:pt x="1230920" y="4423911"/>
                </a:cubicBezTo>
                <a:lnTo>
                  <a:pt x="1231532" y="4424728"/>
                </a:lnTo>
                <a:close/>
                <a:moveTo>
                  <a:pt x="1922966" y="4413091"/>
                </a:moveTo>
                <a:cubicBezTo>
                  <a:pt x="1919909" y="4411029"/>
                  <a:pt x="1918686" y="4411413"/>
                  <a:pt x="1919298" y="4414247"/>
                </a:cubicBezTo>
                <a:lnTo>
                  <a:pt x="1919336" y="4414902"/>
                </a:lnTo>
                <a:close/>
                <a:moveTo>
                  <a:pt x="1973580" y="4408025"/>
                </a:moveTo>
                <a:lnTo>
                  <a:pt x="1975213" y="4415582"/>
                </a:lnTo>
                <a:lnTo>
                  <a:pt x="1975186" y="4410924"/>
                </a:lnTo>
                <a:cubicBezTo>
                  <a:pt x="1974910" y="4409044"/>
                  <a:pt x="1974374" y="4408077"/>
                  <a:pt x="1973580" y="4408025"/>
                </a:cubicBezTo>
                <a:close/>
                <a:moveTo>
                  <a:pt x="2001116" y="4407035"/>
                </a:moveTo>
                <a:cubicBezTo>
                  <a:pt x="2003660" y="4414653"/>
                  <a:pt x="2005316" y="4418485"/>
                  <a:pt x="2006087" y="4418537"/>
                </a:cubicBezTo>
                <a:lnTo>
                  <a:pt x="2006090" y="4418481"/>
                </a:lnTo>
                <a:close/>
                <a:moveTo>
                  <a:pt x="1359367" y="4406382"/>
                </a:moveTo>
                <a:lnTo>
                  <a:pt x="1362029" y="4412243"/>
                </a:lnTo>
                <a:lnTo>
                  <a:pt x="1362891" y="4417577"/>
                </a:lnTo>
                <a:lnTo>
                  <a:pt x="1361000" y="4413496"/>
                </a:lnTo>
                <a:lnTo>
                  <a:pt x="1360710" y="4411808"/>
                </a:lnTo>
                <a:close/>
                <a:moveTo>
                  <a:pt x="2129854" y="4404294"/>
                </a:moveTo>
                <a:lnTo>
                  <a:pt x="2130040" y="4410591"/>
                </a:lnTo>
                <a:cubicBezTo>
                  <a:pt x="2130346" y="4412009"/>
                  <a:pt x="2130897" y="4412743"/>
                  <a:pt x="2131691" y="4412795"/>
                </a:cubicBezTo>
                <a:close/>
                <a:moveTo>
                  <a:pt x="1072265" y="4403040"/>
                </a:moveTo>
                <a:cubicBezTo>
                  <a:pt x="1073551" y="4407781"/>
                  <a:pt x="1074714" y="4411350"/>
                  <a:pt x="1075754" y="4413746"/>
                </a:cubicBezTo>
                <a:lnTo>
                  <a:pt x="1076366" y="4414562"/>
                </a:lnTo>
                <a:close/>
                <a:moveTo>
                  <a:pt x="1021426" y="4402018"/>
                </a:moveTo>
                <a:lnTo>
                  <a:pt x="1021834" y="4405324"/>
                </a:lnTo>
                <a:cubicBezTo>
                  <a:pt x="1021591" y="4409034"/>
                  <a:pt x="1022877" y="4413774"/>
                  <a:pt x="1025691" y="4419547"/>
                </a:cubicBezTo>
                <a:cubicBezTo>
                  <a:pt x="1025813" y="4417692"/>
                  <a:pt x="1024894" y="4413441"/>
                  <a:pt x="1022935" y="4406793"/>
                </a:cubicBezTo>
                <a:close/>
                <a:moveTo>
                  <a:pt x="1268984" y="4397422"/>
                </a:moveTo>
                <a:lnTo>
                  <a:pt x="1282643" y="4440353"/>
                </a:lnTo>
                <a:lnTo>
                  <a:pt x="1295553" y="4487744"/>
                </a:lnTo>
                <a:lnTo>
                  <a:pt x="1286321" y="4464559"/>
                </a:lnTo>
                <a:cubicBezTo>
                  <a:pt x="1282403" y="4451264"/>
                  <a:pt x="1279037" y="4441731"/>
                  <a:pt x="1276223" y="4435959"/>
                </a:cubicBezTo>
                <a:cubicBezTo>
                  <a:pt x="1274876" y="4432145"/>
                  <a:pt x="1274631" y="4429801"/>
                  <a:pt x="1275486" y="4428925"/>
                </a:cubicBezTo>
                <a:cubicBezTo>
                  <a:pt x="1276342" y="4428050"/>
                  <a:pt x="1276830" y="4426685"/>
                  <a:pt x="1276952" y="4424831"/>
                </a:cubicBezTo>
                <a:cubicBezTo>
                  <a:pt x="1271202" y="4415141"/>
                  <a:pt x="1268569" y="4406587"/>
                  <a:pt x="1269055" y="4399169"/>
                </a:cubicBezTo>
                <a:close/>
                <a:moveTo>
                  <a:pt x="1845950" y="4396870"/>
                </a:moveTo>
                <a:cubicBezTo>
                  <a:pt x="1848493" y="4404488"/>
                  <a:pt x="1850150" y="4408322"/>
                  <a:pt x="1850920" y="4408372"/>
                </a:cubicBezTo>
                <a:lnTo>
                  <a:pt x="1850924" y="4408317"/>
                </a:lnTo>
                <a:close/>
                <a:moveTo>
                  <a:pt x="1204201" y="4396217"/>
                </a:moveTo>
                <a:lnTo>
                  <a:pt x="1206862" y="4402079"/>
                </a:lnTo>
                <a:lnTo>
                  <a:pt x="1207724" y="4407411"/>
                </a:lnTo>
                <a:lnTo>
                  <a:pt x="1205834" y="4403331"/>
                </a:lnTo>
                <a:lnTo>
                  <a:pt x="1205544" y="4401643"/>
                </a:lnTo>
                <a:close/>
                <a:moveTo>
                  <a:pt x="1974689" y="4394128"/>
                </a:moveTo>
                <a:lnTo>
                  <a:pt x="1974874" y="4400427"/>
                </a:lnTo>
                <a:cubicBezTo>
                  <a:pt x="1975180" y="4401844"/>
                  <a:pt x="1975731" y="4402578"/>
                  <a:pt x="1976526" y="4402630"/>
                </a:cubicBezTo>
                <a:close/>
                <a:moveTo>
                  <a:pt x="2257489" y="4393097"/>
                </a:moveTo>
                <a:lnTo>
                  <a:pt x="2262257" y="4393409"/>
                </a:lnTo>
                <a:cubicBezTo>
                  <a:pt x="2263604" y="4397222"/>
                  <a:pt x="2263849" y="4399567"/>
                  <a:pt x="2262994" y="4400443"/>
                </a:cubicBezTo>
                <a:cubicBezTo>
                  <a:pt x="2262139" y="4401317"/>
                  <a:pt x="2261650" y="4402682"/>
                  <a:pt x="2261528" y="4404537"/>
                </a:cubicBezTo>
                <a:close/>
                <a:moveTo>
                  <a:pt x="1017977" y="4391102"/>
                </a:moveTo>
                <a:lnTo>
                  <a:pt x="1021426" y="4402018"/>
                </a:lnTo>
                <a:lnTo>
                  <a:pt x="1021052" y="4398987"/>
                </a:lnTo>
                <a:cubicBezTo>
                  <a:pt x="1020409" y="4396616"/>
                  <a:pt x="1019384" y="4393988"/>
                  <a:pt x="1017977" y="4391102"/>
                </a:cubicBezTo>
                <a:close/>
                <a:moveTo>
                  <a:pt x="2144601" y="4388214"/>
                </a:moveTo>
                <a:lnTo>
                  <a:pt x="2147090" y="4397041"/>
                </a:lnTo>
                <a:cubicBezTo>
                  <a:pt x="2148680" y="4397144"/>
                  <a:pt x="2148770" y="4395754"/>
                  <a:pt x="2147363" y="4392868"/>
                </a:cubicBezTo>
                <a:close/>
                <a:moveTo>
                  <a:pt x="1113817" y="4387257"/>
                </a:moveTo>
                <a:lnTo>
                  <a:pt x="1127477" y="4430187"/>
                </a:lnTo>
                <a:lnTo>
                  <a:pt x="1140387" y="4477580"/>
                </a:lnTo>
                <a:lnTo>
                  <a:pt x="1131155" y="4454395"/>
                </a:lnTo>
                <a:cubicBezTo>
                  <a:pt x="1127237" y="4441100"/>
                  <a:pt x="1123871" y="4431566"/>
                  <a:pt x="1121057" y="4425794"/>
                </a:cubicBezTo>
                <a:cubicBezTo>
                  <a:pt x="1119710" y="4421980"/>
                  <a:pt x="1119465" y="4419636"/>
                  <a:pt x="1120320" y="4418761"/>
                </a:cubicBezTo>
                <a:cubicBezTo>
                  <a:pt x="1121176" y="4417886"/>
                  <a:pt x="1121664" y="4416521"/>
                  <a:pt x="1121786" y="4414666"/>
                </a:cubicBezTo>
                <a:cubicBezTo>
                  <a:pt x="1116035" y="4404976"/>
                  <a:pt x="1113403" y="4396422"/>
                  <a:pt x="1113889" y="4389003"/>
                </a:cubicBezTo>
                <a:close/>
                <a:moveTo>
                  <a:pt x="2164842" y="4385084"/>
                </a:moveTo>
                <a:lnTo>
                  <a:pt x="2165126" y="4386698"/>
                </a:lnTo>
                <a:lnTo>
                  <a:pt x="2165559" y="4387582"/>
                </a:lnTo>
                <a:lnTo>
                  <a:pt x="2164963" y="4385280"/>
                </a:lnTo>
                <a:close/>
                <a:moveTo>
                  <a:pt x="2131298" y="4384121"/>
                </a:moveTo>
                <a:lnTo>
                  <a:pt x="2133149" y="4390539"/>
                </a:lnTo>
                <a:cubicBezTo>
                  <a:pt x="2132537" y="4387705"/>
                  <a:pt x="2131974" y="4385631"/>
                  <a:pt x="2131462" y="4384317"/>
                </a:cubicBezTo>
                <a:close/>
                <a:moveTo>
                  <a:pt x="1819522" y="4383963"/>
                </a:moveTo>
                <a:lnTo>
                  <a:pt x="1819708" y="4390262"/>
                </a:lnTo>
                <a:cubicBezTo>
                  <a:pt x="1820014" y="4391678"/>
                  <a:pt x="1820564" y="4392413"/>
                  <a:pt x="1821359" y="4392466"/>
                </a:cubicBezTo>
                <a:close/>
                <a:moveTo>
                  <a:pt x="2102323" y="4382932"/>
                </a:moveTo>
                <a:lnTo>
                  <a:pt x="2102520" y="4382944"/>
                </a:lnTo>
                <a:lnTo>
                  <a:pt x="2104722" y="4385884"/>
                </a:lnTo>
                <a:lnTo>
                  <a:pt x="2103750" y="4383026"/>
                </a:lnTo>
                <a:lnTo>
                  <a:pt x="2107091" y="4383243"/>
                </a:lnTo>
                <a:cubicBezTo>
                  <a:pt x="2108438" y="4387058"/>
                  <a:pt x="2108684" y="4389402"/>
                  <a:pt x="2107828" y="4390276"/>
                </a:cubicBezTo>
                <a:cubicBezTo>
                  <a:pt x="2106972" y="4391152"/>
                  <a:pt x="2106484" y="4392519"/>
                  <a:pt x="2106362" y="4394372"/>
                </a:cubicBezTo>
                <a:close/>
                <a:moveTo>
                  <a:pt x="1429620" y="4381748"/>
                </a:moveTo>
                <a:lnTo>
                  <a:pt x="1436689" y="4401768"/>
                </a:lnTo>
                <a:cubicBezTo>
                  <a:pt x="1435403" y="4397028"/>
                  <a:pt x="1434171" y="4392989"/>
                  <a:pt x="1432993" y="4389652"/>
                </a:cubicBezTo>
                <a:close/>
                <a:moveTo>
                  <a:pt x="2162488" y="4381286"/>
                </a:moveTo>
                <a:lnTo>
                  <a:pt x="2164842" y="4385084"/>
                </a:lnTo>
                <a:lnTo>
                  <a:pt x="2164690" y="4384225"/>
                </a:lnTo>
                <a:lnTo>
                  <a:pt x="2164963" y="4385280"/>
                </a:lnTo>
                <a:lnTo>
                  <a:pt x="2167902" y="4390023"/>
                </a:lnTo>
                <a:cubicBezTo>
                  <a:pt x="2170043" y="4393887"/>
                  <a:pt x="2171053" y="4396748"/>
                  <a:pt x="2170931" y="4398603"/>
                </a:cubicBezTo>
                <a:cubicBezTo>
                  <a:pt x="2169585" y="4394789"/>
                  <a:pt x="2168177" y="4391903"/>
                  <a:pt x="2166710" y="4389944"/>
                </a:cubicBezTo>
                <a:lnTo>
                  <a:pt x="2165559" y="4387582"/>
                </a:lnTo>
                <a:lnTo>
                  <a:pt x="2165884" y="4388842"/>
                </a:lnTo>
                <a:cubicBezTo>
                  <a:pt x="2166740" y="4390994"/>
                  <a:pt x="2168056" y="4393758"/>
                  <a:pt x="2169830" y="4397133"/>
                </a:cubicBezTo>
                <a:cubicBezTo>
                  <a:pt x="2173378" y="4403886"/>
                  <a:pt x="2174358" y="4407208"/>
                  <a:pt x="2172769" y="4407104"/>
                </a:cubicBezTo>
                <a:cubicBezTo>
                  <a:pt x="2169893" y="4402259"/>
                  <a:pt x="2167782" y="4397931"/>
                  <a:pt x="2166436" y="4394117"/>
                </a:cubicBezTo>
                <a:lnTo>
                  <a:pt x="2165126" y="4386698"/>
                </a:lnTo>
                <a:close/>
                <a:moveTo>
                  <a:pt x="1989435" y="4378049"/>
                </a:moveTo>
                <a:lnTo>
                  <a:pt x="1991923" y="4386875"/>
                </a:lnTo>
                <a:cubicBezTo>
                  <a:pt x="1993513" y="4386979"/>
                  <a:pt x="1993604" y="4385588"/>
                  <a:pt x="1992197" y="4382702"/>
                </a:cubicBezTo>
                <a:close/>
                <a:moveTo>
                  <a:pt x="2249046" y="4375781"/>
                </a:moveTo>
                <a:cubicBezTo>
                  <a:pt x="2250514" y="4377739"/>
                  <a:pt x="2250790" y="4379619"/>
                  <a:pt x="2249874" y="4381422"/>
                </a:cubicBezTo>
                <a:cubicBezTo>
                  <a:pt x="2249415" y="4382324"/>
                  <a:pt x="2248904" y="4382523"/>
                  <a:pt x="2248338" y="4382020"/>
                </a:cubicBezTo>
                <a:cubicBezTo>
                  <a:pt x="2247773" y="4381517"/>
                  <a:pt x="2247153" y="4380313"/>
                  <a:pt x="2246480" y="4378406"/>
                </a:cubicBezTo>
                <a:cubicBezTo>
                  <a:pt x="2248069" y="4378510"/>
                  <a:pt x="2248497" y="4378073"/>
                  <a:pt x="2247763" y="4377094"/>
                </a:cubicBezTo>
                <a:cubicBezTo>
                  <a:pt x="2247030" y="4376114"/>
                  <a:pt x="2247457" y="4375677"/>
                  <a:pt x="2249046" y="4375781"/>
                </a:cubicBezTo>
                <a:close/>
                <a:moveTo>
                  <a:pt x="2009676" y="4374920"/>
                </a:moveTo>
                <a:lnTo>
                  <a:pt x="2009960" y="4376531"/>
                </a:lnTo>
                <a:lnTo>
                  <a:pt x="2010392" y="4377419"/>
                </a:lnTo>
                <a:lnTo>
                  <a:pt x="2009798" y="4375114"/>
                </a:lnTo>
                <a:close/>
                <a:moveTo>
                  <a:pt x="1976131" y="4373954"/>
                </a:moveTo>
                <a:lnTo>
                  <a:pt x="1977983" y="4380374"/>
                </a:lnTo>
                <a:cubicBezTo>
                  <a:pt x="1977370" y="4377541"/>
                  <a:pt x="1976809" y="4375466"/>
                  <a:pt x="1976296" y="4374151"/>
                </a:cubicBezTo>
                <a:close/>
                <a:moveTo>
                  <a:pt x="2048049" y="4373789"/>
                </a:moveTo>
                <a:cubicBezTo>
                  <a:pt x="2049395" y="4377602"/>
                  <a:pt x="2050345" y="4381391"/>
                  <a:pt x="2050897" y="4385151"/>
                </a:cubicBezTo>
                <a:cubicBezTo>
                  <a:pt x="2051449" y="4388912"/>
                  <a:pt x="2053131" y="4393679"/>
                  <a:pt x="2055946" y="4399451"/>
                </a:cubicBezTo>
                <a:cubicBezTo>
                  <a:pt x="2054113" y="4403057"/>
                  <a:pt x="2053318" y="4403005"/>
                  <a:pt x="2053561" y="4399296"/>
                </a:cubicBezTo>
                <a:cubicBezTo>
                  <a:pt x="2053804" y="4395586"/>
                  <a:pt x="2053070" y="4394607"/>
                  <a:pt x="2051360" y="4396358"/>
                </a:cubicBezTo>
                <a:cubicBezTo>
                  <a:pt x="2054296" y="4400275"/>
                  <a:pt x="2054174" y="4402129"/>
                  <a:pt x="2050995" y="4401921"/>
                </a:cubicBezTo>
                <a:cubicBezTo>
                  <a:pt x="2048181" y="4396149"/>
                  <a:pt x="2047292" y="4391434"/>
                  <a:pt x="2048331" y="4387777"/>
                </a:cubicBezTo>
                <a:cubicBezTo>
                  <a:pt x="2049369" y="4384120"/>
                  <a:pt x="2049274" y="4379457"/>
                  <a:pt x="2048049" y="4373789"/>
                </a:cubicBezTo>
                <a:close/>
                <a:moveTo>
                  <a:pt x="1947157" y="4372767"/>
                </a:moveTo>
                <a:lnTo>
                  <a:pt x="1947354" y="4372780"/>
                </a:lnTo>
                <a:lnTo>
                  <a:pt x="1949556" y="4375719"/>
                </a:lnTo>
                <a:lnTo>
                  <a:pt x="1948584" y="4372860"/>
                </a:lnTo>
                <a:lnTo>
                  <a:pt x="1951925" y="4373080"/>
                </a:lnTo>
                <a:cubicBezTo>
                  <a:pt x="1953271" y="4376892"/>
                  <a:pt x="1953518" y="4379238"/>
                  <a:pt x="1952662" y="4380112"/>
                </a:cubicBezTo>
                <a:cubicBezTo>
                  <a:pt x="1951806" y="4380988"/>
                  <a:pt x="1951318" y="4382352"/>
                  <a:pt x="1951197" y="4384207"/>
                </a:cubicBezTo>
                <a:close/>
                <a:moveTo>
                  <a:pt x="1425477" y="4371897"/>
                </a:moveTo>
                <a:lnTo>
                  <a:pt x="1429620" y="4381746"/>
                </a:lnTo>
                <a:lnTo>
                  <a:pt x="1427600" y="4376028"/>
                </a:lnTo>
                <a:close/>
                <a:moveTo>
                  <a:pt x="2007322" y="4371121"/>
                </a:moveTo>
                <a:lnTo>
                  <a:pt x="2009676" y="4374920"/>
                </a:lnTo>
                <a:lnTo>
                  <a:pt x="2009524" y="4374059"/>
                </a:lnTo>
                <a:lnTo>
                  <a:pt x="2009798" y="4375114"/>
                </a:lnTo>
                <a:lnTo>
                  <a:pt x="2012736" y="4379857"/>
                </a:lnTo>
                <a:cubicBezTo>
                  <a:pt x="2014878" y="4383722"/>
                  <a:pt x="2015886" y="4386582"/>
                  <a:pt x="2015765" y="4388437"/>
                </a:cubicBezTo>
                <a:cubicBezTo>
                  <a:pt x="2014418" y="4384624"/>
                  <a:pt x="2013011" y="4381738"/>
                  <a:pt x="2011543" y="4379778"/>
                </a:cubicBezTo>
                <a:lnTo>
                  <a:pt x="2010392" y="4377419"/>
                </a:lnTo>
                <a:lnTo>
                  <a:pt x="2010718" y="4378678"/>
                </a:lnTo>
                <a:cubicBezTo>
                  <a:pt x="2011574" y="4380828"/>
                  <a:pt x="2012891" y="4383592"/>
                  <a:pt x="2014665" y="4386968"/>
                </a:cubicBezTo>
                <a:cubicBezTo>
                  <a:pt x="2018212" y="4393720"/>
                  <a:pt x="2019192" y="4397044"/>
                  <a:pt x="2017603" y="4396941"/>
                </a:cubicBezTo>
                <a:cubicBezTo>
                  <a:pt x="2014727" y="4392094"/>
                  <a:pt x="2012616" y="4387766"/>
                  <a:pt x="2011270" y="4383952"/>
                </a:cubicBezTo>
                <a:lnTo>
                  <a:pt x="2009960" y="4376531"/>
                </a:lnTo>
                <a:close/>
                <a:moveTo>
                  <a:pt x="1834269" y="4367883"/>
                </a:moveTo>
                <a:lnTo>
                  <a:pt x="1836757" y="4376710"/>
                </a:lnTo>
                <a:cubicBezTo>
                  <a:pt x="1838347" y="4376815"/>
                  <a:pt x="1838438" y="4375423"/>
                  <a:pt x="1837031" y="4372537"/>
                </a:cubicBezTo>
                <a:close/>
                <a:moveTo>
                  <a:pt x="1496460" y="4366569"/>
                </a:moveTo>
                <a:cubicBezTo>
                  <a:pt x="1496338" y="4368424"/>
                  <a:pt x="1496492" y="4370646"/>
                  <a:pt x="1496921" y="4373235"/>
                </a:cubicBezTo>
                <a:lnTo>
                  <a:pt x="1499033" y="4382104"/>
                </a:lnTo>
                <a:lnTo>
                  <a:pt x="1495913" y="4374915"/>
                </a:lnTo>
                <a:cubicBezTo>
                  <a:pt x="1494688" y="4369247"/>
                  <a:pt x="1494870" y="4366465"/>
                  <a:pt x="1496460" y="4366569"/>
                </a:cubicBezTo>
                <a:close/>
                <a:moveTo>
                  <a:pt x="2107282" y="4365096"/>
                </a:moveTo>
                <a:cubicBezTo>
                  <a:pt x="2106914" y="4364607"/>
                  <a:pt x="2107175" y="4365206"/>
                  <a:pt x="2108061" y="4366894"/>
                </a:cubicBezTo>
                <a:lnTo>
                  <a:pt x="2110515" y="4371395"/>
                </a:lnTo>
                <a:lnTo>
                  <a:pt x="2110418" y="4370869"/>
                </a:lnTo>
                <a:lnTo>
                  <a:pt x="2109162" y="4368364"/>
                </a:lnTo>
                <a:cubicBezTo>
                  <a:pt x="2108275" y="4366676"/>
                  <a:pt x="2107648" y="4365586"/>
                  <a:pt x="2107282" y="4365096"/>
                </a:cubicBezTo>
                <a:close/>
                <a:moveTo>
                  <a:pt x="1854510" y="4364754"/>
                </a:moveTo>
                <a:lnTo>
                  <a:pt x="1854794" y="4366367"/>
                </a:lnTo>
                <a:lnTo>
                  <a:pt x="1855226" y="4367252"/>
                </a:lnTo>
                <a:lnTo>
                  <a:pt x="1854631" y="4364949"/>
                </a:lnTo>
                <a:close/>
                <a:moveTo>
                  <a:pt x="1422369" y="4364509"/>
                </a:moveTo>
                <a:lnTo>
                  <a:pt x="1422124" y="4365375"/>
                </a:lnTo>
                <a:lnTo>
                  <a:pt x="1425477" y="4371897"/>
                </a:lnTo>
                <a:close/>
                <a:moveTo>
                  <a:pt x="1820965" y="4363790"/>
                </a:moveTo>
                <a:lnTo>
                  <a:pt x="1822817" y="4370210"/>
                </a:lnTo>
                <a:cubicBezTo>
                  <a:pt x="1822205" y="4367375"/>
                  <a:pt x="1821642" y="4365301"/>
                  <a:pt x="1821130" y="4363987"/>
                </a:cubicBezTo>
                <a:close/>
                <a:moveTo>
                  <a:pt x="1892883" y="4363623"/>
                </a:moveTo>
                <a:cubicBezTo>
                  <a:pt x="1894229" y="4367438"/>
                  <a:pt x="1895179" y="4371225"/>
                  <a:pt x="1895730" y="4374986"/>
                </a:cubicBezTo>
                <a:cubicBezTo>
                  <a:pt x="1896283" y="4378749"/>
                  <a:pt x="1897966" y="4383515"/>
                  <a:pt x="1900780" y="4389286"/>
                </a:cubicBezTo>
                <a:cubicBezTo>
                  <a:pt x="1898947" y="4392891"/>
                  <a:pt x="1898152" y="4392839"/>
                  <a:pt x="1898395" y="4389130"/>
                </a:cubicBezTo>
                <a:cubicBezTo>
                  <a:pt x="1898638" y="4385421"/>
                  <a:pt x="1897904" y="4384442"/>
                  <a:pt x="1896194" y="4386192"/>
                </a:cubicBezTo>
                <a:cubicBezTo>
                  <a:pt x="1899129" y="4390110"/>
                  <a:pt x="1899008" y="4391965"/>
                  <a:pt x="1895829" y="4391756"/>
                </a:cubicBezTo>
                <a:cubicBezTo>
                  <a:pt x="1893015" y="4385983"/>
                  <a:pt x="1892126" y="4381269"/>
                  <a:pt x="1893164" y="4377611"/>
                </a:cubicBezTo>
                <a:cubicBezTo>
                  <a:pt x="1894202" y="4373954"/>
                  <a:pt x="1894109" y="4369292"/>
                  <a:pt x="1892883" y="4363623"/>
                </a:cubicBezTo>
                <a:close/>
                <a:moveTo>
                  <a:pt x="2259494" y="4362495"/>
                </a:moveTo>
                <a:cubicBezTo>
                  <a:pt x="2260840" y="4366309"/>
                  <a:pt x="2261237" y="4366335"/>
                  <a:pt x="2260686" y="4362573"/>
                </a:cubicBezTo>
                <a:cubicBezTo>
                  <a:pt x="2260134" y="4358812"/>
                  <a:pt x="2261327" y="4358890"/>
                  <a:pt x="2264262" y="4362807"/>
                </a:cubicBezTo>
                <a:cubicBezTo>
                  <a:pt x="2265244" y="4372185"/>
                  <a:pt x="2266624" y="4381589"/>
                  <a:pt x="2268401" y="4391018"/>
                </a:cubicBezTo>
                <a:cubicBezTo>
                  <a:pt x="2270178" y="4400447"/>
                  <a:pt x="2270149" y="4406964"/>
                  <a:pt x="2268317" y="4410569"/>
                </a:cubicBezTo>
                <a:cubicBezTo>
                  <a:pt x="2267214" y="4403047"/>
                  <a:pt x="2266385" y="4397406"/>
                  <a:pt x="2265834" y="4393644"/>
                </a:cubicBezTo>
                <a:cubicBezTo>
                  <a:pt x="2265282" y="4389882"/>
                  <a:pt x="2263660" y="4384189"/>
                  <a:pt x="2260967" y="4376562"/>
                </a:cubicBezTo>
                <a:cubicBezTo>
                  <a:pt x="2259377" y="4376457"/>
                  <a:pt x="2259256" y="4378312"/>
                  <a:pt x="2260602" y="4382125"/>
                </a:cubicBezTo>
                <a:cubicBezTo>
                  <a:pt x="2261948" y="4385938"/>
                  <a:pt x="2261767" y="4388720"/>
                  <a:pt x="2260055" y="4390471"/>
                </a:cubicBezTo>
                <a:cubicBezTo>
                  <a:pt x="2255894" y="4380886"/>
                  <a:pt x="2255404" y="4376197"/>
                  <a:pt x="2258583" y="4376405"/>
                </a:cubicBezTo>
                <a:cubicBezTo>
                  <a:pt x="2261762" y="4376613"/>
                  <a:pt x="2262065" y="4371976"/>
                  <a:pt x="2259494" y="4362495"/>
                </a:cubicBezTo>
                <a:close/>
                <a:moveTo>
                  <a:pt x="1852156" y="4360955"/>
                </a:moveTo>
                <a:lnTo>
                  <a:pt x="1854510" y="4364754"/>
                </a:lnTo>
                <a:lnTo>
                  <a:pt x="1854359" y="4363894"/>
                </a:lnTo>
                <a:lnTo>
                  <a:pt x="1854631" y="4364949"/>
                </a:lnTo>
                <a:lnTo>
                  <a:pt x="1857569" y="4369692"/>
                </a:lnTo>
                <a:cubicBezTo>
                  <a:pt x="1859710" y="4373558"/>
                  <a:pt x="1860720" y="4376417"/>
                  <a:pt x="1860599" y="4378272"/>
                </a:cubicBezTo>
                <a:cubicBezTo>
                  <a:pt x="1859252" y="4374459"/>
                  <a:pt x="1857845" y="4371572"/>
                  <a:pt x="1856377" y="4369615"/>
                </a:cubicBezTo>
                <a:lnTo>
                  <a:pt x="1855226" y="4367252"/>
                </a:lnTo>
                <a:lnTo>
                  <a:pt x="1855552" y="4368512"/>
                </a:lnTo>
                <a:cubicBezTo>
                  <a:pt x="1856408" y="4370663"/>
                  <a:pt x="1857724" y="4373427"/>
                  <a:pt x="1859498" y="4376803"/>
                </a:cubicBezTo>
                <a:cubicBezTo>
                  <a:pt x="1863047" y="4383555"/>
                  <a:pt x="1864025" y="4386878"/>
                  <a:pt x="1862436" y="4386775"/>
                </a:cubicBezTo>
                <a:cubicBezTo>
                  <a:pt x="1859561" y="4381929"/>
                  <a:pt x="1857451" y="4377600"/>
                  <a:pt x="1856105" y="4373788"/>
                </a:cubicBezTo>
                <a:lnTo>
                  <a:pt x="1854794" y="4366367"/>
                </a:lnTo>
                <a:close/>
                <a:moveTo>
                  <a:pt x="2136346" y="4360016"/>
                </a:moveTo>
                <a:cubicBezTo>
                  <a:pt x="2139591" y="4371405"/>
                  <a:pt x="2141825" y="4379932"/>
                  <a:pt x="2143050" y="4385600"/>
                </a:cubicBezTo>
                <a:lnTo>
                  <a:pt x="2144601" y="4388214"/>
                </a:lnTo>
                <a:lnTo>
                  <a:pt x="2142475" y="4380673"/>
                </a:lnTo>
                <a:cubicBezTo>
                  <a:pt x="2140685" y="4374503"/>
                  <a:pt x="2138641" y="4367616"/>
                  <a:pt x="2136346" y="4360016"/>
                </a:cubicBezTo>
                <a:close/>
                <a:moveTo>
                  <a:pt x="1480181" y="4359216"/>
                </a:moveTo>
                <a:cubicBezTo>
                  <a:pt x="1482200" y="4364936"/>
                  <a:pt x="1483685" y="4369690"/>
                  <a:pt x="1484634" y="4373478"/>
                </a:cubicBezTo>
                <a:lnTo>
                  <a:pt x="1484882" y="4375170"/>
                </a:lnTo>
                <a:lnTo>
                  <a:pt x="1483028" y="4370578"/>
                </a:lnTo>
                <a:cubicBezTo>
                  <a:pt x="1480887" y="4366713"/>
                  <a:pt x="1479938" y="4362926"/>
                  <a:pt x="1480181" y="4359216"/>
                </a:cubicBezTo>
                <a:close/>
                <a:moveTo>
                  <a:pt x="2113067" y="4357746"/>
                </a:moveTo>
                <a:lnTo>
                  <a:pt x="2113369" y="4358311"/>
                </a:lnTo>
                <a:lnTo>
                  <a:pt x="2113697" y="4358533"/>
                </a:lnTo>
                <a:cubicBezTo>
                  <a:pt x="2116633" y="4362449"/>
                  <a:pt x="2118407" y="4365825"/>
                  <a:pt x="2119019" y="4368660"/>
                </a:cubicBezTo>
                <a:cubicBezTo>
                  <a:pt x="2119631" y="4371494"/>
                  <a:pt x="2121406" y="4374869"/>
                  <a:pt x="2124342" y="4378787"/>
                </a:cubicBezTo>
                <a:lnTo>
                  <a:pt x="2113369" y="4358311"/>
                </a:lnTo>
                <a:lnTo>
                  <a:pt x="2113110" y="4358136"/>
                </a:lnTo>
                <a:close/>
                <a:moveTo>
                  <a:pt x="1341220" y="4357528"/>
                </a:moveTo>
                <a:lnTo>
                  <a:pt x="1341386" y="4357742"/>
                </a:lnTo>
                <a:lnTo>
                  <a:pt x="1341755" y="4363069"/>
                </a:lnTo>
                <a:lnTo>
                  <a:pt x="1343867" y="4371940"/>
                </a:lnTo>
                <a:lnTo>
                  <a:pt x="1340747" y="4364749"/>
                </a:lnTo>
                <a:close/>
                <a:moveTo>
                  <a:pt x="2104896" y="4355866"/>
                </a:moveTo>
                <a:lnTo>
                  <a:pt x="2110033" y="4368769"/>
                </a:lnTo>
                <a:lnTo>
                  <a:pt x="2110418" y="4370869"/>
                </a:lnTo>
                <a:lnTo>
                  <a:pt x="2112327" y="4374675"/>
                </a:lnTo>
                <a:lnTo>
                  <a:pt x="2112337" y="4374735"/>
                </a:lnTo>
                <a:lnTo>
                  <a:pt x="2110515" y="4371395"/>
                </a:lnTo>
                <a:lnTo>
                  <a:pt x="2111688" y="4377783"/>
                </a:lnTo>
                <a:cubicBezTo>
                  <a:pt x="2111995" y="4380713"/>
                  <a:pt x="2112057" y="4383570"/>
                  <a:pt x="2111874" y="4386353"/>
                </a:cubicBezTo>
                <a:lnTo>
                  <a:pt x="2113210" y="4386439"/>
                </a:lnTo>
                <a:lnTo>
                  <a:pt x="2113150" y="4400404"/>
                </a:lnTo>
                <a:cubicBezTo>
                  <a:pt x="2112047" y="4392883"/>
                  <a:pt x="2111219" y="4387239"/>
                  <a:pt x="2110667" y="4383480"/>
                </a:cubicBezTo>
                <a:cubicBezTo>
                  <a:pt x="2110116" y="4379718"/>
                  <a:pt x="2108494" y="4374022"/>
                  <a:pt x="2105801" y="4366395"/>
                </a:cubicBezTo>
                <a:cubicBezTo>
                  <a:pt x="2104211" y="4366293"/>
                  <a:pt x="2104090" y="4368147"/>
                  <a:pt x="2105436" y="4371959"/>
                </a:cubicBezTo>
                <a:cubicBezTo>
                  <a:pt x="2106783" y="4375774"/>
                  <a:pt x="2106600" y="4378555"/>
                  <a:pt x="2104889" y="4380305"/>
                </a:cubicBezTo>
                <a:cubicBezTo>
                  <a:pt x="2100729" y="4370721"/>
                  <a:pt x="2100237" y="4366031"/>
                  <a:pt x="2103416" y="4366241"/>
                </a:cubicBezTo>
                <a:cubicBezTo>
                  <a:pt x="2105006" y="4366344"/>
                  <a:pt x="2105876" y="4365236"/>
                  <a:pt x="2106028" y="4362918"/>
                </a:cubicBezTo>
                <a:close/>
                <a:moveTo>
                  <a:pt x="1952115" y="4354931"/>
                </a:moveTo>
                <a:cubicBezTo>
                  <a:pt x="1951748" y="4354442"/>
                  <a:pt x="1952007" y="4355041"/>
                  <a:pt x="1952895" y="4356728"/>
                </a:cubicBezTo>
                <a:lnTo>
                  <a:pt x="1955349" y="4361228"/>
                </a:lnTo>
                <a:lnTo>
                  <a:pt x="1955252" y="4360703"/>
                </a:lnTo>
                <a:lnTo>
                  <a:pt x="1953996" y="4358197"/>
                </a:lnTo>
                <a:cubicBezTo>
                  <a:pt x="1953109" y="4356509"/>
                  <a:pt x="1952482" y="4355420"/>
                  <a:pt x="1952115" y="4354931"/>
                </a:cubicBezTo>
                <a:close/>
                <a:moveTo>
                  <a:pt x="1427866" y="4353694"/>
                </a:moveTo>
                <a:cubicBezTo>
                  <a:pt x="1427745" y="4355548"/>
                  <a:pt x="1428418" y="4357455"/>
                  <a:pt x="1429886" y="4359414"/>
                </a:cubicBezTo>
                <a:cubicBezTo>
                  <a:pt x="1431354" y="4361373"/>
                  <a:pt x="1431232" y="4363227"/>
                  <a:pt x="1429522" y="4364978"/>
                </a:cubicBezTo>
                <a:cubicBezTo>
                  <a:pt x="1429765" y="4361269"/>
                  <a:pt x="1428755" y="4358409"/>
                  <a:pt x="1426492" y="4356398"/>
                </a:cubicBezTo>
                <a:cubicBezTo>
                  <a:pt x="1424229" y="4354387"/>
                  <a:pt x="1424688" y="4353486"/>
                  <a:pt x="1427866" y="4353694"/>
                </a:cubicBezTo>
                <a:close/>
                <a:moveTo>
                  <a:pt x="1737717" y="4353459"/>
                </a:moveTo>
                <a:cubicBezTo>
                  <a:pt x="1739064" y="4357272"/>
                  <a:pt x="1740013" y="4361060"/>
                  <a:pt x="1740564" y="4364822"/>
                </a:cubicBezTo>
                <a:cubicBezTo>
                  <a:pt x="1741116" y="4368583"/>
                  <a:pt x="1742799" y="4373349"/>
                  <a:pt x="1745613" y="4379122"/>
                </a:cubicBezTo>
                <a:cubicBezTo>
                  <a:pt x="1743781" y="4382727"/>
                  <a:pt x="1742987" y="4382674"/>
                  <a:pt x="1743229" y="4378965"/>
                </a:cubicBezTo>
                <a:cubicBezTo>
                  <a:pt x="1743472" y="4375256"/>
                  <a:pt x="1742738" y="4374276"/>
                  <a:pt x="1741027" y="4376027"/>
                </a:cubicBezTo>
                <a:cubicBezTo>
                  <a:pt x="1743964" y="4379945"/>
                  <a:pt x="1743843" y="4381799"/>
                  <a:pt x="1740664" y="4381592"/>
                </a:cubicBezTo>
                <a:cubicBezTo>
                  <a:pt x="1737848" y="4375820"/>
                  <a:pt x="1736960" y="4371105"/>
                  <a:pt x="1737998" y="4367448"/>
                </a:cubicBezTo>
                <a:cubicBezTo>
                  <a:pt x="1739035" y="4363790"/>
                  <a:pt x="1738942" y="4359127"/>
                  <a:pt x="1737717" y="4353459"/>
                </a:cubicBezTo>
                <a:close/>
                <a:moveTo>
                  <a:pt x="2268382" y="4352617"/>
                </a:moveTo>
                <a:lnTo>
                  <a:pt x="2268064" y="4355024"/>
                </a:lnTo>
                <a:cubicBezTo>
                  <a:pt x="2268157" y="4356660"/>
                  <a:pt x="2268539" y="4358431"/>
                  <a:pt x="2269213" y="4360338"/>
                </a:cubicBezTo>
                <a:close/>
                <a:moveTo>
                  <a:pt x="2104525" y="4352343"/>
                </a:moveTo>
                <a:lnTo>
                  <a:pt x="2105419" y="4352402"/>
                </a:lnTo>
                <a:lnTo>
                  <a:pt x="2106727" y="4355282"/>
                </a:lnTo>
                <a:cubicBezTo>
                  <a:pt x="2105137" y="4355177"/>
                  <a:pt x="2104403" y="4354199"/>
                  <a:pt x="2104524" y="4352344"/>
                </a:cubicBezTo>
                <a:close/>
                <a:moveTo>
                  <a:pt x="1981180" y="4349852"/>
                </a:moveTo>
                <a:cubicBezTo>
                  <a:pt x="1984424" y="4361238"/>
                  <a:pt x="1986659" y="4369766"/>
                  <a:pt x="1987884" y="4375436"/>
                </a:cubicBezTo>
                <a:lnTo>
                  <a:pt x="1989435" y="4378049"/>
                </a:lnTo>
                <a:lnTo>
                  <a:pt x="1987310" y="4370508"/>
                </a:lnTo>
                <a:cubicBezTo>
                  <a:pt x="1985519" y="4364337"/>
                  <a:pt x="1983476" y="4357453"/>
                  <a:pt x="1981180" y="4349852"/>
                </a:cubicBezTo>
                <a:close/>
                <a:moveTo>
                  <a:pt x="1957901" y="4347581"/>
                </a:moveTo>
                <a:lnTo>
                  <a:pt x="1958203" y="4348145"/>
                </a:lnTo>
                <a:lnTo>
                  <a:pt x="1958531" y="4348367"/>
                </a:lnTo>
                <a:cubicBezTo>
                  <a:pt x="1961467" y="4352285"/>
                  <a:pt x="1963241" y="4355661"/>
                  <a:pt x="1963854" y="4358494"/>
                </a:cubicBezTo>
                <a:cubicBezTo>
                  <a:pt x="1964466" y="4361329"/>
                  <a:pt x="1966240" y="4364705"/>
                  <a:pt x="1969176" y="4368622"/>
                </a:cubicBezTo>
                <a:lnTo>
                  <a:pt x="1958203" y="4348145"/>
                </a:lnTo>
                <a:lnTo>
                  <a:pt x="1957943" y="4347971"/>
                </a:lnTo>
                <a:close/>
                <a:moveTo>
                  <a:pt x="1186054" y="4347362"/>
                </a:moveTo>
                <a:lnTo>
                  <a:pt x="1186220" y="4347577"/>
                </a:lnTo>
                <a:lnTo>
                  <a:pt x="1186589" y="4352905"/>
                </a:lnTo>
                <a:lnTo>
                  <a:pt x="1188701" y="4361774"/>
                </a:lnTo>
                <a:lnTo>
                  <a:pt x="1185581" y="4354585"/>
                </a:lnTo>
                <a:close/>
                <a:moveTo>
                  <a:pt x="1949730" y="4345701"/>
                </a:moveTo>
                <a:lnTo>
                  <a:pt x="1954867" y="4358605"/>
                </a:lnTo>
                <a:lnTo>
                  <a:pt x="1955252" y="4360703"/>
                </a:lnTo>
                <a:lnTo>
                  <a:pt x="1957161" y="4364508"/>
                </a:lnTo>
                <a:lnTo>
                  <a:pt x="1957170" y="4364569"/>
                </a:lnTo>
                <a:lnTo>
                  <a:pt x="1955349" y="4361228"/>
                </a:lnTo>
                <a:lnTo>
                  <a:pt x="1956522" y="4367617"/>
                </a:lnTo>
                <a:cubicBezTo>
                  <a:pt x="1956829" y="4370548"/>
                  <a:pt x="1956890" y="4373404"/>
                  <a:pt x="1956708" y="4376186"/>
                </a:cubicBezTo>
                <a:lnTo>
                  <a:pt x="1958043" y="4376275"/>
                </a:lnTo>
                <a:lnTo>
                  <a:pt x="1957984" y="4390239"/>
                </a:lnTo>
                <a:cubicBezTo>
                  <a:pt x="1956881" y="4382717"/>
                  <a:pt x="1956053" y="4377075"/>
                  <a:pt x="1955502" y="4373313"/>
                </a:cubicBezTo>
                <a:cubicBezTo>
                  <a:pt x="1954950" y="4369553"/>
                  <a:pt x="1953327" y="4363858"/>
                  <a:pt x="1950634" y="4356231"/>
                </a:cubicBezTo>
                <a:cubicBezTo>
                  <a:pt x="1949045" y="4356127"/>
                  <a:pt x="1948924" y="4357981"/>
                  <a:pt x="1950270" y="4361796"/>
                </a:cubicBezTo>
                <a:cubicBezTo>
                  <a:pt x="1951616" y="4365608"/>
                  <a:pt x="1951435" y="4368391"/>
                  <a:pt x="1949723" y="4370141"/>
                </a:cubicBezTo>
                <a:cubicBezTo>
                  <a:pt x="1945562" y="4360555"/>
                  <a:pt x="1945072" y="4355867"/>
                  <a:pt x="1948251" y="4356075"/>
                </a:cubicBezTo>
                <a:cubicBezTo>
                  <a:pt x="1949840" y="4356179"/>
                  <a:pt x="1950711" y="4355073"/>
                  <a:pt x="1950862" y="4352754"/>
                </a:cubicBezTo>
                <a:close/>
                <a:moveTo>
                  <a:pt x="2267629" y="4345608"/>
                </a:moveTo>
                <a:lnTo>
                  <a:pt x="2268382" y="4352617"/>
                </a:lnTo>
                <a:lnTo>
                  <a:pt x="2268659" y="4350523"/>
                </a:lnTo>
                <a:cubicBezTo>
                  <a:pt x="2269147" y="4349158"/>
                  <a:pt x="2269132" y="4347877"/>
                  <a:pt x="2268611" y="4346679"/>
                </a:cubicBezTo>
                <a:close/>
                <a:moveTo>
                  <a:pt x="1264659" y="4345338"/>
                </a:moveTo>
                <a:lnTo>
                  <a:pt x="1267291" y="4354553"/>
                </a:lnTo>
                <a:lnTo>
                  <a:pt x="1267203" y="4354344"/>
                </a:lnTo>
                <a:lnTo>
                  <a:pt x="1266958" y="4355211"/>
                </a:lnTo>
                <a:lnTo>
                  <a:pt x="1268130" y="4357490"/>
                </a:lnTo>
                <a:lnTo>
                  <a:pt x="1269272" y="4361487"/>
                </a:lnTo>
                <a:cubicBezTo>
                  <a:pt x="1273324" y="4372914"/>
                  <a:pt x="1276577" y="4384280"/>
                  <a:pt x="1279028" y="4395587"/>
                </a:cubicBezTo>
                <a:cubicBezTo>
                  <a:pt x="1281746" y="4403216"/>
                  <a:pt x="1284145" y="4409419"/>
                  <a:pt x="1286227" y="4414197"/>
                </a:cubicBezTo>
                <a:cubicBezTo>
                  <a:pt x="1288308" y="4418976"/>
                  <a:pt x="1290022" y="4423272"/>
                  <a:pt x="1291368" y="4427086"/>
                </a:cubicBezTo>
                <a:cubicBezTo>
                  <a:pt x="1292593" y="4432754"/>
                  <a:pt x="1293819" y="4438415"/>
                  <a:pt x="1295044" y="4444068"/>
                </a:cubicBezTo>
                <a:cubicBezTo>
                  <a:pt x="1296270" y="4449722"/>
                  <a:pt x="1297496" y="4455382"/>
                  <a:pt x="1298721" y="4461050"/>
                </a:cubicBezTo>
                <a:cubicBezTo>
                  <a:pt x="1301294" y="4470503"/>
                  <a:pt x="1303897" y="4479499"/>
                  <a:pt x="1306530" y="4488039"/>
                </a:cubicBezTo>
                <a:cubicBezTo>
                  <a:pt x="1309163" y="4496579"/>
                  <a:pt x="1310237" y="4504558"/>
                  <a:pt x="1309751" y="4511976"/>
                </a:cubicBezTo>
                <a:lnTo>
                  <a:pt x="1305159" y="4499285"/>
                </a:lnTo>
                <a:lnTo>
                  <a:pt x="1303344" y="4490821"/>
                </a:lnTo>
                <a:lnTo>
                  <a:pt x="1304923" y="4498633"/>
                </a:lnTo>
                <a:lnTo>
                  <a:pt x="1293184" y="4466188"/>
                </a:lnTo>
                <a:cubicBezTo>
                  <a:pt x="1290417" y="4458557"/>
                  <a:pt x="1288059" y="4450952"/>
                  <a:pt x="1286111" y="4443374"/>
                </a:cubicBezTo>
                <a:cubicBezTo>
                  <a:pt x="1284164" y="4435796"/>
                  <a:pt x="1281806" y="4428191"/>
                  <a:pt x="1279038" y="4420559"/>
                </a:cubicBezTo>
                <a:lnTo>
                  <a:pt x="1268451" y="4384542"/>
                </a:lnTo>
                <a:lnTo>
                  <a:pt x="1268129" y="4376757"/>
                </a:lnTo>
                <a:lnTo>
                  <a:pt x="1266124" y="4376625"/>
                </a:lnTo>
                <a:lnTo>
                  <a:pt x="1265813" y="4375567"/>
                </a:lnTo>
                <a:lnTo>
                  <a:pt x="1266474" y="4365472"/>
                </a:lnTo>
                <a:cubicBezTo>
                  <a:pt x="1265801" y="4363566"/>
                  <a:pt x="1265525" y="4361684"/>
                  <a:pt x="1265646" y="4359831"/>
                </a:cubicBezTo>
                <a:lnTo>
                  <a:pt x="1266958" y="4355211"/>
                </a:lnTo>
                <a:lnTo>
                  <a:pt x="1265001" y="4351407"/>
                </a:lnTo>
                <a:close/>
                <a:moveTo>
                  <a:pt x="1796948" y="4344767"/>
                </a:moveTo>
                <a:cubicBezTo>
                  <a:pt x="1796582" y="4344277"/>
                  <a:pt x="1796842" y="4344876"/>
                  <a:pt x="1797729" y="4346564"/>
                </a:cubicBezTo>
                <a:lnTo>
                  <a:pt x="1800183" y="4351064"/>
                </a:lnTo>
                <a:lnTo>
                  <a:pt x="1800087" y="4350538"/>
                </a:lnTo>
                <a:lnTo>
                  <a:pt x="1798830" y="4348033"/>
                </a:lnTo>
                <a:cubicBezTo>
                  <a:pt x="1797943" y="4346345"/>
                  <a:pt x="1797315" y="4345257"/>
                  <a:pt x="1796948" y="4344767"/>
                </a:cubicBezTo>
                <a:close/>
                <a:moveTo>
                  <a:pt x="1330767" y="4344400"/>
                </a:moveTo>
                <a:lnTo>
                  <a:pt x="1331960" y="4346496"/>
                </a:lnTo>
                <a:lnTo>
                  <a:pt x="1340109" y="4374486"/>
                </a:lnTo>
                <a:lnTo>
                  <a:pt x="1341851" y="4381547"/>
                </a:lnTo>
                <a:lnTo>
                  <a:pt x="1337796" y="4371785"/>
                </a:lnTo>
                <a:close/>
                <a:moveTo>
                  <a:pt x="2231977" y="4343930"/>
                </a:moveTo>
                <a:cubicBezTo>
                  <a:pt x="2233445" y="4345888"/>
                  <a:pt x="2234241" y="4345940"/>
                  <a:pt x="2234362" y="4344085"/>
                </a:cubicBezTo>
                <a:cubicBezTo>
                  <a:pt x="2234241" y="4345940"/>
                  <a:pt x="2234546" y="4347358"/>
                  <a:pt x="2235280" y="4348336"/>
                </a:cubicBezTo>
                <a:cubicBezTo>
                  <a:pt x="2236014" y="4349315"/>
                  <a:pt x="2236321" y="4350732"/>
                  <a:pt x="2236199" y="4352587"/>
                </a:cubicBezTo>
                <a:cubicBezTo>
                  <a:pt x="2236078" y="4354442"/>
                  <a:pt x="2236812" y="4355421"/>
                  <a:pt x="2238401" y="4355525"/>
                </a:cubicBezTo>
                <a:lnTo>
                  <a:pt x="2238219" y="4358307"/>
                </a:lnTo>
                <a:cubicBezTo>
                  <a:pt x="2238219" y="4358307"/>
                  <a:pt x="2238893" y="4360214"/>
                  <a:pt x="2240238" y="4364028"/>
                </a:cubicBezTo>
                <a:cubicBezTo>
                  <a:pt x="2237424" y="4358256"/>
                  <a:pt x="2236661" y="4357739"/>
                  <a:pt x="2237945" y="4362480"/>
                </a:cubicBezTo>
                <a:cubicBezTo>
                  <a:pt x="2239232" y="4367221"/>
                  <a:pt x="2241342" y="4371550"/>
                  <a:pt x="2244278" y="4375468"/>
                </a:cubicBezTo>
                <a:cubicBezTo>
                  <a:pt x="2240856" y="4378970"/>
                  <a:pt x="2239084" y="4381647"/>
                  <a:pt x="2238963" y="4383501"/>
                </a:cubicBezTo>
                <a:cubicBezTo>
                  <a:pt x="2232352" y="4362580"/>
                  <a:pt x="2230024" y="4349390"/>
                  <a:pt x="2231977" y="4343930"/>
                </a:cubicBezTo>
                <a:close/>
                <a:moveTo>
                  <a:pt x="2152306" y="4343332"/>
                </a:moveTo>
                <a:lnTo>
                  <a:pt x="2152386" y="4343604"/>
                </a:lnTo>
                <a:lnTo>
                  <a:pt x="2152101" y="4346179"/>
                </a:lnTo>
                <a:lnTo>
                  <a:pt x="2151722" y="4344609"/>
                </a:lnTo>
                <a:close/>
                <a:moveTo>
                  <a:pt x="1949358" y="4342178"/>
                </a:moveTo>
                <a:lnTo>
                  <a:pt x="1950253" y="4342236"/>
                </a:lnTo>
                <a:lnTo>
                  <a:pt x="1951560" y="4345117"/>
                </a:lnTo>
                <a:cubicBezTo>
                  <a:pt x="1949971" y="4345013"/>
                  <a:pt x="1949237" y="4344033"/>
                  <a:pt x="1949358" y="4342179"/>
                </a:cubicBezTo>
                <a:close/>
                <a:moveTo>
                  <a:pt x="1826014" y="4339685"/>
                </a:moveTo>
                <a:cubicBezTo>
                  <a:pt x="1829258" y="4351074"/>
                  <a:pt x="1831493" y="4359603"/>
                  <a:pt x="1832718" y="4365270"/>
                </a:cubicBezTo>
                <a:lnTo>
                  <a:pt x="1834269" y="4367883"/>
                </a:lnTo>
                <a:lnTo>
                  <a:pt x="1832143" y="4360344"/>
                </a:lnTo>
                <a:cubicBezTo>
                  <a:pt x="1830352" y="4354172"/>
                  <a:pt x="1828309" y="4347287"/>
                  <a:pt x="1826014" y="4339685"/>
                </a:cubicBezTo>
                <a:close/>
                <a:moveTo>
                  <a:pt x="1481593" y="4337656"/>
                </a:moveTo>
                <a:cubicBezTo>
                  <a:pt x="1488447" y="4354868"/>
                  <a:pt x="1493007" y="4370534"/>
                  <a:pt x="1495275" y="4384652"/>
                </a:cubicBezTo>
                <a:cubicBezTo>
                  <a:pt x="1497543" y="4398770"/>
                  <a:pt x="1500696" y="4411549"/>
                  <a:pt x="1504735" y="4422990"/>
                </a:cubicBezTo>
                <a:cubicBezTo>
                  <a:pt x="1504492" y="4426699"/>
                  <a:pt x="1504125" y="4426209"/>
                  <a:pt x="1503635" y="4421520"/>
                </a:cubicBezTo>
                <a:lnTo>
                  <a:pt x="1506573" y="4431492"/>
                </a:lnTo>
                <a:cubicBezTo>
                  <a:pt x="1504983" y="4431388"/>
                  <a:pt x="1502721" y="4429377"/>
                  <a:pt x="1499785" y="4425459"/>
                </a:cubicBezTo>
                <a:cubicBezTo>
                  <a:pt x="1500392" y="4416186"/>
                  <a:pt x="1498461" y="4403021"/>
                  <a:pt x="1493992" y="4385965"/>
                </a:cubicBezTo>
                <a:cubicBezTo>
                  <a:pt x="1489522" y="4368908"/>
                  <a:pt x="1485389" y="4352805"/>
                  <a:pt x="1481593" y="4337656"/>
                </a:cubicBezTo>
                <a:close/>
                <a:moveTo>
                  <a:pt x="975789" y="4336651"/>
                </a:moveTo>
                <a:lnTo>
                  <a:pt x="976652" y="4338104"/>
                </a:lnTo>
                <a:lnTo>
                  <a:pt x="975698" y="4338042"/>
                </a:lnTo>
                <a:cubicBezTo>
                  <a:pt x="974352" y="4334229"/>
                  <a:pt x="974382" y="4333765"/>
                  <a:pt x="975789" y="4336651"/>
                </a:cubicBezTo>
                <a:close/>
                <a:moveTo>
                  <a:pt x="2155867" y="4336149"/>
                </a:moveTo>
                <a:cubicBezTo>
                  <a:pt x="2158439" y="4345631"/>
                  <a:pt x="2160902" y="4353709"/>
                  <a:pt x="2163260" y="4360383"/>
                </a:cubicBezTo>
                <a:lnTo>
                  <a:pt x="2169105" y="4374083"/>
                </a:lnTo>
                <a:lnTo>
                  <a:pt x="2169409" y="4376151"/>
                </a:lnTo>
                <a:cubicBezTo>
                  <a:pt x="2169685" y="4378033"/>
                  <a:pt x="2169823" y="4378972"/>
                  <a:pt x="2169823" y="4378972"/>
                </a:cubicBezTo>
                <a:cubicBezTo>
                  <a:pt x="2166645" y="4378765"/>
                  <a:pt x="2164503" y="4374898"/>
                  <a:pt x="2163399" y="4367376"/>
                </a:cubicBezTo>
                <a:cubicBezTo>
                  <a:pt x="2164745" y="4371190"/>
                  <a:pt x="2164654" y="4372580"/>
                  <a:pt x="2163126" y="4371549"/>
                </a:cubicBezTo>
                <a:cubicBezTo>
                  <a:pt x="2161597" y="4370518"/>
                  <a:pt x="2160893" y="4369074"/>
                  <a:pt x="2161015" y="4367219"/>
                </a:cubicBezTo>
                <a:cubicBezTo>
                  <a:pt x="2161259" y="4363511"/>
                  <a:pt x="2160645" y="4360676"/>
                  <a:pt x="2159178" y="4358718"/>
                </a:cubicBezTo>
                <a:cubicBezTo>
                  <a:pt x="2158814" y="4364281"/>
                  <a:pt x="2157836" y="4367012"/>
                  <a:pt x="2156247" y="4366907"/>
                </a:cubicBezTo>
                <a:cubicBezTo>
                  <a:pt x="2156490" y="4363198"/>
                  <a:pt x="2156275" y="4360390"/>
                  <a:pt x="2155602" y="4358483"/>
                </a:cubicBezTo>
                <a:cubicBezTo>
                  <a:pt x="2154928" y="4356576"/>
                  <a:pt x="2154652" y="4354696"/>
                  <a:pt x="2154774" y="4352842"/>
                </a:cubicBezTo>
                <a:lnTo>
                  <a:pt x="2156976" y="4355780"/>
                </a:lnTo>
                <a:cubicBezTo>
                  <a:pt x="2157219" y="4352071"/>
                  <a:pt x="2156638" y="4348772"/>
                  <a:pt x="2155229" y="4345886"/>
                </a:cubicBezTo>
                <a:cubicBezTo>
                  <a:pt x="2153822" y="4343000"/>
                  <a:pt x="2154035" y="4339755"/>
                  <a:pt x="2155867" y="4336149"/>
                </a:cubicBezTo>
                <a:close/>
                <a:moveTo>
                  <a:pt x="2143947" y="4335368"/>
                </a:moveTo>
                <a:cubicBezTo>
                  <a:pt x="2145657" y="4333618"/>
                  <a:pt x="2147247" y="4333722"/>
                  <a:pt x="2148715" y="4335681"/>
                </a:cubicBezTo>
                <a:cubicBezTo>
                  <a:pt x="2149816" y="4337150"/>
                  <a:pt x="2150672" y="4338544"/>
                  <a:pt x="2151285" y="4339866"/>
                </a:cubicBezTo>
                <a:lnTo>
                  <a:pt x="2152273" y="4343221"/>
                </a:lnTo>
                <a:lnTo>
                  <a:pt x="2150370" y="4346966"/>
                </a:lnTo>
                <a:lnTo>
                  <a:pt x="2150716" y="4348926"/>
                </a:lnTo>
                <a:lnTo>
                  <a:pt x="2150188" y="4349747"/>
                </a:lnTo>
                <a:close/>
                <a:moveTo>
                  <a:pt x="1109492" y="4335173"/>
                </a:moveTo>
                <a:lnTo>
                  <a:pt x="1112125" y="4344389"/>
                </a:lnTo>
                <a:lnTo>
                  <a:pt x="1112037" y="4344179"/>
                </a:lnTo>
                <a:lnTo>
                  <a:pt x="1111792" y="4345045"/>
                </a:lnTo>
                <a:lnTo>
                  <a:pt x="1112963" y="4347324"/>
                </a:lnTo>
                <a:lnTo>
                  <a:pt x="1114105" y="4351322"/>
                </a:lnTo>
                <a:cubicBezTo>
                  <a:pt x="1118158" y="4362748"/>
                  <a:pt x="1121411" y="4374115"/>
                  <a:pt x="1123862" y="4385422"/>
                </a:cubicBezTo>
                <a:cubicBezTo>
                  <a:pt x="1126579" y="4393051"/>
                  <a:pt x="1128979" y="4399254"/>
                  <a:pt x="1131060" y="4404032"/>
                </a:cubicBezTo>
                <a:cubicBezTo>
                  <a:pt x="1133142" y="4408811"/>
                  <a:pt x="1134856" y="4413108"/>
                  <a:pt x="1136202" y="4416920"/>
                </a:cubicBezTo>
                <a:cubicBezTo>
                  <a:pt x="1137427" y="4422588"/>
                  <a:pt x="1138652" y="4428250"/>
                  <a:pt x="1139878" y="4433903"/>
                </a:cubicBezTo>
                <a:cubicBezTo>
                  <a:pt x="1141104" y="4439556"/>
                  <a:pt x="1142330" y="4445217"/>
                  <a:pt x="1143555" y="4450886"/>
                </a:cubicBezTo>
                <a:cubicBezTo>
                  <a:pt x="1146128" y="4460338"/>
                  <a:pt x="1148731" y="4469333"/>
                  <a:pt x="1151364" y="4477874"/>
                </a:cubicBezTo>
                <a:cubicBezTo>
                  <a:pt x="1153997" y="4486413"/>
                  <a:pt x="1155071" y="4494392"/>
                  <a:pt x="1154585" y="4501812"/>
                </a:cubicBezTo>
                <a:lnTo>
                  <a:pt x="1149993" y="4489120"/>
                </a:lnTo>
                <a:lnTo>
                  <a:pt x="1148178" y="4480655"/>
                </a:lnTo>
                <a:lnTo>
                  <a:pt x="1149757" y="4488467"/>
                </a:lnTo>
                <a:lnTo>
                  <a:pt x="1138018" y="4456024"/>
                </a:lnTo>
                <a:cubicBezTo>
                  <a:pt x="1135250" y="4448392"/>
                  <a:pt x="1132893" y="4440787"/>
                  <a:pt x="1130945" y="4433208"/>
                </a:cubicBezTo>
                <a:cubicBezTo>
                  <a:pt x="1128997" y="4425630"/>
                  <a:pt x="1126639" y="4418026"/>
                  <a:pt x="1123872" y="4410394"/>
                </a:cubicBezTo>
                <a:lnTo>
                  <a:pt x="1113285" y="4374376"/>
                </a:lnTo>
                <a:lnTo>
                  <a:pt x="1112963" y="4366591"/>
                </a:lnTo>
                <a:lnTo>
                  <a:pt x="1110957" y="4366460"/>
                </a:lnTo>
                <a:lnTo>
                  <a:pt x="1110647" y="4365402"/>
                </a:lnTo>
                <a:lnTo>
                  <a:pt x="1111308" y="4355307"/>
                </a:lnTo>
                <a:cubicBezTo>
                  <a:pt x="1110635" y="4353400"/>
                  <a:pt x="1110359" y="4351520"/>
                  <a:pt x="1110480" y="4349665"/>
                </a:cubicBezTo>
                <a:lnTo>
                  <a:pt x="1111792" y="4345045"/>
                </a:lnTo>
                <a:lnTo>
                  <a:pt x="1109835" y="4341241"/>
                </a:lnTo>
                <a:close/>
                <a:moveTo>
                  <a:pt x="2139178" y="4335056"/>
                </a:moveTo>
                <a:cubicBezTo>
                  <a:pt x="2146153" y="4350414"/>
                  <a:pt x="2150132" y="4362781"/>
                  <a:pt x="2151114" y="4372160"/>
                </a:cubicBezTo>
                <a:cubicBezTo>
                  <a:pt x="2148300" y="4366387"/>
                  <a:pt x="2145853" y="4361104"/>
                  <a:pt x="2143772" y="4356312"/>
                </a:cubicBezTo>
                <a:cubicBezTo>
                  <a:pt x="2141692" y="4351519"/>
                  <a:pt x="2139305" y="4345308"/>
                  <a:pt x="2136612" y="4337682"/>
                </a:cubicBezTo>
                <a:close/>
                <a:moveTo>
                  <a:pt x="1175601" y="4334235"/>
                </a:moveTo>
                <a:lnTo>
                  <a:pt x="1176794" y="4336332"/>
                </a:lnTo>
                <a:lnTo>
                  <a:pt x="1184943" y="4364322"/>
                </a:lnTo>
                <a:lnTo>
                  <a:pt x="1186685" y="4371381"/>
                </a:lnTo>
                <a:lnTo>
                  <a:pt x="1182629" y="4361619"/>
                </a:lnTo>
                <a:close/>
                <a:moveTo>
                  <a:pt x="2076811" y="4333764"/>
                </a:moveTo>
                <a:cubicBezTo>
                  <a:pt x="2078279" y="4335722"/>
                  <a:pt x="2079074" y="4335775"/>
                  <a:pt x="2079195" y="4333919"/>
                </a:cubicBezTo>
                <a:cubicBezTo>
                  <a:pt x="2079074" y="4335775"/>
                  <a:pt x="2079380" y="4337192"/>
                  <a:pt x="2080114" y="4338172"/>
                </a:cubicBezTo>
                <a:cubicBezTo>
                  <a:pt x="2080848" y="4339150"/>
                  <a:pt x="2081154" y="4340569"/>
                  <a:pt x="2081033" y="4342422"/>
                </a:cubicBezTo>
                <a:cubicBezTo>
                  <a:pt x="2080911" y="4344278"/>
                  <a:pt x="2081646" y="4345256"/>
                  <a:pt x="2083235" y="4345362"/>
                </a:cubicBezTo>
                <a:lnTo>
                  <a:pt x="2083052" y="4348142"/>
                </a:lnTo>
                <a:cubicBezTo>
                  <a:pt x="2083052" y="4348142"/>
                  <a:pt x="2083726" y="4350050"/>
                  <a:pt x="2085073" y="4353862"/>
                </a:cubicBezTo>
                <a:cubicBezTo>
                  <a:pt x="2082258" y="4348091"/>
                  <a:pt x="2081494" y="4347574"/>
                  <a:pt x="2082780" y="4352316"/>
                </a:cubicBezTo>
                <a:cubicBezTo>
                  <a:pt x="2084065" y="4357056"/>
                  <a:pt x="2086176" y="4361385"/>
                  <a:pt x="2089111" y="4365303"/>
                </a:cubicBezTo>
                <a:cubicBezTo>
                  <a:pt x="2085690" y="4368804"/>
                  <a:pt x="2083918" y="4371481"/>
                  <a:pt x="2083797" y="4373336"/>
                </a:cubicBezTo>
                <a:cubicBezTo>
                  <a:pt x="2080491" y="4362876"/>
                  <a:pt x="2078256" y="4354347"/>
                  <a:pt x="2077092" y="4347751"/>
                </a:cubicBezTo>
                <a:lnTo>
                  <a:pt x="2076934" y="4339857"/>
                </a:lnTo>
                <a:lnTo>
                  <a:pt x="2078664" y="4345061"/>
                </a:lnTo>
                <a:lnTo>
                  <a:pt x="2076927" y="4339498"/>
                </a:lnTo>
                <a:close/>
                <a:moveTo>
                  <a:pt x="1997141" y="4333168"/>
                </a:moveTo>
                <a:lnTo>
                  <a:pt x="1997220" y="4333439"/>
                </a:lnTo>
                <a:lnTo>
                  <a:pt x="1996934" y="4336013"/>
                </a:lnTo>
                <a:lnTo>
                  <a:pt x="1996556" y="4334444"/>
                </a:lnTo>
                <a:close/>
                <a:moveTo>
                  <a:pt x="1796941" y="4326605"/>
                </a:moveTo>
                <a:lnTo>
                  <a:pt x="1803037" y="4337980"/>
                </a:lnTo>
                <a:lnTo>
                  <a:pt x="1803364" y="4338202"/>
                </a:lnTo>
                <a:cubicBezTo>
                  <a:pt x="1806300" y="4342119"/>
                  <a:pt x="1808074" y="4345496"/>
                  <a:pt x="1808688" y="4348329"/>
                </a:cubicBezTo>
                <a:cubicBezTo>
                  <a:pt x="1809299" y="4351163"/>
                  <a:pt x="1811074" y="4354540"/>
                  <a:pt x="1814009" y="4358457"/>
                </a:cubicBezTo>
                <a:lnTo>
                  <a:pt x="1803037" y="4337980"/>
                </a:lnTo>
                <a:lnTo>
                  <a:pt x="1801071" y="4336655"/>
                </a:lnTo>
                <a:cubicBezTo>
                  <a:pt x="1799786" y="4331914"/>
                  <a:pt x="1798409" y="4328565"/>
                  <a:pt x="1796941" y="4326605"/>
                </a:cubicBezTo>
                <a:close/>
                <a:moveTo>
                  <a:pt x="2180438" y="4326584"/>
                </a:moveTo>
                <a:cubicBezTo>
                  <a:pt x="2179709" y="4337711"/>
                  <a:pt x="2184421" y="4351059"/>
                  <a:pt x="2194576" y="4366624"/>
                </a:cubicBezTo>
                <a:lnTo>
                  <a:pt x="2190118" y="4349568"/>
                </a:lnTo>
                <a:cubicBezTo>
                  <a:pt x="2188499" y="4345738"/>
                  <a:pt x="2186886" y="4341906"/>
                  <a:pt x="2185278" y="4338077"/>
                </a:cubicBezTo>
                <a:cubicBezTo>
                  <a:pt x="2183672" y="4334245"/>
                  <a:pt x="2182057" y="4330414"/>
                  <a:pt x="2180438" y="4326584"/>
                </a:cubicBezTo>
                <a:close/>
                <a:moveTo>
                  <a:pt x="2197222" y="4326564"/>
                </a:moveTo>
                <a:lnTo>
                  <a:pt x="2198662" y="4333365"/>
                </a:lnTo>
                <a:cubicBezTo>
                  <a:pt x="2198783" y="4331510"/>
                  <a:pt x="2198514" y="4329630"/>
                  <a:pt x="2197854" y="4327725"/>
                </a:cubicBezTo>
                <a:close/>
                <a:moveTo>
                  <a:pt x="2000702" y="4325984"/>
                </a:moveTo>
                <a:cubicBezTo>
                  <a:pt x="2003272" y="4335466"/>
                  <a:pt x="2005736" y="4343544"/>
                  <a:pt x="2008093" y="4350217"/>
                </a:cubicBezTo>
                <a:lnTo>
                  <a:pt x="2013939" y="4363918"/>
                </a:lnTo>
                <a:lnTo>
                  <a:pt x="2014243" y="4365986"/>
                </a:lnTo>
                <a:cubicBezTo>
                  <a:pt x="2014519" y="4367867"/>
                  <a:pt x="2014656" y="4368807"/>
                  <a:pt x="2014656" y="4368807"/>
                </a:cubicBezTo>
                <a:cubicBezTo>
                  <a:pt x="2011478" y="4368599"/>
                  <a:pt x="2009336" y="4364734"/>
                  <a:pt x="2008233" y="4357212"/>
                </a:cubicBezTo>
                <a:cubicBezTo>
                  <a:pt x="2009580" y="4361024"/>
                  <a:pt x="2009488" y="4362414"/>
                  <a:pt x="2007960" y="4361384"/>
                </a:cubicBezTo>
                <a:cubicBezTo>
                  <a:pt x="2006431" y="4360353"/>
                  <a:pt x="2005728" y="4358909"/>
                  <a:pt x="2005849" y="4357055"/>
                </a:cubicBezTo>
                <a:cubicBezTo>
                  <a:pt x="2006092" y="4353345"/>
                  <a:pt x="2005479" y="4350510"/>
                  <a:pt x="2004012" y="4348552"/>
                </a:cubicBezTo>
                <a:cubicBezTo>
                  <a:pt x="2003647" y="4354117"/>
                  <a:pt x="2002670" y="4356847"/>
                  <a:pt x="2001081" y="4356741"/>
                </a:cubicBezTo>
                <a:cubicBezTo>
                  <a:pt x="2001324" y="4353032"/>
                  <a:pt x="2001109" y="4350225"/>
                  <a:pt x="2000436" y="4348318"/>
                </a:cubicBezTo>
                <a:cubicBezTo>
                  <a:pt x="1999763" y="4346411"/>
                  <a:pt x="1999486" y="4344530"/>
                  <a:pt x="1999608" y="4342675"/>
                </a:cubicBezTo>
                <a:lnTo>
                  <a:pt x="2001810" y="4345615"/>
                </a:lnTo>
                <a:cubicBezTo>
                  <a:pt x="2002053" y="4341905"/>
                  <a:pt x="2001470" y="4338607"/>
                  <a:pt x="2000064" y="4335720"/>
                </a:cubicBezTo>
                <a:cubicBezTo>
                  <a:pt x="1998657" y="4332835"/>
                  <a:pt x="1998869" y="4329590"/>
                  <a:pt x="2000702" y="4325984"/>
                </a:cubicBezTo>
                <a:close/>
                <a:moveTo>
                  <a:pt x="1988780" y="4325204"/>
                </a:moveTo>
                <a:cubicBezTo>
                  <a:pt x="1990491" y="4323453"/>
                  <a:pt x="1992081" y="4323557"/>
                  <a:pt x="1993549" y="4325515"/>
                </a:cubicBezTo>
                <a:cubicBezTo>
                  <a:pt x="1994650" y="4326986"/>
                  <a:pt x="1995507" y="4328379"/>
                  <a:pt x="1996118" y="4329700"/>
                </a:cubicBezTo>
                <a:lnTo>
                  <a:pt x="1997108" y="4333055"/>
                </a:lnTo>
                <a:lnTo>
                  <a:pt x="1995204" y="4336799"/>
                </a:lnTo>
                <a:lnTo>
                  <a:pt x="1995550" y="4338760"/>
                </a:lnTo>
                <a:lnTo>
                  <a:pt x="1995021" y="4339582"/>
                </a:lnTo>
                <a:close/>
                <a:moveTo>
                  <a:pt x="1984012" y="4324891"/>
                </a:moveTo>
                <a:cubicBezTo>
                  <a:pt x="1990988" y="4340248"/>
                  <a:pt x="1994966" y="4352617"/>
                  <a:pt x="1995948" y="4361994"/>
                </a:cubicBezTo>
                <a:cubicBezTo>
                  <a:pt x="1993133" y="4356221"/>
                  <a:pt x="1990686" y="4350938"/>
                  <a:pt x="1988606" y="4346146"/>
                </a:cubicBezTo>
                <a:cubicBezTo>
                  <a:pt x="1986526" y="4341353"/>
                  <a:pt x="1984139" y="4335143"/>
                  <a:pt x="1981446" y="4327517"/>
                </a:cubicBezTo>
                <a:close/>
                <a:moveTo>
                  <a:pt x="2196863" y="4324865"/>
                </a:moveTo>
                <a:lnTo>
                  <a:pt x="2196646" y="4325508"/>
                </a:lnTo>
                <a:lnTo>
                  <a:pt x="2197222" y="4326564"/>
                </a:lnTo>
                <a:close/>
                <a:moveTo>
                  <a:pt x="1921645" y="4323599"/>
                </a:moveTo>
                <a:cubicBezTo>
                  <a:pt x="1923114" y="4325558"/>
                  <a:pt x="1923908" y="4325610"/>
                  <a:pt x="1924029" y="4323756"/>
                </a:cubicBezTo>
                <a:cubicBezTo>
                  <a:pt x="1923908" y="4325610"/>
                  <a:pt x="1924215" y="4327027"/>
                  <a:pt x="1924948" y="4328007"/>
                </a:cubicBezTo>
                <a:cubicBezTo>
                  <a:pt x="1925683" y="4328986"/>
                  <a:pt x="1925988" y="4330403"/>
                  <a:pt x="1925867" y="4332257"/>
                </a:cubicBezTo>
                <a:cubicBezTo>
                  <a:pt x="1925745" y="4334112"/>
                  <a:pt x="1926479" y="4335092"/>
                  <a:pt x="1928069" y="4335195"/>
                </a:cubicBezTo>
                <a:lnTo>
                  <a:pt x="1927886" y="4337978"/>
                </a:lnTo>
                <a:cubicBezTo>
                  <a:pt x="1927886" y="4337978"/>
                  <a:pt x="1928560" y="4339885"/>
                  <a:pt x="1929906" y="4343697"/>
                </a:cubicBezTo>
                <a:cubicBezTo>
                  <a:pt x="1927092" y="4337925"/>
                  <a:pt x="1926327" y="4337410"/>
                  <a:pt x="1927613" y="4342151"/>
                </a:cubicBezTo>
                <a:cubicBezTo>
                  <a:pt x="1928899" y="4346891"/>
                  <a:pt x="1931009" y="4351221"/>
                  <a:pt x="1933946" y="4355138"/>
                </a:cubicBezTo>
                <a:cubicBezTo>
                  <a:pt x="1930523" y="4358639"/>
                  <a:pt x="1928752" y="4361317"/>
                  <a:pt x="1928630" y="4363172"/>
                </a:cubicBezTo>
                <a:cubicBezTo>
                  <a:pt x="1925326" y="4352710"/>
                  <a:pt x="1923090" y="4344183"/>
                  <a:pt x="1921926" y="4337588"/>
                </a:cubicBezTo>
                <a:lnTo>
                  <a:pt x="1921768" y="4329690"/>
                </a:lnTo>
                <a:lnTo>
                  <a:pt x="1923497" y="4334896"/>
                </a:lnTo>
                <a:lnTo>
                  <a:pt x="1921761" y="4329332"/>
                </a:lnTo>
                <a:close/>
                <a:moveTo>
                  <a:pt x="1841974" y="4323003"/>
                </a:moveTo>
                <a:lnTo>
                  <a:pt x="1842054" y="4323275"/>
                </a:lnTo>
                <a:lnTo>
                  <a:pt x="1841768" y="4325850"/>
                </a:lnTo>
                <a:lnTo>
                  <a:pt x="1841389" y="4324278"/>
                </a:lnTo>
                <a:close/>
                <a:moveTo>
                  <a:pt x="2197409" y="4316519"/>
                </a:moveTo>
                <a:cubicBezTo>
                  <a:pt x="2197166" y="4320228"/>
                  <a:pt x="2197766" y="4323061"/>
                  <a:pt x="2199209" y="4325020"/>
                </a:cubicBezTo>
                <a:cubicBezTo>
                  <a:pt x="2199330" y="4323165"/>
                  <a:pt x="2199031" y="4321747"/>
                  <a:pt x="2198309" y="4320769"/>
                </a:cubicBezTo>
                <a:cubicBezTo>
                  <a:pt x="2197587" y="4319791"/>
                  <a:pt x="2197288" y="4318374"/>
                  <a:pt x="2197409" y="4316519"/>
                </a:cubicBezTo>
                <a:close/>
                <a:moveTo>
                  <a:pt x="2025271" y="4316418"/>
                </a:moveTo>
                <a:cubicBezTo>
                  <a:pt x="2024542" y="4327545"/>
                  <a:pt x="2029255" y="4340893"/>
                  <a:pt x="2039409" y="4356459"/>
                </a:cubicBezTo>
                <a:lnTo>
                  <a:pt x="2034952" y="4339404"/>
                </a:lnTo>
                <a:cubicBezTo>
                  <a:pt x="2033333" y="4335572"/>
                  <a:pt x="2031719" y="4331742"/>
                  <a:pt x="2030112" y="4327911"/>
                </a:cubicBezTo>
                <a:cubicBezTo>
                  <a:pt x="2028505" y="4324081"/>
                  <a:pt x="2026892" y="4320249"/>
                  <a:pt x="2025271" y="4316418"/>
                </a:cubicBezTo>
                <a:close/>
                <a:moveTo>
                  <a:pt x="2042057" y="4316399"/>
                </a:moveTo>
                <a:lnTo>
                  <a:pt x="2043496" y="4323200"/>
                </a:lnTo>
                <a:cubicBezTo>
                  <a:pt x="2043617" y="4321346"/>
                  <a:pt x="2043348" y="4319464"/>
                  <a:pt x="2042687" y="4317559"/>
                </a:cubicBezTo>
                <a:close/>
                <a:moveTo>
                  <a:pt x="1845535" y="4315820"/>
                </a:moveTo>
                <a:cubicBezTo>
                  <a:pt x="1848106" y="4325300"/>
                  <a:pt x="1850571" y="4333378"/>
                  <a:pt x="1852927" y="4340051"/>
                </a:cubicBezTo>
                <a:lnTo>
                  <a:pt x="1858773" y="4353752"/>
                </a:lnTo>
                <a:lnTo>
                  <a:pt x="1859076" y="4355821"/>
                </a:lnTo>
                <a:cubicBezTo>
                  <a:pt x="1859353" y="4357702"/>
                  <a:pt x="1859490" y="4358643"/>
                  <a:pt x="1859490" y="4358643"/>
                </a:cubicBezTo>
                <a:cubicBezTo>
                  <a:pt x="1856312" y="4358434"/>
                  <a:pt x="1854170" y="4354569"/>
                  <a:pt x="1853067" y="4347045"/>
                </a:cubicBezTo>
                <a:cubicBezTo>
                  <a:pt x="1854413" y="4350859"/>
                  <a:pt x="1854323" y="4352251"/>
                  <a:pt x="1852794" y="4351218"/>
                </a:cubicBezTo>
                <a:cubicBezTo>
                  <a:pt x="1851266" y="4350187"/>
                  <a:pt x="1850561" y="4348745"/>
                  <a:pt x="1850683" y="4346890"/>
                </a:cubicBezTo>
                <a:cubicBezTo>
                  <a:pt x="1850926" y="4343180"/>
                  <a:pt x="1850313" y="4340347"/>
                  <a:pt x="1848845" y="4338387"/>
                </a:cubicBezTo>
                <a:cubicBezTo>
                  <a:pt x="1848481" y="4343952"/>
                  <a:pt x="1847504" y="4346681"/>
                  <a:pt x="1845914" y="4346578"/>
                </a:cubicBezTo>
                <a:cubicBezTo>
                  <a:pt x="1846157" y="4342869"/>
                  <a:pt x="1845943" y="4340060"/>
                  <a:pt x="1845270" y="4338154"/>
                </a:cubicBezTo>
                <a:cubicBezTo>
                  <a:pt x="1844596" y="4336246"/>
                  <a:pt x="1844320" y="4334365"/>
                  <a:pt x="1844442" y="4332511"/>
                </a:cubicBezTo>
                <a:lnTo>
                  <a:pt x="1846643" y="4335449"/>
                </a:lnTo>
                <a:cubicBezTo>
                  <a:pt x="1846886" y="4331740"/>
                  <a:pt x="1846304" y="4328443"/>
                  <a:pt x="1844897" y="4325557"/>
                </a:cubicBezTo>
                <a:cubicBezTo>
                  <a:pt x="1843490" y="4322671"/>
                  <a:pt x="1843703" y="4319424"/>
                  <a:pt x="1845535" y="4315820"/>
                </a:cubicBezTo>
                <a:close/>
                <a:moveTo>
                  <a:pt x="1833615" y="4315039"/>
                </a:moveTo>
                <a:cubicBezTo>
                  <a:pt x="1835325" y="4313288"/>
                  <a:pt x="1836915" y="4313392"/>
                  <a:pt x="1838383" y="4315350"/>
                </a:cubicBezTo>
                <a:cubicBezTo>
                  <a:pt x="1839484" y="4316820"/>
                  <a:pt x="1840340" y="4318214"/>
                  <a:pt x="1840952" y="4319535"/>
                </a:cubicBezTo>
                <a:lnTo>
                  <a:pt x="1841941" y="4322890"/>
                </a:lnTo>
                <a:lnTo>
                  <a:pt x="1840038" y="4326635"/>
                </a:lnTo>
                <a:lnTo>
                  <a:pt x="1840384" y="4328595"/>
                </a:lnTo>
                <a:lnTo>
                  <a:pt x="1839855" y="4329417"/>
                </a:lnTo>
                <a:close/>
                <a:moveTo>
                  <a:pt x="1828846" y="4314727"/>
                </a:moveTo>
                <a:cubicBezTo>
                  <a:pt x="1835821" y="4330084"/>
                  <a:pt x="1839800" y="4342452"/>
                  <a:pt x="1840782" y="4351829"/>
                </a:cubicBezTo>
                <a:cubicBezTo>
                  <a:pt x="1837967" y="4346056"/>
                  <a:pt x="1835520" y="4340775"/>
                  <a:pt x="1833440" y="4335981"/>
                </a:cubicBezTo>
                <a:cubicBezTo>
                  <a:pt x="1831359" y="4331188"/>
                  <a:pt x="1828973" y="4324979"/>
                  <a:pt x="1826280" y="4317352"/>
                </a:cubicBezTo>
                <a:close/>
                <a:moveTo>
                  <a:pt x="2041696" y="4314699"/>
                </a:moveTo>
                <a:lnTo>
                  <a:pt x="2041481" y="4315343"/>
                </a:lnTo>
                <a:lnTo>
                  <a:pt x="2042057" y="4316399"/>
                </a:lnTo>
                <a:close/>
                <a:moveTo>
                  <a:pt x="2042243" y="4306353"/>
                </a:moveTo>
                <a:cubicBezTo>
                  <a:pt x="2042000" y="4310065"/>
                  <a:pt x="2042600" y="4312897"/>
                  <a:pt x="2044043" y="4314853"/>
                </a:cubicBezTo>
                <a:cubicBezTo>
                  <a:pt x="2044164" y="4312999"/>
                  <a:pt x="2043864" y="4311582"/>
                  <a:pt x="2043143" y="4310603"/>
                </a:cubicBezTo>
                <a:cubicBezTo>
                  <a:pt x="2042421" y="4309625"/>
                  <a:pt x="2042121" y="4308210"/>
                  <a:pt x="2042243" y="4306353"/>
                </a:cubicBezTo>
                <a:close/>
                <a:moveTo>
                  <a:pt x="1870106" y="4306253"/>
                </a:moveTo>
                <a:cubicBezTo>
                  <a:pt x="1869376" y="4317382"/>
                  <a:pt x="1874090" y="4330728"/>
                  <a:pt x="1884244" y="4346295"/>
                </a:cubicBezTo>
                <a:lnTo>
                  <a:pt x="1879787" y="4329239"/>
                </a:lnTo>
                <a:cubicBezTo>
                  <a:pt x="1878167" y="4325407"/>
                  <a:pt x="1876553" y="4321577"/>
                  <a:pt x="1874946" y="4317746"/>
                </a:cubicBezTo>
                <a:cubicBezTo>
                  <a:pt x="1873339" y="4313916"/>
                  <a:pt x="1871725" y="4310085"/>
                  <a:pt x="1870106" y="4306253"/>
                </a:cubicBezTo>
                <a:close/>
                <a:moveTo>
                  <a:pt x="1886890" y="4306235"/>
                </a:moveTo>
                <a:lnTo>
                  <a:pt x="1888330" y="4313034"/>
                </a:lnTo>
                <a:cubicBezTo>
                  <a:pt x="1888451" y="4311180"/>
                  <a:pt x="1888182" y="4309300"/>
                  <a:pt x="1887521" y="4307394"/>
                </a:cubicBezTo>
                <a:close/>
                <a:moveTo>
                  <a:pt x="2251219" y="4306074"/>
                </a:moveTo>
                <a:cubicBezTo>
                  <a:pt x="2254155" y="4309993"/>
                  <a:pt x="2256480" y="4317130"/>
                  <a:pt x="2258196" y="4327486"/>
                </a:cubicBezTo>
                <a:cubicBezTo>
                  <a:pt x="2259912" y="4337843"/>
                  <a:pt x="2260035" y="4342042"/>
                  <a:pt x="2258568" y="4340083"/>
                </a:cubicBezTo>
                <a:cubicBezTo>
                  <a:pt x="2257343" y="4334415"/>
                  <a:pt x="2255751" y="4328257"/>
                  <a:pt x="2253793" y="4321609"/>
                </a:cubicBezTo>
                <a:cubicBezTo>
                  <a:pt x="2251833" y="4314963"/>
                  <a:pt x="2250975" y="4309784"/>
                  <a:pt x="2251219" y="4306074"/>
                </a:cubicBezTo>
                <a:close/>
                <a:moveTo>
                  <a:pt x="2244202" y="4305872"/>
                </a:moveTo>
                <a:lnTo>
                  <a:pt x="2248310" y="4313917"/>
                </a:lnTo>
                <a:cubicBezTo>
                  <a:pt x="2249671" y="4317499"/>
                  <a:pt x="2250980" y="4321891"/>
                  <a:pt x="2252235" y="4327095"/>
                </a:cubicBezTo>
                <a:cubicBezTo>
                  <a:pt x="2254746" y="4337504"/>
                  <a:pt x="2256554" y="4346470"/>
                  <a:pt x="2257657" y="4353993"/>
                </a:cubicBezTo>
                <a:cubicBezTo>
                  <a:pt x="2256310" y="4350180"/>
                  <a:pt x="2254963" y="4346366"/>
                  <a:pt x="2253617" y="4342553"/>
                </a:cubicBezTo>
                <a:cubicBezTo>
                  <a:pt x="2252271" y="4338739"/>
                  <a:pt x="2250985" y="4333998"/>
                  <a:pt x="2249760" y="4328331"/>
                </a:cubicBezTo>
                <a:lnTo>
                  <a:pt x="2245357" y="4322455"/>
                </a:lnTo>
                <a:cubicBezTo>
                  <a:pt x="2244684" y="4320548"/>
                  <a:pt x="2244255" y="4317958"/>
                  <a:pt x="2244070" y="4314687"/>
                </a:cubicBezTo>
                <a:close/>
                <a:moveTo>
                  <a:pt x="1886530" y="4304536"/>
                </a:moveTo>
                <a:lnTo>
                  <a:pt x="1886314" y="4305179"/>
                </a:lnTo>
                <a:lnTo>
                  <a:pt x="1886890" y="4306235"/>
                </a:lnTo>
                <a:close/>
                <a:moveTo>
                  <a:pt x="2119908" y="4300266"/>
                </a:moveTo>
                <a:cubicBezTo>
                  <a:pt x="2121194" y="4305007"/>
                  <a:pt x="2122357" y="4308576"/>
                  <a:pt x="2123397" y="4310972"/>
                </a:cubicBezTo>
                <a:lnTo>
                  <a:pt x="2124009" y="4311789"/>
                </a:lnTo>
                <a:close/>
                <a:moveTo>
                  <a:pt x="2182148" y="4298757"/>
                </a:moveTo>
                <a:cubicBezTo>
                  <a:pt x="2183349" y="4304423"/>
                  <a:pt x="2184264" y="4308440"/>
                  <a:pt x="2184894" y="4310811"/>
                </a:cubicBezTo>
                <a:lnTo>
                  <a:pt x="2185783" y="4312665"/>
                </a:lnTo>
                <a:lnTo>
                  <a:pt x="2185275" y="4309439"/>
                </a:lnTo>
                <a:cubicBezTo>
                  <a:pt x="2184513" y="4306128"/>
                  <a:pt x="2183470" y="4302569"/>
                  <a:pt x="2182148" y="4298757"/>
                </a:cubicBezTo>
                <a:close/>
                <a:moveTo>
                  <a:pt x="1887077" y="4296190"/>
                </a:moveTo>
                <a:cubicBezTo>
                  <a:pt x="1886834" y="4299898"/>
                  <a:pt x="1887434" y="4302731"/>
                  <a:pt x="1888876" y="4304689"/>
                </a:cubicBezTo>
                <a:cubicBezTo>
                  <a:pt x="1888998" y="4302834"/>
                  <a:pt x="1888698" y="4301418"/>
                  <a:pt x="1887977" y="4300439"/>
                </a:cubicBezTo>
                <a:cubicBezTo>
                  <a:pt x="1887255" y="4299460"/>
                  <a:pt x="1886955" y="4298044"/>
                  <a:pt x="1887077" y="4296190"/>
                </a:cubicBezTo>
                <a:close/>
                <a:moveTo>
                  <a:pt x="2251843" y="4293445"/>
                </a:moveTo>
                <a:lnTo>
                  <a:pt x="2254505" y="4299305"/>
                </a:lnTo>
                <a:cubicBezTo>
                  <a:pt x="2258337" y="4309335"/>
                  <a:pt x="2259934" y="4319218"/>
                  <a:pt x="2259297" y="4328955"/>
                </a:cubicBezTo>
                <a:cubicBezTo>
                  <a:pt x="2256725" y="4319474"/>
                  <a:pt x="2255194" y="4312389"/>
                  <a:pt x="2254703" y="4307700"/>
                </a:cubicBezTo>
                <a:cubicBezTo>
                  <a:pt x="2254458" y="4305355"/>
                  <a:pt x="2253952" y="4302412"/>
                  <a:pt x="2253186" y="4298869"/>
                </a:cubicBezTo>
                <a:close/>
                <a:moveTo>
                  <a:pt x="1964742" y="4290102"/>
                </a:moveTo>
                <a:cubicBezTo>
                  <a:pt x="1966027" y="4294842"/>
                  <a:pt x="1967191" y="4298411"/>
                  <a:pt x="1968231" y="4300808"/>
                </a:cubicBezTo>
                <a:lnTo>
                  <a:pt x="1968843" y="4301625"/>
                </a:lnTo>
                <a:close/>
                <a:moveTo>
                  <a:pt x="2096677" y="4283279"/>
                </a:moveTo>
                <a:lnTo>
                  <a:pt x="2099339" y="4289139"/>
                </a:lnTo>
                <a:lnTo>
                  <a:pt x="2100201" y="4294473"/>
                </a:lnTo>
                <a:lnTo>
                  <a:pt x="2098310" y="4290392"/>
                </a:lnTo>
                <a:lnTo>
                  <a:pt x="2098020" y="4288704"/>
                </a:lnTo>
                <a:close/>
                <a:moveTo>
                  <a:pt x="1809576" y="4279937"/>
                </a:moveTo>
                <a:cubicBezTo>
                  <a:pt x="1810861" y="4284678"/>
                  <a:pt x="1812024" y="4288247"/>
                  <a:pt x="1813065" y="4290643"/>
                </a:cubicBezTo>
                <a:lnTo>
                  <a:pt x="1813677" y="4291459"/>
                </a:lnTo>
                <a:close/>
                <a:moveTo>
                  <a:pt x="977402" y="4279481"/>
                </a:moveTo>
                <a:cubicBezTo>
                  <a:pt x="982666" y="4296590"/>
                  <a:pt x="988694" y="4314214"/>
                  <a:pt x="995487" y="4332353"/>
                </a:cubicBezTo>
                <a:cubicBezTo>
                  <a:pt x="1002280" y="4350493"/>
                  <a:pt x="1008982" y="4370024"/>
                  <a:pt x="1015593" y="4390946"/>
                </a:cubicBezTo>
                <a:cubicBezTo>
                  <a:pt x="1010450" y="4371983"/>
                  <a:pt x="1004452" y="4353895"/>
                  <a:pt x="997598" y="4336683"/>
                </a:cubicBezTo>
                <a:cubicBezTo>
                  <a:pt x="990744" y="4319470"/>
                  <a:pt x="984012" y="4300403"/>
                  <a:pt x="977402" y="4279481"/>
                </a:cubicBezTo>
                <a:close/>
                <a:moveTo>
                  <a:pt x="1758736" y="4278914"/>
                </a:moveTo>
                <a:lnTo>
                  <a:pt x="1759146" y="4282221"/>
                </a:lnTo>
                <a:cubicBezTo>
                  <a:pt x="1758901" y="4285930"/>
                  <a:pt x="1760187" y="4290671"/>
                  <a:pt x="1763002" y="4296443"/>
                </a:cubicBezTo>
                <a:cubicBezTo>
                  <a:pt x="1763124" y="4294588"/>
                  <a:pt x="1762204" y="4290337"/>
                  <a:pt x="1760245" y="4283690"/>
                </a:cubicBezTo>
                <a:close/>
                <a:moveTo>
                  <a:pt x="975200" y="4276543"/>
                </a:moveTo>
                <a:cubicBezTo>
                  <a:pt x="973853" y="4272730"/>
                  <a:pt x="973792" y="4273657"/>
                  <a:pt x="975017" y="4279325"/>
                </a:cubicBezTo>
                <a:cubicBezTo>
                  <a:pt x="996682" y="4338485"/>
                  <a:pt x="1015350" y="4394655"/>
                  <a:pt x="1031021" y="4447835"/>
                </a:cubicBezTo>
                <a:cubicBezTo>
                  <a:pt x="1023428" y="4417536"/>
                  <a:pt x="1014522" y="4389013"/>
                  <a:pt x="1004302" y="4362267"/>
                </a:cubicBezTo>
                <a:cubicBezTo>
                  <a:pt x="994083" y="4335521"/>
                  <a:pt x="984382" y="4306946"/>
                  <a:pt x="975200" y="4276543"/>
                </a:cubicBezTo>
                <a:close/>
                <a:moveTo>
                  <a:pt x="2006295" y="4274318"/>
                </a:moveTo>
                <a:lnTo>
                  <a:pt x="2019953" y="4317249"/>
                </a:lnTo>
                <a:lnTo>
                  <a:pt x="2032864" y="4364641"/>
                </a:lnTo>
                <a:lnTo>
                  <a:pt x="2023632" y="4341455"/>
                </a:lnTo>
                <a:cubicBezTo>
                  <a:pt x="2019713" y="4328160"/>
                  <a:pt x="2016348" y="4318627"/>
                  <a:pt x="2013533" y="4312855"/>
                </a:cubicBezTo>
                <a:cubicBezTo>
                  <a:pt x="2012187" y="4309042"/>
                  <a:pt x="2011941" y="4306698"/>
                  <a:pt x="2012797" y="4305822"/>
                </a:cubicBezTo>
                <a:cubicBezTo>
                  <a:pt x="2013652" y="4304946"/>
                  <a:pt x="2014140" y="4303582"/>
                  <a:pt x="2014262" y="4301728"/>
                </a:cubicBezTo>
                <a:cubicBezTo>
                  <a:pt x="2008513" y="4292037"/>
                  <a:pt x="2005880" y="4283484"/>
                  <a:pt x="2006366" y="4276066"/>
                </a:cubicBezTo>
                <a:close/>
                <a:moveTo>
                  <a:pt x="1941512" y="4273114"/>
                </a:moveTo>
                <a:lnTo>
                  <a:pt x="1944173" y="4278976"/>
                </a:lnTo>
                <a:lnTo>
                  <a:pt x="1945035" y="4284307"/>
                </a:lnTo>
                <a:lnTo>
                  <a:pt x="1943145" y="4280228"/>
                </a:lnTo>
                <a:lnTo>
                  <a:pt x="1942855" y="4278540"/>
                </a:lnTo>
                <a:close/>
                <a:moveTo>
                  <a:pt x="1755287" y="4267998"/>
                </a:moveTo>
                <a:lnTo>
                  <a:pt x="1758736" y="4278914"/>
                </a:lnTo>
                <a:lnTo>
                  <a:pt x="1758362" y="4275884"/>
                </a:lnTo>
                <a:cubicBezTo>
                  <a:pt x="1757719" y="4273513"/>
                  <a:pt x="1756694" y="4270884"/>
                  <a:pt x="1755287" y="4267998"/>
                </a:cubicBezTo>
                <a:close/>
                <a:moveTo>
                  <a:pt x="1851127" y="4264154"/>
                </a:moveTo>
                <a:lnTo>
                  <a:pt x="1864788" y="4307083"/>
                </a:lnTo>
                <a:lnTo>
                  <a:pt x="1877697" y="4354477"/>
                </a:lnTo>
                <a:lnTo>
                  <a:pt x="1868465" y="4331292"/>
                </a:lnTo>
                <a:cubicBezTo>
                  <a:pt x="1864547" y="4317996"/>
                  <a:pt x="1861181" y="4308462"/>
                  <a:pt x="1858367" y="4302691"/>
                </a:cubicBezTo>
                <a:cubicBezTo>
                  <a:pt x="1857021" y="4298877"/>
                  <a:pt x="1856775" y="4296532"/>
                  <a:pt x="1857630" y="4295658"/>
                </a:cubicBezTo>
                <a:cubicBezTo>
                  <a:pt x="1858486" y="4294782"/>
                  <a:pt x="1858975" y="4293417"/>
                  <a:pt x="1859097" y="4291562"/>
                </a:cubicBezTo>
                <a:cubicBezTo>
                  <a:pt x="1853346" y="4281873"/>
                  <a:pt x="1850715" y="4273318"/>
                  <a:pt x="1851199" y="4265900"/>
                </a:cubicBezTo>
                <a:close/>
                <a:moveTo>
                  <a:pt x="2166930" y="4258645"/>
                </a:moveTo>
                <a:lnTo>
                  <a:pt x="2173999" y="4278664"/>
                </a:lnTo>
                <a:cubicBezTo>
                  <a:pt x="2172713" y="4273924"/>
                  <a:pt x="2171482" y="4269886"/>
                  <a:pt x="2170304" y="4266548"/>
                </a:cubicBezTo>
                <a:close/>
                <a:moveTo>
                  <a:pt x="2162787" y="4248793"/>
                </a:moveTo>
                <a:lnTo>
                  <a:pt x="2166930" y="4258642"/>
                </a:lnTo>
                <a:lnTo>
                  <a:pt x="2164911" y="4252924"/>
                </a:lnTo>
                <a:close/>
                <a:moveTo>
                  <a:pt x="1774011" y="4244581"/>
                </a:moveTo>
                <a:lnTo>
                  <a:pt x="1775531" y="4245926"/>
                </a:lnTo>
                <a:lnTo>
                  <a:pt x="1775790" y="4246954"/>
                </a:lnTo>
                <a:close/>
                <a:moveTo>
                  <a:pt x="2233770" y="4243466"/>
                </a:moveTo>
                <a:cubicBezTo>
                  <a:pt x="2233648" y="4245321"/>
                  <a:pt x="2233802" y="4247542"/>
                  <a:pt x="2234231" y="4250132"/>
                </a:cubicBezTo>
                <a:lnTo>
                  <a:pt x="2236345" y="4259001"/>
                </a:lnTo>
                <a:lnTo>
                  <a:pt x="2233223" y="4251811"/>
                </a:lnTo>
                <a:cubicBezTo>
                  <a:pt x="2231998" y="4246143"/>
                  <a:pt x="2232181" y="4243361"/>
                  <a:pt x="2233770" y="4243466"/>
                </a:cubicBezTo>
                <a:close/>
                <a:moveTo>
                  <a:pt x="1772132" y="4242916"/>
                </a:moveTo>
                <a:lnTo>
                  <a:pt x="1772164" y="4242945"/>
                </a:lnTo>
                <a:lnTo>
                  <a:pt x="1772140" y="4242970"/>
                </a:lnTo>
                <a:close/>
                <a:moveTo>
                  <a:pt x="2159680" y="4241406"/>
                </a:moveTo>
                <a:lnTo>
                  <a:pt x="2159435" y="4242272"/>
                </a:lnTo>
                <a:lnTo>
                  <a:pt x="2162787" y="4248793"/>
                </a:lnTo>
                <a:close/>
                <a:moveTo>
                  <a:pt x="1769211" y="4239032"/>
                </a:moveTo>
                <a:lnTo>
                  <a:pt x="1769926" y="4239983"/>
                </a:lnTo>
                <a:lnTo>
                  <a:pt x="1769883" y="4240650"/>
                </a:lnTo>
                <a:close/>
                <a:moveTo>
                  <a:pt x="1779045" y="4237769"/>
                </a:moveTo>
                <a:lnTo>
                  <a:pt x="1777277" y="4240451"/>
                </a:lnTo>
                <a:lnTo>
                  <a:pt x="1779839" y="4237820"/>
                </a:lnTo>
                <a:close/>
                <a:moveTo>
                  <a:pt x="2217492" y="4236112"/>
                </a:moveTo>
                <a:cubicBezTo>
                  <a:pt x="2219511" y="4241832"/>
                  <a:pt x="2220996" y="4246586"/>
                  <a:pt x="2221944" y="4250374"/>
                </a:cubicBezTo>
                <a:lnTo>
                  <a:pt x="2222192" y="4252066"/>
                </a:lnTo>
                <a:lnTo>
                  <a:pt x="2220339" y="4247475"/>
                </a:lnTo>
                <a:cubicBezTo>
                  <a:pt x="2218197" y="4243610"/>
                  <a:pt x="2217248" y="4239822"/>
                  <a:pt x="2217492" y="4236112"/>
                </a:cubicBezTo>
                <a:close/>
                <a:moveTo>
                  <a:pt x="1747570" y="4235060"/>
                </a:moveTo>
                <a:lnTo>
                  <a:pt x="1746412" y="4236394"/>
                </a:lnTo>
                <a:cubicBezTo>
                  <a:pt x="1745528" y="4237734"/>
                  <a:pt x="1745484" y="4238430"/>
                  <a:pt x="1746279" y="4238480"/>
                </a:cubicBezTo>
                <a:close/>
                <a:moveTo>
                  <a:pt x="2078530" y="4234425"/>
                </a:moveTo>
                <a:lnTo>
                  <a:pt x="2078697" y="4234639"/>
                </a:lnTo>
                <a:lnTo>
                  <a:pt x="2079065" y="4239965"/>
                </a:lnTo>
                <a:lnTo>
                  <a:pt x="2081178" y="4248836"/>
                </a:lnTo>
                <a:lnTo>
                  <a:pt x="2078057" y="4241646"/>
                </a:lnTo>
                <a:close/>
                <a:moveTo>
                  <a:pt x="993091" y="4233012"/>
                </a:moveTo>
                <a:cubicBezTo>
                  <a:pt x="994680" y="4233116"/>
                  <a:pt x="995414" y="4234096"/>
                  <a:pt x="995293" y="4235950"/>
                </a:cubicBezTo>
                <a:cubicBezTo>
                  <a:pt x="995171" y="4237805"/>
                  <a:pt x="995844" y="4239712"/>
                  <a:pt x="997312" y="4241671"/>
                </a:cubicBezTo>
                <a:cubicBezTo>
                  <a:pt x="998952" y="4241778"/>
                  <a:pt x="999012" y="4240851"/>
                  <a:pt x="997494" y="4238889"/>
                </a:cubicBezTo>
                <a:cubicBezTo>
                  <a:pt x="1003369" y="4248587"/>
                  <a:pt x="1008773" y="4259185"/>
                  <a:pt x="1013706" y="4270684"/>
                </a:cubicBezTo>
                <a:cubicBezTo>
                  <a:pt x="1018640" y="4282183"/>
                  <a:pt x="1023970" y="4293708"/>
                  <a:pt x="1029699" y="4305258"/>
                </a:cubicBezTo>
                <a:cubicBezTo>
                  <a:pt x="1032344" y="4314745"/>
                  <a:pt x="1034666" y="4322813"/>
                  <a:pt x="1036661" y="4329463"/>
                </a:cubicBezTo>
                <a:lnTo>
                  <a:pt x="1041404" y="4343754"/>
                </a:lnTo>
                <a:lnTo>
                  <a:pt x="1032728" y="4323967"/>
                </a:lnTo>
                <a:cubicBezTo>
                  <a:pt x="1028398" y="4314603"/>
                  <a:pt x="1023676" y="4304864"/>
                  <a:pt x="1018565" y="4294750"/>
                </a:cubicBezTo>
                <a:cubicBezTo>
                  <a:pt x="1008342" y="4274523"/>
                  <a:pt x="999851" y="4253944"/>
                  <a:pt x="993091" y="4233012"/>
                </a:cubicBezTo>
                <a:close/>
                <a:moveTo>
                  <a:pt x="2165177" y="4230591"/>
                </a:moveTo>
                <a:cubicBezTo>
                  <a:pt x="2165056" y="4232445"/>
                  <a:pt x="2165728" y="4234351"/>
                  <a:pt x="2167196" y="4236310"/>
                </a:cubicBezTo>
                <a:cubicBezTo>
                  <a:pt x="2168664" y="4238270"/>
                  <a:pt x="2168542" y="4240123"/>
                  <a:pt x="2166832" y="4241875"/>
                </a:cubicBezTo>
                <a:cubicBezTo>
                  <a:pt x="2167075" y="4238166"/>
                  <a:pt x="2166065" y="4235306"/>
                  <a:pt x="2163802" y="4233294"/>
                </a:cubicBezTo>
                <a:cubicBezTo>
                  <a:pt x="2161540" y="4231284"/>
                  <a:pt x="2161999" y="4230382"/>
                  <a:pt x="2165177" y="4230591"/>
                </a:cubicBezTo>
                <a:close/>
                <a:moveTo>
                  <a:pt x="1623859" y="4227905"/>
                </a:moveTo>
                <a:lnTo>
                  <a:pt x="1622091" y="4230586"/>
                </a:lnTo>
                <a:lnTo>
                  <a:pt x="1624654" y="4227955"/>
                </a:lnTo>
                <a:close/>
                <a:moveTo>
                  <a:pt x="1592385" y="4225195"/>
                </a:moveTo>
                <a:lnTo>
                  <a:pt x="1591226" y="4226530"/>
                </a:lnTo>
                <a:cubicBezTo>
                  <a:pt x="1590343" y="4227870"/>
                  <a:pt x="1590298" y="4228564"/>
                  <a:pt x="1591093" y="4228615"/>
                </a:cubicBezTo>
                <a:close/>
                <a:moveTo>
                  <a:pt x="2001970" y="4222234"/>
                </a:moveTo>
                <a:lnTo>
                  <a:pt x="2004602" y="4231450"/>
                </a:lnTo>
                <a:lnTo>
                  <a:pt x="2004513" y="4231241"/>
                </a:lnTo>
                <a:lnTo>
                  <a:pt x="2004268" y="4232107"/>
                </a:lnTo>
                <a:lnTo>
                  <a:pt x="2005441" y="4234387"/>
                </a:lnTo>
                <a:lnTo>
                  <a:pt x="2006582" y="4238384"/>
                </a:lnTo>
                <a:cubicBezTo>
                  <a:pt x="2010635" y="4249811"/>
                  <a:pt x="2013888" y="4261176"/>
                  <a:pt x="2016340" y="4272483"/>
                </a:cubicBezTo>
                <a:cubicBezTo>
                  <a:pt x="2019057" y="4280112"/>
                  <a:pt x="2021456" y="4286316"/>
                  <a:pt x="2023537" y="4291094"/>
                </a:cubicBezTo>
                <a:cubicBezTo>
                  <a:pt x="2025618" y="4295872"/>
                  <a:pt x="2027332" y="4300169"/>
                  <a:pt x="2028678" y="4303982"/>
                </a:cubicBezTo>
                <a:cubicBezTo>
                  <a:pt x="2029904" y="4309651"/>
                  <a:pt x="2031129" y="4315312"/>
                  <a:pt x="2032355" y="4320964"/>
                </a:cubicBezTo>
                <a:cubicBezTo>
                  <a:pt x="2033581" y="4326618"/>
                  <a:pt x="2034807" y="4332278"/>
                  <a:pt x="2036031" y="4337947"/>
                </a:cubicBezTo>
                <a:cubicBezTo>
                  <a:pt x="2038605" y="4347400"/>
                  <a:pt x="2041208" y="4356396"/>
                  <a:pt x="2043841" y="4364935"/>
                </a:cubicBezTo>
                <a:cubicBezTo>
                  <a:pt x="2046473" y="4373476"/>
                  <a:pt x="2047548" y="4381455"/>
                  <a:pt x="2047061" y="4388873"/>
                </a:cubicBezTo>
                <a:lnTo>
                  <a:pt x="2042469" y="4376182"/>
                </a:lnTo>
                <a:lnTo>
                  <a:pt x="2040654" y="4367717"/>
                </a:lnTo>
                <a:lnTo>
                  <a:pt x="2042234" y="4375529"/>
                </a:lnTo>
                <a:lnTo>
                  <a:pt x="2030494" y="4343085"/>
                </a:lnTo>
                <a:cubicBezTo>
                  <a:pt x="2027727" y="4335453"/>
                  <a:pt x="2025369" y="4327848"/>
                  <a:pt x="2023421" y="4320270"/>
                </a:cubicBezTo>
                <a:cubicBezTo>
                  <a:pt x="2021474" y="4312693"/>
                  <a:pt x="2019116" y="4305087"/>
                  <a:pt x="2016349" y="4297455"/>
                </a:cubicBezTo>
                <a:lnTo>
                  <a:pt x="2005761" y="4261438"/>
                </a:lnTo>
                <a:lnTo>
                  <a:pt x="2005439" y="4253653"/>
                </a:lnTo>
                <a:lnTo>
                  <a:pt x="2003434" y="4253521"/>
                </a:lnTo>
                <a:lnTo>
                  <a:pt x="2003123" y="4252464"/>
                </a:lnTo>
                <a:lnTo>
                  <a:pt x="2003784" y="4242368"/>
                </a:lnTo>
                <a:cubicBezTo>
                  <a:pt x="2003111" y="4240462"/>
                  <a:pt x="2002836" y="4238581"/>
                  <a:pt x="2002957" y="4236728"/>
                </a:cubicBezTo>
                <a:lnTo>
                  <a:pt x="2004268" y="4232107"/>
                </a:lnTo>
                <a:lnTo>
                  <a:pt x="2002311" y="4228304"/>
                </a:lnTo>
                <a:close/>
                <a:moveTo>
                  <a:pt x="2068077" y="4221296"/>
                </a:moveTo>
                <a:lnTo>
                  <a:pt x="2069271" y="4223392"/>
                </a:lnTo>
                <a:lnTo>
                  <a:pt x="2077419" y="4251383"/>
                </a:lnTo>
                <a:lnTo>
                  <a:pt x="2079162" y="4258444"/>
                </a:lnTo>
                <a:lnTo>
                  <a:pt x="2075106" y="4248681"/>
                </a:lnTo>
                <a:close/>
                <a:moveTo>
                  <a:pt x="2218903" y="4214553"/>
                </a:moveTo>
                <a:cubicBezTo>
                  <a:pt x="2225757" y="4231765"/>
                  <a:pt x="2230318" y="4247430"/>
                  <a:pt x="2232585" y="4261549"/>
                </a:cubicBezTo>
                <a:cubicBezTo>
                  <a:pt x="2234853" y="4275666"/>
                  <a:pt x="2238006" y="4288446"/>
                  <a:pt x="2242046" y="4299886"/>
                </a:cubicBezTo>
                <a:cubicBezTo>
                  <a:pt x="2241804" y="4303595"/>
                  <a:pt x="2241436" y="4303105"/>
                  <a:pt x="2240945" y="4298417"/>
                </a:cubicBezTo>
                <a:lnTo>
                  <a:pt x="2243884" y="4308388"/>
                </a:lnTo>
                <a:cubicBezTo>
                  <a:pt x="2242294" y="4308284"/>
                  <a:pt x="2240032" y="4306274"/>
                  <a:pt x="2237095" y="4302356"/>
                </a:cubicBezTo>
                <a:cubicBezTo>
                  <a:pt x="2237704" y="4293082"/>
                  <a:pt x="2235772" y="4279917"/>
                  <a:pt x="2231302" y="4262862"/>
                </a:cubicBezTo>
                <a:cubicBezTo>
                  <a:pt x="2226833" y="4245804"/>
                  <a:pt x="2222700" y="4229702"/>
                  <a:pt x="2218903" y="4214553"/>
                </a:cubicBezTo>
                <a:close/>
                <a:moveTo>
                  <a:pt x="1595394" y="4213803"/>
                </a:moveTo>
                <a:lnTo>
                  <a:pt x="1595469" y="4214305"/>
                </a:lnTo>
                <a:lnTo>
                  <a:pt x="1595605" y="4214236"/>
                </a:lnTo>
                <a:close/>
                <a:moveTo>
                  <a:pt x="1713099" y="4213548"/>
                </a:moveTo>
                <a:lnTo>
                  <a:pt x="1713962" y="4215000"/>
                </a:lnTo>
                <a:lnTo>
                  <a:pt x="1713008" y="4214938"/>
                </a:lnTo>
                <a:cubicBezTo>
                  <a:pt x="1711662" y="4211125"/>
                  <a:pt x="1711692" y="4210662"/>
                  <a:pt x="1713099" y="4213548"/>
                </a:cubicBezTo>
                <a:close/>
                <a:moveTo>
                  <a:pt x="1846803" y="4212069"/>
                </a:moveTo>
                <a:lnTo>
                  <a:pt x="1849436" y="4221285"/>
                </a:lnTo>
                <a:lnTo>
                  <a:pt x="1849348" y="4221075"/>
                </a:lnTo>
                <a:lnTo>
                  <a:pt x="1849103" y="4221941"/>
                </a:lnTo>
                <a:lnTo>
                  <a:pt x="1850274" y="4224221"/>
                </a:lnTo>
                <a:lnTo>
                  <a:pt x="1851416" y="4228218"/>
                </a:lnTo>
                <a:cubicBezTo>
                  <a:pt x="1855469" y="4239644"/>
                  <a:pt x="1858721" y="4251011"/>
                  <a:pt x="1861172" y="4262319"/>
                </a:cubicBezTo>
                <a:cubicBezTo>
                  <a:pt x="1863890" y="4269947"/>
                  <a:pt x="1866289" y="4276151"/>
                  <a:pt x="1868372" y="4280928"/>
                </a:cubicBezTo>
                <a:cubicBezTo>
                  <a:pt x="1870452" y="4285707"/>
                  <a:pt x="1872166" y="4290004"/>
                  <a:pt x="1873512" y="4293816"/>
                </a:cubicBezTo>
                <a:cubicBezTo>
                  <a:pt x="1874737" y="4299484"/>
                  <a:pt x="1875963" y="4305146"/>
                  <a:pt x="1877189" y="4310800"/>
                </a:cubicBezTo>
                <a:cubicBezTo>
                  <a:pt x="1878415" y="4316452"/>
                  <a:pt x="1879640" y="4322113"/>
                  <a:pt x="1880865" y="4327782"/>
                </a:cubicBezTo>
                <a:cubicBezTo>
                  <a:pt x="1883439" y="4337234"/>
                  <a:pt x="1886041" y="4346230"/>
                  <a:pt x="1888674" y="4354770"/>
                </a:cubicBezTo>
                <a:cubicBezTo>
                  <a:pt x="1891307" y="4363310"/>
                  <a:pt x="1892381" y="4371289"/>
                  <a:pt x="1891895" y="4378708"/>
                </a:cubicBezTo>
                <a:lnTo>
                  <a:pt x="1887303" y="4366016"/>
                </a:lnTo>
                <a:lnTo>
                  <a:pt x="1885488" y="4357551"/>
                </a:lnTo>
                <a:lnTo>
                  <a:pt x="1887067" y="4365364"/>
                </a:lnTo>
                <a:lnTo>
                  <a:pt x="1875329" y="4332920"/>
                </a:lnTo>
                <a:cubicBezTo>
                  <a:pt x="1872561" y="4325289"/>
                  <a:pt x="1870203" y="4317683"/>
                  <a:pt x="1868255" y="4310104"/>
                </a:cubicBezTo>
                <a:cubicBezTo>
                  <a:pt x="1866309" y="4302526"/>
                  <a:pt x="1863950" y="4294922"/>
                  <a:pt x="1861183" y="4287291"/>
                </a:cubicBezTo>
                <a:lnTo>
                  <a:pt x="1850595" y="4251273"/>
                </a:lnTo>
                <a:lnTo>
                  <a:pt x="1850274" y="4243488"/>
                </a:lnTo>
                <a:lnTo>
                  <a:pt x="1848268" y="4243357"/>
                </a:lnTo>
                <a:lnTo>
                  <a:pt x="1847957" y="4242298"/>
                </a:lnTo>
                <a:lnTo>
                  <a:pt x="1848619" y="4232204"/>
                </a:lnTo>
                <a:cubicBezTo>
                  <a:pt x="1847946" y="4230297"/>
                  <a:pt x="1847669" y="4228416"/>
                  <a:pt x="1847791" y="4226561"/>
                </a:cubicBezTo>
                <a:lnTo>
                  <a:pt x="1849103" y="4221941"/>
                </a:lnTo>
                <a:lnTo>
                  <a:pt x="1847146" y="4218137"/>
                </a:lnTo>
                <a:close/>
                <a:moveTo>
                  <a:pt x="1594726" y="4209291"/>
                </a:moveTo>
                <a:cubicBezTo>
                  <a:pt x="1593136" y="4209191"/>
                  <a:pt x="1593076" y="4210117"/>
                  <a:pt x="1594547" y="4212073"/>
                </a:cubicBezTo>
                <a:lnTo>
                  <a:pt x="1595394" y="4213803"/>
                </a:lnTo>
                <a:close/>
                <a:moveTo>
                  <a:pt x="990668" y="4185524"/>
                </a:moveTo>
                <a:lnTo>
                  <a:pt x="989719" y="4187390"/>
                </a:lnTo>
                <a:cubicBezTo>
                  <a:pt x="989827" y="4188794"/>
                  <a:pt x="990386" y="4190926"/>
                  <a:pt x="991395" y="4193786"/>
                </a:cubicBezTo>
                <a:cubicBezTo>
                  <a:pt x="993415" y="4199507"/>
                  <a:pt x="995159" y="4203346"/>
                  <a:pt x="996627" y="4205305"/>
                </a:cubicBezTo>
                <a:cubicBezTo>
                  <a:pt x="996748" y="4203450"/>
                  <a:pt x="996136" y="4200616"/>
                  <a:pt x="994789" y="4196803"/>
                </a:cubicBezTo>
                <a:lnTo>
                  <a:pt x="991199" y="4186633"/>
                </a:lnTo>
                <a:close/>
                <a:moveTo>
                  <a:pt x="1704165" y="4182725"/>
                </a:moveTo>
                <a:cubicBezTo>
                  <a:pt x="1705635" y="4184682"/>
                  <a:pt x="1706311" y="4186586"/>
                  <a:pt x="1706193" y="4188441"/>
                </a:cubicBezTo>
                <a:cubicBezTo>
                  <a:pt x="1707782" y="4188542"/>
                  <a:pt x="1708518" y="4189520"/>
                  <a:pt x="1708399" y="4191375"/>
                </a:cubicBezTo>
                <a:cubicBezTo>
                  <a:pt x="1708280" y="4193229"/>
                  <a:pt x="1708588" y="4194646"/>
                  <a:pt x="1709323" y="4195623"/>
                </a:cubicBezTo>
                <a:cubicBezTo>
                  <a:pt x="1710059" y="4196602"/>
                  <a:pt x="1710367" y="4198018"/>
                  <a:pt x="1710248" y="4199873"/>
                </a:cubicBezTo>
                <a:cubicBezTo>
                  <a:pt x="1710129" y="4201728"/>
                  <a:pt x="1710438" y="4203144"/>
                  <a:pt x="1711173" y="4204122"/>
                </a:cubicBezTo>
                <a:cubicBezTo>
                  <a:pt x="1711908" y="4205100"/>
                  <a:pt x="1712217" y="4206516"/>
                  <a:pt x="1712098" y="4208371"/>
                </a:cubicBezTo>
                <a:cubicBezTo>
                  <a:pt x="1711979" y="4210226"/>
                  <a:pt x="1712714" y="4211204"/>
                  <a:pt x="1714304" y="4211305"/>
                </a:cubicBezTo>
                <a:lnTo>
                  <a:pt x="1715654" y="4215111"/>
                </a:lnTo>
                <a:lnTo>
                  <a:pt x="1715393" y="4215094"/>
                </a:lnTo>
                <a:lnTo>
                  <a:pt x="1714068" y="4215007"/>
                </a:lnTo>
                <a:lnTo>
                  <a:pt x="1713191" y="4212156"/>
                </a:lnTo>
                <a:cubicBezTo>
                  <a:pt x="1711723" y="4210197"/>
                  <a:pt x="1711049" y="4208291"/>
                  <a:pt x="1711171" y="4206437"/>
                </a:cubicBezTo>
                <a:lnTo>
                  <a:pt x="1703811" y="4183693"/>
                </a:lnTo>
                <a:close/>
                <a:moveTo>
                  <a:pt x="972042" y="4178549"/>
                </a:moveTo>
                <a:lnTo>
                  <a:pt x="976763" y="4190035"/>
                </a:lnTo>
                <a:lnTo>
                  <a:pt x="974864" y="4185719"/>
                </a:lnTo>
                <a:cubicBezTo>
                  <a:pt x="973656" y="4182846"/>
                  <a:pt x="972715" y="4180456"/>
                  <a:pt x="972042" y="4178549"/>
                </a:cubicBezTo>
                <a:close/>
                <a:moveTo>
                  <a:pt x="1683710" y="4174997"/>
                </a:moveTo>
                <a:lnTo>
                  <a:pt x="1686495" y="4183909"/>
                </a:lnTo>
                <a:cubicBezTo>
                  <a:pt x="1688945" y="4195245"/>
                  <a:pt x="1692197" y="4206627"/>
                  <a:pt x="1696250" y="4218053"/>
                </a:cubicBezTo>
                <a:cubicBezTo>
                  <a:pt x="1700302" y="4229480"/>
                  <a:pt x="1703555" y="4240847"/>
                  <a:pt x="1706006" y="4252153"/>
                </a:cubicBezTo>
                <a:cubicBezTo>
                  <a:pt x="1708724" y="4259783"/>
                  <a:pt x="1711124" y="4265985"/>
                  <a:pt x="1713205" y="4270763"/>
                </a:cubicBezTo>
                <a:cubicBezTo>
                  <a:pt x="1715286" y="4275542"/>
                  <a:pt x="1717000" y="4279838"/>
                  <a:pt x="1718347" y="4283653"/>
                </a:cubicBezTo>
                <a:cubicBezTo>
                  <a:pt x="1719573" y="4289320"/>
                  <a:pt x="1720797" y="4294981"/>
                  <a:pt x="1722022" y="4300634"/>
                </a:cubicBezTo>
                <a:cubicBezTo>
                  <a:pt x="1723248" y="4306288"/>
                  <a:pt x="1724474" y="4311949"/>
                  <a:pt x="1725699" y="4317616"/>
                </a:cubicBezTo>
                <a:cubicBezTo>
                  <a:pt x="1728272" y="4327069"/>
                  <a:pt x="1730875" y="4336065"/>
                  <a:pt x="1733508" y="4344606"/>
                </a:cubicBezTo>
                <a:cubicBezTo>
                  <a:pt x="1736141" y="4353145"/>
                  <a:pt x="1737215" y="4361124"/>
                  <a:pt x="1736729" y="4368542"/>
                </a:cubicBezTo>
                <a:cubicBezTo>
                  <a:pt x="1731073" y="4355134"/>
                  <a:pt x="1725550" y="4339871"/>
                  <a:pt x="1720162" y="4322755"/>
                </a:cubicBezTo>
                <a:cubicBezTo>
                  <a:pt x="1717395" y="4315124"/>
                  <a:pt x="1715038" y="4307519"/>
                  <a:pt x="1713089" y="4299941"/>
                </a:cubicBezTo>
                <a:cubicBezTo>
                  <a:pt x="1711142" y="4292362"/>
                  <a:pt x="1708783" y="4284758"/>
                  <a:pt x="1706016" y="4277126"/>
                </a:cubicBezTo>
                <a:cubicBezTo>
                  <a:pt x="1699232" y="4256193"/>
                  <a:pt x="1693230" y="4235776"/>
                  <a:pt x="1688013" y="4215877"/>
                </a:cubicBezTo>
                <a:lnTo>
                  <a:pt x="1679133" y="4185424"/>
                </a:lnTo>
                <a:lnTo>
                  <a:pt x="1679140" y="4185326"/>
                </a:lnTo>
                <a:cubicBezTo>
                  <a:pt x="1677548" y="4184292"/>
                  <a:pt x="1677631" y="4182901"/>
                  <a:pt x="1679389" y="4181151"/>
                </a:cubicBezTo>
                <a:lnTo>
                  <a:pt x="1681885" y="4181308"/>
                </a:lnTo>
                <a:close/>
                <a:moveTo>
                  <a:pt x="979558" y="4173454"/>
                </a:moveTo>
                <a:lnTo>
                  <a:pt x="982903" y="4180160"/>
                </a:lnTo>
                <a:lnTo>
                  <a:pt x="982770" y="4179252"/>
                </a:lnTo>
                <a:cubicBezTo>
                  <a:pt x="982097" y="4177345"/>
                  <a:pt x="981026" y="4175412"/>
                  <a:pt x="979558" y="4173454"/>
                </a:cubicBezTo>
                <a:close/>
                <a:moveTo>
                  <a:pt x="1682531" y="4171228"/>
                </a:moveTo>
                <a:lnTo>
                  <a:pt x="1682918" y="4172465"/>
                </a:lnTo>
                <a:lnTo>
                  <a:pt x="1682420" y="4172961"/>
                </a:lnTo>
                <a:close/>
                <a:moveTo>
                  <a:pt x="1532347" y="4170872"/>
                </a:moveTo>
                <a:lnTo>
                  <a:pt x="1531096" y="4171724"/>
                </a:lnTo>
                <a:cubicBezTo>
                  <a:pt x="1530182" y="4173528"/>
                  <a:pt x="1530579" y="4173553"/>
                  <a:pt x="1532288" y="4171799"/>
                </a:cubicBezTo>
                <a:close/>
                <a:moveTo>
                  <a:pt x="1532645" y="4166234"/>
                </a:moveTo>
                <a:lnTo>
                  <a:pt x="1532347" y="4170872"/>
                </a:lnTo>
                <a:lnTo>
                  <a:pt x="1534851" y="4169168"/>
                </a:lnTo>
                <a:close/>
                <a:moveTo>
                  <a:pt x="970751" y="4161701"/>
                </a:moveTo>
                <a:cubicBezTo>
                  <a:pt x="972097" y="4165514"/>
                  <a:pt x="973504" y="4168400"/>
                  <a:pt x="974972" y="4170359"/>
                </a:cubicBezTo>
                <a:cubicBezTo>
                  <a:pt x="976440" y="4172318"/>
                  <a:pt x="977114" y="4174225"/>
                  <a:pt x="976992" y="4176079"/>
                </a:cubicBezTo>
                <a:cubicBezTo>
                  <a:pt x="975646" y="4172266"/>
                  <a:pt x="974238" y="4169380"/>
                  <a:pt x="972770" y="4167421"/>
                </a:cubicBezTo>
                <a:cubicBezTo>
                  <a:pt x="971303" y="4165462"/>
                  <a:pt x="970629" y="4163556"/>
                  <a:pt x="970751" y="4161701"/>
                </a:cubicBezTo>
                <a:close/>
                <a:moveTo>
                  <a:pt x="1526740" y="4146305"/>
                </a:moveTo>
                <a:lnTo>
                  <a:pt x="1528946" y="4149239"/>
                </a:lnTo>
                <a:cubicBezTo>
                  <a:pt x="1528826" y="4151093"/>
                  <a:pt x="1529165" y="4152046"/>
                  <a:pt x="1529960" y="4152096"/>
                </a:cubicBezTo>
                <a:cubicBezTo>
                  <a:pt x="1530754" y="4152146"/>
                  <a:pt x="1531092" y="4153100"/>
                  <a:pt x="1530973" y="4154955"/>
                </a:cubicBezTo>
                <a:cubicBezTo>
                  <a:pt x="1528032" y="4151042"/>
                  <a:pt x="1526620" y="4148160"/>
                  <a:pt x="1526740" y="4146305"/>
                </a:cubicBezTo>
                <a:close/>
                <a:moveTo>
                  <a:pt x="1666304" y="4138414"/>
                </a:moveTo>
                <a:lnTo>
                  <a:pt x="1668688" y="4138567"/>
                </a:lnTo>
                <a:lnTo>
                  <a:pt x="1671372" y="4150045"/>
                </a:lnTo>
                <a:lnTo>
                  <a:pt x="1669435" y="4145597"/>
                </a:lnTo>
                <a:cubicBezTo>
                  <a:pt x="1668699" y="4144620"/>
                  <a:pt x="1667656" y="4142226"/>
                  <a:pt x="1666304" y="4138414"/>
                </a:cubicBezTo>
                <a:close/>
                <a:moveTo>
                  <a:pt x="1659150" y="4137959"/>
                </a:moveTo>
                <a:cubicBezTo>
                  <a:pt x="1661616" y="4149290"/>
                  <a:pt x="1662731" y="4156811"/>
                  <a:pt x="1662492" y="4160521"/>
                </a:cubicBezTo>
                <a:cubicBezTo>
                  <a:pt x="1663964" y="4162477"/>
                  <a:pt x="1664639" y="4164382"/>
                  <a:pt x="1664521" y="4166238"/>
                </a:cubicBezTo>
                <a:cubicBezTo>
                  <a:pt x="1663169" y="4162426"/>
                  <a:pt x="1662303" y="4157250"/>
                  <a:pt x="1661925" y="4150707"/>
                </a:cubicBezTo>
                <a:cubicBezTo>
                  <a:pt x="1661546" y="4144164"/>
                  <a:pt x="1660621" y="4139916"/>
                  <a:pt x="1659150" y="4137959"/>
                </a:cubicBezTo>
                <a:close/>
                <a:moveTo>
                  <a:pt x="1511118" y="4128550"/>
                </a:moveTo>
                <a:lnTo>
                  <a:pt x="1513502" y="4128702"/>
                </a:lnTo>
                <a:lnTo>
                  <a:pt x="1516187" y="4140180"/>
                </a:lnTo>
                <a:lnTo>
                  <a:pt x="1514249" y="4135733"/>
                </a:lnTo>
                <a:cubicBezTo>
                  <a:pt x="1513513" y="4134755"/>
                  <a:pt x="1512470" y="4132361"/>
                  <a:pt x="1511118" y="4128550"/>
                </a:cubicBezTo>
                <a:close/>
                <a:moveTo>
                  <a:pt x="1609469" y="4128367"/>
                </a:moveTo>
                <a:lnTo>
                  <a:pt x="1610711" y="4132457"/>
                </a:lnTo>
                <a:lnTo>
                  <a:pt x="1610556" y="4134871"/>
                </a:lnTo>
                <a:lnTo>
                  <a:pt x="1613249" y="4140326"/>
                </a:lnTo>
                <a:lnTo>
                  <a:pt x="1611283" y="4137711"/>
                </a:lnTo>
                <a:cubicBezTo>
                  <a:pt x="1614462" y="4137912"/>
                  <a:pt x="1615814" y="4141723"/>
                  <a:pt x="1615338" y="4149143"/>
                </a:cubicBezTo>
                <a:cubicBezTo>
                  <a:pt x="1615458" y="4147288"/>
                  <a:pt x="1615149" y="4145871"/>
                  <a:pt x="1614414" y="4144895"/>
                </a:cubicBezTo>
                <a:lnTo>
                  <a:pt x="1613510" y="4140743"/>
                </a:lnTo>
                <a:lnTo>
                  <a:pt x="1614372" y="4141583"/>
                </a:lnTo>
                <a:lnTo>
                  <a:pt x="1615338" y="4149143"/>
                </a:lnTo>
                <a:cubicBezTo>
                  <a:pt x="1617805" y="4160473"/>
                  <a:pt x="1619049" y="4172193"/>
                  <a:pt x="1619072" y="4184299"/>
                </a:cubicBezTo>
                <a:lnTo>
                  <a:pt x="1620106" y="4194044"/>
                </a:lnTo>
                <a:lnTo>
                  <a:pt x="1616100" y="4171540"/>
                </a:lnTo>
                <a:cubicBezTo>
                  <a:pt x="1613396" y="4163918"/>
                  <a:pt x="1611191" y="4156794"/>
                  <a:pt x="1609483" y="4150167"/>
                </a:cubicBezTo>
                <a:cubicBezTo>
                  <a:pt x="1607775" y="4143540"/>
                  <a:pt x="1606103" y="4136450"/>
                  <a:pt x="1604468" y="4128897"/>
                </a:cubicBezTo>
                <a:lnTo>
                  <a:pt x="1605496" y="4128815"/>
                </a:lnTo>
                <a:lnTo>
                  <a:pt x="1608631" y="4141732"/>
                </a:lnTo>
                <a:cubicBezTo>
                  <a:pt x="1609924" y="4146470"/>
                  <a:pt x="1611186" y="4151674"/>
                  <a:pt x="1612420" y="4157338"/>
                </a:cubicBezTo>
                <a:cubicBezTo>
                  <a:pt x="1611305" y="4149818"/>
                  <a:pt x="1610102" y="4143688"/>
                  <a:pt x="1608810" y="4138950"/>
                </a:cubicBezTo>
                <a:lnTo>
                  <a:pt x="1605670" y="4128800"/>
                </a:lnTo>
                <a:lnTo>
                  <a:pt x="1609346" y="4128509"/>
                </a:lnTo>
                <a:close/>
                <a:moveTo>
                  <a:pt x="1503964" y="4128095"/>
                </a:moveTo>
                <a:cubicBezTo>
                  <a:pt x="1506430" y="4139426"/>
                  <a:pt x="1507545" y="4146947"/>
                  <a:pt x="1507307" y="4150656"/>
                </a:cubicBezTo>
                <a:cubicBezTo>
                  <a:pt x="1508778" y="4152613"/>
                  <a:pt x="1509453" y="4154518"/>
                  <a:pt x="1509335" y="4156372"/>
                </a:cubicBezTo>
                <a:cubicBezTo>
                  <a:pt x="1507983" y="4152561"/>
                  <a:pt x="1507118" y="4147385"/>
                  <a:pt x="1506739" y="4140843"/>
                </a:cubicBezTo>
                <a:cubicBezTo>
                  <a:pt x="1506360" y="4134300"/>
                  <a:pt x="1505436" y="4130051"/>
                  <a:pt x="1503964" y="4128095"/>
                </a:cubicBezTo>
                <a:close/>
                <a:moveTo>
                  <a:pt x="1456097" y="4127846"/>
                </a:moveTo>
                <a:cubicBezTo>
                  <a:pt x="1459276" y="4128048"/>
                  <a:pt x="1460629" y="4131859"/>
                  <a:pt x="1460154" y="4139278"/>
                </a:cubicBezTo>
                <a:cubicBezTo>
                  <a:pt x="1460272" y="4137423"/>
                  <a:pt x="1459964" y="4136007"/>
                  <a:pt x="1459229" y="4135029"/>
                </a:cubicBezTo>
                <a:cubicBezTo>
                  <a:pt x="1458493" y="4134051"/>
                  <a:pt x="1458185" y="4132635"/>
                  <a:pt x="1458303" y="4130780"/>
                </a:cubicBezTo>
                <a:cubicBezTo>
                  <a:pt x="1458423" y="4128925"/>
                  <a:pt x="1457687" y="4127947"/>
                  <a:pt x="1456097" y="4127846"/>
                </a:cubicBezTo>
                <a:close/>
                <a:moveTo>
                  <a:pt x="1645965" y="4127144"/>
                </a:moveTo>
                <a:lnTo>
                  <a:pt x="1646374" y="4128766"/>
                </a:lnTo>
                <a:cubicBezTo>
                  <a:pt x="1646931" y="4132527"/>
                  <a:pt x="1647885" y="4136312"/>
                  <a:pt x="1649237" y="4140123"/>
                </a:cubicBezTo>
                <a:cubicBezTo>
                  <a:pt x="1649415" y="4137341"/>
                  <a:pt x="1649181" y="4134765"/>
                  <a:pt x="1648535" y="4132396"/>
                </a:cubicBezTo>
                <a:close/>
                <a:moveTo>
                  <a:pt x="1611091" y="4126524"/>
                </a:moveTo>
                <a:lnTo>
                  <a:pt x="1609924" y="4127852"/>
                </a:lnTo>
                <a:lnTo>
                  <a:pt x="1610840" y="4130436"/>
                </a:lnTo>
                <a:close/>
                <a:moveTo>
                  <a:pt x="1609415" y="4126418"/>
                </a:moveTo>
                <a:lnTo>
                  <a:pt x="1611091" y="4126524"/>
                </a:lnTo>
                <a:lnTo>
                  <a:pt x="1612458" y="4126611"/>
                </a:lnTo>
                <a:lnTo>
                  <a:pt x="1612817" y="4129419"/>
                </a:lnTo>
                <a:lnTo>
                  <a:pt x="1612813" y="4129427"/>
                </a:lnTo>
                <a:cubicBezTo>
                  <a:pt x="1612018" y="4129377"/>
                  <a:pt x="1611562" y="4130279"/>
                  <a:pt x="1611443" y="4132134"/>
                </a:cubicBezTo>
                <a:lnTo>
                  <a:pt x="1610840" y="4130436"/>
                </a:lnTo>
                <a:lnTo>
                  <a:pt x="1610720" y="4132306"/>
                </a:lnTo>
                <a:lnTo>
                  <a:pt x="1609574" y="4128249"/>
                </a:lnTo>
                <a:lnTo>
                  <a:pt x="1609924" y="4127852"/>
                </a:lnTo>
                <a:close/>
                <a:moveTo>
                  <a:pt x="1518449" y="4126223"/>
                </a:moveTo>
                <a:lnTo>
                  <a:pt x="1520834" y="4126374"/>
                </a:lnTo>
                <a:cubicBezTo>
                  <a:pt x="1520834" y="4126374"/>
                  <a:pt x="1521510" y="4128279"/>
                  <a:pt x="1522862" y="4132090"/>
                </a:cubicBezTo>
                <a:lnTo>
                  <a:pt x="1520477" y="4131939"/>
                </a:lnTo>
                <a:close/>
                <a:moveTo>
                  <a:pt x="1603645" y="4121943"/>
                </a:moveTo>
                <a:lnTo>
                  <a:pt x="1604028" y="4123282"/>
                </a:lnTo>
                <a:lnTo>
                  <a:pt x="1602440" y="4123181"/>
                </a:lnTo>
                <a:close/>
                <a:moveTo>
                  <a:pt x="1605003" y="4120550"/>
                </a:moveTo>
                <a:cubicBezTo>
                  <a:pt x="1606592" y="4120650"/>
                  <a:pt x="1606532" y="4121579"/>
                  <a:pt x="1604824" y="4123332"/>
                </a:cubicBezTo>
                <a:lnTo>
                  <a:pt x="1604227" y="4123294"/>
                </a:lnTo>
                <a:lnTo>
                  <a:pt x="1603880" y="4121702"/>
                </a:lnTo>
                <a:close/>
                <a:moveTo>
                  <a:pt x="2516356" y="4114665"/>
                </a:moveTo>
                <a:lnTo>
                  <a:pt x="2514587" y="4117347"/>
                </a:lnTo>
                <a:lnTo>
                  <a:pt x="2517150" y="4114716"/>
                </a:lnTo>
                <a:close/>
                <a:moveTo>
                  <a:pt x="2484880" y="4111957"/>
                </a:moveTo>
                <a:lnTo>
                  <a:pt x="2483723" y="4113290"/>
                </a:lnTo>
                <a:cubicBezTo>
                  <a:pt x="2482839" y="4114630"/>
                  <a:pt x="2482794" y="4115326"/>
                  <a:pt x="2483589" y="4115376"/>
                </a:cubicBezTo>
                <a:close/>
                <a:moveTo>
                  <a:pt x="1640860" y="4109706"/>
                </a:moveTo>
                <a:lnTo>
                  <a:pt x="1641768" y="4110316"/>
                </a:lnTo>
                <a:cubicBezTo>
                  <a:pt x="1641709" y="4111245"/>
                  <a:pt x="1642474" y="4111758"/>
                  <a:pt x="1644064" y="4111859"/>
                </a:cubicBezTo>
                <a:lnTo>
                  <a:pt x="1645610" y="4125738"/>
                </a:lnTo>
                <a:lnTo>
                  <a:pt x="1643510" y="4117411"/>
                </a:lnTo>
                <a:cubicBezTo>
                  <a:pt x="1642775" y="4116433"/>
                  <a:pt x="1641930" y="4114051"/>
                  <a:pt x="1640975" y="4110265"/>
                </a:cubicBezTo>
                <a:close/>
                <a:moveTo>
                  <a:pt x="1599738" y="4107759"/>
                </a:moveTo>
                <a:lnTo>
                  <a:pt x="1599952" y="4109055"/>
                </a:lnTo>
                <a:lnTo>
                  <a:pt x="1601778" y="4115432"/>
                </a:lnTo>
                <a:lnTo>
                  <a:pt x="1600501" y="4116073"/>
                </a:lnTo>
                <a:cubicBezTo>
                  <a:pt x="1600322" y="4118856"/>
                  <a:pt x="1601029" y="4120297"/>
                  <a:pt x="1602618" y="4120398"/>
                </a:cubicBezTo>
                <a:lnTo>
                  <a:pt x="1601336" y="4121714"/>
                </a:lnTo>
                <a:lnTo>
                  <a:pt x="1600055" y="4123029"/>
                </a:lnTo>
                <a:cubicBezTo>
                  <a:pt x="1598703" y="4119218"/>
                  <a:pt x="1598762" y="4118291"/>
                  <a:pt x="1600234" y="4120247"/>
                </a:cubicBezTo>
                <a:cubicBezTo>
                  <a:pt x="1598762" y="4118291"/>
                  <a:pt x="1598087" y="4116386"/>
                  <a:pt x="1598206" y="4114531"/>
                </a:cubicBezTo>
                <a:cubicBezTo>
                  <a:pt x="1598324" y="4112676"/>
                  <a:pt x="1597649" y="4110771"/>
                  <a:pt x="1596178" y="4108815"/>
                </a:cubicBezTo>
                <a:lnTo>
                  <a:pt x="1598563" y="4108966"/>
                </a:lnTo>
                <a:close/>
                <a:moveTo>
                  <a:pt x="1601125" y="4106336"/>
                </a:moveTo>
                <a:cubicBezTo>
                  <a:pt x="1600887" y="4110045"/>
                  <a:pt x="1601196" y="4111461"/>
                  <a:pt x="1602050" y="4110585"/>
                </a:cubicBezTo>
                <a:cubicBezTo>
                  <a:pt x="1602904" y="4109708"/>
                  <a:pt x="1603212" y="4111124"/>
                  <a:pt x="1602975" y="4114834"/>
                </a:cubicBezTo>
                <a:lnTo>
                  <a:pt x="1602443" y="4115100"/>
                </a:lnTo>
                <a:lnTo>
                  <a:pt x="1601144" y="4109131"/>
                </a:lnTo>
                <a:lnTo>
                  <a:pt x="1600505" y="4106972"/>
                </a:lnTo>
                <a:close/>
                <a:moveTo>
                  <a:pt x="958489" y="4105019"/>
                </a:moveTo>
                <a:lnTo>
                  <a:pt x="960261" y="4110037"/>
                </a:lnTo>
                <a:lnTo>
                  <a:pt x="959499" y="4107879"/>
                </a:lnTo>
                <a:cubicBezTo>
                  <a:pt x="958704" y="4107827"/>
                  <a:pt x="958367" y="4106874"/>
                  <a:pt x="958489" y="4105019"/>
                </a:cubicBezTo>
                <a:close/>
                <a:moveTo>
                  <a:pt x="2361169" y="4104801"/>
                </a:moveTo>
                <a:lnTo>
                  <a:pt x="2359402" y="4107482"/>
                </a:lnTo>
                <a:lnTo>
                  <a:pt x="2361964" y="4104851"/>
                </a:lnTo>
                <a:close/>
                <a:moveTo>
                  <a:pt x="2329695" y="4102091"/>
                </a:moveTo>
                <a:lnTo>
                  <a:pt x="2328537" y="4103426"/>
                </a:lnTo>
                <a:cubicBezTo>
                  <a:pt x="2327653" y="4104767"/>
                  <a:pt x="2327609" y="4105460"/>
                  <a:pt x="2328403" y="4105511"/>
                </a:cubicBezTo>
                <a:close/>
                <a:moveTo>
                  <a:pt x="2487890" y="4100564"/>
                </a:moveTo>
                <a:lnTo>
                  <a:pt x="2487964" y="4101067"/>
                </a:lnTo>
                <a:lnTo>
                  <a:pt x="2488101" y="4100998"/>
                </a:lnTo>
                <a:close/>
                <a:moveTo>
                  <a:pt x="2487221" y="4096052"/>
                </a:moveTo>
                <a:cubicBezTo>
                  <a:pt x="2485632" y="4095951"/>
                  <a:pt x="2485572" y="4096880"/>
                  <a:pt x="2487043" y="4098834"/>
                </a:cubicBezTo>
                <a:lnTo>
                  <a:pt x="2487890" y="4100564"/>
                </a:lnTo>
                <a:close/>
                <a:moveTo>
                  <a:pt x="2332704" y="4090700"/>
                </a:moveTo>
                <a:lnTo>
                  <a:pt x="2332779" y="4091201"/>
                </a:lnTo>
                <a:lnTo>
                  <a:pt x="2332916" y="4091133"/>
                </a:lnTo>
                <a:close/>
                <a:moveTo>
                  <a:pt x="2332037" y="4086188"/>
                </a:moveTo>
                <a:cubicBezTo>
                  <a:pt x="2330446" y="4086088"/>
                  <a:pt x="2330386" y="4087014"/>
                  <a:pt x="2331858" y="4088970"/>
                </a:cubicBezTo>
                <a:lnTo>
                  <a:pt x="2332704" y="4090700"/>
                </a:lnTo>
                <a:close/>
                <a:moveTo>
                  <a:pt x="1442437" y="4079488"/>
                </a:moveTo>
                <a:cubicBezTo>
                  <a:pt x="1445022" y="4088964"/>
                  <a:pt x="1447329" y="4096560"/>
                  <a:pt x="1449357" y="4102276"/>
                </a:cubicBezTo>
                <a:cubicBezTo>
                  <a:pt x="1451385" y="4107992"/>
                  <a:pt x="1453691" y="4115588"/>
                  <a:pt x="1456276" y="4125064"/>
                </a:cubicBezTo>
                <a:cubicBezTo>
                  <a:pt x="1453691" y="4115588"/>
                  <a:pt x="1451414" y="4107528"/>
                  <a:pt x="1449445" y="4100885"/>
                </a:cubicBezTo>
                <a:cubicBezTo>
                  <a:pt x="1447478" y="4094241"/>
                  <a:pt x="1445141" y="4087109"/>
                  <a:pt x="1442437" y="4079488"/>
                </a:cubicBezTo>
                <a:close/>
                <a:moveTo>
                  <a:pt x="1440053" y="4079336"/>
                </a:moveTo>
                <a:lnTo>
                  <a:pt x="1443311" y="4090332"/>
                </a:lnTo>
                <a:lnTo>
                  <a:pt x="1443259" y="4090016"/>
                </a:lnTo>
                <a:cubicBezTo>
                  <a:pt x="1442474" y="4086707"/>
                  <a:pt x="1441405" y="4083147"/>
                  <a:pt x="1440053" y="4079336"/>
                </a:cubicBezTo>
                <a:close/>
                <a:moveTo>
                  <a:pt x="1423552" y="4076941"/>
                </a:moveTo>
                <a:lnTo>
                  <a:pt x="1424269" y="4079654"/>
                </a:lnTo>
                <a:lnTo>
                  <a:pt x="1423640" y="4078018"/>
                </a:lnTo>
                <a:close/>
                <a:moveTo>
                  <a:pt x="933668" y="4069866"/>
                </a:moveTo>
                <a:cubicBezTo>
                  <a:pt x="936604" y="4073784"/>
                  <a:pt x="940152" y="4080535"/>
                  <a:pt x="944313" y="4090121"/>
                </a:cubicBezTo>
                <a:cubicBezTo>
                  <a:pt x="947434" y="4097310"/>
                  <a:pt x="948559" y="4100701"/>
                  <a:pt x="947687" y="4100295"/>
                </a:cubicBezTo>
                <a:cubicBezTo>
                  <a:pt x="947397" y="4100159"/>
                  <a:pt x="946884" y="4099603"/>
                  <a:pt x="946150" y="4098623"/>
                </a:cubicBezTo>
                <a:cubicBezTo>
                  <a:pt x="940279" y="4090788"/>
                  <a:pt x="936118" y="4081202"/>
                  <a:pt x="933668" y="4069866"/>
                </a:cubicBezTo>
                <a:close/>
                <a:moveTo>
                  <a:pt x="2580029" y="4067497"/>
                </a:moveTo>
                <a:lnTo>
                  <a:pt x="2578778" y="4068350"/>
                </a:lnTo>
                <a:cubicBezTo>
                  <a:pt x="2577864" y="4070155"/>
                  <a:pt x="2578261" y="4070180"/>
                  <a:pt x="2579970" y="4068424"/>
                </a:cubicBezTo>
                <a:close/>
                <a:moveTo>
                  <a:pt x="2580326" y="4062860"/>
                </a:moveTo>
                <a:lnTo>
                  <a:pt x="2580029" y="4067497"/>
                </a:lnTo>
                <a:lnTo>
                  <a:pt x="2582532" y="4065794"/>
                </a:lnTo>
                <a:close/>
                <a:moveTo>
                  <a:pt x="2424843" y="4057634"/>
                </a:moveTo>
                <a:lnTo>
                  <a:pt x="2423592" y="4058484"/>
                </a:lnTo>
                <a:cubicBezTo>
                  <a:pt x="2422679" y="4060290"/>
                  <a:pt x="2423075" y="4060314"/>
                  <a:pt x="2424785" y="4058559"/>
                </a:cubicBezTo>
                <a:close/>
                <a:moveTo>
                  <a:pt x="2425141" y="4052995"/>
                </a:moveTo>
                <a:lnTo>
                  <a:pt x="2424843" y="4057634"/>
                </a:lnTo>
                <a:lnTo>
                  <a:pt x="2427347" y="4055929"/>
                </a:lnTo>
                <a:close/>
                <a:moveTo>
                  <a:pt x="2269658" y="4047769"/>
                </a:moveTo>
                <a:lnTo>
                  <a:pt x="2268407" y="4048620"/>
                </a:lnTo>
                <a:cubicBezTo>
                  <a:pt x="2267492" y="4050424"/>
                  <a:pt x="2267889" y="4050449"/>
                  <a:pt x="2269599" y="4048695"/>
                </a:cubicBezTo>
                <a:close/>
                <a:moveTo>
                  <a:pt x="2269955" y="4043130"/>
                </a:moveTo>
                <a:lnTo>
                  <a:pt x="2269658" y="4047769"/>
                </a:lnTo>
                <a:lnTo>
                  <a:pt x="2272161" y="4046064"/>
                </a:lnTo>
                <a:close/>
                <a:moveTo>
                  <a:pt x="2574421" y="4042931"/>
                </a:moveTo>
                <a:lnTo>
                  <a:pt x="2576627" y="4045864"/>
                </a:lnTo>
                <a:cubicBezTo>
                  <a:pt x="2576508" y="4047719"/>
                  <a:pt x="2576846" y="4048671"/>
                  <a:pt x="2577641" y="4048722"/>
                </a:cubicBezTo>
                <a:cubicBezTo>
                  <a:pt x="2578436" y="4048772"/>
                  <a:pt x="2578774" y="4049724"/>
                  <a:pt x="2578655" y="4051580"/>
                </a:cubicBezTo>
                <a:cubicBezTo>
                  <a:pt x="2575713" y="4047669"/>
                  <a:pt x="2574302" y="4044786"/>
                  <a:pt x="2574421" y="4042931"/>
                </a:cubicBezTo>
                <a:close/>
                <a:moveTo>
                  <a:pt x="934253" y="4036377"/>
                </a:moveTo>
                <a:cubicBezTo>
                  <a:pt x="936824" y="4045859"/>
                  <a:pt x="940282" y="4054001"/>
                  <a:pt x="944625" y="4060805"/>
                </a:cubicBezTo>
                <a:cubicBezTo>
                  <a:pt x="948968" y="4067609"/>
                  <a:pt x="952425" y="4075751"/>
                  <a:pt x="954996" y="4085233"/>
                </a:cubicBezTo>
                <a:cubicBezTo>
                  <a:pt x="959157" y="4094819"/>
                  <a:pt x="963008" y="4104850"/>
                  <a:pt x="966550" y="4115326"/>
                </a:cubicBezTo>
                <a:cubicBezTo>
                  <a:pt x="970091" y="4125802"/>
                  <a:pt x="974176" y="4134917"/>
                  <a:pt x="978807" y="4142671"/>
                </a:cubicBezTo>
                <a:lnTo>
                  <a:pt x="978624" y="4145453"/>
                </a:lnTo>
                <a:cubicBezTo>
                  <a:pt x="981687" y="4151242"/>
                  <a:pt x="984901" y="4158903"/>
                  <a:pt x="988267" y="4168436"/>
                </a:cubicBezTo>
                <a:cubicBezTo>
                  <a:pt x="991634" y="4177970"/>
                  <a:pt x="995397" y="4187529"/>
                  <a:pt x="999558" y="4197115"/>
                </a:cubicBezTo>
                <a:cubicBezTo>
                  <a:pt x="996622" y="4193197"/>
                  <a:pt x="993747" y="4188353"/>
                  <a:pt x="990932" y="4182580"/>
                </a:cubicBezTo>
                <a:cubicBezTo>
                  <a:pt x="988118" y="4176808"/>
                  <a:pt x="985243" y="4171963"/>
                  <a:pt x="982307" y="4168046"/>
                </a:cubicBezTo>
                <a:lnTo>
                  <a:pt x="990668" y="4185524"/>
                </a:lnTo>
                <a:lnTo>
                  <a:pt x="990750" y="4185362"/>
                </a:lnTo>
                <a:lnTo>
                  <a:pt x="991199" y="4186633"/>
                </a:lnTo>
                <a:lnTo>
                  <a:pt x="992310" y="4188957"/>
                </a:lnTo>
                <a:cubicBezTo>
                  <a:pt x="995492" y="4195219"/>
                  <a:pt x="998520" y="4200772"/>
                  <a:pt x="1001395" y="4205617"/>
                </a:cubicBezTo>
                <a:cubicBezTo>
                  <a:pt x="1007145" y="4215307"/>
                  <a:pt x="1011124" y="4227674"/>
                  <a:pt x="1013331" y="4242720"/>
                </a:cubicBezTo>
                <a:lnTo>
                  <a:pt x="1006725" y="4233905"/>
                </a:lnTo>
                <a:cubicBezTo>
                  <a:pt x="1012597" y="4241741"/>
                  <a:pt x="1016818" y="4250399"/>
                  <a:pt x="1019390" y="4259880"/>
                </a:cubicBezTo>
                <a:cubicBezTo>
                  <a:pt x="1021961" y="4269362"/>
                  <a:pt x="1024533" y="4278843"/>
                  <a:pt x="1027104" y="4288325"/>
                </a:cubicBezTo>
                <a:cubicBezTo>
                  <a:pt x="1019731" y="4272941"/>
                  <a:pt x="1011637" y="4256579"/>
                  <a:pt x="1002822" y="4239238"/>
                </a:cubicBezTo>
                <a:cubicBezTo>
                  <a:pt x="994007" y="4221897"/>
                  <a:pt x="986171" y="4204620"/>
                  <a:pt x="979318" y="4187407"/>
                </a:cubicBezTo>
                <a:cubicBezTo>
                  <a:pt x="982253" y="4191325"/>
                  <a:pt x="985068" y="4197097"/>
                  <a:pt x="987761" y="4204724"/>
                </a:cubicBezTo>
                <a:cubicBezTo>
                  <a:pt x="990453" y="4212351"/>
                  <a:pt x="993329" y="4217196"/>
                  <a:pt x="996386" y="4219259"/>
                </a:cubicBezTo>
                <a:cubicBezTo>
                  <a:pt x="990514" y="4211423"/>
                  <a:pt x="987027" y="4203745"/>
                  <a:pt x="985923" y="4196222"/>
                </a:cubicBezTo>
                <a:cubicBezTo>
                  <a:pt x="988738" y="4201994"/>
                  <a:pt x="990848" y="4206323"/>
                  <a:pt x="992256" y="4209209"/>
                </a:cubicBezTo>
                <a:cubicBezTo>
                  <a:pt x="993663" y="4212095"/>
                  <a:pt x="995100" y="4214518"/>
                  <a:pt x="996568" y="4216477"/>
                </a:cubicBezTo>
                <a:cubicBezTo>
                  <a:pt x="993586" y="4206037"/>
                  <a:pt x="990677" y="4197232"/>
                  <a:pt x="987842" y="4190061"/>
                </a:cubicBezTo>
                <a:lnTo>
                  <a:pt x="982903" y="4180160"/>
                </a:lnTo>
                <a:lnTo>
                  <a:pt x="982977" y="4180662"/>
                </a:lnTo>
                <a:cubicBezTo>
                  <a:pt x="982778" y="4180649"/>
                  <a:pt x="982312" y="4180153"/>
                  <a:pt x="981578" y="4179174"/>
                </a:cubicBezTo>
                <a:lnTo>
                  <a:pt x="978848" y="4172506"/>
                </a:lnTo>
                <a:lnTo>
                  <a:pt x="971000" y="4153335"/>
                </a:lnTo>
                <a:cubicBezTo>
                  <a:pt x="966690" y="4143740"/>
                  <a:pt x="963017" y="4136980"/>
                  <a:pt x="959982" y="4133056"/>
                </a:cubicBezTo>
                <a:lnTo>
                  <a:pt x="962258" y="4135999"/>
                </a:lnTo>
                <a:lnTo>
                  <a:pt x="964535" y="4138942"/>
                </a:lnTo>
                <a:cubicBezTo>
                  <a:pt x="958611" y="4129241"/>
                  <a:pt x="955072" y="4120628"/>
                  <a:pt x="953919" y="4113102"/>
                </a:cubicBezTo>
                <a:lnTo>
                  <a:pt x="960711" y="4121928"/>
                </a:lnTo>
                <a:cubicBezTo>
                  <a:pt x="959436" y="4116257"/>
                  <a:pt x="958799" y="4113421"/>
                  <a:pt x="958799" y="4113421"/>
                </a:cubicBezTo>
                <a:cubicBezTo>
                  <a:pt x="956153" y="4103935"/>
                  <a:pt x="952235" y="4094831"/>
                  <a:pt x="947045" y="4086109"/>
                </a:cubicBezTo>
                <a:cubicBezTo>
                  <a:pt x="941855" y="4077387"/>
                  <a:pt x="937925" y="4068282"/>
                  <a:pt x="935254" y="4058794"/>
                </a:cubicBezTo>
                <a:cubicBezTo>
                  <a:pt x="942326" y="4072296"/>
                  <a:pt x="948946" y="4086699"/>
                  <a:pt x="955114" y="4102004"/>
                </a:cubicBezTo>
                <a:cubicBezTo>
                  <a:pt x="961282" y="4117309"/>
                  <a:pt x="967180" y="4130734"/>
                  <a:pt x="972809" y="4142278"/>
                </a:cubicBezTo>
                <a:cubicBezTo>
                  <a:pt x="971462" y="4138465"/>
                  <a:pt x="969045" y="4132719"/>
                  <a:pt x="965558" y="4125040"/>
                </a:cubicBezTo>
                <a:lnTo>
                  <a:pt x="960509" y="4110739"/>
                </a:lnTo>
                <a:lnTo>
                  <a:pt x="962710" y="4113678"/>
                </a:lnTo>
                <a:cubicBezTo>
                  <a:pt x="960261" y="4102341"/>
                  <a:pt x="955487" y="4089922"/>
                  <a:pt x="948391" y="4076419"/>
                </a:cubicBezTo>
                <a:cubicBezTo>
                  <a:pt x="941294" y="4062915"/>
                  <a:pt x="936581" y="4049568"/>
                  <a:pt x="934253" y="4036377"/>
                </a:cubicBezTo>
                <a:close/>
                <a:moveTo>
                  <a:pt x="2419235" y="4033066"/>
                </a:moveTo>
                <a:lnTo>
                  <a:pt x="2421441" y="4036000"/>
                </a:lnTo>
                <a:cubicBezTo>
                  <a:pt x="2421323" y="4037856"/>
                  <a:pt x="2421660" y="4038808"/>
                  <a:pt x="2422455" y="4038857"/>
                </a:cubicBezTo>
                <a:cubicBezTo>
                  <a:pt x="2423250" y="4038908"/>
                  <a:pt x="2423589" y="4039861"/>
                  <a:pt x="2423469" y="4041716"/>
                </a:cubicBezTo>
                <a:cubicBezTo>
                  <a:pt x="2420529" y="4037804"/>
                  <a:pt x="2419117" y="4034920"/>
                  <a:pt x="2419235" y="4033066"/>
                </a:cubicBezTo>
                <a:close/>
                <a:moveTo>
                  <a:pt x="2558800" y="4025175"/>
                </a:moveTo>
                <a:lnTo>
                  <a:pt x="2561185" y="4025327"/>
                </a:lnTo>
                <a:lnTo>
                  <a:pt x="2563869" y="4036805"/>
                </a:lnTo>
                <a:lnTo>
                  <a:pt x="2561930" y="4032358"/>
                </a:lnTo>
                <a:cubicBezTo>
                  <a:pt x="2561195" y="4031381"/>
                  <a:pt x="2560151" y="4028986"/>
                  <a:pt x="2558800" y="4025175"/>
                </a:cubicBezTo>
                <a:close/>
                <a:moveTo>
                  <a:pt x="2551646" y="4024721"/>
                </a:moveTo>
                <a:cubicBezTo>
                  <a:pt x="2554113" y="4036051"/>
                  <a:pt x="2555226" y="4043573"/>
                  <a:pt x="2554989" y="4047283"/>
                </a:cubicBezTo>
                <a:cubicBezTo>
                  <a:pt x="2556460" y="4049239"/>
                  <a:pt x="2557135" y="4051144"/>
                  <a:pt x="2557016" y="4052999"/>
                </a:cubicBezTo>
                <a:cubicBezTo>
                  <a:pt x="2555665" y="4049188"/>
                  <a:pt x="2554800" y="4044011"/>
                  <a:pt x="2554421" y="4037469"/>
                </a:cubicBezTo>
                <a:cubicBezTo>
                  <a:pt x="2554043" y="4030926"/>
                  <a:pt x="2553117" y="4026677"/>
                  <a:pt x="2551646" y="4024721"/>
                </a:cubicBezTo>
                <a:close/>
                <a:moveTo>
                  <a:pt x="2693647" y="4023769"/>
                </a:moveTo>
                <a:lnTo>
                  <a:pt x="2694055" y="4025392"/>
                </a:lnTo>
                <a:cubicBezTo>
                  <a:pt x="2694612" y="4029153"/>
                  <a:pt x="2695567" y="4032938"/>
                  <a:pt x="2696920" y="4036749"/>
                </a:cubicBezTo>
                <a:cubicBezTo>
                  <a:pt x="2697096" y="4033966"/>
                  <a:pt x="2696863" y="4031391"/>
                  <a:pt x="2696217" y="4029021"/>
                </a:cubicBezTo>
                <a:close/>
                <a:moveTo>
                  <a:pt x="2264050" y="4023202"/>
                </a:moveTo>
                <a:lnTo>
                  <a:pt x="2266256" y="4026135"/>
                </a:lnTo>
                <a:cubicBezTo>
                  <a:pt x="2266137" y="4027990"/>
                  <a:pt x="2266476" y="4028942"/>
                  <a:pt x="2267270" y="4028992"/>
                </a:cubicBezTo>
                <a:cubicBezTo>
                  <a:pt x="2268065" y="4029042"/>
                  <a:pt x="2268402" y="4029996"/>
                  <a:pt x="2268284" y="4031851"/>
                </a:cubicBezTo>
                <a:cubicBezTo>
                  <a:pt x="2265343" y="4027938"/>
                  <a:pt x="2263931" y="4025056"/>
                  <a:pt x="2264050" y="4023202"/>
                </a:cubicBezTo>
                <a:close/>
                <a:moveTo>
                  <a:pt x="2658772" y="4023149"/>
                </a:moveTo>
                <a:lnTo>
                  <a:pt x="2657605" y="4024477"/>
                </a:lnTo>
                <a:lnTo>
                  <a:pt x="2658522" y="4027062"/>
                </a:lnTo>
                <a:close/>
                <a:moveTo>
                  <a:pt x="2566131" y="4022848"/>
                </a:moveTo>
                <a:lnTo>
                  <a:pt x="2568516" y="4023000"/>
                </a:lnTo>
                <a:cubicBezTo>
                  <a:pt x="2568516" y="4023000"/>
                  <a:pt x="2569191" y="4024905"/>
                  <a:pt x="2570544" y="4028716"/>
                </a:cubicBezTo>
                <a:lnTo>
                  <a:pt x="2568159" y="4028564"/>
                </a:lnTo>
                <a:close/>
                <a:moveTo>
                  <a:pt x="2652685" y="4017175"/>
                </a:moveTo>
                <a:cubicBezTo>
                  <a:pt x="2654273" y="4017276"/>
                  <a:pt x="2654214" y="4018204"/>
                  <a:pt x="2652506" y="4019958"/>
                </a:cubicBezTo>
                <a:lnTo>
                  <a:pt x="2650121" y="4019807"/>
                </a:lnTo>
                <a:close/>
                <a:moveTo>
                  <a:pt x="2403614" y="4015310"/>
                </a:moveTo>
                <a:lnTo>
                  <a:pt x="2405998" y="4015463"/>
                </a:lnTo>
                <a:lnTo>
                  <a:pt x="2408683" y="4026941"/>
                </a:lnTo>
                <a:lnTo>
                  <a:pt x="2406745" y="4022493"/>
                </a:lnTo>
                <a:cubicBezTo>
                  <a:pt x="2406010" y="4021517"/>
                  <a:pt x="2404966" y="4019122"/>
                  <a:pt x="2403614" y="4015310"/>
                </a:cubicBezTo>
                <a:close/>
                <a:moveTo>
                  <a:pt x="2501966" y="4015129"/>
                </a:moveTo>
                <a:lnTo>
                  <a:pt x="2503207" y="4019218"/>
                </a:lnTo>
                <a:lnTo>
                  <a:pt x="2503053" y="4021632"/>
                </a:lnTo>
                <a:lnTo>
                  <a:pt x="2505745" y="4027086"/>
                </a:lnTo>
                <a:lnTo>
                  <a:pt x="2503779" y="4024471"/>
                </a:lnTo>
                <a:cubicBezTo>
                  <a:pt x="2506959" y="4024674"/>
                  <a:pt x="2508310" y="4028485"/>
                  <a:pt x="2507835" y="4035905"/>
                </a:cubicBezTo>
                <a:cubicBezTo>
                  <a:pt x="2507954" y="4034050"/>
                  <a:pt x="2507645" y="4032633"/>
                  <a:pt x="2506911" y="4031655"/>
                </a:cubicBezTo>
                <a:lnTo>
                  <a:pt x="2506006" y="4027505"/>
                </a:lnTo>
                <a:lnTo>
                  <a:pt x="2506870" y="4028344"/>
                </a:lnTo>
                <a:lnTo>
                  <a:pt x="2507835" y="4035905"/>
                </a:lnTo>
                <a:cubicBezTo>
                  <a:pt x="2510301" y="4047234"/>
                  <a:pt x="2511545" y="4058954"/>
                  <a:pt x="2511567" y="4071060"/>
                </a:cubicBezTo>
                <a:lnTo>
                  <a:pt x="2512602" y="4080805"/>
                </a:lnTo>
                <a:lnTo>
                  <a:pt x="2508596" y="4058302"/>
                </a:lnTo>
                <a:cubicBezTo>
                  <a:pt x="2505893" y="4050678"/>
                  <a:pt x="2503687" y="4043554"/>
                  <a:pt x="2501979" y="4036928"/>
                </a:cubicBezTo>
                <a:cubicBezTo>
                  <a:pt x="2500272" y="4030301"/>
                  <a:pt x="2498600" y="4023210"/>
                  <a:pt x="2496965" y="4015658"/>
                </a:cubicBezTo>
                <a:lnTo>
                  <a:pt x="2497991" y="4015577"/>
                </a:lnTo>
                <a:lnTo>
                  <a:pt x="2501127" y="4028494"/>
                </a:lnTo>
                <a:cubicBezTo>
                  <a:pt x="2502420" y="4033233"/>
                  <a:pt x="2503682" y="4038434"/>
                  <a:pt x="2504915" y="4044099"/>
                </a:cubicBezTo>
                <a:cubicBezTo>
                  <a:pt x="2503801" y="4036579"/>
                  <a:pt x="2502598" y="4030450"/>
                  <a:pt x="2501305" y="4025712"/>
                </a:cubicBezTo>
                <a:lnTo>
                  <a:pt x="2498166" y="4015562"/>
                </a:lnTo>
                <a:lnTo>
                  <a:pt x="2501842" y="4015270"/>
                </a:lnTo>
                <a:close/>
                <a:moveTo>
                  <a:pt x="2396461" y="4014855"/>
                </a:moveTo>
                <a:cubicBezTo>
                  <a:pt x="2398926" y="4026186"/>
                  <a:pt x="2400042" y="4033707"/>
                  <a:pt x="2399803" y="4037417"/>
                </a:cubicBezTo>
                <a:cubicBezTo>
                  <a:pt x="2401275" y="4039374"/>
                  <a:pt x="2401950" y="4041278"/>
                  <a:pt x="2401831" y="4043134"/>
                </a:cubicBezTo>
                <a:cubicBezTo>
                  <a:pt x="2400480" y="4039322"/>
                  <a:pt x="2399613" y="4034145"/>
                  <a:pt x="2399235" y="4027603"/>
                </a:cubicBezTo>
                <a:cubicBezTo>
                  <a:pt x="2398856" y="4021061"/>
                  <a:pt x="2397931" y="4016812"/>
                  <a:pt x="2396461" y="4014855"/>
                </a:cubicBezTo>
                <a:close/>
                <a:moveTo>
                  <a:pt x="2538461" y="4013905"/>
                </a:moveTo>
                <a:lnTo>
                  <a:pt x="2538870" y="4015528"/>
                </a:lnTo>
                <a:cubicBezTo>
                  <a:pt x="2539426" y="4019287"/>
                  <a:pt x="2540382" y="4023072"/>
                  <a:pt x="2541734" y="4026884"/>
                </a:cubicBezTo>
                <a:cubicBezTo>
                  <a:pt x="2541912" y="4024101"/>
                  <a:pt x="2541677" y="4021526"/>
                  <a:pt x="2541031" y="4019156"/>
                </a:cubicBezTo>
                <a:close/>
                <a:moveTo>
                  <a:pt x="2503587" y="4013284"/>
                </a:moveTo>
                <a:lnTo>
                  <a:pt x="2502420" y="4014612"/>
                </a:lnTo>
                <a:lnTo>
                  <a:pt x="2503337" y="4017197"/>
                </a:lnTo>
                <a:close/>
                <a:moveTo>
                  <a:pt x="2501911" y="4013178"/>
                </a:moveTo>
                <a:lnTo>
                  <a:pt x="2503587" y="4013284"/>
                </a:lnTo>
                <a:lnTo>
                  <a:pt x="2504955" y="4013371"/>
                </a:lnTo>
                <a:lnTo>
                  <a:pt x="2505314" y="4016180"/>
                </a:lnTo>
                <a:lnTo>
                  <a:pt x="2505309" y="4016187"/>
                </a:lnTo>
                <a:cubicBezTo>
                  <a:pt x="2504515" y="4016137"/>
                  <a:pt x="2504057" y="4017039"/>
                  <a:pt x="2503939" y="4018895"/>
                </a:cubicBezTo>
                <a:lnTo>
                  <a:pt x="2503337" y="4017197"/>
                </a:lnTo>
                <a:lnTo>
                  <a:pt x="2503217" y="4019067"/>
                </a:lnTo>
                <a:lnTo>
                  <a:pt x="2502071" y="4015009"/>
                </a:lnTo>
                <a:lnTo>
                  <a:pt x="2502420" y="4014612"/>
                </a:lnTo>
                <a:close/>
                <a:moveTo>
                  <a:pt x="2410945" y="4012985"/>
                </a:moveTo>
                <a:lnTo>
                  <a:pt x="2413330" y="4013134"/>
                </a:lnTo>
                <a:cubicBezTo>
                  <a:pt x="2413330" y="4013134"/>
                  <a:pt x="2414006" y="4015040"/>
                  <a:pt x="2415358" y="4018851"/>
                </a:cubicBezTo>
                <a:lnTo>
                  <a:pt x="2412973" y="4018699"/>
                </a:lnTo>
                <a:close/>
                <a:moveTo>
                  <a:pt x="2496141" y="4008704"/>
                </a:moveTo>
                <a:lnTo>
                  <a:pt x="2496524" y="4010043"/>
                </a:lnTo>
                <a:lnTo>
                  <a:pt x="2494936" y="4009942"/>
                </a:lnTo>
                <a:close/>
                <a:moveTo>
                  <a:pt x="2497500" y="4007311"/>
                </a:moveTo>
                <a:cubicBezTo>
                  <a:pt x="2499088" y="4007412"/>
                  <a:pt x="2499028" y="4008339"/>
                  <a:pt x="2497320" y="4010093"/>
                </a:cubicBezTo>
                <a:lnTo>
                  <a:pt x="2496724" y="4010055"/>
                </a:lnTo>
                <a:lnTo>
                  <a:pt x="2496376" y="4008462"/>
                </a:lnTo>
                <a:close/>
                <a:moveTo>
                  <a:pt x="2665319" y="4006805"/>
                </a:moveTo>
                <a:cubicBezTo>
                  <a:pt x="2666790" y="4008760"/>
                  <a:pt x="2667584" y="4008812"/>
                  <a:pt x="2667704" y="4006955"/>
                </a:cubicBezTo>
                <a:cubicBezTo>
                  <a:pt x="2667823" y="4005101"/>
                  <a:pt x="2668618" y="4005153"/>
                  <a:pt x="2670088" y="4007108"/>
                </a:cubicBezTo>
                <a:lnTo>
                  <a:pt x="2668395" y="4016933"/>
                </a:lnTo>
                <a:lnTo>
                  <a:pt x="2667347" y="4012520"/>
                </a:lnTo>
                <a:cubicBezTo>
                  <a:pt x="2664049" y="4014173"/>
                  <a:pt x="2662768" y="4015489"/>
                  <a:pt x="2663503" y="4016466"/>
                </a:cubicBezTo>
                <a:cubicBezTo>
                  <a:pt x="2664238" y="4017446"/>
                  <a:pt x="2663753" y="4018810"/>
                  <a:pt x="2662043" y="4020564"/>
                </a:cubicBezTo>
                <a:cubicBezTo>
                  <a:pt x="2659102" y="4016652"/>
                  <a:pt x="2659648" y="4014358"/>
                  <a:pt x="2663682" y="4013684"/>
                </a:cubicBezTo>
                <a:cubicBezTo>
                  <a:pt x="2667715" y="4013010"/>
                  <a:pt x="2668261" y="4010717"/>
                  <a:pt x="2665319" y="4006805"/>
                </a:cubicBezTo>
                <a:close/>
                <a:moveTo>
                  <a:pt x="2248429" y="4005447"/>
                </a:moveTo>
                <a:lnTo>
                  <a:pt x="2250812" y="4005598"/>
                </a:lnTo>
                <a:lnTo>
                  <a:pt x="2253497" y="4017077"/>
                </a:lnTo>
                <a:lnTo>
                  <a:pt x="2251560" y="4012629"/>
                </a:lnTo>
                <a:cubicBezTo>
                  <a:pt x="2250824" y="4011651"/>
                  <a:pt x="2249780" y="4009257"/>
                  <a:pt x="2248429" y="4005447"/>
                </a:cubicBezTo>
                <a:close/>
                <a:moveTo>
                  <a:pt x="2346779" y="4005264"/>
                </a:moveTo>
                <a:lnTo>
                  <a:pt x="2348022" y="4009354"/>
                </a:lnTo>
                <a:lnTo>
                  <a:pt x="2347867" y="4011767"/>
                </a:lnTo>
                <a:lnTo>
                  <a:pt x="2350559" y="4017222"/>
                </a:lnTo>
                <a:lnTo>
                  <a:pt x="2348593" y="4014607"/>
                </a:lnTo>
                <a:cubicBezTo>
                  <a:pt x="2351773" y="4014808"/>
                  <a:pt x="2353125" y="4018620"/>
                  <a:pt x="2352650" y="4026039"/>
                </a:cubicBezTo>
                <a:cubicBezTo>
                  <a:pt x="2352768" y="4024184"/>
                  <a:pt x="2352459" y="4022768"/>
                  <a:pt x="2351725" y="4021792"/>
                </a:cubicBezTo>
                <a:lnTo>
                  <a:pt x="2350820" y="4017639"/>
                </a:lnTo>
                <a:lnTo>
                  <a:pt x="2351682" y="4018479"/>
                </a:lnTo>
                <a:lnTo>
                  <a:pt x="2352650" y="4026039"/>
                </a:lnTo>
                <a:cubicBezTo>
                  <a:pt x="2355116" y="4037370"/>
                  <a:pt x="2356360" y="4049090"/>
                  <a:pt x="2356383" y="4061195"/>
                </a:cubicBezTo>
                <a:lnTo>
                  <a:pt x="2357416" y="4070940"/>
                </a:lnTo>
                <a:lnTo>
                  <a:pt x="2353411" y="4048436"/>
                </a:lnTo>
                <a:cubicBezTo>
                  <a:pt x="2350707" y="4040814"/>
                  <a:pt x="2348501" y="4033691"/>
                  <a:pt x="2346793" y="4027064"/>
                </a:cubicBezTo>
                <a:cubicBezTo>
                  <a:pt x="2345086" y="4020437"/>
                  <a:pt x="2343414" y="4013346"/>
                  <a:pt x="2341778" y="4005793"/>
                </a:cubicBezTo>
                <a:lnTo>
                  <a:pt x="2342806" y="4005711"/>
                </a:lnTo>
                <a:lnTo>
                  <a:pt x="2345943" y="4018628"/>
                </a:lnTo>
                <a:cubicBezTo>
                  <a:pt x="2347235" y="4023366"/>
                  <a:pt x="2348496" y="4028570"/>
                  <a:pt x="2349731" y="4034234"/>
                </a:cubicBezTo>
                <a:cubicBezTo>
                  <a:pt x="2348616" y="4026714"/>
                  <a:pt x="2347412" y="4020584"/>
                  <a:pt x="2346120" y="4015846"/>
                </a:cubicBezTo>
                <a:lnTo>
                  <a:pt x="2342981" y="4005696"/>
                </a:lnTo>
                <a:lnTo>
                  <a:pt x="2346656" y="4005405"/>
                </a:lnTo>
                <a:close/>
                <a:moveTo>
                  <a:pt x="2241275" y="4004991"/>
                </a:moveTo>
                <a:cubicBezTo>
                  <a:pt x="2243741" y="4016322"/>
                  <a:pt x="2244856" y="4023843"/>
                  <a:pt x="2244618" y="4027553"/>
                </a:cubicBezTo>
                <a:cubicBezTo>
                  <a:pt x="2246088" y="4029508"/>
                  <a:pt x="2246764" y="4031414"/>
                  <a:pt x="2246645" y="4033268"/>
                </a:cubicBezTo>
                <a:cubicBezTo>
                  <a:pt x="2245293" y="4029457"/>
                  <a:pt x="2244428" y="4024282"/>
                  <a:pt x="2244050" y="4017739"/>
                </a:cubicBezTo>
                <a:cubicBezTo>
                  <a:pt x="2243671" y="4011197"/>
                  <a:pt x="2242746" y="4006947"/>
                  <a:pt x="2241275" y="4004991"/>
                </a:cubicBezTo>
                <a:close/>
                <a:moveTo>
                  <a:pt x="2193408" y="4004743"/>
                </a:moveTo>
                <a:cubicBezTo>
                  <a:pt x="2196587" y="4004944"/>
                  <a:pt x="2197939" y="4008755"/>
                  <a:pt x="2197464" y="4016174"/>
                </a:cubicBezTo>
                <a:cubicBezTo>
                  <a:pt x="2197582" y="4014319"/>
                  <a:pt x="2197275" y="4012903"/>
                  <a:pt x="2196539" y="4011926"/>
                </a:cubicBezTo>
                <a:cubicBezTo>
                  <a:pt x="2195803" y="4010947"/>
                  <a:pt x="2195495" y="4009532"/>
                  <a:pt x="2195614" y="4007677"/>
                </a:cubicBezTo>
                <a:cubicBezTo>
                  <a:pt x="2195733" y="4005821"/>
                  <a:pt x="2194997" y="4004844"/>
                  <a:pt x="2193408" y="4004743"/>
                </a:cubicBezTo>
                <a:close/>
                <a:moveTo>
                  <a:pt x="2383275" y="4004040"/>
                </a:moveTo>
                <a:lnTo>
                  <a:pt x="2383684" y="4005663"/>
                </a:lnTo>
                <a:cubicBezTo>
                  <a:pt x="2384241" y="4009424"/>
                  <a:pt x="2385195" y="4013208"/>
                  <a:pt x="2386547" y="4017019"/>
                </a:cubicBezTo>
                <a:cubicBezTo>
                  <a:pt x="2386726" y="4014237"/>
                  <a:pt x="2386492" y="4011662"/>
                  <a:pt x="2385845" y="4009292"/>
                </a:cubicBezTo>
                <a:close/>
                <a:moveTo>
                  <a:pt x="2348402" y="4003420"/>
                </a:moveTo>
                <a:lnTo>
                  <a:pt x="2347234" y="4004748"/>
                </a:lnTo>
                <a:lnTo>
                  <a:pt x="2348151" y="4007332"/>
                </a:lnTo>
                <a:close/>
                <a:moveTo>
                  <a:pt x="2346725" y="4003314"/>
                </a:moveTo>
                <a:lnTo>
                  <a:pt x="2348402" y="4003420"/>
                </a:lnTo>
                <a:lnTo>
                  <a:pt x="2349768" y="4003507"/>
                </a:lnTo>
                <a:lnTo>
                  <a:pt x="2350127" y="4006315"/>
                </a:lnTo>
                <a:lnTo>
                  <a:pt x="2350124" y="4006323"/>
                </a:lnTo>
                <a:cubicBezTo>
                  <a:pt x="2349328" y="4006273"/>
                  <a:pt x="2348873" y="4007175"/>
                  <a:pt x="2348753" y="4009030"/>
                </a:cubicBezTo>
                <a:lnTo>
                  <a:pt x="2348151" y="4007332"/>
                </a:lnTo>
                <a:lnTo>
                  <a:pt x="2348032" y="4009202"/>
                </a:lnTo>
                <a:lnTo>
                  <a:pt x="2346884" y="4005145"/>
                </a:lnTo>
                <a:lnTo>
                  <a:pt x="2347234" y="4004748"/>
                </a:lnTo>
                <a:close/>
                <a:moveTo>
                  <a:pt x="2255760" y="4003119"/>
                </a:moveTo>
                <a:lnTo>
                  <a:pt x="2258144" y="4003270"/>
                </a:lnTo>
                <a:cubicBezTo>
                  <a:pt x="2258144" y="4003270"/>
                  <a:pt x="2258821" y="4005175"/>
                  <a:pt x="2260172" y="4008986"/>
                </a:cubicBezTo>
                <a:lnTo>
                  <a:pt x="2257788" y="4008835"/>
                </a:lnTo>
                <a:close/>
                <a:moveTo>
                  <a:pt x="2648806" y="4002962"/>
                </a:moveTo>
                <a:cubicBezTo>
                  <a:pt x="2648569" y="4006671"/>
                  <a:pt x="2648878" y="4008087"/>
                  <a:pt x="2649732" y="4007210"/>
                </a:cubicBezTo>
                <a:cubicBezTo>
                  <a:pt x="2650586" y="4006334"/>
                  <a:pt x="2650893" y="4007751"/>
                  <a:pt x="2650656" y="4011460"/>
                </a:cubicBezTo>
                <a:cubicBezTo>
                  <a:pt x="2649185" y="4009504"/>
                  <a:pt x="2648362" y="4009917"/>
                  <a:pt x="2648183" y="4012699"/>
                </a:cubicBezTo>
                <a:cubicBezTo>
                  <a:pt x="2648005" y="4015481"/>
                  <a:pt x="2648710" y="4016922"/>
                  <a:pt x="2650299" y="4017025"/>
                </a:cubicBezTo>
                <a:lnTo>
                  <a:pt x="2649019" y="4018339"/>
                </a:lnTo>
                <a:lnTo>
                  <a:pt x="2647737" y="4019654"/>
                </a:lnTo>
                <a:cubicBezTo>
                  <a:pt x="2646385" y="4015843"/>
                  <a:pt x="2646445" y="4014916"/>
                  <a:pt x="2647916" y="4016872"/>
                </a:cubicBezTo>
                <a:cubicBezTo>
                  <a:pt x="2646445" y="4014916"/>
                  <a:pt x="2645769" y="4013011"/>
                  <a:pt x="2645888" y="4011156"/>
                </a:cubicBezTo>
                <a:cubicBezTo>
                  <a:pt x="2646007" y="4009301"/>
                  <a:pt x="2645330" y="4007396"/>
                  <a:pt x="2643860" y="4005440"/>
                </a:cubicBezTo>
                <a:lnTo>
                  <a:pt x="2646245" y="4005592"/>
                </a:lnTo>
                <a:close/>
                <a:moveTo>
                  <a:pt x="2340955" y="3998839"/>
                </a:moveTo>
                <a:lnTo>
                  <a:pt x="2341338" y="4000178"/>
                </a:lnTo>
                <a:lnTo>
                  <a:pt x="2339750" y="4000077"/>
                </a:lnTo>
                <a:close/>
                <a:moveTo>
                  <a:pt x="2342313" y="3997446"/>
                </a:moveTo>
                <a:cubicBezTo>
                  <a:pt x="2343902" y="3997547"/>
                  <a:pt x="2343842" y="3998476"/>
                  <a:pt x="2342135" y="4000229"/>
                </a:cubicBezTo>
                <a:lnTo>
                  <a:pt x="2341538" y="4000191"/>
                </a:lnTo>
                <a:lnTo>
                  <a:pt x="2341190" y="3998598"/>
                </a:lnTo>
                <a:close/>
                <a:moveTo>
                  <a:pt x="2533356" y="3996467"/>
                </a:moveTo>
                <a:lnTo>
                  <a:pt x="2534265" y="3997077"/>
                </a:lnTo>
                <a:cubicBezTo>
                  <a:pt x="2534205" y="3998005"/>
                  <a:pt x="2534970" y="3998519"/>
                  <a:pt x="2536559" y="3998620"/>
                </a:cubicBezTo>
                <a:lnTo>
                  <a:pt x="2538106" y="4012499"/>
                </a:lnTo>
                <a:lnTo>
                  <a:pt x="2536006" y="4004173"/>
                </a:lnTo>
                <a:cubicBezTo>
                  <a:pt x="2535271" y="4003195"/>
                  <a:pt x="2534425" y="4000812"/>
                  <a:pt x="2533472" y="3997026"/>
                </a:cubicBezTo>
                <a:close/>
                <a:moveTo>
                  <a:pt x="2492234" y="3994520"/>
                </a:moveTo>
                <a:lnTo>
                  <a:pt x="2492447" y="3995816"/>
                </a:lnTo>
                <a:lnTo>
                  <a:pt x="2494275" y="4002193"/>
                </a:lnTo>
                <a:lnTo>
                  <a:pt x="2492997" y="4002835"/>
                </a:lnTo>
                <a:cubicBezTo>
                  <a:pt x="2492819" y="4005617"/>
                  <a:pt x="2493525" y="4007057"/>
                  <a:pt x="2495115" y="4007161"/>
                </a:cubicBezTo>
                <a:lnTo>
                  <a:pt x="2493832" y="4008474"/>
                </a:lnTo>
                <a:lnTo>
                  <a:pt x="2492551" y="4009789"/>
                </a:lnTo>
                <a:cubicBezTo>
                  <a:pt x="2491200" y="4005978"/>
                  <a:pt x="2491259" y="4005051"/>
                  <a:pt x="2492731" y="4007007"/>
                </a:cubicBezTo>
                <a:cubicBezTo>
                  <a:pt x="2491259" y="4005051"/>
                  <a:pt x="2490583" y="4003146"/>
                  <a:pt x="2490701" y="4001292"/>
                </a:cubicBezTo>
                <a:cubicBezTo>
                  <a:pt x="2490821" y="3999436"/>
                  <a:pt x="2490145" y="3997531"/>
                  <a:pt x="2488674" y="3995575"/>
                </a:cubicBezTo>
                <a:lnTo>
                  <a:pt x="2491059" y="3995727"/>
                </a:lnTo>
                <a:close/>
                <a:moveTo>
                  <a:pt x="2493621" y="3993096"/>
                </a:moveTo>
                <a:cubicBezTo>
                  <a:pt x="2493383" y="3996805"/>
                  <a:pt x="2493692" y="3998222"/>
                  <a:pt x="2494546" y="3997345"/>
                </a:cubicBezTo>
                <a:cubicBezTo>
                  <a:pt x="2495400" y="3996468"/>
                  <a:pt x="2495708" y="3997884"/>
                  <a:pt x="2495470" y="4001596"/>
                </a:cubicBezTo>
                <a:lnTo>
                  <a:pt x="2494939" y="4001862"/>
                </a:lnTo>
                <a:lnTo>
                  <a:pt x="2493639" y="3995893"/>
                </a:lnTo>
                <a:lnTo>
                  <a:pt x="2493000" y="3993733"/>
                </a:lnTo>
                <a:close/>
                <a:moveTo>
                  <a:pt x="2378170" y="3986602"/>
                </a:moveTo>
                <a:lnTo>
                  <a:pt x="2379079" y="3987212"/>
                </a:lnTo>
                <a:cubicBezTo>
                  <a:pt x="2379020" y="3988141"/>
                  <a:pt x="2379785" y="3988655"/>
                  <a:pt x="2381374" y="3988756"/>
                </a:cubicBezTo>
                <a:lnTo>
                  <a:pt x="2382920" y="4002634"/>
                </a:lnTo>
                <a:lnTo>
                  <a:pt x="2380821" y="3994306"/>
                </a:lnTo>
                <a:cubicBezTo>
                  <a:pt x="2380085" y="3993329"/>
                  <a:pt x="2379240" y="3990947"/>
                  <a:pt x="2378286" y="3987162"/>
                </a:cubicBezTo>
                <a:close/>
                <a:moveTo>
                  <a:pt x="2337048" y="3984656"/>
                </a:moveTo>
                <a:lnTo>
                  <a:pt x="2337262" y="3985951"/>
                </a:lnTo>
                <a:lnTo>
                  <a:pt x="2339089" y="3992329"/>
                </a:lnTo>
                <a:lnTo>
                  <a:pt x="2337811" y="3992970"/>
                </a:lnTo>
                <a:cubicBezTo>
                  <a:pt x="2337633" y="3995752"/>
                  <a:pt x="2338340" y="3997193"/>
                  <a:pt x="2339929" y="3997294"/>
                </a:cubicBezTo>
                <a:lnTo>
                  <a:pt x="2338647" y="3998611"/>
                </a:lnTo>
                <a:lnTo>
                  <a:pt x="2337366" y="3999925"/>
                </a:lnTo>
                <a:cubicBezTo>
                  <a:pt x="2336014" y="3996114"/>
                  <a:pt x="2336074" y="3995187"/>
                  <a:pt x="2337544" y="3997143"/>
                </a:cubicBezTo>
                <a:cubicBezTo>
                  <a:pt x="2336074" y="3995187"/>
                  <a:pt x="2335398" y="3993282"/>
                  <a:pt x="2335516" y="3991427"/>
                </a:cubicBezTo>
                <a:cubicBezTo>
                  <a:pt x="2335635" y="3989572"/>
                  <a:pt x="2334960" y="3987667"/>
                  <a:pt x="2333488" y="3985711"/>
                </a:cubicBezTo>
                <a:lnTo>
                  <a:pt x="2335874" y="3985862"/>
                </a:lnTo>
                <a:close/>
                <a:moveTo>
                  <a:pt x="2338436" y="3983232"/>
                </a:moveTo>
                <a:cubicBezTo>
                  <a:pt x="2338197" y="3986941"/>
                  <a:pt x="2338507" y="3988358"/>
                  <a:pt x="2339360" y="3987481"/>
                </a:cubicBezTo>
                <a:cubicBezTo>
                  <a:pt x="2340214" y="3986604"/>
                  <a:pt x="2340522" y="3988020"/>
                  <a:pt x="2340285" y="3991730"/>
                </a:cubicBezTo>
                <a:lnTo>
                  <a:pt x="2339753" y="3991996"/>
                </a:lnTo>
                <a:lnTo>
                  <a:pt x="2338454" y="3986027"/>
                </a:lnTo>
                <a:lnTo>
                  <a:pt x="2337815" y="3983868"/>
                </a:lnTo>
                <a:close/>
                <a:moveTo>
                  <a:pt x="2666924" y="3981765"/>
                </a:moveTo>
                <a:lnTo>
                  <a:pt x="2669131" y="3984698"/>
                </a:lnTo>
                <a:lnTo>
                  <a:pt x="2668417" y="3995828"/>
                </a:lnTo>
                <a:cubicBezTo>
                  <a:pt x="2668536" y="3993973"/>
                  <a:pt x="2668287" y="3991628"/>
                  <a:pt x="2667670" y="3988795"/>
                </a:cubicBezTo>
                <a:cubicBezTo>
                  <a:pt x="2667055" y="3985963"/>
                  <a:pt x="2666805" y="3983620"/>
                  <a:pt x="2666924" y="3981765"/>
                </a:cubicBezTo>
                <a:close/>
                <a:moveTo>
                  <a:pt x="2664540" y="3981613"/>
                </a:moveTo>
                <a:cubicBezTo>
                  <a:pt x="2667481" y="3985525"/>
                  <a:pt x="2668595" y="3993046"/>
                  <a:pt x="2667882" y="4004173"/>
                </a:cubicBezTo>
                <a:cubicBezTo>
                  <a:pt x="2664941" y="4000262"/>
                  <a:pt x="2663588" y="3996451"/>
                  <a:pt x="2663826" y="3992742"/>
                </a:cubicBezTo>
                <a:lnTo>
                  <a:pt x="2661620" y="3989808"/>
                </a:lnTo>
                <a:cubicBezTo>
                  <a:pt x="2661858" y="3986098"/>
                  <a:pt x="2662831" y="3983366"/>
                  <a:pt x="2664540" y="3981613"/>
                </a:cubicBezTo>
                <a:close/>
                <a:moveTo>
                  <a:pt x="2659949" y="3978527"/>
                </a:moveTo>
                <a:lnTo>
                  <a:pt x="2662155" y="3981461"/>
                </a:lnTo>
                <a:lnTo>
                  <a:pt x="2661799" y="3987026"/>
                </a:lnTo>
                <a:lnTo>
                  <a:pt x="2659414" y="3986875"/>
                </a:lnTo>
                <a:lnTo>
                  <a:pt x="2659592" y="3984092"/>
                </a:lnTo>
                <a:close/>
                <a:moveTo>
                  <a:pt x="1405024" y="3961446"/>
                </a:moveTo>
                <a:lnTo>
                  <a:pt x="1408766" y="3969795"/>
                </a:lnTo>
                <a:cubicBezTo>
                  <a:pt x="1411529" y="3976488"/>
                  <a:pt x="1414262" y="3983646"/>
                  <a:pt x="1416967" y="3991268"/>
                </a:cubicBezTo>
                <a:cubicBezTo>
                  <a:pt x="1418319" y="3995078"/>
                  <a:pt x="1419273" y="3998864"/>
                  <a:pt x="1419830" y="4002624"/>
                </a:cubicBezTo>
                <a:cubicBezTo>
                  <a:pt x="1420387" y="4006384"/>
                  <a:pt x="1422136" y="4010220"/>
                  <a:pt x="1425078" y="4014131"/>
                </a:cubicBezTo>
                <a:lnTo>
                  <a:pt x="1431162" y="4031280"/>
                </a:lnTo>
                <a:cubicBezTo>
                  <a:pt x="1433865" y="4038901"/>
                  <a:pt x="1435834" y="4045544"/>
                  <a:pt x="1437067" y="4051210"/>
                </a:cubicBezTo>
                <a:cubicBezTo>
                  <a:pt x="1444064" y="4066554"/>
                  <a:pt x="1449899" y="4081359"/>
                  <a:pt x="1454571" y="4095623"/>
                </a:cubicBezTo>
                <a:cubicBezTo>
                  <a:pt x="1459244" y="4109888"/>
                  <a:pt x="1461104" y="4124440"/>
                  <a:pt x="1460154" y="4139278"/>
                </a:cubicBezTo>
                <a:lnTo>
                  <a:pt x="1461514" y="4152098"/>
                </a:lnTo>
                <a:lnTo>
                  <a:pt x="1451891" y="4120316"/>
                </a:lnTo>
                <a:lnTo>
                  <a:pt x="1447074" y="4104393"/>
                </a:lnTo>
                <a:lnTo>
                  <a:pt x="1445958" y="4099266"/>
                </a:lnTo>
                <a:lnTo>
                  <a:pt x="1443311" y="4090332"/>
                </a:lnTo>
                <a:lnTo>
                  <a:pt x="1443893" y="4093877"/>
                </a:lnTo>
                <a:lnTo>
                  <a:pt x="1437206" y="4071770"/>
                </a:lnTo>
                <a:cubicBezTo>
                  <a:pt x="1434661" y="4062261"/>
                  <a:pt x="1432049" y="4053686"/>
                  <a:pt x="1429370" y="4046046"/>
                </a:cubicBezTo>
                <a:cubicBezTo>
                  <a:pt x="1426690" y="4038405"/>
                  <a:pt x="1424077" y="4029846"/>
                  <a:pt x="1421531" y="4020366"/>
                </a:cubicBezTo>
                <a:cubicBezTo>
                  <a:pt x="1418962" y="4010855"/>
                  <a:pt x="1416343" y="4002280"/>
                  <a:pt x="1413676" y="3994640"/>
                </a:cubicBezTo>
                <a:cubicBezTo>
                  <a:pt x="1411009" y="3987000"/>
                  <a:pt x="1408390" y="3978439"/>
                  <a:pt x="1405818" y="3968958"/>
                </a:cubicBezTo>
                <a:lnTo>
                  <a:pt x="1405034" y="3966602"/>
                </a:lnTo>
                <a:close/>
                <a:moveTo>
                  <a:pt x="2179747" y="3956384"/>
                </a:moveTo>
                <a:cubicBezTo>
                  <a:pt x="2182332" y="3965859"/>
                  <a:pt x="2184639" y="3973455"/>
                  <a:pt x="2186668" y="3979173"/>
                </a:cubicBezTo>
                <a:cubicBezTo>
                  <a:pt x="2188696" y="3984889"/>
                  <a:pt x="2191002" y="3992484"/>
                  <a:pt x="2193586" y="4001961"/>
                </a:cubicBezTo>
                <a:cubicBezTo>
                  <a:pt x="2191002" y="3992484"/>
                  <a:pt x="2188725" y="3984424"/>
                  <a:pt x="2186756" y="3977781"/>
                </a:cubicBezTo>
                <a:cubicBezTo>
                  <a:pt x="2184788" y="3971138"/>
                  <a:pt x="2182452" y="3964006"/>
                  <a:pt x="2179747" y="3956384"/>
                </a:cubicBezTo>
                <a:close/>
                <a:moveTo>
                  <a:pt x="2177364" y="3956232"/>
                </a:moveTo>
                <a:lnTo>
                  <a:pt x="2180621" y="3967228"/>
                </a:lnTo>
                <a:lnTo>
                  <a:pt x="2180569" y="3966912"/>
                </a:lnTo>
                <a:cubicBezTo>
                  <a:pt x="2179784" y="3963603"/>
                  <a:pt x="2178716" y="3960043"/>
                  <a:pt x="2177364" y="3956232"/>
                </a:cubicBezTo>
                <a:close/>
                <a:moveTo>
                  <a:pt x="2160863" y="3953837"/>
                </a:moveTo>
                <a:lnTo>
                  <a:pt x="2161579" y="3956550"/>
                </a:lnTo>
                <a:lnTo>
                  <a:pt x="2160950" y="3954914"/>
                </a:lnTo>
                <a:close/>
                <a:moveTo>
                  <a:pt x="1400387" y="3951103"/>
                </a:moveTo>
                <a:lnTo>
                  <a:pt x="1402032" y="3954772"/>
                </a:lnTo>
                <a:lnTo>
                  <a:pt x="1402114" y="3956932"/>
                </a:lnTo>
                <a:close/>
                <a:moveTo>
                  <a:pt x="2142334" y="3838342"/>
                </a:moveTo>
                <a:lnTo>
                  <a:pt x="2146077" y="3846691"/>
                </a:lnTo>
                <a:cubicBezTo>
                  <a:pt x="2148840" y="3853384"/>
                  <a:pt x="2151573" y="3860543"/>
                  <a:pt x="2154277" y="3868164"/>
                </a:cubicBezTo>
                <a:cubicBezTo>
                  <a:pt x="2155630" y="3871974"/>
                  <a:pt x="2156583" y="3875760"/>
                  <a:pt x="2157140" y="3879520"/>
                </a:cubicBezTo>
                <a:cubicBezTo>
                  <a:pt x="2157698" y="3883280"/>
                  <a:pt x="2159447" y="3887116"/>
                  <a:pt x="2162388" y="3891028"/>
                </a:cubicBezTo>
                <a:lnTo>
                  <a:pt x="2168472" y="3908176"/>
                </a:lnTo>
                <a:cubicBezTo>
                  <a:pt x="2171176" y="3915797"/>
                  <a:pt x="2173144" y="3922441"/>
                  <a:pt x="2174377" y="3928107"/>
                </a:cubicBezTo>
                <a:cubicBezTo>
                  <a:pt x="2181375" y="3943450"/>
                  <a:pt x="2187209" y="3958255"/>
                  <a:pt x="2191881" y="3972519"/>
                </a:cubicBezTo>
                <a:cubicBezTo>
                  <a:pt x="2196554" y="3986785"/>
                  <a:pt x="2198416" y="4001336"/>
                  <a:pt x="2197464" y="4016174"/>
                </a:cubicBezTo>
                <a:lnTo>
                  <a:pt x="2198824" y="4028995"/>
                </a:lnTo>
                <a:lnTo>
                  <a:pt x="2189201" y="3997212"/>
                </a:lnTo>
                <a:lnTo>
                  <a:pt x="2184385" y="3981289"/>
                </a:lnTo>
                <a:lnTo>
                  <a:pt x="2183269" y="3976162"/>
                </a:lnTo>
                <a:lnTo>
                  <a:pt x="2180621" y="3967228"/>
                </a:lnTo>
                <a:lnTo>
                  <a:pt x="2181205" y="3970773"/>
                </a:lnTo>
                <a:lnTo>
                  <a:pt x="2174517" y="3948666"/>
                </a:lnTo>
                <a:cubicBezTo>
                  <a:pt x="2171971" y="3939157"/>
                  <a:pt x="2169360" y="3930582"/>
                  <a:pt x="2166681" y="3922942"/>
                </a:cubicBezTo>
                <a:cubicBezTo>
                  <a:pt x="2164001" y="3915301"/>
                  <a:pt x="2161388" y="3906742"/>
                  <a:pt x="2158841" y="3897262"/>
                </a:cubicBezTo>
                <a:cubicBezTo>
                  <a:pt x="2156272" y="3887751"/>
                  <a:pt x="2153654" y="3879176"/>
                  <a:pt x="2150986" y="3871537"/>
                </a:cubicBezTo>
                <a:cubicBezTo>
                  <a:pt x="2148319" y="3863896"/>
                  <a:pt x="2145701" y="3855336"/>
                  <a:pt x="2143129" y="3845854"/>
                </a:cubicBezTo>
                <a:lnTo>
                  <a:pt x="2142344" y="3843499"/>
                </a:lnTo>
                <a:close/>
                <a:moveTo>
                  <a:pt x="2137698" y="3828001"/>
                </a:moveTo>
                <a:lnTo>
                  <a:pt x="2139343" y="3831669"/>
                </a:lnTo>
                <a:lnTo>
                  <a:pt x="2139425" y="3833829"/>
                </a:lnTo>
                <a:close/>
                <a:moveTo>
                  <a:pt x="2648676" y="3794833"/>
                </a:moveTo>
                <a:cubicBezTo>
                  <a:pt x="2648477" y="3794820"/>
                  <a:pt x="2648547" y="3795289"/>
                  <a:pt x="2648886" y="3796242"/>
                </a:cubicBezTo>
                <a:lnTo>
                  <a:pt x="2649277" y="3795469"/>
                </a:lnTo>
                <a:close/>
                <a:moveTo>
                  <a:pt x="790500" y="3769920"/>
                </a:moveTo>
                <a:cubicBezTo>
                  <a:pt x="796128" y="3781464"/>
                  <a:pt x="801023" y="3792029"/>
                  <a:pt x="805184" y="3801615"/>
                </a:cubicBezTo>
                <a:cubicBezTo>
                  <a:pt x="809345" y="3811200"/>
                  <a:pt x="813445" y="3821713"/>
                  <a:pt x="817484" y="3833154"/>
                </a:cubicBezTo>
                <a:cubicBezTo>
                  <a:pt x="813323" y="3823568"/>
                  <a:pt x="808429" y="3813003"/>
                  <a:pt x="802800" y="3801459"/>
                </a:cubicBezTo>
                <a:cubicBezTo>
                  <a:pt x="797171" y="3789914"/>
                  <a:pt x="793071" y="3779401"/>
                  <a:pt x="790500" y="3769920"/>
                </a:cubicBezTo>
                <a:close/>
                <a:moveTo>
                  <a:pt x="2639621" y="3752165"/>
                </a:moveTo>
                <a:lnTo>
                  <a:pt x="2650256" y="3793536"/>
                </a:lnTo>
                <a:lnTo>
                  <a:pt x="2649277" y="3795469"/>
                </a:lnTo>
                <a:lnTo>
                  <a:pt x="2650077" y="3796318"/>
                </a:lnTo>
                <a:cubicBezTo>
                  <a:pt x="2652306" y="3811358"/>
                  <a:pt x="2654036" y="3821712"/>
                  <a:pt x="2655270" y="3827377"/>
                </a:cubicBezTo>
                <a:cubicBezTo>
                  <a:pt x="2652210" y="3825320"/>
                  <a:pt x="2650768" y="3822901"/>
                  <a:pt x="2650947" y="3820119"/>
                </a:cubicBezTo>
                <a:cubicBezTo>
                  <a:pt x="2651125" y="3817337"/>
                  <a:pt x="2650538" y="3814039"/>
                  <a:pt x="2649187" y="3810229"/>
                </a:cubicBezTo>
                <a:cubicBezTo>
                  <a:pt x="2649305" y="3808374"/>
                  <a:pt x="2648659" y="3806005"/>
                  <a:pt x="2647248" y="3803122"/>
                </a:cubicBezTo>
                <a:cubicBezTo>
                  <a:pt x="2645836" y="3800238"/>
                  <a:pt x="2645190" y="3797870"/>
                  <a:pt x="2645309" y="3796016"/>
                </a:cubicBezTo>
                <a:lnTo>
                  <a:pt x="2641671" y="3788036"/>
                </a:lnTo>
                <a:lnTo>
                  <a:pt x="2645280" y="3792853"/>
                </a:lnTo>
                <a:lnTo>
                  <a:pt x="2645462" y="3790071"/>
                </a:lnTo>
                <a:lnTo>
                  <a:pt x="2647664" y="3793009"/>
                </a:lnTo>
                <a:cubicBezTo>
                  <a:pt x="2647908" y="3789300"/>
                  <a:pt x="2646743" y="3782705"/>
                  <a:pt x="2644172" y="3773223"/>
                </a:cubicBezTo>
                <a:close/>
                <a:moveTo>
                  <a:pt x="775998" y="3735443"/>
                </a:moveTo>
                <a:cubicBezTo>
                  <a:pt x="791688" y="3784898"/>
                  <a:pt x="807434" y="3833427"/>
                  <a:pt x="823233" y="3881027"/>
                </a:cubicBezTo>
                <a:cubicBezTo>
                  <a:pt x="839033" y="3928627"/>
                  <a:pt x="854840" y="3976228"/>
                  <a:pt x="870652" y="4023829"/>
                </a:cubicBezTo>
                <a:cubicBezTo>
                  <a:pt x="854961" y="3974373"/>
                  <a:pt x="838794" y="3926283"/>
                  <a:pt x="822151" y="3879559"/>
                </a:cubicBezTo>
                <a:cubicBezTo>
                  <a:pt x="805508" y="3832835"/>
                  <a:pt x="790124" y="3784796"/>
                  <a:pt x="775998" y="3735443"/>
                </a:cubicBezTo>
                <a:close/>
                <a:moveTo>
                  <a:pt x="2628421" y="3710690"/>
                </a:moveTo>
                <a:lnTo>
                  <a:pt x="2629527" y="3714636"/>
                </a:lnTo>
                <a:lnTo>
                  <a:pt x="2628926" y="3713552"/>
                </a:lnTo>
                <a:close/>
                <a:moveTo>
                  <a:pt x="2901443" y="3628795"/>
                </a:moveTo>
                <a:lnTo>
                  <a:pt x="2899675" y="3631477"/>
                </a:lnTo>
                <a:lnTo>
                  <a:pt x="2902238" y="3628846"/>
                </a:lnTo>
                <a:close/>
                <a:moveTo>
                  <a:pt x="2869967" y="3626086"/>
                </a:moveTo>
                <a:lnTo>
                  <a:pt x="2868810" y="3627420"/>
                </a:lnTo>
                <a:cubicBezTo>
                  <a:pt x="2867926" y="3628760"/>
                  <a:pt x="2867882" y="3629456"/>
                  <a:pt x="2868677" y="3629506"/>
                </a:cubicBezTo>
                <a:close/>
                <a:moveTo>
                  <a:pt x="2746257" y="3618931"/>
                </a:moveTo>
                <a:lnTo>
                  <a:pt x="2744489" y="3621612"/>
                </a:lnTo>
                <a:lnTo>
                  <a:pt x="2747052" y="3618981"/>
                </a:lnTo>
                <a:close/>
                <a:moveTo>
                  <a:pt x="2714782" y="3616221"/>
                </a:moveTo>
                <a:lnTo>
                  <a:pt x="2713625" y="3617556"/>
                </a:lnTo>
                <a:cubicBezTo>
                  <a:pt x="2712741" y="3618896"/>
                  <a:pt x="2712696" y="3619591"/>
                  <a:pt x="2713491" y="3619641"/>
                </a:cubicBezTo>
                <a:close/>
                <a:moveTo>
                  <a:pt x="2872977" y="3614694"/>
                </a:moveTo>
                <a:lnTo>
                  <a:pt x="2873052" y="3615196"/>
                </a:lnTo>
                <a:lnTo>
                  <a:pt x="2873189" y="3615127"/>
                </a:lnTo>
                <a:close/>
                <a:moveTo>
                  <a:pt x="2872309" y="3610182"/>
                </a:moveTo>
                <a:cubicBezTo>
                  <a:pt x="2870720" y="3610082"/>
                  <a:pt x="2870660" y="3611009"/>
                  <a:pt x="2872130" y="3612964"/>
                </a:cubicBezTo>
                <a:lnTo>
                  <a:pt x="2872977" y="3614694"/>
                </a:lnTo>
                <a:close/>
                <a:moveTo>
                  <a:pt x="2717792" y="3604829"/>
                </a:moveTo>
                <a:lnTo>
                  <a:pt x="2717867" y="3605331"/>
                </a:lnTo>
                <a:lnTo>
                  <a:pt x="2718003" y="3605262"/>
                </a:lnTo>
                <a:close/>
                <a:moveTo>
                  <a:pt x="2717123" y="3600317"/>
                </a:moveTo>
                <a:cubicBezTo>
                  <a:pt x="2715535" y="3600217"/>
                  <a:pt x="2715474" y="3601144"/>
                  <a:pt x="2716946" y="3603099"/>
                </a:cubicBezTo>
                <a:lnTo>
                  <a:pt x="2717792" y="3604829"/>
                </a:lnTo>
                <a:close/>
                <a:moveTo>
                  <a:pt x="2965117" y="3581627"/>
                </a:moveTo>
                <a:lnTo>
                  <a:pt x="2963865" y="3582479"/>
                </a:lnTo>
                <a:cubicBezTo>
                  <a:pt x="2962951" y="3584284"/>
                  <a:pt x="2963349" y="3584309"/>
                  <a:pt x="2965057" y="3582555"/>
                </a:cubicBezTo>
                <a:close/>
                <a:moveTo>
                  <a:pt x="2965413" y="3576990"/>
                </a:moveTo>
                <a:lnTo>
                  <a:pt x="2965117" y="3581627"/>
                </a:lnTo>
                <a:lnTo>
                  <a:pt x="2967619" y="3579924"/>
                </a:lnTo>
                <a:close/>
                <a:moveTo>
                  <a:pt x="2809931" y="3571763"/>
                </a:moveTo>
                <a:lnTo>
                  <a:pt x="2808679" y="3572614"/>
                </a:lnTo>
                <a:cubicBezTo>
                  <a:pt x="2807765" y="3574420"/>
                  <a:pt x="2808163" y="3574444"/>
                  <a:pt x="2809872" y="3572689"/>
                </a:cubicBezTo>
                <a:close/>
                <a:moveTo>
                  <a:pt x="2810228" y="3567125"/>
                </a:moveTo>
                <a:lnTo>
                  <a:pt x="2809931" y="3571763"/>
                </a:lnTo>
                <a:lnTo>
                  <a:pt x="2812434" y="3570059"/>
                </a:lnTo>
                <a:close/>
                <a:moveTo>
                  <a:pt x="2654745" y="3561899"/>
                </a:moveTo>
                <a:lnTo>
                  <a:pt x="2653493" y="3562750"/>
                </a:lnTo>
                <a:cubicBezTo>
                  <a:pt x="2652579" y="3564554"/>
                  <a:pt x="2652977" y="3564580"/>
                  <a:pt x="2654686" y="3562825"/>
                </a:cubicBezTo>
                <a:close/>
                <a:moveTo>
                  <a:pt x="2655042" y="3557261"/>
                </a:moveTo>
                <a:lnTo>
                  <a:pt x="2654745" y="3561899"/>
                </a:lnTo>
                <a:lnTo>
                  <a:pt x="2657249" y="3560195"/>
                </a:lnTo>
                <a:close/>
                <a:moveTo>
                  <a:pt x="2959508" y="3557061"/>
                </a:moveTo>
                <a:lnTo>
                  <a:pt x="2961714" y="3559994"/>
                </a:lnTo>
                <a:cubicBezTo>
                  <a:pt x="2961595" y="3561849"/>
                  <a:pt x="2961934" y="3562802"/>
                  <a:pt x="2962729" y="3562852"/>
                </a:cubicBezTo>
                <a:cubicBezTo>
                  <a:pt x="2963523" y="3562902"/>
                  <a:pt x="2963862" y="3563855"/>
                  <a:pt x="2963743" y="3565711"/>
                </a:cubicBezTo>
                <a:cubicBezTo>
                  <a:pt x="2960800" y="3561798"/>
                  <a:pt x="2959389" y="3558915"/>
                  <a:pt x="2959508" y="3557061"/>
                </a:cubicBezTo>
                <a:close/>
                <a:moveTo>
                  <a:pt x="2804322" y="3547196"/>
                </a:moveTo>
                <a:lnTo>
                  <a:pt x="2806528" y="3550129"/>
                </a:lnTo>
                <a:cubicBezTo>
                  <a:pt x="2806410" y="3551985"/>
                  <a:pt x="2806748" y="3552938"/>
                  <a:pt x="2807542" y="3552987"/>
                </a:cubicBezTo>
                <a:cubicBezTo>
                  <a:pt x="2808337" y="3553037"/>
                  <a:pt x="2808675" y="3553991"/>
                  <a:pt x="2808556" y="3555845"/>
                </a:cubicBezTo>
                <a:cubicBezTo>
                  <a:pt x="2805615" y="3551934"/>
                  <a:pt x="2804204" y="3549050"/>
                  <a:pt x="2804322" y="3547196"/>
                </a:cubicBezTo>
                <a:close/>
                <a:moveTo>
                  <a:pt x="2943888" y="3539306"/>
                </a:moveTo>
                <a:lnTo>
                  <a:pt x="2946272" y="3539457"/>
                </a:lnTo>
                <a:lnTo>
                  <a:pt x="2948956" y="3550935"/>
                </a:lnTo>
                <a:lnTo>
                  <a:pt x="2947018" y="3546488"/>
                </a:lnTo>
                <a:cubicBezTo>
                  <a:pt x="2946283" y="3545511"/>
                  <a:pt x="2945238" y="3543117"/>
                  <a:pt x="2943888" y="3539306"/>
                </a:cubicBezTo>
                <a:close/>
                <a:moveTo>
                  <a:pt x="2936734" y="3538851"/>
                </a:moveTo>
                <a:cubicBezTo>
                  <a:pt x="2939200" y="3550182"/>
                  <a:pt x="2940313" y="3557702"/>
                  <a:pt x="2940076" y="3561412"/>
                </a:cubicBezTo>
                <a:cubicBezTo>
                  <a:pt x="2941547" y="3563368"/>
                  <a:pt x="2942223" y="3565273"/>
                  <a:pt x="2942104" y="3567128"/>
                </a:cubicBezTo>
                <a:cubicBezTo>
                  <a:pt x="2940752" y="3563317"/>
                  <a:pt x="2939887" y="3558141"/>
                  <a:pt x="2939508" y="3551599"/>
                </a:cubicBezTo>
                <a:cubicBezTo>
                  <a:pt x="2939129" y="3545056"/>
                  <a:pt x="2938204" y="3540807"/>
                  <a:pt x="2936734" y="3538851"/>
                </a:cubicBezTo>
                <a:close/>
                <a:moveTo>
                  <a:pt x="3078733" y="3537900"/>
                </a:moveTo>
                <a:lnTo>
                  <a:pt x="3079142" y="3539522"/>
                </a:lnTo>
                <a:cubicBezTo>
                  <a:pt x="3079700" y="3543283"/>
                  <a:pt x="3080654" y="3547068"/>
                  <a:pt x="3082006" y="3550879"/>
                </a:cubicBezTo>
                <a:cubicBezTo>
                  <a:pt x="3082184" y="3548097"/>
                  <a:pt x="3081950" y="3545521"/>
                  <a:pt x="3081304" y="3543152"/>
                </a:cubicBezTo>
                <a:close/>
                <a:moveTo>
                  <a:pt x="2649138" y="3537331"/>
                </a:moveTo>
                <a:lnTo>
                  <a:pt x="2651344" y="3540265"/>
                </a:lnTo>
                <a:cubicBezTo>
                  <a:pt x="2651224" y="3542120"/>
                  <a:pt x="2651562" y="3543072"/>
                  <a:pt x="2652357" y="3543123"/>
                </a:cubicBezTo>
                <a:cubicBezTo>
                  <a:pt x="2653152" y="3543173"/>
                  <a:pt x="2653489" y="3544126"/>
                  <a:pt x="2653371" y="3545981"/>
                </a:cubicBezTo>
                <a:cubicBezTo>
                  <a:pt x="2650429" y="3542069"/>
                  <a:pt x="2649018" y="3539186"/>
                  <a:pt x="2649138" y="3537331"/>
                </a:cubicBezTo>
                <a:close/>
                <a:moveTo>
                  <a:pt x="3043860" y="3537280"/>
                </a:moveTo>
                <a:lnTo>
                  <a:pt x="3042693" y="3538607"/>
                </a:lnTo>
                <a:lnTo>
                  <a:pt x="3043609" y="3541192"/>
                </a:lnTo>
                <a:close/>
                <a:moveTo>
                  <a:pt x="2951219" y="3536978"/>
                </a:moveTo>
                <a:lnTo>
                  <a:pt x="2953603" y="3537130"/>
                </a:lnTo>
                <a:cubicBezTo>
                  <a:pt x="2953603" y="3537130"/>
                  <a:pt x="2954279" y="3539035"/>
                  <a:pt x="2955631" y="3542846"/>
                </a:cubicBezTo>
                <a:lnTo>
                  <a:pt x="2953246" y="3542695"/>
                </a:lnTo>
                <a:close/>
                <a:moveTo>
                  <a:pt x="3037771" y="3531306"/>
                </a:moveTo>
                <a:cubicBezTo>
                  <a:pt x="3039361" y="3531406"/>
                  <a:pt x="3039302" y="3532335"/>
                  <a:pt x="3037593" y="3534088"/>
                </a:cubicBezTo>
                <a:lnTo>
                  <a:pt x="3035208" y="3533936"/>
                </a:lnTo>
                <a:close/>
                <a:moveTo>
                  <a:pt x="2788702" y="3529441"/>
                </a:moveTo>
                <a:lnTo>
                  <a:pt x="2791086" y="3529593"/>
                </a:lnTo>
                <a:lnTo>
                  <a:pt x="2793770" y="3541071"/>
                </a:lnTo>
                <a:lnTo>
                  <a:pt x="2791833" y="3536623"/>
                </a:lnTo>
                <a:cubicBezTo>
                  <a:pt x="2791097" y="3535646"/>
                  <a:pt x="2790053" y="3533253"/>
                  <a:pt x="2788702" y="3529441"/>
                </a:cubicBezTo>
                <a:close/>
                <a:moveTo>
                  <a:pt x="2887053" y="3529259"/>
                </a:moveTo>
                <a:lnTo>
                  <a:pt x="2888294" y="3533348"/>
                </a:lnTo>
                <a:lnTo>
                  <a:pt x="2888140" y="3535762"/>
                </a:lnTo>
                <a:lnTo>
                  <a:pt x="2890832" y="3541216"/>
                </a:lnTo>
                <a:lnTo>
                  <a:pt x="2888866" y="3538602"/>
                </a:lnTo>
                <a:cubicBezTo>
                  <a:pt x="2892046" y="3538804"/>
                  <a:pt x="2893398" y="3542615"/>
                  <a:pt x="2892922" y="3550034"/>
                </a:cubicBezTo>
                <a:cubicBezTo>
                  <a:pt x="2893041" y="3548179"/>
                  <a:pt x="2892733" y="3546763"/>
                  <a:pt x="2891998" y="3545785"/>
                </a:cubicBezTo>
                <a:lnTo>
                  <a:pt x="2891094" y="3541634"/>
                </a:lnTo>
                <a:lnTo>
                  <a:pt x="2891956" y="3542474"/>
                </a:lnTo>
                <a:lnTo>
                  <a:pt x="2892922" y="3550034"/>
                </a:lnTo>
                <a:cubicBezTo>
                  <a:pt x="2895388" y="3561365"/>
                  <a:pt x="2896632" y="3573084"/>
                  <a:pt x="2896654" y="3585191"/>
                </a:cubicBezTo>
                <a:lnTo>
                  <a:pt x="2897689" y="3594935"/>
                </a:lnTo>
                <a:lnTo>
                  <a:pt x="2893684" y="3572432"/>
                </a:lnTo>
                <a:cubicBezTo>
                  <a:pt x="2890979" y="3564809"/>
                  <a:pt x="2888774" y="3557685"/>
                  <a:pt x="2887066" y="3551057"/>
                </a:cubicBezTo>
                <a:cubicBezTo>
                  <a:pt x="2885360" y="3544431"/>
                  <a:pt x="2883687" y="3537340"/>
                  <a:pt x="2882051" y="3529787"/>
                </a:cubicBezTo>
                <a:lnTo>
                  <a:pt x="2883079" y="3529706"/>
                </a:lnTo>
                <a:lnTo>
                  <a:pt x="2886214" y="3542624"/>
                </a:lnTo>
                <a:cubicBezTo>
                  <a:pt x="2887507" y="3547362"/>
                  <a:pt x="2888770" y="3552564"/>
                  <a:pt x="2890003" y="3558229"/>
                </a:cubicBezTo>
                <a:cubicBezTo>
                  <a:pt x="2888889" y="3550709"/>
                  <a:pt x="2887685" y="3544580"/>
                  <a:pt x="2886393" y="3539841"/>
                </a:cubicBezTo>
                <a:lnTo>
                  <a:pt x="2883253" y="3529692"/>
                </a:lnTo>
                <a:lnTo>
                  <a:pt x="2886930" y="3529400"/>
                </a:lnTo>
                <a:close/>
                <a:moveTo>
                  <a:pt x="2781549" y="3528986"/>
                </a:moveTo>
                <a:cubicBezTo>
                  <a:pt x="2784014" y="3540317"/>
                  <a:pt x="2785128" y="3547837"/>
                  <a:pt x="2784890" y="3551547"/>
                </a:cubicBezTo>
                <a:cubicBezTo>
                  <a:pt x="2786361" y="3553503"/>
                  <a:pt x="2787037" y="3555408"/>
                  <a:pt x="2786919" y="3557264"/>
                </a:cubicBezTo>
                <a:cubicBezTo>
                  <a:pt x="2785567" y="3553452"/>
                  <a:pt x="2784702" y="3548276"/>
                  <a:pt x="2784322" y="3541734"/>
                </a:cubicBezTo>
                <a:cubicBezTo>
                  <a:pt x="2783944" y="3535191"/>
                  <a:pt x="2783018" y="3530942"/>
                  <a:pt x="2781549" y="3528986"/>
                </a:cubicBezTo>
                <a:close/>
                <a:moveTo>
                  <a:pt x="2923548" y="3528034"/>
                </a:moveTo>
                <a:lnTo>
                  <a:pt x="2923957" y="3529657"/>
                </a:lnTo>
                <a:cubicBezTo>
                  <a:pt x="2924514" y="3533418"/>
                  <a:pt x="2925469" y="3537203"/>
                  <a:pt x="2926820" y="3541014"/>
                </a:cubicBezTo>
                <a:cubicBezTo>
                  <a:pt x="2927000" y="3538232"/>
                  <a:pt x="2926765" y="3535656"/>
                  <a:pt x="2926119" y="3533286"/>
                </a:cubicBezTo>
                <a:close/>
                <a:moveTo>
                  <a:pt x="2888675" y="3527414"/>
                </a:moveTo>
                <a:lnTo>
                  <a:pt x="2887508" y="3528742"/>
                </a:lnTo>
                <a:lnTo>
                  <a:pt x="2888425" y="3531328"/>
                </a:lnTo>
                <a:close/>
                <a:moveTo>
                  <a:pt x="2886998" y="3527308"/>
                </a:moveTo>
                <a:lnTo>
                  <a:pt x="2888675" y="3527414"/>
                </a:lnTo>
                <a:lnTo>
                  <a:pt x="2890042" y="3527501"/>
                </a:lnTo>
                <a:lnTo>
                  <a:pt x="2890401" y="3530310"/>
                </a:lnTo>
                <a:lnTo>
                  <a:pt x="2890398" y="3530318"/>
                </a:lnTo>
                <a:cubicBezTo>
                  <a:pt x="2889602" y="3530267"/>
                  <a:pt x="2889144" y="3531170"/>
                  <a:pt x="2889026" y="3533025"/>
                </a:cubicBezTo>
                <a:lnTo>
                  <a:pt x="2888425" y="3531328"/>
                </a:lnTo>
                <a:lnTo>
                  <a:pt x="2888304" y="3533197"/>
                </a:lnTo>
                <a:lnTo>
                  <a:pt x="2887158" y="3529139"/>
                </a:lnTo>
                <a:lnTo>
                  <a:pt x="2887508" y="3528742"/>
                </a:lnTo>
                <a:close/>
                <a:moveTo>
                  <a:pt x="2796033" y="3527114"/>
                </a:moveTo>
                <a:lnTo>
                  <a:pt x="2798417" y="3527265"/>
                </a:lnTo>
                <a:cubicBezTo>
                  <a:pt x="2798417" y="3527265"/>
                  <a:pt x="2799093" y="3529170"/>
                  <a:pt x="2800445" y="3532982"/>
                </a:cubicBezTo>
                <a:lnTo>
                  <a:pt x="2798061" y="3532829"/>
                </a:lnTo>
                <a:close/>
                <a:moveTo>
                  <a:pt x="2881228" y="3522835"/>
                </a:moveTo>
                <a:lnTo>
                  <a:pt x="2881611" y="3524173"/>
                </a:lnTo>
                <a:lnTo>
                  <a:pt x="2880024" y="3524072"/>
                </a:lnTo>
                <a:close/>
                <a:moveTo>
                  <a:pt x="2882586" y="3521441"/>
                </a:moveTo>
                <a:cubicBezTo>
                  <a:pt x="2884175" y="3521542"/>
                  <a:pt x="2884116" y="3522469"/>
                  <a:pt x="2882408" y="3524223"/>
                </a:cubicBezTo>
                <a:lnTo>
                  <a:pt x="2881810" y="3524185"/>
                </a:lnTo>
                <a:lnTo>
                  <a:pt x="2881464" y="3522593"/>
                </a:lnTo>
                <a:close/>
                <a:moveTo>
                  <a:pt x="3050408" y="3520935"/>
                </a:moveTo>
                <a:cubicBezTo>
                  <a:pt x="3051877" y="3522890"/>
                  <a:pt x="3052672" y="3522941"/>
                  <a:pt x="3052791" y="3521086"/>
                </a:cubicBezTo>
                <a:cubicBezTo>
                  <a:pt x="3052910" y="3519232"/>
                  <a:pt x="3053705" y="3519282"/>
                  <a:pt x="3055175" y="3521237"/>
                </a:cubicBezTo>
                <a:lnTo>
                  <a:pt x="3053482" y="3531064"/>
                </a:lnTo>
                <a:lnTo>
                  <a:pt x="3052435" y="3526650"/>
                </a:lnTo>
                <a:cubicBezTo>
                  <a:pt x="3049137" y="3528303"/>
                  <a:pt x="3047855" y="3529619"/>
                  <a:pt x="3048591" y="3530596"/>
                </a:cubicBezTo>
                <a:cubicBezTo>
                  <a:pt x="3049325" y="3531575"/>
                  <a:pt x="3048839" y="3532940"/>
                  <a:pt x="3047131" y="3534695"/>
                </a:cubicBezTo>
                <a:cubicBezTo>
                  <a:pt x="3044190" y="3530782"/>
                  <a:pt x="3044736" y="3528489"/>
                  <a:pt x="3048769" y="3527814"/>
                </a:cubicBezTo>
                <a:cubicBezTo>
                  <a:pt x="3052803" y="3527140"/>
                  <a:pt x="3053348" y="3524846"/>
                  <a:pt x="3050408" y="3520935"/>
                </a:cubicBezTo>
                <a:close/>
                <a:moveTo>
                  <a:pt x="2633516" y="3519576"/>
                </a:moveTo>
                <a:lnTo>
                  <a:pt x="2635901" y="3519728"/>
                </a:lnTo>
                <a:lnTo>
                  <a:pt x="2638585" y="3531206"/>
                </a:lnTo>
                <a:lnTo>
                  <a:pt x="2636647" y="3526759"/>
                </a:lnTo>
                <a:cubicBezTo>
                  <a:pt x="2635911" y="3525781"/>
                  <a:pt x="2634868" y="3523387"/>
                  <a:pt x="2633516" y="3519576"/>
                </a:cubicBezTo>
                <a:close/>
                <a:moveTo>
                  <a:pt x="2731866" y="3519394"/>
                </a:moveTo>
                <a:lnTo>
                  <a:pt x="2733109" y="3523483"/>
                </a:lnTo>
                <a:lnTo>
                  <a:pt x="2732954" y="3525897"/>
                </a:lnTo>
                <a:lnTo>
                  <a:pt x="2735648" y="3531352"/>
                </a:lnTo>
                <a:lnTo>
                  <a:pt x="2733681" y="3528738"/>
                </a:lnTo>
                <a:cubicBezTo>
                  <a:pt x="2736860" y="3528938"/>
                  <a:pt x="2738212" y="3532749"/>
                  <a:pt x="2737736" y="3540170"/>
                </a:cubicBezTo>
                <a:cubicBezTo>
                  <a:pt x="2737856" y="3538314"/>
                  <a:pt x="2737547" y="3536898"/>
                  <a:pt x="2736812" y="3535921"/>
                </a:cubicBezTo>
                <a:lnTo>
                  <a:pt x="2735909" y="3531769"/>
                </a:lnTo>
                <a:lnTo>
                  <a:pt x="2736770" y="3532609"/>
                </a:lnTo>
                <a:lnTo>
                  <a:pt x="2737736" y="3540170"/>
                </a:lnTo>
                <a:cubicBezTo>
                  <a:pt x="2740203" y="3551500"/>
                  <a:pt x="2741448" y="3563220"/>
                  <a:pt x="2741469" y="3575325"/>
                </a:cubicBezTo>
                <a:lnTo>
                  <a:pt x="2742504" y="3585070"/>
                </a:lnTo>
                <a:lnTo>
                  <a:pt x="2738498" y="3562566"/>
                </a:lnTo>
                <a:cubicBezTo>
                  <a:pt x="2735794" y="3554944"/>
                  <a:pt x="2733589" y="3547821"/>
                  <a:pt x="2731881" y="3541193"/>
                </a:cubicBezTo>
                <a:cubicBezTo>
                  <a:pt x="2730173" y="3534567"/>
                  <a:pt x="2728501" y="3527476"/>
                  <a:pt x="2726865" y="3519923"/>
                </a:cubicBezTo>
                <a:lnTo>
                  <a:pt x="2727894" y="3519841"/>
                </a:lnTo>
                <a:lnTo>
                  <a:pt x="2731030" y="3532758"/>
                </a:lnTo>
                <a:cubicBezTo>
                  <a:pt x="2732322" y="3537497"/>
                  <a:pt x="2733584" y="3542700"/>
                  <a:pt x="2734818" y="3548364"/>
                </a:cubicBezTo>
                <a:cubicBezTo>
                  <a:pt x="2733703" y="3540844"/>
                  <a:pt x="2732500" y="3534715"/>
                  <a:pt x="2731208" y="3529976"/>
                </a:cubicBezTo>
                <a:lnTo>
                  <a:pt x="2728068" y="3519827"/>
                </a:lnTo>
                <a:lnTo>
                  <a:pt x="2731744" y="3519535"/>
                </a:lnTo>
                <a:close/>
                <a:moveTo>
                  <a:pt x="2626362" y="3519121"/>
                </a:moveTo>
                <a:cubicBezTo>
                  <a:pt x="2628829" y="3530452"/>
                  <a:pt x="2629943" y="3537973"/>
                  <a:pt x="2629705" y="3541683"/>
                </a:cubicBezTo>
                <a:cubicBezTo>
                  <a:pt x="2631176" y="3543639"/>
                  <a:pt x="2631851" y="3545544"/>
                  <a:pt x="2631733" y="3547399"/>
                </a:cubicBezTo>
                <a:cubicBezTo>
                  <a:pt x="2630381" y="3543588"/>
                  <a:pt x="2629516" y="3538412"/>
                  <a:pt x="2629137" y="3531869"/>
                </a:cubicBezTo>
                <a:cubicBezTo>
                  <a:pt x="2628758" y="3525326"/>
                  <a:pt x="2627833" y="3521078"/>
                  <a:pt x="2626362" y="3519121"/>
                </a:cubicBezTo>
                <a:close/>
                <a:moveTo>
                  <a:pt x="2578495" y="3518872"/>
                </a:moveTo>
                <a:cubicBezTo>
                  <a:pt x="2581675" y="3519074"/>
                  <a:pt x="2583026" y="3522885"/>
                  <a:pt x="2582551" y="3530305"/>
                </a:cubicBezTo>
                <a:cubicBezTo>
                  <a:pt x="2582670" y="3528450"/>
                  <a:pt x="2582362" y="3527033"/>
                  <a:pt x="2581626" y="3526056"/>
                </a:cubicBezTo>
                <a:cubicBezTo>
                  <a:pt x="2580891" y="3525077"/>
                  <a:pt x="2580583" y="3523661"/>
                  <a:pt x="2580702" y="3521806"/>
                </a:cubicBezTo>
                <a:cubicBezTo>
                  <a:pt x="2580820" y="3519951"/>
                  <a:pt x="2580085" y="3518974"/>
                  <a:pt x="2578495" y="3518872"/>
                </a:cubicBezTo>
                <a:close/>
                <a:moveTo>
                  <a:pt x="2768362" y="3518170"/>
                </a:moveTo>
                <a:lnTo>
                  <a:pt x="2768771" y="3519793"/>
                </a:lnTo>
                <a:cubicBezTo>
                  <a:pt x="2769329" y="3523554"/>
                  <a:pt x="2770283" y="3527339"/>
                  <a:pt x="2771635" y="3531150"/>
                </a:cubicBezTo>
                <a:cubicBezTo>
                  <a:pt x="2771814" y="3528367"/>
                  <a:pt x="2771579" y="3525792"/>
                  <a:pt x="2770933" y="3523422"/>
                </a:cubicBezTo>
                <a:close/>
                <a:moveTo>
                  <a:pt x="2733489" y="3517550"/>
                </a:moveTo>
                <a:lnTo>
                  <a:pt x="2732323" y="3518878"/>
                </a:lnTo>
                <a:lnTo>
                  <a:pt x="2733239" y="3521462"/>
                </a:lnTo>
                <a:close/>
                <a:moveTo>
                  <a:pt x="2731813" y="3517444"/>
                </a:moveTo>
                <a:lnTo>
                  <a:pt x="2733489" y="3517550"/>
                </a:lnTo>
                <a:lnTo>
                  <a:pt x="2734856" y="3517637"/>
                </a:lnTo>
                <a:lnTo>
                  <a:pt x="2735215" y="3520445"/>
                </a:lnTo>
                <a:lnTo>
                  <a:pt x="2735211" y="3520453"/>
                </a:lnTo>
                <a:cubicBezTo>
                  <a:pt x="2734416" y="3520403"/>
                  <a:pt x="2733959" y="3521305"/>
                  <a:pt x="2733841" y="3523160"/>
                </a:cubicBezTo>
                <a:lnTo>
                  <a:pt x="2733239" y="3521462"/>
                </a:lnTo>
                <a:lnTo>
                  <a:pt x="2733118" y="3523332"/>
                </a:lnTo>
                <a:lnTo>
                  <a:pt x="2731972" y="3519275"/>
                </a:lnTo>
                <a:lnTo>
                  <a:pt x="2732323" y="3518878"/>
                </a:lnTo>
                <a:close/>
                <a:moveTo>
                  <a:pt x="2640848" y="3517249"/>
                </a:moveTo>
                <a:lnTo>
                  <a:pt x="2643232" y="3517400"/>
                </a:lnTo>
                <a:cubicBezTo>
                  <a:pt x="2643232" y="3517400"/>
                  <a:pt x="2643908" y="3519306"/>
                  <a:pt x="2645259" y="3523117"/>
                </a:cubicBezTo>
                <a:lnTo>
                  <a:pt x="2642875" y="3522965"/>
                </a:lnTo>
                <a:close/>
                <a:moveTo>
                  <a:pt x="3033894" y="3517091"/>
                </a:moveTo>
                <a:cubicBezTo>
                  <a:pt x="3033656" y="3520801"/>
                  <a:pt x="3033964" y="3522217"/>
                  <a:pt x="3034819" y="3521340"/>
                </a:cubicBezTo>
                <a:cubicBezTo>
                  <a:pt x="3035673" y="3520464"/>
                  <a:pt x="3035981" y="3521880"/>
                  <a:pt x="3035743" y="3525590"/>
                </a:cubicBezTo>
                <a:cubicBezTo>
                  <a:pt x="3034273" y="3523634"/>
                  <a:pt x="3033449" y="3524047"/>
                  <a:pt x="3033271" y="3526829"/>
                </a:cubicBezTo>
                <a:cubicBezTo>
                  <a:pt x="3033093" y="3529612"/>
                  <a:pt x="3033797" y="3531053"/>
                  <a:pt x="3035387" y="3531154"/>
                </a:cubicBezTo>
                <a:lnTo>
                  <a:pt x="3034106" y="3532469"/>
                </a:lnTo>
                <a:lnTo>
                  <a:pt x="3032824" y="3533785"/>
                </a:lnTo>
                <a:cubicBezTo>
                  <a:pt x="3031473" y="3529974"/>
                  <a:pt x="3031532" y="3529046"/>
                  <a:pt x="3033002" y="3531003"/>
                </a:cubicBezTo>
                <a:cubicBezTo>
                  <a:pt x="3031532" y="3529046"/>
                  <a:pt x="3030856" y="3527141"/>
                  <a:pt x="3030975" y="3525287"/>
                </a:cubicBezTo>
                <a:cubicBezTo>
                  <a:pt x="3031094" y="3523432"/>
                  <a:pt x="3030417" y="3521527"/>
                  <a:pt x="3028948" y="3519570"/>
                </a:cubicBezTo>
                <a:lnTo>
                  <a:pt x="3031331" y="3519722"/>
                </a:lnTo>
                <a:close/>
                <a:moveTo>
                  <a:pt x="2726044" y="3512970"/>
                </a:moveTo>
                <a:lnTo>
                  <a:pt x="2726426" y="3514308"/>
                </a:lnTo>
                <a:lnTo>
                  <a:pt x="2724838" y="3514207"/>
                </a:lnTo>
                <a:close/>
                <a:moveTo>
                  <a:pt x="2727400" y="3511576"/>
                </a:moveTo>
                <a:cubicBezTo>
                  <a:pt x="2728990" y="3511677"/>
                  <a:pt x="2728930" y="3512605"/>
                  <a:pt x="2727222" y="3514359"/>
                </a:cubicBezTo>
                <a:lnTo>
                  <a:pt x="2726624" y="3514320"/>
                </a:lnTo>
                <a:lnTo>
                  <a:pt x="2726279" y="3512728"/>
                </a:lnTo>
                <a:close/>
                <a:moveTo>
                  <a:pt x="2918444" y="3510597"/>
                </a:moveTo>
                <a:lnTo>
                  <a:pt x="2919353" y="3511208"/>
                </a:lnTo>
                <a:cubicBezTo>
                  <a:pt x="2919292" y="3512135"/>
                  <a:pt x="2920057" y="3512649"/>
                  <a:pt x="2921647" y="3512750"/>
                </a:cubicBezTo>
                <a:lnTo>
                  <a:pt x="2923193" y="3526630"/>
                </a:lnTo>
                <a:lnTo>
                  <a:pt x="2921093" y="3518302"/>
                </a:lnTo>
                <a:cubicBezTo>
                  <a:pt x="2920358" y="3517324"/>
                  <a:pt x="2919513" y="3514942"/>
                  <a:pt x="2918560" y="3511157"/>
                </a:cubicBezTo>
                <a:close/>
                <a:moveTo>
                  <a:pt x="2877322" y="3508650"/>
                </a:moveTo>
                <a:lnTo>
                  <a:pt x="2877535" y="3509946"/>
                </a:lnTo>
                <a:lnTo>
                  <a:pt x="2879364" y="3516324"/>
                </a:lnTo>
                <a:lnTo>
                  <a:pt x="2878084" y="3516964"/>
                </a:lnTo>
                <a:cubicBezTo>
                  <a:pt x="2877906" y="3519746"/>
                  <a:pt x="2878612" y="3521188"/>
                  <a:pt x="2880202" y="3521290"/>
                </a:cubicBezTo>
                <a:lnTo>
                  <a:pt x="2878920" y="3522604"/>
                </a:lnTo>
                <a:lnTo>
                  <a:pt x="2877639" y="3523920"/>
                </a:lnTo>
                <a:cubicBezTo>
                  <a:pt x="2876287" y="3520109"/>
                  <a:pt x="2876346" y="3519181"/>
                  <a:pt x="2877817" y="3521137"/>
                </a:cubicBezTo>
                <a:cubicBezTo>
                  <a:pt x="2876346" y="3519181"/>
                  <a:pt x="2875670" y="3517276"/>
                  <a:pt x="2875789" y="3515422"/>
                </a:cubicBezTo>
                <a:cubicBezTo>
                  <a:pt x="2875908" y="3513566"/>
                  <a:pt x="2875232" y="3511661"/>
                  <a:pt x="2873762" y="3509705"/>
                </a:cubicBezTo>
                <a:lnTo>
                  <a:pt x="2876145" y="3509858"/>
                </a:lnTo>
                <a:close/>
                <a:moveTo>
                  <a:pt x="2878708" y="3507226"/>
                </a:moveTo>
                <a:cubicBezTo>
                  <a:pt x="2878471" y="3510936"/>
                  <a:pt x="2878779" y="3512352"/>
                  <a:pt x="2879633" y="3511475"/>
                </a:cubicBezTo>
                <a:cubicBezTo>
                  <a:pt x="2880487" y="3510599"/>
                  <a:pt x="2880796" y="3512015"/>
                  <a:pt x="2880558" y="3515725"/>
                </a:cubicBezTo>
                <a:lnTo>
                  <a:pt x="2880026" y="3515991"/>
                </a:lnTo>
                <a:lnTo>
                  <a:pt x="2878727" y="3510022"/>
                </a:lnTo>
                <a:lnTo>
                  <a:pt x="2878087" y="3507864"/>
                </a:lnTo>
                <a:close/>
                <a:moveTo>
                  <a:pt x="2763259" y="3500732"/>
                </a:moveTo>
                <a:lnTo>
                  <a:pt x="2764167" y="3501343"/>
                </a:lnTo>
                <a:cubicBezTo>
                  <a:pt x="2764107" y="3502271"/>
                  <a:pt x="2764872" y="3502785"/>
                  <a:pt x="2766462" y="3502885"/>
                </a:cubicBezTo>
                <a:lnTo>
                  <a:pt x="2768008" y="3516764"/>
                </a:lnTo>
                <a:lnTo>
                  <a:pt x="2765908" y="3508437"/>
                </a:lnTo>
                <a:cubicBezTo>
                  <a:pt x="2765172" y="3507459"/>
                  <a:pt x="2764328" y="3505077"/>
                  <a:pt x="2763373" y="3501291"/>
                </a:cubicBezTo>
                <a:close/>
                <a:moveTo>
                  <a:pt x="2722136" y="3498785"/>
                </a:moveTo>
                <a:lnTo>
                  <a:pt x="2722350" y="3500082"/>
                </a:lnTo>
                <a:lnTo>
                  <a:pt x="2724176" y="3506458"/>
                </a:lnTo>
                <a:lnTo>
                  <a:pt x="2722899" y="3507100"/>
                </a:lnTo>
                <a:cubicBezTo>
                  <a:pt x="2722721" y="3509882"/>
                  <a:pt x="2723426" y="3511323"/>
                  <a:pt x="2725016" y="3511425"/>
                </a:cubicBezTo>
                <a:lnTo>
                  <a:pt x="2723734" y="3512740"/>
                </a:lnTo>
                <a:lnTo>
                  <a:pt x="2722453" y="3514055"/>
                </a:lnTo>
                <a:cubicBezTo>
                  <a:pt x="2721102" y="3510244"/>
                  <a:pt x="2721160" y="3509317"/>
                  <a:pt x="2722632" y="3511273"/>
                </a:cubicBezTo>
                <a:cubicBezTo>
                  <a:pt x="2721160" y="3509317"/>
                  <a:pt x="2720484" y="3507412"/>
                  <a:pt x="2720604" y="3505557"/>
                </a:cubicBezTo>
                <a:cubicBezTo>
                  <a:pt x="2720722" y="3503702"/>
                  <a:pt x="2720046" y="3501797"/>
                  <a:pt x="2718576" y="3499841"/>
                </a:cubicBezTo>
                <a:lnTo>
                  <a:pt x="2720960" y="3499992"/>
                </a:lnTo>
                <a:close/>
                <a:moveTo>
                  <a:pt x="2723524" y="3497362"/>
                </a:moveTo>
                <a:cubicBezTo>
                  <a:pt x="2723285" y="3501071"/>
                  <a:pt x="2723593" y="3502488"/>
                  <a:pt x="2724447" y="3501611"/>
                </a:cubicBezTo>
                <a:cubicBezTo>
                  <a:pt x="2725301" y="3500734"/>
                  <a:pt x="2725611" y="3502151"/>
                  <a:pt x="2725373" y="3505860"/>
                </a:cubicBezTo>
                <a:lnTo>
                  <a:pt x="2724841" y="3506126"/>
                </a:lnTo>
                <a:lnTo>
                  <a:pt x="2723543" y="3500157"/>
                </a:lnTo>
                <a:lnTo>
                  <a:pt x="2722903" y="3497999"/>
                </a:lnTo>
                <a:close/>
                <a:moveTo>
                  <a:pt x="3052012" y="3495895"/>
                </a:moveTo>
                <a:lnTo>
                  <a:pt x="3054219" y="3498829"/>
                </a:lnTo>
                <a:lnTo>
                  <a:pt x="3053505" y="3509958"/>
                </a:lnTo>
                <a:cubicBezTo>
                  <a:pt x="3053623" y="3508103"/>
                  <a:pt x="3053374" y="3505758"/>
                  <a:pt x="3052759" y="3502926"/>
                </a:cubicBezTo>
                <a:cubicBezTo>
                  <a:pt x="3052141" y="3500093"/>
                  <a:pt x="3051893" y="3497750"/>
                  <a:pt x="3052012" y="3495895"/>
                </a:cubicBezTo>
                <a:close/>
                <a:moveTo>
                  <a:pt x="3049628" y="3495743"/>
                </a:moveTo>
                <a:cubicBezTo>
                  <a:pt x="3052568" y="3499655"/>
                  <a:pt x="3053683" y="3507175"/>
                  <a:pt x="3052970" y="3518303"/>
                </a:cubicBezTo>
                <a:cubicBezTo>
                  <a:pt x="3050028" y="3514392"/>
                  <a:pt x="3048676" y="3510582"/>
                  <a:pt x="3048915" y="3506872"/>
                </a:cubicBezTo>
                <a:lnTo>
                  <a:pt x="3046708" y="3503938"/>
                </a:lnTo>
                <a:cubicBezTo>
                  <a:pt x="3046945" y="3500229"/>
                  <a:pt x="3047918" y="3497497"/>
                  <a:pt x="3049628" y="3495743"/>
                </a:cubicBezTo>
                <a:close/>
                <a:moveTo>
                  <a:pt x="3045036" y="3492658"/>
                </a:moveTo>
                <a:lnTo>
                  <a:pt x="3047243" y="3495591"/>
                </a:lnTo>
                <a:lnTo>
                  <a:pt x="3046886" y="3501156"/>
                </a:lnTo>
                <a:lnTo>
                  <a:pt x="3044502" y="3501004"/>
                </a:lnTo>
                <a:lnTo>
                  <a:pt x="3044680" y="3498222"/>
                </a:lnTo>
                <a:close/>
                <a:moveTo>
                  <a:pt x="672056" y="3473684"/>
                </a:moveTo>
                <a:lnTo>
                  <a:pt x="672323" y="3475103"/>
                </a:lnTo>
                <a:lnTo>
                  <a:pt x="672498" y="3474760"/>
                </a:lnTo>
                <a:close/>
                <a:moveTo>
                  <a:pt x="671174" y="3471540"/>
                </a:moveTo>
                <a:lnTo>
                  <a:pt x="671178" y="3471547"/>
                </a:lnTo>
                <a:lnTo>
                  <a:pt x="672056" y="3473684"/>
                </a:lnTo>
                <a:lnTo>
                  <a:pt x="671926" y="3472994"/>
                </a:lnTo>
                <a:lnTo>
                  <a:pt x="672667" y="3474427"/>
                </a:lnTo>
                <a:lnTo>
                  <a:pt x="672498" y="3474760"/>
                </a:lnTo>
                <a:lnTo>
                  <a:pt x="675303" y="3481584"/>
                </a:lnTo>
                <a:cubicBezTo>
                  <a:pt x="676710" y="3484471"/>
                  <a:pt x="677292" y="3487768"/>
                  <a:pt x="677049" y="3491478"/>
                </a:cubicBezTo>
                <a:cubicBezTo>
                  <a:pt x="675703" y="3487664"/>
                  <a:pt x="674357" y="3483851"/>
                  <a:pt x="673010" y="3480037"/>
                </a:cubicBezTo>
                <a:close/>
                <a:moveTo>
                  <a:pt x="2564835" y="3470514"/>
                </a:moveTo>
                <a:cubicBezTo>
                  <a:pt x="2567420" y="3479990"/>
                  <a:pt x="2569726" y="3487586"/>
                  <a:pt x="2571754" y="3493302"/>
                </a:cubicBezTo>
                <a:cubicBezTo>
                  <a:pt x="2573782" y="3499018"/>
                  <a:pt x="2576088" y="3506614"/>
                  <a:pt x="2578674" y="3516090"/>
                </a:cubicBezTo>
                <a:cubicBezTo>
                  <a:pt x="2576088" y="3506614"/>
                  <a:pt x="2573812" y="3498554"/>
                  <a:pt x="2571843" y="3491911"/>
                </a:cubicBezTo>
                <a:cubicBezTo>
                  <a:pt x="2569875" y="3485267"/>
                  <a:pt x="2567539" y="3478135"/>
                  <a:pt x="2564835" y="3470514"/>
                </a:cubicBezTo>
                <a:close/>
                <a:moveTo>
                  <a:pt x="2562451" y="3470362"/>
                </a:moveTo>
                <a:lnTo>
                  <a:pt x="2565709" y="3481358"/>
                </a:lnTo>
                <a:lnTo>
                  <a:pt x="2565656" y="3481042"/>
                </a:lnTo>
                <a:cubicBezTo>
                  <a:pt x="2564872" y="3477733"/>
                  <a:pt x="2563802" y="3474173"/>
                  <a:pt x="2562451" y="3470362"/>
                </a:cubicBezTo>
                <a:close/>
                <a:moveTo>
                  <a:pt x="2545950" y="3467968"/>
                </a:moveTo>
                <a:lnTo>
                  <a:pt x="2546666" y="3470680"/>
                </a:lnTo>
                <a:lnTo>
                  <a:pt x="2546038" y="3469044"/>
                </a:lnTo>
                <a:close/>
                <a:moveTo>
                  <a:pt x="664829" y="3456945"/>
                </a:moveTo>
                <a:lnTo>
                  <a:pt x="667619" y="3464667"/>
                </a:lnTo>
                <a:lnTo>
                  <a:pt x="669465" y="3468235"/>
                </a:lnTo>
                <a:lnTo>
                  <a:pt x="668263" y="3468551"/>
                </a:lnTo>
                <a:close/>
                <a:moveTo>
                  <a:pt x="2527422" y="3352473"/>
                </a:moveTo>
                <a:lnTo>
                  <a:pt x="2531164" y="3360821"/>
                </a:lnTo>
                <a:cubicBezTo>
                  <a:pt x="2533927" y="3367515"/>
                  <a:pt x="2536660" y="3374672"/>
                  <a:pt x="2539364" y="3382294"/>
                </a:cubicBezTo>
                <a:cubicBezTo>
                  <a:pt x="2540717" y="3386104"/>
                  <a:pt x="2541670" y="3389890"/>
                  <a:pt x="2542228" y="3393650"/>
                </a:cubicBezTo>
                <a:cubicBezTo>
                  <a:pt x="2542785" y="3397410"/>
                  <a:pt x="2544534" y="3401246"/>
                  <a:pt x="2547476" y="3405158"/>
                </a:cubicBezTo>
                <a:lnTo>
                  <a:pt x="2553560" y="3422306"/>
                </a:lnTo>
                <a:cubicBezTo>
                  <a:pt x="2556263" y="3429927"/>
                  <a:pt x="2558232" y="3436571"/>
                  <a:pt x="2559465" y="3442237"/>
                </a:cubicBezTo>
                <a:cubicBezTo>
                  <a:pt x="2566462" y="3457580"/>
                  <a:pt x="2572297" y="3472385"/>
                  <a:pt x="2576969" y="3486650"/>
                </a:cubicBezTo>
                <a:cubicBezTo>
                  <a:pt x="2581641" y="3500914"/>
                  <a:pt x="2583502" y="3515466"/>
                  <a:pt x="2582551" y="3530305"/>
                </a:cubicBezTo>
                <a:lnTo>
                  <a:pt x="2583912" y="3543124"/>
                </a:lnTo>
                <a:lnTo>
                  <a:pt x="2574289" y="3511342"/>
                </a:lnTo>
                <a:lnTo>
                  <a:pt x="2569472" y="3495419"/>
                </a:lnTo>
                <a:lnTo>
                  <a:pt x="2568356" y="3490293"/>
                </a:lnTo>
                <a:lnTo>
                  <a:pt x="2565709" y="3481358"/>
                </a:lnTo>
                <a:lnTo>
                  <a:pt x="2566291" y="3484903"/>
                </a:lnTo>
                <a:lnTo>
                  <a:pt x="2559605" y="3462797"/>
                </a:lnTo>
                <a:cubicBezTo>
                  <a:pt x="2557059" y="3453288"/>
                  <a:pt x="2554448" y="3444713"/>
                  <a:pt x="2551768" y="3437072"/>
                </a:cubicBezTo>
                <a:cubicBezTo>
                  <a:pt x="2549088" y="3429432"/>
                  <a:pt x="2546476" y="3420872"/>
                  <a:pt x="2543929" y="3411392"/>
                </a:cubicBezTo>
                <a:cubicBezTo>
                  <a:pt x="2541359" y="3401882"/>
                  <a:pt x="2538740" y="3393306"/>
                  <a:pt x="2536073" y="3385666"/>
                </a:cubicBezTo>
                <a:cubicBezTo>
                  <a:pt x="2533407" y="3378027"/>
                  <a:pt x="2530787" y="3369466"/>
                  <a:pt x="2528216" y="3359984"/>
                </a:cubicBezTo>
                <a:lnTo>
                  <a:pt x="2527432" y="3357629"/>
                </a:lnTo>
                <a:close/>
                <a:moveTo>
                  <a:pt x="2522785" y="3342130"/>
                </a:moveTo>
                <a:lnTo>
                  <a:pt x="2524430" y="3345799"/>
                </a:lnTo>
                <a:lnTo>
                  <a:pt x="2524511" y="3347958"/>
                </a:lnTo>
                <a:close/>
                <a:moveTo>
                  <a:pt x="620681" y="3328532"/>
                </a:moveTo>
                <a:cubicBezTo>
                  <a:pt x="619213" y="3326573"/>
                  <a:pt x="619092" y="3328427"/>
                  <a:pt x="620317" y="3334095"/>
                </a:cubicBezTo>
                <a:lnTo>
                  <a:pt x="626558" y="3348474"/>
                </a:lnTo>
                <a:lnTo>
                  <a:pt x="624538" y="3342754"/>
                </a:lnTo>
                <a:cubicBezTo>
                  <a:pt x="621845" y="3335127"/>
                  <a:pt x="620560" y="3330386"/>
                  <a:pt x="620681" y="3328532"/>
                </a:cubicBezTo>
                <a:close/>
                <a:moveTo>
                  <a:pt x="3033764" y="3308962"/>
                </a:moveTo>
                <a:cubicBezTo>
                  <a:pt x="3033565" y="3308949"/>
                  <a:pt x="3033634" y="3309420"/>
                  <a:pt x="3033973" y="3310372"/>
                </a:cubicBezTo>
                <a:lnTo>
                  <a:pt x="3034364" y="3309598"/>
                </a:lnTo>
                <a:close/>
                <a:moveTo>
                  <a:pt x="610401" y="3302713"/>
                </a:moveTo>
                <a:cubicBezTo>
                  <a:pt x="611990" y="3302817"/>
                  <a:pt x="612724" y="3303796"/>
                  <a:pt x="612603" y="3305651"/>
                </a:cubicBezTo>
                <a:lnTo>
                  <a:pt x="612770" y="3306424"/>
                </a:lnTo>
                <a:close/>
                <a:moveTo>
                  <a:pt x="3026329" y="3291449"/>
                </a:moveTo>
                <a:lnTo>
                  <a:pt x="3027800" y="3294615"/>
                </a:lnTo>
                <a:cubicBezTo>
                  <a:pt x="3028416" y="3297448"/>
                  <a:pt x="3029460" y="3299842"/>
                  <a:pt x="3030932" y="3301798"/>
                </a:cubicBezTo>
                <a:cubicBezTo>
                  <a:pt x="3031169" y="3298089"/>
                  <a:pt x="3030155" y="3295230"/>
                  <a:pt x="3027890" y="3293224"/>
                </a:cubicBezTo>
                <a:close/>
                <a:moveTo>
                  <a:pt x="3024245" y="3289082"/>
                </a:moveTo>
                <a:lnTo>
                  <a:pt x="3026329" y="3291449"/>
                </a:lnTo>
                <a:lnTo>
                  <a:pt x="3025959" y="3290657"/>
                </a:lnTo>
                <a:close/>
                <a:moveTo>
                  <a:pt x="565466" y="3246603"/>
                </a:moveTo>
                <a:lnTo>
                  <a:pt x="565104" y="3252130"/>
                </a:lnTo>
                <a:lnTo>
                  <a:pt x="564418" y="3248979"/>
                </a:lnTo>
                <a:cubicBezTo>
                  <a:pt x="564322" y="3247343"/>
                  <a:pt x="564672" y="3246551"/>
                  <a:pt x="565466" y="3246603"/>
                </a:cubicBezTo>
                <a:close/>
                <a:moveTo>
                  <a:pt x="522921" y="3202169"/>
                </a:moveTo>
                <a:cubicBezTo>
                  <a:pt x="521453" y="3200211"/>
                  <a:pt x="521748" y="3201816"/>
                  <a:pt x="523803" y="3206985"/>
                </a:cubicBezTo>
                <a:cubicBezTo>
                  <a:pt x="525859" y="3212154"/>
                  <a:pt x="526091" y="3214688"/>
                  <a:pt x="524503" y="3214584"/>
                </a:cubicBezTo>
                <a:lnTo>
                  <a:pt x="522814" y="3212075"/>
                </a:lnTo>
                <a:lnTo>
                  <a:pt x="526107" y="3226628"/>
                </a:lnTo>
                <a:cubicBezTo>
                  <a:pt x="527244" y="3233644"/>
                  <a:pt x="527661" y="3239470"/>
                  <a:pt x="527358" y="3244107"/>
                </a:cubicBezTo>
                <a:cubicBezTo>
                  <a:pt x="528947" y="3244211"/>
                  <a:pt x="530045" y="3239626"/>
                  <a:pt x="530652" y="3230353"/>
                </a:cubicBezTo>
                <a:lnTo>
                  <a:pt x="526285" y="3223912"/>
                </a:lnTo>
                <a:cubicBezTo>
                  <a:pt x="524829" y="3221779"/>
                  <a:pt x="524895" y="3220764"/>
                  <a:pt x="526485" y="3220869"/>
                </a:cubicBezTo>
                <a:lnTo>
                  <a:pt x="528870" y="3221025"/>
                </a:lnTo>
                <a:close/>
                <a:moveTo>
                  <a:pt x="520538" y="3202013"/>
                </a:moveTo>
                <a:cubicBezTo>
                  <a:pt x="520405" y="3204041"/>
                  <a:pt x="520701" y="3205596"/>
                  <a:pt x="521429" y="3206677"/>
                </a:cubicBezTo>
                <a:cubicBezTo>
                  <a:pt x="522157" y="3207758"/>
                  <a:pt x="522453" y="3209312"/>
                  <a:pt x="522320" y="3211341"/>
                </a:cubicBezTo>
                <a:lnTo>
                  <a:pt x="522814" y="3212075"/>
                </a:lnTo>
                <a:close/>
                <a:moveTo>
                  <a:pt x="485127" y="3121202"/>
                </a:moveTo>
                <a:cubicBezTo>
                  <a:pt x="486473" y="3125015"/>
                  <a:pt x="487422" y="3128802"/>
                  <a:pt x="487974" y="3132564"/>
                </a:cubicBezTo>
                <a:cubicBezTo>
                  <a:pt x="488525" y="3136325"/>
                  <a:pt x="490209" y="3141092"/>
                  <a:pt x="493023" y="3146864"/>
                </a:cubicBezTo>
                <a:cubicBezTo>
                  <a:pt x="491190" y="3150469"/>
                  <a:pt x="490395" y="3150417"/>
                  <a:pt x="490638" y="3146708"/>
                </a:cubicBezTo>
                <a:cubicBezTo>
                  <a:pt x="490881" y="3142999"/>
                  <a:pt x="490147" y="3142019"/>
                  <a:pt x="488437" y="3143770"/>
                </a:cubicBezTo>
                <a:cubicBezTo>
                  <a:pt x="491372" y="3147687"/>
                  <a:pt x="491252" y="3149542"/>
                  <a:pt x="488072" y="3149334"/>
                </a:cubicBezTo>
                <a:cubicBezTo>
                  <a:pt x="485259" y="3143562"/>
                  <a:pt x="484369" y="3138847"/>
                  <a:pt x="485407" y="3135190"/>
                </a:cubicBezTo>
                <a:cubicBezTo>
                  <a:pt x="486446" y="3131533"/>
                  <a:pt x="486351" y="3126870"/>
                  <a:pt x="485127" y="3121202"/>
                </a:cubicBezTo>
                <a:close/>
                <a:moveTo>
                  <a:pt x="3270075" y="3087849"/>
                </a:moveTo>
                <a:cubicBezTo>
                  <a:pt x="3269341" y="3086870"/>
                  <a:pt x="3268853" y="3088235"/>
                  <a:pt x="3268610" y="3091944"/>
                </a:cubicBezTo>
                <a:lnTo>
                  <a:pt x="3266408" y="3089006"/>
                </a:lnTo>
                <a:cubicBezTo>
                  <a:pt x="3267755" y="3092820"/>
                  <a:pt x="3269192" y="3095242"/>
                  <a:pt x="3270721" y="3096273"/>
                </a:cubicBezTo>
                <a:cubicBezTo>
                  <a:pt x="3272250" y="3097305"/>
                  <a:pt x="3272892" y="3099675"/>
                  <a:pt x="3272649" y="3103385"/>
                </a:cubicBezTo>
                <a:cubicBezTo>
                  <a:pt x="3274239" y="3103489"/>
                  <a:pt x="3274300" y="3102561"/>
                  <a:pt x="3272831" y="3100603"/>
                </a:cubicBezTo>
                <a:cubicBezTo>
                  <a:pt x="3271364" y="3098644"/>
                  <a:pt x="3271424" y="3097717"/>
                  <a:pt x="3273014" y="3097821"/>
                </a:cubicBezTo>
                <a:cubicBezTo>
                  <a:pt x="3271789" y="3092153"/>
                  <a:pt x="3270810" y="3088829"/>
                  <a:pt x="3270075" y="3087849"/>
                </a:cubicBezTo>
                <a:close/>
                <a:moveTo>
                  <a:pt x="3114909" y="3077684"/>
                </a:moveTo>
                <a:cubicBezTo>
                  <a:pt x="3114175" y="3076705"/>
                  <a:pt x="3113687" y="3078069"/>
                  <a:pt x="3113444" y="3081779"/>
                </a:cubicBezTo>
                <a:lnTo>
                  <a:pt x="3111242" y="3078842"/>
                </a:lnTo>
                <a:cubicBezTo>
                  <a:pt x="3112588" y="3082654"/>
                  <a:pt x="3114026" y="3085077"/>
                  <a:pt x="3115555" y="3086108"/>
                </a:cubicBezTo>
                <a:cubicBezTo>
                  <a:pt x="3117083" y="3087139"/>
                  <a:pt x="3117726" y="3089510"/>
                  <a:pt x="3117483" y="3093219"/>
                </a:cubicBezTo>
                <a:cubicBezTo>
                  <a:pt x="3119073" y="3093324"/>
                  <a:pt x="3119133" y="3092396"/>
                  <a:pt x="3117665" y="3090438"/>
                </a:cubicBezTo>
                <a:cubicBezTo>
                  <a:pt x="3116197" y="3088479"/>
                  <a:pt x="3116258" y="3087551"/>
                  <a:pt x="3117848" y="3087656"/>
                </a:cubicBezTo>
                <a:cubicBezTo>
                  <a:pt x="3116623" y="3081987"/>
                  <a:pt x="3115643" y="3078663"/>
                  <a:pt x="3114909" y="3077684"/>
                </a:cubicBezTo>
                <a:close/>
                <a:moveTo>
                  <a:pt x="2956535" y="3069450"/>
                </a:moveTo>
                <a:lnTo>
                  <a:pt x="2959653" y="3074704"/>
                </a:lnTo>
                <a:lnTo>
                  <a:pt x="2960741" y="3077243"/>
                </a:lnTo>
                <a:lnTo>
                  <a:pt x="2962317" y="3083055"/>
                </a:lnTo>
                <a:lnTo>
                  <a:pt x="2962438" y="3081203"/>
                </a:lnTo>
                <a:lnTo>
                  <a:pt x="2966630" y="3090986"/>
                </a:lnTo>
                <a:cubicBezTo>
                  <a:pt x="2971480" y="3102469"/>
                  <a:pt x="2975993" y="3113000"/>
                  <a:pt x="2980167" y="3122576"/>
                </a:cubicBezTo>
                <a:cubicBezTo>
                  <a:pt x="2984342" y="3132153"/>
                  <a:pt x="2988060" y="3142633"/>
                  <a:pt x="2991321" y="3154014"/>
                </a:cubicBezTo>
                <a:cubicBezTo>
                  <a:pt x="2994582" y="3165396"/>
                  <a:pt x="2998300" y="3175876"/>
                  <a:pt x="3002474" y="3185453"/>
                </a:cubicBezTo>
                <a:cubicBezTo>
                  <a:pt x="3009115" y="3206361"/>
                  <a:pt x="3014961" y="3227219"/>
                  <a:pt x="3020012" y="3248026"/>
                </a:cubicBezTo>
                <a:cubicBezTo>
                  <a:pt x="3025063" y="3268834"/>
                  <a:pt x="3030173" y="3288713"/>
                  <a:pt x="3035343" y="3307666"/>
                </a:cubicBezTo>
                <a:lnTo>
                  <a:pt x="3034364" y="3309598"/>
                </a:lnTo>
                <a:lnTo>
                  <a:pt x="3035165" y="3310448"/>
                </a:lnTo>
                <a:cubicBezTo>
                  <a:pt x="3037394" y="3325489"/>
                  <a:pt x="3039124" y="3335842"/>
                  <a:pt x="3040358" y="3341507"/>
                </a:cubicBezTo>
                <a:cubicBezTo>
                  <a:pt x="3037297" y="3339450"/>
                  <a:pt x="3035856" y="3337030"/>
                  <a:pt x="3036034" y="3334248"/>
                </a:cubicBezTo>
                <a:cubicBezTo>
                  <a:pt x="3036212" y="3331467"/>
                  <a:pt x="3035626" y="3328170"/>
                  <a:pt x="3034273" y="3324359"/>
                </a:cubicBezTo>
                <a:cubicBezTo>
                  <a:pt x="3034393" y="3322505"/>
                  <a:pt x="3033747" y="3320135"/>
                  <a:pt x="3032335" y="3317252"/>
                </a:cubicBezTo>
                <a:cubicBezTo>
                  <a:pt x="3030923" y="3314369"/>
                  <a:pt x="3030277" y="3312000"/>
                  <a:pt x="3030396" y="3310145"/>
                </a:cubicBezTo>
                <a:cubicBezTo>
                  <a:pt x="3027455" y="3306233"/>
                  <a:pt x="3025705" y="3302397"/>
                  <a:pt x="3025149" y="3298637"/>
                </a:cubicBezTo>
                <a:cubicBezTo>
                  <a:pt x="3024591" y="3294877"/>
                  <a:pt x="3023636" y="3291092"/>
                  <a:pt x="3022284" y="3287281"/>
                </a:cubicBezTo>
                <a:lnTo>
                  <a:pt x="3024245" y="3289082"/>
                </a:lnTo>
                <a:lnTo>
                  <a:pt x="3020078" y="3284347"/>
                </a:lnTo>
                <a:cubicBezTo>
                  <a:pt x="3018727" y="3280536"/>
                  <a:pt x="3017831" y="3275823"/>
                  <a:pt x="3017393" y="3270209"/>
                </a:cubicBezTo>
                <a:cubicBezTo>
                  <a:pt x="3016955" y="3264593"/>
                  <a:pt x="3016060" y="3259881"/>
                  <a:pt x="3014708" y="3256070"/>
                </a:cubicBezTo>
                <a:cubicBezTo>
                  <a:pt x="3013356" y="3252259"/>
                  <a:pt x="3012034" y="3247985"/>
                  <a:pt x="3010741" y="3243246"/>
                </a:cubicBezTo>
                <a:cubicBezTo>
                  <a:pt x="3009449" y="3238509"/>
                  <a:pt x="3008127" y="3234234"/>
                  <a:pt x="3006775" y="3230423"/>
                </a:cubicBezTo>
                <a:cubicBezTo>
                  <a:pt x="3005542" y="3224758"/>
                  <a:pt x="3004249" y="3220020"/>
                  <a:pt x="3002897" y="3216209"/>
                </a:cubicBezTo>
                <a:cubicBezTo>
                  <a:pt x="3001545" y="3212398"/>
                  <a:pt x="3000194" y="3208587"/>
                  <a:pt x="2998842" y="3204777"/>
                </a:cubicBezTo>
                <a:cubicBezTo>
                  <a:pt x="2996137" y="3197156"/>
                  <a:pt x="2993832" y="3189559"/>
                  <a:pt x="2991923" y="3181988"/>
                </a:cubicBezTo>
                <a:cubicBezTo>
                  <a:pt x="2990013" y="3174418"/>
                  <a:pt x="2987767" y="3165894"/>
                  <a:pt x="2985181" y="3156418"/>
                </a:cubicBezTo>
                <a:cubicBezTo>
                  <a:pt x="2979893" y="3139321"/>
                  <a:pt x="2974575" y="3122686"/>
                  <a:pt x="2969226" y="3106517"/>
                </a:cubicBezTo>
                <a:close/>
                <a:moveTo>
                  <a:pt x="3169897" y="3063126"/>
                </a:moveTo>
                <a:lnTo>
                  <a:pt x="3169535" y="3068653"/>
                </a:lnTo>
                <a:lnTo>
                  <a:pt x="3168848" y="3065502"/>
                </a:lnTo>
                <a:cubicBezTo>
                  <a:pt x="3168753" y="3063866"/>
                  <a:pt x="3169102" y="3063074"/>
                  <a:pt x="3169897" y="3063126"/>
                </a:cubicBezTo>
                <a:close/>
                <a:moveTo>
                  <a:pt x="2953092" y="3059397"/>
                </a:moveTo>
                <a:lnTo>
                  <a:pt x="2958301" y="3071550"/>
                </a:lnTo>
                <a:lnTo>
                  <a:pt x="2958278" y="3071614"/>
                </a:lnTo>
                <a:lnTo>
                  <a:pt x="2956433" y="3069154"/>
                </a:lnTo>
                <a:close/>
                <a:moveTo>
                  <a:pt x="3273363" y="3055935"/>
                </a:moveTo>
                <a:cubicBezTo>
                  <a:pt x="3270184" y="3055726"/>
                  <a:pt x="3270002" y="3058508"/>
                  <a:pt x="3272816" y="3064281"/>
                </a:cubicBezTo>
                <a:cubicBezTo>
                  <a:pt x="3271227" y="3064177"/>
                  <a:pt x="3269729" y="3062681"/>
                  <a:pt x="3268322" y="3059795"/>
                </a:cubicBezTo>
                <a:cubicBezTo>
                  <a:pt x="3266914" y="3056909"/>
                  <a:pt x="3265295" y="3057269"/>
                  <a:pt x="3263462" y="3060874"/>
                </a:cubicBezTo>
                <a:cubicBezTo>
                  <a:pt x="3266310" y="3072236"/>
                  <a:pt x="3269035" y="3078614"/>
                  <a:pt x="3271637" y="3080006"/>
                </a:cubicBezTo>
                <a:cubicBezTo>
                  <a:pt x="3272505" y="3080471"/>
                  <a:pt x="3273358" y="3080381"/>
                  <a:pt x="3274198" y="3079738"/>
                </a:cubicBezTo>
                <a:cubicBezTo>
                  <a:pt x="3277559" y="3077164"/>
                  <a:pt x="3277281" y="3069230"/>
                  <a:pt x="3273363" y="3055935"/>
                </a:cubicBezTo>
                <a:close/>
                <a:moveTo>
                  <a:pt x="3014731" y="3052962"/>
                </a:moveTo>
                <a:lnTo>
                  <a:pt x="3014369" y="3058488"/>
                </a:lnTo>
                <a:lnTo>
                  <a:pt x="3013682" y="3055337"/>
                </a:lnTo>
                <a:cubicBezTo>
                  <a:pt x="3013587" y="3053701"/>
                  <a:pt x="3013936" y="3052910"/>
                  <a:pt x="3014731" y="3052962"/>
                </a:cubicBezTo>
                <a:close/>
                <a:moveTo>
                  <a:pt x="3118197" y="3045769"/>
                </a:moveTo>
                <a:cubicBezTo>
                  <a:pt x="3115018" y="3045561"/>
                  <a:pt x="3114836" y="3048344"/>
                  <a:pt x="3117650" y="3054115"/>
                </a:cubicBezTo>
                <a:cubicBezTo>
                  <a:pt x="3116061" y="3054012"/>
                  <a:pt x="3114563" y="3052516"/>
                  <a:pt x="3113155" y="3049630"/>
                </a:cubicBezTo>
                <a:cubicBezTo>
                  <a:pt x="3111748" y="3046744"/>
                  <a:pt x="3110129" y="3047103"/>
                  <a:pt x="3108296" y="3050708"/>
                </a:cubicBezTo>
                <a:cubicBezTo>
                  <a:pt x="3111143" y="3062072"/>
                  <a:pt x="3113869" y="3068448"/>
                  <a:pt x="3116471" y="3069842"/>
                </a:cubicBezTo>
                <a:cubicBezTo>
                  <a:pt x="3117339" y="3070306"/>
                  <a:pt x="3118192" y="3070216"/>
                  <a:pt x="3119032" y="3069573"/>
                </a:cubicBezTo>
                <a:cubicBezTo>
                  <a:pt x="3122393" y="3066999"/>
                  <a:pt x="3122115" y="3059064"/>
                  <a:pt x="3118197" y="3045769"/>
                </a:cubicBezTo>
                <a:close/>
                <a:moveTo>
                  <a:pt x="514436" y="3039304"/>
                </a:moveTo>
                <a:lnTo>
                  <a:pt x="518493" y="3047861"/>
                </a:lnTo>
                <a:lnTo>
                  <a:pt x="523009" y="3065092"/>
                </a:lnTo>
                <a:cubicBezTo>
                  <a:pt x="528273" y="3082201"/>
                  <a:pt x="533568" y="3098846"/>
                  <a:pt x="538893" y="3115027"/>
                </a:cubicBezTo>
                <a:cubicBezTo>
                  <a:pt x="544218" y="3131208"/>
                  <a:pt x="549573" y="3146925"/>
                  <a:pt x="554959" y="3162179"/>
                </a:cubicBezTo>
                <a:cubicBezTo>
                  <a:pt x="550798" y="3152593"/>
                  <a:pt x="546301" y="3142054"/>
                  <a:pt x="541467" y="3130562"/>
                </a:cubicBezTo>
                <a:lnTo>
                  <a:pt x="538533" y="3123688"/>
                </a:lnTo>
                <a:lnTo>
                  <a:pt x="526743" y="3089004"/>
                </a:lnTo>
                <a:cubicBezTo>
                  <a:pt x="523802" y="3072979"/>
                  <a:pt x="519700" y="3056412"/>
                  <a:pt x="514436" y="3039304"/>
                </a:cubicBezTo>
                <a:close/>
                <a:moveTo>
                  <a:pt x="3127352" y="3018693"/>
                </a:moveTo>
                <a:cubicBezTo>
                  <a:pt x="3125884" y="3016734"/>
                  <a:pt x="3126178" y="3018339"/>
                  <a:pt x="3128234" y="3023509"/>
                </a:cubicBezTo>
                <a:cubicBezTo>
                  <a:pt x="3130289" y="3028678"/>
                  <a:pt x="3130523" y="3031211"/>
                  <a:pt x="3128933" y="3031107"/>
                </a:cubicBezTo>
                <a:lnTo>
                  <a:pt x="3127245" y="3028598"/>
                </a:lnTo>
                <a:lnTo>
                  <a:pt x="3130539" y="3043151"/>
                </a:lnTo>
                <a:cubicBezTo>
                  <a:pt x="3131675" y="3050167"/>
                  <a:pt x="3132092" y="3055993"/>
                  <a:pt x="3131788" y="3060630"/>
                </a:cubicBezTo>
                <a:cubicBezTo>
                  <a:pt x="3133377" y="3060734"/>
                  <a:pt x="3134476" y="3056150"/>
                  <a:pt x="3135083" y="3046876"/>
                </a:cubicBezTo>
                <a:lnTo>
                  <a:pt x="3130717" y="3040435"/>
                </a:lnTo>
                <a:cubicBezTo>
                  <a:pt x="3129260" y="3038302"/>
                  <a:pt x="3129326" y="3037288"/>
                  <a:pt x="3130916" y="3037392"/>
                </a:cubicBezTo>
                <a:lnTo>
                  <a:pt x="3133300" y="3037548"/>
                </a:lnTo>
                <a:close/>
                <a:moveTo>
                  <a:pt x="3124968" y="3018537"/>
                </a:moveTo>
                <a:cubicBezTo>
                  <a:pt x="3124835" y="3020565"/>
                  <a:pt x="3125132" y="3022120"/>
                  <a:pt x="3125859" y="3023200"/>
                </a:cubicBezTo>
                <a:cubicBezTo>
                  <a:pt x="3126587" y="3024281"/>
                  <a:pt x="3126884" y="3025836"/>
                  <a:pt x="3126751" y="3027865"/>
                </a:cubicBezTo>
                <a:lnTo>
                  <a:pt x="3127245" y="3028598"/>
                </a:lnTo>
                <a:close/>
                <a:moveTo>
                  <a:pt x="2972186" y="3008528"/>
                </a:moveTo>
                <a:cubicBezTo>
                  <a:pt x="2970718" y="3006569"/>
                  <a:pt x="2971012" y="3008173"/>
                  <a:pt x="2973067" y="3013344"/>
                </a:cubicBezTo>
                <a:cubicBezTo>
                  <a:pt x="2975123" y="3018513"/>
                  <a:pt x="2975356" y="3021046"/>
                  <a:pt x="2973767" y="3020942"/>
                </a:cubicBezTo>
                <a:lnTo>
                  <a:pt x="2972079" y="3018433"/>
                </a:lnTo>
                <a:lnTo>
                  <a:pt x="2975372" y="3032986"/>
                </a:lnTo>
                <a:cubicBezTo>
                  <a:pt x="2976509" y="3040002"/>
                  <a:pt x="2976925" y="3045829"/>
                  <a:pt x="2976622" y="3050465"/>
                </a:cubicBezTo>
                <a:cubicBezTo>
                  <a:pt x="2978211" y="3050569"/>
                  <a:pt x="2979309" y="3045984"/>
                  <a:pt x="2979917" y="3036711"/>
                </a:cubicBezTo>
                <a:lnTo>
                  <a:pt x="2975550" y="3030270"/>
                </a:lnTo>
                <a:cubicBezTo>
                  <a:pt x="2974094" y="3028136"/>
                  <a:pt x="2974160" y="3027122"/>
                  <a:pt x="2975749" y="3027226"/>
                </a:cubicBezTo>
                <a:lnTo>
                  <a:pt x="2978134" y="3027384"/>
                </a:lnTo>
                <a:close/>
                <a:moveTo>
                  <a:pt x="2969802" y="3008371"/>
                </a:moveTo>
                <a:cubicBezTo>
                  <a:pt x="2969669" y="3010400"/>
                  <a:pt x="2969966" y="3011954"/>
                  <a:pt x="2970693" y="3013036"/>
                </a:cubicBezTo>
                <a:cubicBezTo>
                  <a:pt x="2971421" y="3014116"/>
                  <a:pt x="2971718" y="3015670"/>
                  <a:pt x="2971585" y="3017699"/>
                </a:cubicBezTo>
                <a:lnTo>
                  <a:pt x="2972079" y="3018433"/>
                </a:lnTo>
                <a:close/>
                <a:moveTo>
                  <a:pt x="3224192" y="3002423"/>
                </a:moveTo>
                <a:lnTo>
                  <a:pt x="3223828" y="3007987"/>
                </a:lnTo>
                <a:cubicBezTo>
                  <a:pt x="3224071" y="3004278"/>
                  <a:pt x="3224866" y="3004330"/>
                  <a:pt x="3226212" y="3008143"/>
                </a:cubicBezTo>
                <a:lnTo>
                  <a:pt x="3226394" y="3005361"/>
                </a:lnTo>
                <a:cubicBezTo>
                  <a:pt x="3226516" y="3003507"/>
                  <a:pt x="3225782" y="3002527"/>
                  <a:pt x="3224192" y="3002423"/>
                </a:cubicBezTo>
                <a:close/>
                <a:moveTo>
                  <a:pt x="3327054" y="2999848"/>
                </a:moveTo>
                <a:lnTo>
                  <a:pt x="3327075" y="3003575"/>
                </a:lnTo>
                <a:cubicBezTo>
                  <a:pt x="3327809" y="3004554"/>
                  <a:pt x="3328191" y="3004812"/>
                  <a:pt x="3328222" y="3004348"/>
                </a:cubicBezTo>
                <a:cubicBezTo>
                  <a:pt x="3328252" y="3003885"/>
                  <a:pt x="3327930" y="3002700"/>
                  <a:pt x="3327257" y="3000793"/>
                </a:cubicBezTo>
                <a:close/>
                <a:moveTo>
                  <a:pt x="3271176" y="2999168"/>
                </a:moveTo>
                <a:lnTo>
                  <a:pt x="3269856" y="2999826"/>
                </a:lnTo>
                <a:cubicBezTo>
                  <a:pt x="3270590" y="3000806"/>
                  <a:pt x="3271064" y="3001186"/>
                  <a:pt x="3271278" y="3000967"/>
                </a:cubicBezTo>
                <a:close/>
                <a:moveTo>
                  <a:pt x="3274806" y="2997357"/>
                </a:moveTo>
                <a:cubicBezTo>
                  <a:pt x="3271749" y="2995294"/>
                  <a:pt x="3270526" y="2995680"/>
                  <a:pt x="3271139" y="2998514"/>
                </a:cubicBezTo>
                <a:lnTo>
                  <a:pt x="3271176" y="2999168"/>
                </a:lnTo>
                <a:close/>
                <a:moveTo>
                  <a:pt x="3299012" y="2993355"/>
                </a:moveTo>
                <a:cubicBezTo>
                  <a:pt x="3297544" y="2991396"/>
                  <a:pt x="3297850" y="2992813"/>
                  <a:pt x="3299931" y="2997606"/>
                </a:cubicBezTo>
                <a:cubicBezTo>
                  <a:pt x="3302011" y="3002399"/>
                  <a:pt x="3303725" y="3006702"/>
                  <a:pt x="3305071" y="3010515"/>
                </a:cubicBezTo>
                <a:cubicBezTo>
                  <a:pt x="3306904" y="3006910"/>
                  <a:pt x="3306688" y="3004102"/>
                  <a:pt x="3304426" y="3002091"/>
                </a:cubicBezTo>
                <a:cubicBezTo>
                  <a:pt x="3302163" y="3000080"/>
                  <a:pt x="3300359" y="2997168"/>
                  <a:pt x="3299012" y="2993355"/>
                </a:cubicBezTo>
                <a:close/>
                <a:moveTo>
                  <a:pt x="3325420" y="2992291"/>
                </a:moveTo>
                <a:lnTo>
                  <a:pt x="3327054" y="2999848"/>
                </a:lnTo>
                <a:lnTo>
                  <a:pt x="3327026" y="2995190"/>
                </a:lnTo>
                <a:cubicBezTo>
                  <a:pt x="3326750" y="2993309"/>
                  <a:pt x="3326215" y="2992343"/>
                  <a:pt x="3325420" y="2992291"/>
                </a:cubicBezTo>
                <a:close/>
                <a:moveTo>
                  <a:pt x="3069026" y="2992258"/>
                </a:moveTo>
                <a:lnTo>
                  <a:pt x="3068662" y="2997823"/>
                </a:lnTo>
                <a:cubicBezTo>
                  <a:pt x="3068905" y="2994112"/>
                  <a:pt x="3069700" y="2994164"/>
                  <a:pt x="3071046" y="2997979"/>
                </a:cubicBezTo>
                <a:lnTo>
                  <a:pt x="3071228" y="2995197"/>
                </a:lnTo>
                <a:cubicBezTo>
                  <a:pt x="3071350" y="2993341"/>
                  <a:pt x="3070616" y="2992362"/>
                  <a:pt x="3069026" y="2992258"/>
                </a:cubicBezTo>
                <a:close/>
                <a:moveTo>
                  <a:pt x="3171888" y="2989683"/>
                </a:moveTo>
                <a:lnTo>
                  <a:pt x="3171909" y="2993409"/>
                </a:lnTo>
                <a:cubicBezTo>
                  <a:pt x="3172643" y="2994389"/>
                  <a:pt x="3173025" y="2994647"/>
                  <a:pt x="3173055" y="2994183"/>
                </a:cubicBezTo>
                <a:cubicBezTo>
                  <a:pt x="3173086" y="2993719"/>
                  <a:pt x="3172764" y="2992534"/>
                  <a:pt x="3172091" y="2990627"/>
                </a:cubicBezTo>
                <a:close/>
                <a:moveTo>
                  <a:pt x="3116010" y="2989002"/>
                </a:moveTo>
                <a:lnTo>
                  <a:pt x="3114689" y="2989662"/>
                </a:lnTo>
                <a:cubicBezTo>
                  <a:pt x="3115424" y="2990640"/>
                  <a:pt x="3115897" y="2991022"/>
                  <a:pt x="3116111" y="2990803"/>
                </a:cubicBezTo>
                <a:close/>
                <a:moveTo>
                  <a:pt x="3119640" y="2987191"/>
                </a:moveTo>
                <a:cubicBezTo>
                  <a:pt x="3116583" y="2985129"/>
                  <a:pt x="3115360" y="2985515"/>
                  <a:pt x="3115973" y="2988349"/>
                </a:cubicBezTo>
                <a:lnTo>
                  <a:pt x="3116010" y="2989002"/>
                </a:lnTo>
                <a:close/>
                <a:moveTo>
                  <a:pt x="3170254" y="2982126"/>
                </a:moveTo>
                <a:lnTo>
                  <a:pt x="3171888" y="2989683"/>
                </a:lnTo>
                <a:lnTo>
                  <a:pt x="3171860" y="2985024"/>
                </a:lnTo>
                <a:cubicBezTo>
                  <a:pt x="3171584" y="2983144"/>
                  <a:pt x="3171048" y="2982177"/>
                  <a:pt x="3170254" y="2982126"/>
                </a:cubicBezTo>
                <a:close/>
                <a:moveTo>
                  <a:pt x="460509" y="2981290"/>
                </a:moveTo>
                <a:lnTo>
                  <a:pt x="461371" y="2982743"/>
                </a:lnTo>
                <a:lnTo>
                  <a:pt x="460418" y="2982681"/>
                </a:lnTo>
                <a:cubicBezTo>
                  <a:pt x="459072" y="2978868"/>
                  <a:pt x="459102" y="2978404"/>
                  <a:pt x="460509" y="2981290"/>
                </a:cubicBezTo>
                <a:close/>
                <a:moveTo>
                  <a:pt x="3197790" y="2981136"/>
                </a:moveTo>
                <a:cubicBezTo>
                  <a:pt x="3200334" y="2988753"/>
                  <a:pt x="3201991" y="2992587"/>
                  <a:pt x="3202760" y="2992637"/>
                </a:cubicBezTo>
                <a:lnTo>
                  <a:pt x="3202764" y="2992583"/>
                </a:lnTo>
                <a:close/>
                <a:moveTo>
                  <a:pt x="3016721" y="2979518"/>
                </a:moveTo>
                <a:lnTo>
                  <a:pt x="3016743" y="2983245"/>
                </a:lnTo>
                <a:cubicBezTo>
                  <a:pt x="3017477" y="2984224"/>
                  <a:pt x="3017859" y="2984482"/>
                  <a:pt x="3017889" y="2984018"/>
                </a:cubicBezTo>
                <a:cubicBezTo>
                  <a:pt x="3017920" y="2983555"/>
                  <a:pt x="3017598" y="2982369"/>
                  <a:pt x="3016925" y="2980463"/>
                </a:cubicBezTo>
                <a:close/>
                <a:moveTo>
                  <a:pt x="2960844" y="2978838"/>
                </a:moveTo>
                <a:lnTo>
                  <a:pt x="2959523" y="2979496"/>
                </a:lnTo>
                <a:cubicBezTo>
                  <a:pt x="2960257" y="2980476"/>
                  <a:pt x="2960731" y="2980856"/>
                  <a:pt x="2960945" y="2980637"/>
                </a:cubicBezTo>
                <a:close/>
                <a:moveTo>
                  <a:pt x="2964474" y="2977027"/>
                </a:moveTo>
                <a:cubicBezTo>
                  <a:pt x="2961417" y="2974964"/>
                  <a:pt x="2960194" y="2975350"/>
                  <a:pt x="2960807" y="2978184"/>
                </a:cubicBezTo>
                <a:lnTo>
                  <a:pt x="2960844" y="2978838"/>
                </a:lnTo>
                <a:close/>
                <a:moveTo>
                  <a:pt x="3015087" y="2971961"/>
                </a:moveTo>
                <a:lnTo>
                  <a:pt x="3016721" y="2979518"/>
                </a:lnTo>
                <a:lnTo>
                  <a:pt x="3016693" y="2974860"/>
                </a:lnTo>
                <a:cubicBezTo>
                  <a:pt x="3016418" y="2972979"/>
                  <a:pt x="3015882" y="2972013"/>
                  <a:pt x="3015087" y="2971961"/>
                </a:cubicBezTo>
                <a:close/>
                <a:moveTo>
                  <a:pt x="3042624" y="2970971"/>
                </a:moveTo>
                <a:cubicBezTo>
                  <a:pt x="3045168" y="2978589"/>
                  <a:pt x="3046825" y="2982421"/>
                  <a:pt x="3047594" y="2982472"/>
                </a:cubicBezTo>
                <a:lnTo>
                  <a:pt x="3047598" y="2982417"/>
                </a:lnTo>
                <a:close/>
                <a:moveTo>
                  <a:pt x="3171362" y="2968229"/>
                </a:moveTo>
                <a:lnTo>
                  <a:pt x="3171548" y="2974528"/>
                </a:lnTo>
                <a:cubicBezTo>
                  <a:pt x="3171854" y="2975945"/>
                  <a:pt x="3172405" y="2976679"/>
                  <a:pt x="3173199" y="2976731"/>
                </a:cubicBezTo>
                <a:close/>
                <a:moveTo>
                  <a:pt x="3016196" y="2958065"/>
                </a:moveTo>
                <a:lnTo>
                  <a:pt x="3016382" y="2964362"/>
                </a:lnTo>
                <a:cubicBezTo>
                  <a:pt x="3016688" y="2965780"/>
                  <a:pt x="3017239" y="2966514"/>
                  <a:pt x="3018033" y="2966566"/>
                </a:cubicBezTo>
                <a:close/>
                <a:moveTo>
                  <a:pt x="3298997" y="2957033"/>
                </a:moveTo>
                <a:lnTo>
                  <a:pt x="3303765" y="2957345"/>
                </a:lnTo>
                <a:cubicBezTo>
                  <a:pt x="3305112" y="2961159"/>
                  <a:pt x="3305357" y="2963503"/>
                  <a:pt x="3304502" y="2964378"/>
                </a:cubicBezTo>
                <a:cubicBezTo>
                  <a:pt x="3303646" y="2965254"/>
                  <a:pt x="3303158" y="2966618"/>
                  <a:pt x="3303036" y="2968473"/>
                </a:cubicBezTo>
                <a:close/>
                <a:moveTo>
                  <a:pt x="3186109" y="2952149"/>
                </a:moveTo>
                <a:lnTo>
                  <a:pt x="3188598" y="2960977"/>
                </a:lnTo>
                <a:cubicBezTo>
                  <a:pt x="3190187" y="2961081"/>
                  <a:pt x="3190278" y="2959690"/>
                  <a:pt x="3188871" y="2956803"/>
                </a:cubicBezTo>
                <a:close/>
                <a:moveTo>
                  <a:pt x="3206350" y="2949020"/>
                </a:moveTo>
                <a:lnTo>
                  <a:pt x="3206635" y="2950633"/>
                </a:lnTo>
                <a:lnTo>
                  <a:pt x="3207067" y="2951518"/>
                </a:lnTo>
                <a:lnTo>
                  <a:pt x="3206471" y="2949215"/>
                </a:lnTo>
                <a:close/>
                <a:moveTo>
                  <a:pt x="3172805" y="2948056"/>
                </a:moveTo>
                <a:lnTo>
                  <a:pt x="3174657" y="2954475"/>
                </a:lnTo>
                <a:cubicBezTo>
                  <a:pt x="3174045" y="2951641"/>
                  <a:pt x="3173482" y="2949567"/>
                  <a:pt x="3172970" y="2948253"/>
                </a:cubicBezTo>
                <a:close/>
                <a:moveTo>
                  <a:pt x="3143831" y="2946868"/>
                </a:moveTo>
                <a:lnTo>
                  <a:pt x="3144028" y="2946880"/>
                </a:lnTo>
                <a:lnTo>
                  <a:pt x="3146230" y="2949819"/>
                </a:lnTo>
                <a:lnTo>
                  <a:pt x="3145259" y="2946961"/>
                </a:lnTo>
                <a:lnTo>
                  <a:pt x="3148599" y="2947180"/>
                </a:lnTo>
                <a:cubicBezTo>
                  <a:pt x="3149946" y="2950993"/>
                  <a:pt x="3150191" y="2953337"/>
                  <a:pt x="3149336" y="2954213"/>
                </a:cubicBezTo>
                <a:cubicBezTo>
                  <a:pt x="3148480" y="2955088"/>
                  <a:pt x="3147992" y="2956454"/>
                  <a:pt x="3147870" y="2958308"/>
                </a:cubicBezTo>
                <a:close/>
                <a:moveTo>
                  <a:pt x="3203996" y="2945222"/>
                </a:moveTo>
                <a:lnTo>
                  <a:pt x="3206350" y="2949020"/>
                </a:lnTo>
                <a:lnTo>
                  <a:pt x="3206198" y="2948160"/>
                </a:lnTo>
                <a:lnTo>
                  <a:pt x="3206471" y="2949215"/>
                </a:lnTo>
                <a:lnTo>
                  <a:pt x="3209410" y="2953958"/>
                </a:lnTo>
                <a:cubicBezTo>
                  <a:pt x="3211551" y="2957824"/>
                  <a:pt x="3212560" y="2960684"/>
                  <a:pt x="3212439" y="2962538"/>
                </a:cubicBezTo>
                <a:cubicBezTo>
                  <a:pt x="3211093" y="2958725"/>
                  <a:pt x="3209686" y="2955839"/>
                  <a:pt x="3208217" y="2953880"/>
                </a:cubicBezTo>
                <a:lnTo>
                  <a:pt x="3207067" y="2951518"/>
                </a:lnTo>
                <a:lnTo>
                  <a:pt x="3207392" y="2952778"/>
                </a:lnTo>
                <a:cubicBezTo>
                  <a:pt x="3208249" y="2954930"/>
                  <a:pt x="3209564" y="2957693"/>
                  <a:pt x="3211338" y="2961069"/>
                </a:cubicBezTo>
                <a:cubicBezTo>
                  <a:pt x="3214886" y="2967821"/>
                  <a:pt x="3215866" y="2971144"/>
                  <a:pt x="3214276" y="2971040"/>
                </a:cubicBezTo>
                <a:cubicBezTo>
                  <a:pt x="3211401" y="2966196"/>
                  <a:pt x="3209291" y="2961866"/>
                  <a:pt x="3207944" y="2958053"/>
                </a:cubicBezTo>
                <a:lnTo>
                  <a:pt x="3206635" y="2950633"/>
                </a:lnTo>
                <a:close/>
                <a:moveTo>
                  <a:pt x="3030943" y="2941985"/>
                </a:moveTo>
                <a:lnTo>
                  <a:pt x="3033431" y="2950811"/>
                </a:lnTo>
                <a:cubicBezTo>
                  <a:pt x="3035021" y="2950915"/>
                  <a:pt x="3035112" y="2949524"/>
                  <a:pt x="3033705" y="2946638"/>
                </a:cubicBezTo>
                <a:close/>
                <a:moveTo>
                  <a:pt x="3290554" y="2939716"/>
                </a:moveTo>
                <a:cubicBezTo>
                  <a:pt x="3292022" y="2941675"/>
                  <a:pt x="3292298" y="2943556"/>
                  <a:pt x="3291382" y="2945358"/>
                </a:cubicBezTo>
                <a:cubicBezTo>
                  <a:pt x="3290923" y="2946260"/>
                  <a:pt x="3290412" y="2946459"/>
                  <a:pt x="3289846" y="2945956"/>
                </a:cubicBezTo>
                <a:cubicBezTo>
                  <a:pt x="3289280" y="2945453"/>
                  <a:pt x="3288661" y="2944249"/>
                  <a:pt x="3287988" y="2942342"/>
                </a:cubicBezTo>
                <a:cubicBezTo>
                  <a:pt x="3289577" y="2942446"/>
                  <a:pt x="3290005" y="2942008"/>
                  <a:pt x="3289271" y="2941029"/>
                </a:cubicBezTo>
                <a:cubicBezTo>
                  <a:pt x="3288537" y="2940050"/>
                  <a:pt x="3288965" y="2939612"/>
                  <a:pt x="3290554" y="2939716"/>
                </a:cubicBezTo>
                <a:close/>
                <a:moveTo>
                  <a:pt x="3051183" y="2938855"/>
                </a:moveTo>
                <a:lnTo>
                  <a:pt x="3051468" y="2940468"/>
                </a:lnTo>
                <a:lnTo>
                  <a:pt x="3051900" y="2941354"/>
                </a:lnTo>
                <a:lnTo>
                  <a:pt x="3051305" y="2939050"/>
                </a:lnTo>
                <a:close/>
                <a:moveTo>
                  <a:pt x="3017639" y="2937890"/>
                </a:moveTo>
                <a:lnTo>
                  <a:pt x="3019491" y="2944310"/>
                </a:lnTo>
                <a:cubicBezTo>
                  <a:pt x="3018879" y="2941476"/>
                  <a:pt x="3018316" y="2939401"/>
                  <a:pt x="3017804" y="2938087"/>
                </a:cubicBezTo>
                <a:close/>
                <a:moveTo>
                  <a:pt x="3089557" y="2937725"/>
                </a:moveTo>
                <a:cubicBezTo>
                  <a:pt x="3090904" y="2941538"/>
                  <a:pt x="3091853" y="2945326"/>
                  <a:pt x="3092405" y="2949087"/>
                </a:cubicBezTo>
                <a:cubicBezTo>
                  <a:pt x="3092956" y="2952849"/>
                  <a:pt x="3094639" y="2957615"/>
                  <a:pt x="3097454" y="2963388"/>
                </a:cubicBezTo>
                <a:cubicBezTo>
                  <a:pt x="3095621" y="2966993"/>
                  <a:pt x="3094827" y="2966941"/>
                  <a:pt x="3095070" y="2963231"/>
                </a:cubicBezTo>
                <a:cubicBezTo>
                  <a:pt x="3095313" y="2959522"/>
                  <a:pt x="3094579" y="2958543"/>
                  <a:pt x="3092868" y="2960293"/>
                </a:cubicBezTo>
                <a:cubicBezTo>
                  <a:pt x="3095803" y="2964211"/>
                  <a:pt x="3095682" y="2966065"/>
                  <a:pt x="3092503" y="2965857"/>
                </a:cubicBezTo>
                <a:cubicBezTo>
                  <a:pt x="3089689" y="2960085"/>
                  <a:pt x="3088800" y="2955370"/>
                  <a:pt x="3089838" y="2951713"/>
                </a:cubicBezTo>
                <a:cubicBezTo>
                  <a:pt x="3090876" y="2948056"/>
                  <a:pt x="3090782" y="2943393"/>
                  <a:pt x="3089557" y="2937725"/>
                </a:cubicBezTo>
                <a:close/>
                <a:moveTo>
                  <a:pt x="2988665" y="2936703"/>
                </a:moveTo>
                <a:lnTo>
                  <a:pt x="2988862" y="2936716"/>
                </a:lnTo>
                <a:lnTo>
                  <a:pt x="2991064" y="2939654"/>
                </a:lnTo>
                <a:lnTo>
                  <a:pt x="2990092" y="2936796"/>
                </a:lnTo>
                <a:lnTo>
                  <a:pt x="2993433" y="2937015"/>
                </a:lnTo>
                <a:cubicBezTo>
                  <a:pt x="2994780" y="2940828"/>
                  <a:pt x="2995025" y="2943173"/>
                  <a:pt x="2994170" y="2944048"/>
                </a:cubicBezTo>
                <a:cubicBezTo>
                  <a:pt x="2993314" y="2944923"/>
                  <a:pt x="2992826" y="2946288"/>
                  <a:pt x="2992704" y="2948143"/>
                </a:cubicBezTo>
                <a:close/>
                <a:moveTo>
                  <a:pt x="487705" y="2936418"/>
                </a:moveTo>
                <a:lnTo>
                  <a:pt x="488295" y="2937092"/>
                </a:lnTo>
                <a:lnTo>
                  <a:pt x="488568" y="2938539"/>
                </a:lnTo>
                <a:close/>
                <a:moveTo>
                  <a:pt x="3048830" y="2935056"/>
                </a:moveTo>
                <a:lnTo>
                  <a:pt x="3051183" y="2938855"/>
                </a:lnTo>
                <a:lnTo>
                  <a:pt x="3051032" y="2937994"/>
                </a:lnTo>
                <a:lnTo>
                  <a:pt x="3051305" y="2939050"/>
                </a:lnTo>
                <a:lnTo>
                  <a:pt x="3054243" y="2943793"/>
                </a:lnTo>
                <a:cubicBezTo>
                  <a:pt x="3056385" y="2947658"/>
                  <a:pt x="3057394" y="2950518"/>
                  <a:pt x="3057273" y="2952374"/>
                </a:cubicBezTo>
                <a:cubicBezTo>
                  <a:pt x="3055926" y="2948559"/>
                  <a:pt x="3054519" y="2945673"/>
                  <a:pt x="3053051" y="2943714"/>
                </a:cubicBezTo>
                <a:lnTo>
                  <a:pt x="3051900" y="2941354"/>
                </a:lnTo>
                <a:lnTo>
                  <a:pt x="3052226" y="2942614"/>
                </a:lnTo>
                <a:cubicBezTo>
                  <a:pt x="3053082" y="2944764"/>
                  <a:pt x="3054398" y="2947528"/>
                  <a:pt x="3056172" y="2950904"/>
                </a:cubicBezTo>
                <a:cubicBezTo>
                  <a:pt x="3059720" y="2957656"/>
                  <a:pt x="3060700" y="2960979"/>
                  <a:pt x="3059110" y="2960876"/>
                </a:cubicBezTo>
                <a:cubicBezTo>
                  <a:pt x="3056235" y="2956030"/>
                  <a:pt x="3054125" y="2951701"/>
                  <a:pt x="3052778" y="2947888"/>
                </a:cubicBezTo>
                <a:lnTo>
                  <a:pt x="3051468" y="2940468"/>
                </a:lnTo>
                <a:close/>
                <a:moveTo>
                  <a:pt x="3148789" y="2929032"/>
                </a:moveTo>
                <a:cubicBezTo>
                  <a:pt x="3148422" y="2928543"/>
                  <a:pt x="3148682" y="2929142"/>
                  <a:pt x="3149569" y="2930830"/>
                </a:cubicBezTo>
                <a:lnTo>
                  <a:pt x="3152023" y="2935330"/>
                </a:lnTo>
                <a:lnTo>
                  <a:pt x="3151926" y="2934804"/>
                </a:lnTo>
                <a:lnTo>
                  <a:pt x="3150670" y="2932299"/>
                </a:lnTo>
                <a:cubicBezTo>
                  <a:pt x="3149783" y="2930611"/>
                  <a:pt x="3149156" y="2929522"/>
                  <a:pt x="3148789" y="2929032"/>
                </a:cubicBezTo>
                <a:close/>
                <a:moveTo>
                  <a:pt x="2934391" y="2927560"/>
                </a:moveTo>
                <a:cubicBezTo>
                  <a:pt x="2935738" y="2931373"/>
                  <a:pt x="2936687" y="2935161"/>
                  <a:pt x="2937238" y="2938922"/>
                </a:cubicBezTo>
                <a:cubicBezTo>
                  <a:pt x="2937790" y="2942684"/>
                  <a:pt x="2939473" y="2947450"/>
                  <a:pt x="2942288" y="2953222"/>
                </a:cubicBezTo>
                <a:cubicBezTo>
                  <a:pt x="2940455" y="2956827"/>
                  <a:pt x="2939661" y="2956775"/>
                  <a:pt x="2939904" y="2953066"/>
                </a:cubicBezTo>
                <a:cubicBezTo>
                  <a:pt x="2940147" y="2949357"/>
                  <a:pt x="2939412" y="2948378"/>
                  <a:pt x="2937702" y="2950129"/>
                </a:cubicBezTo>
                <a:cubicBezTo>
                  <a:pt x="2940637" y="2954045"/>
                  <a:pt x="2940516" y="2955900"/>
                  <a:pt x="2937337" y="2955693"/>
                </a:cubicBezTo>
                <a:cubicBezTo>
                  <a:pt x="2934523" y="2949919"/>
                  <a:pt x="2933634" y="2945205"/>
                  <a:pt x="2934672" y="2941548"/>
                </a:cubicBezTo>
                <a:cubicBezTo>
                  <a:pt x="2935710" y="2937890"/>
                  <a:pt x="2935616" y="2933228"/>
                  <a:pt x="2934391" y="2927560"/>
                </a:cubicBezTo>
                <a:close/>
                <a:moveTo>
                  <a:pt x="3301002" y="2926431"/>
                </a:moveTo>
                <a:cubicBezTo>
                  <a:pt x="3302348" y="2930244"/>
                  <a:pt x="3302746" y="2930270"/>
                  <a:pt x="3302194" y="2926509"/>
                </a:cubicBezTo>
                <a:cubicBezTo>
                  <a:pt x="3301642" y="2922748"/>
                  <a:pt x="3302834" y="2922826"/>
                  <a:pt x="3305770" y="2926743"/>
                </a:cubicBezTo>
                <a:cubicBezTo>
                  <a:pt x="3306752" y="2936121"/>
                  <a:pt x="3308131" y="2945524"/>
                  <a:pt x="3309908" y="2954954"/>
                </a:cubicBezTo>
                <a:cubicBezTo>
                  <a:pt x="3311685" y="2964383"/>
                  <a:pt x="3311657" y="2970900"/>
                  <a:pt x="3309824" y="2974506"/>
                </a:cubicBezTo>
                <a:cubicBezTo>
                  <a:pt x="3308721" y="2966983"/>
                  <a:pt x="3307893" y="2961341"/>
                  <a:pt x="3307342" y="2957579"/>
                </a:cubicBezTo>
                <a:cubicBezTo>
                  <a:pt x="3306790" y="2953818"/>
                  <a:pt x="3305168" y="2948124"/>
                  <a:pt x="3302475" y="2940497"/>
                </a:cubicBezTo>
                <a:cubicBezTo>
                  <a:pt x="3300885" y="2940393"/>
                  <a:pt x="3300764" y="2942248"/>
                  <a:pt x="3302110" y="2946061"/>
                </a:cubicBezTo>
                <a:cubicBezTo>
                  <a:pt x="3303457" y="2949874"/>
                  <a:pt x="3303274" y="2952657"/>
                  <a:pt x="3301563" y="2954407"/>
                </a:cubicBezTo>
                <a:cubicBezTo>
                  <a:pt x="3297403" y="2944821"/>
                  <a:pt x="3296912" y="2940133"/>
                  <a:pt x="3300090" y="2940341"/>
                </a:cubicBezTo>
                <a:cubicBezTo>
                  <a:pt x="3303269" y="2940549"/>
                  <a:pt x="3303573" y="2935912"/>
                  <a:pt x="3301002" y="2926431"/>
                </a:cubicBezTo>
                <a:close/>
                <a:moveTo>
                  <a:pt x="3177854" y="2923952"/>
                </a:moveTo>
                <a:cubicBezTo>
                  <a:pt x="3181099" y="2935340"/>
                  <a:pt x="3183333" y="2943868"/>
                  <a:pt x="3184558" y="2949536"/>
                </a:cubicBezTo>
                <a:lnTo>
                  <a:pt x="3186109" y="2952149"/>
                </a:lnTo>
                <a:lnTo>
                  <a:pt x="3183983" y="2944609"/>
                </a:lnTo>
                <a:cubicBezTo>
                  <a:pt x="3182193" y="2938438"/>
                  <a:pt x="3180150" y="2931552"/>
                  <a:pt x="3177854" y="2923952"/>
                </a:cubicBezTo>
                <a:close/>
                <a:moveTo>
                  <a:pt x="3154575" y="2921681"/>
                </a:moveTo>
                <a:lnTo>
                  <a:pt x="3154878" y="2922247"/>
                </a:lnTo>
                <a:lnTo>
                  <a:pt x="3155205" y="2922468"/>
                </a:lnTo>
                <a:cubicBezTo>
                  <a:pt x="3158141" y="2926385"/>
                  <a:pt x="3159915" y="2929761"/>
                  <a:pt x="3160527" y="2932595"/>
                </a:cubicBezTo>
                <a:cubicBezTo>
                  <a:pt x="3161140" y="2935429"/>
                  <a:pt x="3162914" y="2938805"/>
                  <a:pt x="3165850" y="2942723"/>
                </a:cubicBezTo>
                <a:lnTo>
                  <a:pt x="3154878" y="2922247"/>
                </a:lnTo>
                <a:lnTo>
                  <a:pt x="3154618" y="2922071"/>
                </a:lnTo>
                <a:close/>
                <a:moveTo>
                  <a:pt x="3146404" y="2919802"/>
                </a:moveTo>
                <a:lnTo>
                  <a:pt x="3151541" y="2932705"/>
                </a:lnTo>
                <a:lnTo>
                  <a:pt x="3151926" y="2934804"/>
                </a:lnTo>
                <a:lnTo>
                  <a:pt x="3153836" y="2938610"/>
                </a:lnTo>
                <a:lnTo>
                  <a:pt x="3153845" y="2938670"/>
                </a:lnTo>
                <a:lnTo>
                  <a:pt x="3152023" y="2935330"/>
                </a:lnTo>
                <a:lnTo>
                  <a:pt x="3153196" y="2941719"/>
                </a:lnTo>
                <a:cubicBezTo>
                  <a:pt x="3153503" y="2944649"/>
                  <a:pt x="3153565" y="2947506"/>
                  <a:pt x="3153382" y="2950288"/>
                </a:cubicBezTo>
                <a:lnTo>
                  <a:pt x="3154718" y="2950375"/>
                </a:lnTo>
                <a:lnTo>
                  <a:pt x="3154658" y="2964340"/>
                </a:lnTo>
                <a:cubicBezTo>
                  <a:pt x="3153555" y="2956819"/>
                  <a:pt x="3152727" y="2951175"/>
                  <a:pt x="3152175" y="2947415"/>
                </a:cubicBezTo>
                <a:cubicBezTo>
                  <a:pt x="3151624" y="2943653"/>
                  <a:pt x="3150001" y="2937958"/>
                  <a:pt x="3147308" y="2930332"/>
                </a:cubicBezTo>
                <a:cubicBezTo>
                  <a:pt x="3145719" y="2930228"/>
                  <a:pt x="3145598" y="2932083"/>
                  <a:pt x="3146944" y="2935896"/>
                </a:cubicBezTo>
                <a:cubicBezTo>
                  <a:pt x="3148291" y="2939709"/>
                  <a:pt x="3148108" y="2942491"/>
                  <a:pt x="3146397" y="2944241"/>
                </a:cubicBezTo>
                <a:cubicBezTo>
                  <a:pt x="3142236" y="2934657"/>
                  <a:pt x="3141746" y="2929967"/>
                  <a:pt x="3144924" y="2930176"/>
                </a:cubicBezTo>
                <a:cubicBezTo>
                  <a:pt x="3146514" y="2930280"/>
                  <a:pt x="3147384" y="2929172"/>
                  <a:pt x="3147536" y="2926854"/>
                </a:cubicBezTo>
                <a:close/>
                <a:moveTo>
                  <a:pt x="2993623" y="2918867"/>
                </a:moveTo>
                <a:cubicBezTo>
                  <a:pt x="2993256" y="2918377"/>
                  <a:pt x="2993516" y="2918976"/>
                  <a:pt x="2994403" y="2920664"/>
                </a:cubicBezTo>
                <a:lnTo>
                  <a:pt x="2996857" y="2925164"/>
                </a:lnTo>
                <a:lnTo>
                  <a:pt x="2996760" y="2924639"/>
                </a:lnTo>
                <a:lnTo>
                  <a:pt x="2995504" y="2922133"/>
                </a:lnTo>
                <a:cubicBezTo>
                  <a:pt x="2994617" y="2920445"/>
                  <a:pt x="2993990" y="2919357"/>
                  <a:pt x="2993623" y="2918867"/>
                </a:cubicBezTo>
                <a:close/>
                <a:moveTo>
                  <a:pt x="3309890" y="2916553"/>
                </a:moveTo>
                <a:lnTo>
                  <a:pt x="3309572" y="2918960"/>
                </a:lnTo>
                <a:cubicBezTo>
                  <a:pt x="3309665" y="2920596"/>
                  <a:pt x="3310047" y="2922367"/>
                  <a:pt x="3310720" y="2924274"/>
                </a:cubicBezTo>
                <a:close/>
                <a:moveTo>
                  <a:pt x="3146033" y="2916278"/>
                </a:moveTo>
                <a:lnTo>
                  <a:pt x="3146927" y="2916337"/>
                </a:lnTo>
                <a:lnTo>
                  <a:pt x="3148235" y="2919218"/>
                </a:lnTo>
                <a:cubicBezTo>
                  <a:pt x="3146645" y="2919113"/>
                  <a:pt x="3145911" y="2918134"/>
                  <a:pt x="3146033" y="2916279"/>
                </a:cubicBezTo>
                <a:close/>
                <a:moveTo>
                  <a:pt x="3022688" y="2913787"/>
                </a:moveTo>
                <a:cubicBezTo>
                  <a:pt x="3025932" y="2925174"/>
                  <a:pt x="3028167" y="2933703"/>
                  <a:pt x="3029392" y="2939372"/>
                </a:cubicBezTo>
                <a:lnTo>
                  <a:pt x="3030943" y="2941985"/>
                </a:lnTo>
                <a:lnTo>
                  <a:pt x="3028817" y="2934444"/>
                </a:lnTo>
                <a:cubicBezTo>
                  <a:pt x="3027027" y="2928273"/>
                  <a:pt x="3024983" y="2921388"/>
                  <a:pt x="3022688" y="2913787"/>
                </a:cubicBezTo>
                <a:close/>
                <a:moveTo>
                  <a:pt x="2999409" y="2911517"/>
                </a:moveTo>
                <a:lnTo>
                  <a:pt x="2999712" y="2912081"/>
                </a:lnTo>
                <a:lnTo>
                  <a:pt x="3000039" y="2912302"/>
                </a:lnTo>
                <a:cubicBezTo>
                  <a:pt x="3002974" y="2916220"/>
                  <a:pt x="3004749" y="2919597"/>
                  <a:pt x="3005361" y="2922430"/>
                </a:cubicBezTo>
                <a:cubicBezTo>
                  <a:pt x="3005974" y="2925264"/>
                  <a:pt x="3007748" y="2928641"/>
                  <a:pt x="3010683" y="2932558"/>
                </a:cubicBezTo>
                <a:lnTo>
                  <a:pt x="2999712" y="2912081"/>
                </a:lnTo>
                <a:lnTo>
                  <a:pt x="2999451" y="2911906"/>
                </a:lnTo>
                <a:close/>
                <a:moveTo>
                  <a:pt x="2991237" y="2909637"/>
                </a:moveTo>
                <a:lnTo>
                  <a:pt x="2996375" y="2922541"/>
                </a:lnTo>
                <a:lnTo>
                  <a:pt x="2996760" y="2924639"/>
                </a:lnTo>
                <a:lnTo>
                  <a:pt x="2998669" y="2928446"/>
                </a:lnTo>
                <a:lnTo>
                  <a:pt x="2998678" y="2928505"/>
                </a:lnTo>
                <a:lnTo>
                  <a:pt x="2996857" y="2925164"/>
                </a:lnTo>
                <a:lnTo>
                  <a:pt x="2998030" y="2931553"/>
                </a:lnTo>
                <a:cubicBezTo>
                  <a:pt x="2998337" y="2934485"/>
                  <a:pt x="2998398" y="2937340"/>
                  <a:pt x="2998216" y="2940122"/>
                </a:cubicBezTo>
                <a:lnTo>
                  <a:pt x="2999551" y="2940211"/>
                </a:lnTo>
                <a:lnTo>
                  <a:pt x="2999492" y="2954175"/>
                </a:lnTo>
                <a:cubicBezTo>
                  <a:pt x="2998389" y="2946653"/>
                  <a:pt x="2997561" y="2941011"/>
                  <a:pt x="2997009" y="2937249"/>
                </a:cubicBezTo>
                <a:cubicBezTo>
                  <a:pt x="2996458" y="2933488"/>
                  <a:pt x="2994835" y="2927794"/>
                  <a:pt x="2992142" y="2920167"/>
                </a:cubicBezTo>
                <a:cubicBezTo>
                  <a:pt x="2990553" y="2920063"/>
                  <a:pt x="2990431" y="2921918"/>
                  <a:pt x="2991778" y="2925731"/>
                </a:cubicBezTo>
                <a:cubicBezTo>
                  <a:pt x="2993124" y="2929544"/>
                  <a:pt x="2992942" y="2932326"/>
                  <a:pt x="2991231" y="2934077"/>
                </a:cubicBezTo>
                <a:cubicBezTo>
                  <a:pt x="2987070" y="2924491"/>
                  <a:pt x="2986579" y="2919803"/>
                  <a:pt x="2989758" y="2920011"/>
                </a:cubicBezTo>
                <a:cubicBezTo>
                  <a:pt x="2991348" y="2920115"/>
                  <a:pt x="2992218" y="2919008"/>
                  <a:pt x="2992370" y="2916689"/>
                </a:cubicBezTo>
                <a:close/>
                <a:moveTo>
                  <a:pt x="3309136" y="2909544"/>
                </a:moveTo>
                <a:lnTo>
                  <a:pt x="3309890" y="2916553"/>
                </a:lnTo>
                <a:lnTo>
                  <a:pt x="3310166" y="2914459"/>
                </a:lnTo>
                <a:cubicBezTo>
                  <a:pt x="3310655" y="2913094"/>
                  <a:pt x="3310639" y="2911812"/>
                  <a:pt x="3310119" y="2910614"/>
                </a:cubicBezTo>
                <a:close/>
                <a:moveTo>
                  <a:pt x="3273485" y="2907865"/>
                </a:moveTo>
                <a:cubicBezTo>
                  <a:pt x="3274953" y="2909824"/>
                  <a:pt x="3275748" y="2909876"/>
                  <a:pt x="3275870" y="2908021"/>
                </a:cubicBezTo>
                <a:cubicBezTo>
                  <a:pt x="3275748" y="2909876"/>
                  <a:pt x="3276054" y="2911293"/>
                  <a:pt x="3276788" y="2912272"/>
                </a:cubicBezTo>
                <a:cubicBezTo>
                  <a:pt x="3277522" y="2913252"/>
                  <a:pt x="3277828" y="2914669"/>
                  <a:pt x="3277707" y="2916523"/>
                </a:cubicBezTo>
                <a:cubicBezTo>
                  <a:pt x="3277585" y="2918378"/>
                  <a:pt x="3278320" y="2919357"/>
                  <a:pt x="3279909" y="2919461"/>
                </a:cubicBezTo>
                <a:lnTo>
                  <a:pt x="3279727" y="2922243"/>
                </a:lnTo>
                <a:cubicBezTo>
                  <a:pt x="3279727" y="2922243"/>
                  <a:pt x="3280400" y="2924150"/>
                  <a:pt x="3281746" y="2927964"/>
                </a:cubicBezTo>
                <a:cubicBezTo>
                  <a:pt x="3278932" y="2922191"/>
                  <a:pt x="3278168" y="2921676"/>
                  <a:pt x="3279453" y="2926416"/>
                </a:cubicBezTo>
                <a:cubicBezTo>
                  <a:pt x="3280739" y="2931157"/>
                  <a:pt x="3282850" y="2935486"/>
                  <a:pt x="3285786" y="2939404"/>
                </a:cubicBezTo>
                <a:cubicBezTo>
                  <a:pt x="3282364" y="2942905"/>
                  <a:pt x="3280592" y="2945583"/>
                  <a:pt x="3280471" y="2947437"/>
                </a:cubicBezTo>
                <a:cubicBezTo>
                  <a:pt x="3273860" y="2926516"/>
                  <a:pt x="3271532" y="2913325"/>
                  <a:pt x="3273485" y="2907865"/>
                </a:cubicBezTo>
                <a:close/>
                <a:moveTo>
                  <a:pt x="3193814" y="2907269"/>
                </a:moveTo>
                <a:lnTo>
                  <a:pt x="3193894" y="2907540"/>
                </a:lnTo>
                <a:lnTo>
                  <a:pt x="3193608" y="2910115"/>
                </a:lnTo>
                <a:lnTo>
                  <a:pt x="3193230" y="2908545"/>
                </a:lnTo>
                <a:close/>
                <a:moveTo>
                  <a:pt x="2990866" y="2906114"/>
                </a:moveTo>
                <a:lnTo>
                  <a:pt x="2991761" y="2906172"/>
                </a:lnTo>
                <a:lnTo>
                  <a:pt x="2993068" y="2909053"/>
                </a:lnTo>
                <a:cubicBezTo>
                  <a:pt x="2991479" y="2908948"/>
                  <a:pt x="2990745" y="2907970"/>
                  <a:pt x="2990866" y="2906115"/>
                </a:cubicBezTo>
                <a:close/>
                <a:moveTo>
                  <a:pt x="3197375" y="2900085"/>
                </a:moveTo>
                <a:cubicBezTo>
                  <a:pt x="3199947" y="2909567"/>
                  <a:pt x="3202410" y="2917644"/>
                  <a:pt x="3204767" y="2924318"/>
                </a:cubicBezTo>
                <a:lnTo>
                  <a:pt x="3210613" y="2938019"/>
                </a:lnTo>
                <a:lnTo>
                  <a:pt x="3210917" y="2940087"/>
                </a:lnTo>
                <a:cubicBezTo>
                  <a:pt x="3211193" y="2941968"/>
                  <a:pt x="3211331" y="2942908"/>
                  <a:pt x="3211331" y="2942908"/>
                </a:cubicBezTo>
                <a:cubicBezTo>
                  <a:pt x="3208152" y="2942700"/>
                  <a:pt x="3206011" y="2938835"/>
                  <a:pt x="3204907" y="2931312"/>
                </a:cubicBezTo>
                <a:cubicBezTo>
                  <a:pt x="3206254" y="2935125"/>
                  <a:pt x="3206163" y="2936516"/>
                  <a:pt x="3204634" y="2935485"/>
                </a:cubicBezTo>
                <a:cubicBezTo>
                  <a:pt x="3203105" y="2934453"/>
                  <a:pt x="3202401" y="2933010"/>
                  <a:pt x="3202523" y="2931155"/>
                </a:cubicBezTo>
                <a:cubicBezTo>
                  <a:pt x="3202766" y="2927446"/>
                  <a:pt x="3202154" y="2924612"/>
                  <a:pt x="3200686" y="2922653"/>
                </a:cubicBezTo>
                <a:cubicBezTo>
                  <a:pt x="3200321" y="2928217"/>
                  <a:pt x="3199344" y="2930947"/>
                  <a:pt x="3197755" y="2930843"/>
                </a:cubicBezTo>
                <a:cubicBezTo>
                  <a:pt x="3197998" y="2927134"/>
                  <a:pt x="3197783" y="2924326"/>
                  <a:pt x="3197109" y="2922419"/>
                </a:cubicBezTo>
                <a:cubicBezTo>
                  <a:pt x="3196436" y="2920512"/>
                  <a:pt x="3196160" y="2918632"/>
                  <a:pt x="3196282" y="2916777"/>
                </a:cubicBezTo>
                <a:lnTo>
                  <a:pt x="3198484" y="2919715"/>
                </a:lnTo>
                <a:cubicBezTo>
                  <a:pt x="3198727" y="2916006"/>
                  <a:pt x="3198145" y="2912708"/>
                  <a:pt x="3196737" y="2909822"/>
                </a:cubicBezTo>
                <a:cubicBezTo>
                  <a:pt x="3195330" y="2906936"/>
                  <a:pt x="3195543" y="2903690"/>
                  <a:pt x="3197375" y="2900085"/>
                </a:cubicBezTo>
                <a:close/>
                <a:moveTo>
                  <a:pt x="3185454" y="2899304"/>
                </a:moveTo>
                <a:cubicBezTo>
                  <a:pt x="3187166" y="2897554"/>
                  <a:pt x="3188755" y="2897658"/>
                  <a:pt x="3190223" y="2899617"/>
                </a:cubicBezTo>
                <a:cubicBezTo>
                  <a:pt x="3191324" y="2901086"/>
                  <a:pt x="3192181" y="2902480"/>
                  <a:pt x="3192793" y="2903801"/>
                </a:cubicBezTo>
                <a:lnTo>
                  <a:pt x="3193781" y="2907156"/>
                </a:lnTo>
                <a:lnTo>
                  <a:pt x="3191878" y="2910901"/>
                </a:lnTo>
                <a:lnTo>
                  <a:pt x="3192224" y="2912861"/>
                </a:lnTo>
                <a:lnTo>
                  <a:pt x="3191696" y="2913683"/>
                </a:lnTo>
                <a:close/>
                <a:moveTo>
                  <a:pt x="3180686" y="2898992"/>
                </a:moveTo>
                <a:cubicBezTo>
                  <a:pt x="3187661" y="2914351"/>
                  <a:pt x="3191640" y="2926717"/>
                  <a:pt x="3192622" y="2936095"/>
                </a:cubicBezTo>
                <a:cubicBezTo>
                  <a:pt x="3189808" y="2930323"/>
                  <a:pt x="3187360" y="2925040"/>
                  <a:pt x="3185280" y="2920247"/>
                </a:cubicBezTo>
                <a:cubicBezTo>
                  <a:pt x="3183199" y="2915454"/>
                  <a:pt x="3180813" y="2909245"/>
                  <a:pt x="3178120" y="2901618"/>
                </a:cubicBezTo>
                <a:close/>
                <a:moveTo>
                  <a:pt x="3118319" y="2897700"/>
                </a:moveTo>
                <a:cubicBezTo>
                  <a:pt x="3119787" y="2899658"/>
                  <a:pt x="3120582" y="2899711"/>
                  <a:pt x="3120703" y="2897856"/>
                </a:cubicBezTo>
                <a:cubicBezTo>
                  <a:pt x="3120582" y="2899711"/>
                  <a:pt x="3120888" y="2901127"/>
                  <a:pt x="3121622" y="2902108"/>
                </a:cubicBezTo>
                <a:cubicBezTo>
                  <a:pt x="3122356" y="2903086"/>
                  <a:pt x="3122662" y="2904504"/>
                  <a:pt x="3122541" y="2906358"/>
                </a:cubicBezTo>
                <a:cubicBezTo>
                  <a:pt x="3122419" y="2908213"/>
                  <a:pt x="3123153" y="2909192"/>
                  <a:pt x="3124743" y="2909297"/>
                </a:cubicBezTo>
                <a:lnTo>
                  <a:pt x="3124561" y="2912078"/>
                </a:lnTo>
                <a:cubicBezTo>
                  <a:pt x="3124561" y="2912078"/>
                  <a:pt x="3125234" y="2913986"/>
                  <a:pt x="3126580" y="2917798"/>
                </a:cubicBezTo>
                <a:cubicBezTo>
                  <a:pt x="3123766" y="2912027"/>
                  <a:pt x="3123002" y="2911510"/>
                  <a:pt x="3124287" y="2916252"/>
                </a:cubicBezTo>
                <a:cubicBezTo>
                  <a:pt x="3125573" y="2920993"/>
                  <a:pt x="3127684" y="2925321"/>
                  <a:pt x="3130619" y="2929239"/>
                </a:cubicBezTo>
                <a:cubicBezTo>
                  <a:pt x="3127198" y="2932739"/>
                  <a:pt x="3125426" y="2935417"/>
                  <a:pt x="3125304" y="2937272"/>
                </a:cubicBezTo>
                <a:cubicBezTo>
                  <a:pt x="3121999" y="2926811"/>
                  <a:pt x="3119764" y="2918283"/>
                  <a:pt x="3118600" y="2911687"/>
                </a:cubicBezTo>
                <a:lnTo>
                  <a:pt x="3118442" y="2903792"/>
                </a:lnTo>
                <a:lnTo>
                  <a:pt x="3120172" y="2908997"/>
                </a:lnTo>
                <a:lnTo>
                  <a:pt x="3118435" y="2903434"/>
                </a:lnTo>
                <a:close/>
                <a:moveTo>
                  <a:pt x="3038648" y="2897104"/>
                </a:moveTo>
                <a:lnTo>
                  <a:pt x="3038728" y="2897375"/>
                </a:lnTo>
                <a:lnTo>
                  <a:pt x="3038442" y="2899949"/>
                </a:lnTo>
                <a:lnTo>
                  <a:pt x="3038063" y="2898380"/>
                </a:lnTo>
                <a:close/>
                <a:moveTo>
                  <a:pt x="3221946" y="2890519"/>
                </a:moveTo>
                <a:cubicBezTo>
                  <a:pt x="3221217" y="2901647"/>
                  <a:pt x="3225929" y="2914994"/>
                  <a:pt x="3236083" y="2930560"/>
                </a:cubicBezTo>
                <a:lnTo>
                  <a:pt x="3231626" y="2913505"/>
                </a:lnTo>
                <a:cubicBezTo>
                  <a:pt x="3230007" y="2909673"/>
                  <a:pt x="3228394" y="2905842"/>
                  <a:pt x="3226786" y="2902012"/>
                </a:cubicBezTo>
                <a:cubicBezTo>
                  <a:pt x="3225179" y="2898181"/>
                  <a:pt x="3223565" y="2894350"/>
                  <a:pt x="3221946" y="2890519"/>
                </a:cubicBezTo>
                <a:close/>
                <a:moveTo>
                  <a:pt x="3238730" y="2890500"/>
                </a:moveTo>
                <a:lnTo>
                  <a:pt x="3240170" y="2897301"/>
                </a:lnTo>
                <a:cubicBezTo>
                  <a:pt x="3240292" y="2895446"/>
                  <a:pt x="3240022" y="2893566"/>
                  <a:pt x="3239361" y="2891660"/>
                </a:cubicBezTo>
                <a:close/>
                <a:moveTo>
                  <a:pt x="3042209" y="2889920"/>
                </a:moveTo>
                <a:cubicBezTo>
                  <a:pt x="3044780" y="2899402"/>
                  <a:pt x="3047244" y="2907480"/>
                  <a:pt x="3049601" y="2914153"/>
                </a:cubicBezTo>
                <a:lnTo>
                  <a:pt x="3055447" y="2927854"/>
                </a:lnTo>
                <a:lnTo>
                  <a:pt x="3055751" y="2929922"/>
                </a:lnTo>
                <a:cubicBezTo>
                  <a:pt x="3056027" y="2931802"/>
                  <a:pt x="3056164" y="2932743"/>
                  <a:pt x="3056164" y="2932743"/>
                </a:cubicBezTo>
                <a:cubicBezTo>
                  <a:pt x="3052986" y="2932534"/>
                  <a:pt x="3050844" y="2928670"/>
                  <a:pt x="3049741" y="2921147"/>
                </a:cubicBezTo>
                <a:cubicBezTo>
                  <a:pt x="3051088" y="2924960"/>
                  <a:pt x="3050996" y="2926351"/>
                  <a:pt x="3049468" y="2925319"/>
                </a:cubicBezTo>
                <a:cubicBezTo>
                  <a:pt x="3047939" y="2924289"/>
                  <a:pt x="3047235" y="2922845"/>
                  <a:pt x="3047357" y="2920991"/>
                </a:cubicBezTo>
                <a:cubicBezTo>
                  <a:pt x="3047600" y="2917281"/>
                  <a:pt x="3046987" y="2914447"/>
                  <a:pt x="3045519" y="2912488"/>
                </a:cubicBezTo>
                <a:cubicBezTo>
                  <a:pt x="3045155" y="2918053"/>
                  <a:pt x="3044178" y="2920783"/>
                  <a:pt x="3042589" y="2920678"/>
                </a:cubicBezTo>
                <a:cubicBezTo>
                  <a:pt x="3042832" y="2916968"/>
                  <a:pt x="3042617" y="2914160"/>
                  <a:pt x="3041943" y="2912254"/>
                </a:cubicBezTo>
                <a:cubicBezTo>
                  <a:pt x="3041270" y="2910347"/>
                  <a:pt x="3040994" y="2908466"/>
                  <a:pt x="3041116" y="2906612"/>
                </a:cubicBezTo>
                <a:lnTo>
                  <a:pt x="3043317" y="2909551"/>
                </a:lnTo>
                <a:cubicBezTo>
                  <a:pt x="3043560" y="2905840"/>
                  <a:pt x="3042979" y="2902543"/>
                  <a:pt x="3041571" y="2899657"/>
                </a:cubicBezTo>
                <a:cubicBezTo>
                  <a:pt x="3040164" y="2896771"/>
                  <a:pt x="3040377" y="2893526"/>
                  <a:pt x="3042209" y="2889920"/>
                </a:cubicBezTo>
                <a:close/>
                <a:moveTo>
                  <a:pt x="3030288" y="2889140"/>
                </a:moveTo>
                <a:cubicBezTo>
                  <a:pt x="3031999" y="2887389"/>
                  <a:pt x="3033589" y="2887492"/>
                  <a:pt x="3035057" y="2889451"/>
                </a:cubicBezTo>
                <a:cubicBezTo>
                  <a:pt x="3036158" y="2890921"/>
                  <a:pt x="3037014" y="2892315"/>
                  <a:pt x="3037626" y="2893635"/>
                </a:cubicBezTo>
                <a:lnTo>
                  <a:pt x="3038615" y="2896991"/>
                </a:lnTo>
                <a:lnTo>
                  <a:pt x="3036712" y="2900735"/>
                </a:lnTo>
                <a:lnTo>
                  <a:pt x="3037058" y="2902698"/>
                </a:lnTo>
                <a:lnTo>
                  <a:pt x="3036530" y="2903517"/>
                </a:lnTo>
                <a:close/>
                <a:moveTo>
                  <a:pt x="3025520" y="2888827"/>
                </a:moveTo>
                <a:cubicBezTo>
                  <a:pt x="3032495" y="2904184"/>
                  <a:pt x="3036474" y="2916553"/>
                  <a:pt x="3037456" y="2925930"/>
                </a:cubicBezTo>
                <a:cubicBezTo>
                  <a:pt x="3034642" y="2920157"/>
                  <a:pt x="3032194" y="2914875"/>
                  <a:pt x="3030114" y="2910082"/>
                </a:cubicBezTo>
                <a:cubicBezTo>
                  <a:pt x="3028033" y="2905289"/>
                  <a:pt x="3025647" y="2899079"/>
                  <a:pt x="3022954" y="2891452"/>
                </a:cubicBezTo>
                <a:close/>
                <a:moveTo>
                  <a:pt x="3238370" y="2888801"/>
                </a:moveTo>
                <a:lnTo>
                  <a:pt x="3238154" y="2889444"/>
                </a:lnTo>
                <a:lnTo>
                  <a:pt x="3238730" y="2890500"/>
                </a:lnTo>
                <a:close/>
                <a:moveTo>
                  <a:pt x="2883075" y="2887826"/>
                </a:moveTo>
                <a:lnTo>
                  <a:pt x="2883386" y="2888792"/>
                </a:lnTo>
                <a:lnTo>
                  <a:pt x="2883276" y="2889785"/>
                </a:lnTo>
                <a:lnTo>
                  <a:pt x="2882897" y="2888215"/>
                </a:lnTo>
                <a:close/>
                <a:moveTo>
                  <a:pt x="2963153" y="2887535"/>
                </a:moveTo>
                <a:cubicBezTo>
                  <a:pt x="2964621" y="2889495"/>
                  <a:pt x="2965416" y="2889546"/>
                  <a:pt x="2965537" y="2887691"/>
                </a:cubicBezTo>
                <a:cubicBezTo>
                  <a:pt x="2965416" y="2889546"/>
                  <a:pt x="2965722" y="2890963"/>
                  <a:pt x="2966456" y="2891942"/>
                </a:cubicBezTo>
                <a:cubicBezTo>
                  <a:pt x="2967190" y="2892921"/>
                  <a:pt x="2967496" y="2894338"/>
                  <a:pt x="2967375" y="2896193"/>
                </a:cubicBezTo>
                <a:cubicBezTo>
                  <a:pt x="2967253" y="2898048"/>
                  <a:pt x="2967987" y="2899027"/>
                  <a:pt x="2969577" y="2899131"/>
                </a:cubicBezTo>
                <a:lnTo>
                  <a:pt x="2969394" y="2901913"/>
                </a:lnTo>
                <a:cubicBezTo>
                  <a:pt x="2969394" y="2901913"/>
                  <a:pt x="2970068" y="2903820"/>
                  <a:pt x="2971414" y="2907633"/>
                </a:cubicBezTo>
                <a:cubicBezTo>
                  <a:pt x="2968600" y="2901861"/>
                  <a:pt x="2967835" y="2901345"/>
                  <a:pt x="2969121" y="2906086"/>
                </a:cubicBezTo>
                <a:cubicBezTo>
                  <a:pt x="2970407" y="2910827"/>
                  <a:pt x="2972518" y="2915156"/>
                  <a:pt x="2975453" y="2919074"/>
                </a:cubicBezTo>
                <a:cubicBezTo>
                  <a:pt x="2972032" y="2922575"/>
                  <a:pt x="2970260" y="2925253"/>
                  <a:pt x="2970138" y="2927107"/>
                </a:cubicBezTo>
                <a:cubicBezTo>
                  <a:pt x="2966833" y="2916646"/>
                  <a:pt x="2964598" y="2908119"/>
                  <a:pt x="2963434" y="2901523"/>
                </a:cubicBezTo>
                <a:lnTo>
                  <a:pt x="2963276" y="2893627"/>
                </a:lnTo>
                <a:lnTo>
                  <a:pt x="2965005" y="2898832"/>
                </a:lnTo>
                <a:lnTo>
                  <a:pt x="2963269" y="2893269"/>
                </a:lnTo>
                <a:close/>
                <a:moveTo>
                  <a:pt x="2883482" y="2886938"/>
                </a:moveTo>
                <a:lnTo>
                  <a:pt x="2883562" y="2887210"/>
                </a:lnTo>
                <a:lnTo>
                  <a:pt x="2883398" y="2888686"/>
                </a:lnTo>
                <a:lnTo>
                  <a:pt x="2883108" y="2887754"/>
                </a:lnTo>
                <a:close/>
                <a:moveTo>
                  <a:pt x="2881074" y="2881214"/>
                </a:moveTo>
                <a:lnTo>
                  <a:pt x="2882460" y="2883471"/>
                </a:lnTo>
                <a:lnTo>
                  <a:pt x="2883448" y="2886826"/>
                </a:lnTo>
                <a:lnTo>
                  <a:pt x="2883058" y="2887594"/>
                </a:lnTo>
                <a:close/>
                <a:moveTo>
                  <a:pt x="3238917" y="2880455"/>
                </a:moveTo>
                <a:cubicBezTo>
                  <a:pt x="3238795" y="2882310"/>
                  <a:pt x="3239096" y="2883726"/>
                  <a:pt x="3239817" y="2884705"/>
                </a:cubicBezTo>
                <a:cubicBezTo>
                  <a:pt x="3240538" y="2885684"/>
                  <a:pt x="3240838" y="2887100"/>
                  <a:pt x="3240717" y="2888955"/>
                </a:cubicBezTo>
                <a:cubicBezTo>
                  <a:pt x="3239274" y="2886998"/>
                  <a:pt x="3238674" y="2884164"/>
                  <a:pt x="3238917" y="2880455"/>
                </a:cubicBezTo>
                <a:close/>
                <a:moveTo>
                  <a:pt x="3066779" y="2880354"/>
                </a:moveTo>
                <a:cubicBezTo>
                  <a:pt x="3066050" y="2891481"/>
                  <a:pt x="3070763" y="2904828"/>
                  <a:pt x="3080917" y="2920396"/>
                </a:cubicBezTo>
                <a:lnTo>
                  <a:pt x="3076460" y="2903340"/>
                </a:lnTo>
                <a:cubicBezTo>
                  <a:pt x="3074841" y="2899508"/>
                  <a:pt x="3073227" y="2895678"/>
                  <a:pt x="3071620" y="2891847"/>
                </a:cubicBezTo>
                <a:cubicBezTo>
                  <a:pt x="3070013" y="2888017"/>
                  <a:pt x="3068399" y="2884185"/>
                  <a:pt x="3066779" y="2880354"/>
                </a:cubicBezTo>
                <a:close/>
                <a:moveTo>
                  <a:pt x="3083564" y="2880335"/>
                </a:moveTo>
                <a:lnTo>
                  <a:pt x="3085004" y="2887135"/>
                </a:lnTo>
                <a:cubicBezTo>
                  <a:pt x="3085126" y="2885282"/>
                  <a:pt x="3084856" y="2883400"/>
                  <a:pt x="3084195" y="2881494"/>
                </a:cubicBezTo>
                <a:close/>
                <a:moveTo>
                  <a:pt x="2887043" y="2879755"/>
                </a:moveTo>
                <a:cubicBezTo>
                  <a:pt x="2889614" y="2889237"/>
                  <a:pt x="2892078" y="2897314"/>
                  <a:pt x="2894434" y="2903988"/>
                </a:cubicBezTo>
                <a:lnTo>
                  <a:pt x="2900281" y="2917688"/>
                </a:lnTo>
                <a:lnTo>
                  <a:pt x="2900585" y="2919757"/>
                </a:lnTo>
                <a:cubicBezTo>
                  <a:pt x="2900860" y="2921638"/>
                  <a:pt x="2900998" y="2922578"/>
                  <a:pt x="2900998" y="2922578"/>
                </a:cubicBezTo>
                <a:cubicBezTo>
                  <a:pt x="2897820" y="2922370"/>
                  <a:pt x="2895678" y="2918504"/>
                  <a:pt x="2894575" y="2910982"/>
                </a:cubicBezTo>
                <a:lnTo>
                  <a:pt x="2894572" y="2911018"/>
                </a:lnTo>
                <a:lnTo>
                  <a:pt x="2893640" y="2908680"/>
                </a:lnTo>
                <a:lnTo>
                  <a:pt x="2893393" y="2907543"/>
                </a:lnTo>
                <a:lnTo>
                  <a:pt x="2893364" y="2907987"/>
                </a:lnTo>
                <a:lnTo>
                  <a:pt x="2889755" y="2898931"/>
                </a:lnTo>
                <a:cubicBezTo>
                  <a:pt x="2889636" y="2900786"/>
                  <a:pt x="2890306" y="2902691"/>
                  <a:pt x="2891764" y="2904646"/>
                </a:cubicBezTo>
                <a:lnTo>
                  <a:pt x="2891596" y="2907414"/>
                </a:lnTo>
                <a:lnTo>
                  <a:pt x="2891605" y="2907429"/>
                </a:lnTo>
                <a:lnTo>
                  <a:pt x="2891570" y="2907957"/>
                </a:lnTo>
                <a:lnTo>
                  <a:pt x="2891565" y="2907930"/>
                </a:lnTo>
                <a:lnTo>
                  <a:pt x="2891596" y="2907414"/>
                </a:lnTo>
                <a:lnTo>
                  <a:pt x="2891362" y="2906994"/>
                </a:lnTo>
                <a:lnTo>
                  <a:pt x="2890353" y="2902323"/>
                </a:lnTo>
                <a:lnTo>
                  <a:pt x="2889732" y="2904060"/>
                </a:lnTo>
                <a:lnTo>
                  <a:pt x="2888385" y="2901637"/>
                </a:lnTo>
                <a:lnTo>
                  <a:pt x="2886110" y="2897546"/>
                </a:lnTo>
                <a:lnTo>
                  <a:pt x="2885949" y="2896447"/>
                </a:lnTo>
                <a:lnTo>
                  <a:pt x="2888151" y="2899385"/>
                </a:lnTo>
                <a:lnTo>
                  <a:pt x="2886916" y="2892388"/>
                </a:lnTo>
                <a:lnTo>
                  <a:pt x="2887131" y="2893177"/>
                </a:lnTo>
                <a:cubicBezTo>
                  <a:pt x="2888601" y="2895133"/>
                  <a:pt x="2888721" y="2893278"/>
                  <a:pt x="2887487" y="2887612"/>
                </a:cubicBezTo>
                <a:lnTo>
                  <a:pt x="2886654" y="2885698"/>
                </a:lnTo>
                <a:close/>
                <a:moveTo>
                  <a:pt x="2879298" y="2879248"/>
                </a:moveTo>
                <a:lnTo>
                  <a:pt x="2879890" y="2879287"/>
                </a:lnTo>
                <a:lnTo>
                  <a:pt x="2880813" y="2880789"/>
                </a:lnTo>
                <a:lnTo>
                  <a:pt x="2883023" y="2887664"/>
                </a:lnTo>
                <a:lnTo>
                  <a:pt x="2882580" y="2888535"/>
                </a:lnTo>
                <a:close/>
                <a:moveTo>
                  <a:pt x="3083204" y="2878636"/>
                </a:moveTo>
                <a:lnTo>
                  <a:pt x="3082988" y="2879279"/>
                </a:lnTo>
                <a:lnTo>
                  <a:pt x="3083564" y="2880335"/>
                </a:lnTo>
                <a:close/>
                <a:moveTo>
                  <a:pt x="3083751" y="2870290"/>
                </a:moveTo>
                <a:cubicBezTo>
                  <a:pt x="3083629" y="2872145"/>
                  <a:pt x="3083929" y="2873561"/>
                  <a:pt x="3084651" y="2874539"/>
                </a:cubicBezTo>
                <a:cubicBezTo>
                  <a:pt x="3085372" y="2875518"/>
                  <a:pt x="3085672" y="2876936"/>
                  <a:pt x="3085551" y="2878789"/>
                </a:cubicBezTo>
                <a:cubicBezTo>
                  <a:pt x="3084108" y="2876832"/>
                  <a:pt x="3083508" y="2874001"/>
                  <a:pt x="3083751" y="2870290"/>
                </a:cubicBezTo>
                <a:close/>
                <a:moveTo>
                  <a:pt x="2911613" y="2870189"/>
                </a:moveTo>
                <a:cubicBezTo>
                  <a:pt x="2910884" y="2881317"/>
                  <a:pt x="2915597" y="2894664"/>
                  <a:pt x="2925751" y="2910230"/>
                </a:cubicBezTo>
                <a:lnTo>
                  <a:pt x="2921294" y="2893174"/>
                </a:lnTo>
                <a:cubicBezTo>
                  <a:pt x="2919674" y="2889343"/>
                  <a:pt x="2918061" y="2885512"/>
                  <a:pt x="2916454" y="2881682"/>
                </a:cubicBezTo>
                <a:cubicBezTo>
                  <a:pt x="2914847" y="2877851"/>
                  <a:pt x="2913233" y="2874020"/>
                  <a:pt x="2911613" y="2870189"/>
                </a:cubicBezTo>
                <a:close/>
                <a:moveTo>
                  <a:pt x="2928398" y="2870170"/>
                </a:moveTo>
                <a:lnTo>
                  <a:pt x="2929838" y="2876971"/>
                </a:lnTo>
                <a:cubicBezTo>
                  <a:pt x="2929959" y="2875116"/>
                  <a:pt x="2929690" y="2873236"/>
                  <a:pt x="2929029" y="2871330"/>
                </a:cubicBezTo>
                <a:close/>
                <a:moveTo>
                  <a:pt x="3292726" y="2870010"/>
                </a:moveTo>
                <a:cubicBezTo>
                  <a:pt x="3295662" y="2873928"/>
                  <a:pt x="3297988" y="2881065"/>
                  <a:pt x="3299704" y="2891422"/>
                </a:cubicBezTo>
                <a:cubicBezTo>
                  <a:pt x="3301419" y="2901779"/>
                  <a:pt x="3301544" y="2905978"/>
                  <a:pt x="3300075" y="2904019"/>
                </a:cubicBezTo>
                <a:cubicBezTo>
                  <a:pt x="3298851" y="2898351"/>
                  <a:pt x="3297259" y="2892193"/>
                  <a:pt x="3295300" y="2885546"/>
                </a:cubicBezTo>
                <a:cubicBezTo>
                  <a:pt x="3293341" y="2878898"/>
                  <a:pt x="3292483" y="2873720"/>
                  <a:pt x="3292726" y="2870010"/>
                </a:cubicBezTo>
                <a:close/>
                <a:moveTo>
                  <a:pt x="3285710" y="2869808"/>
                </a:moveTo>
                <a:lnTo>
                  <a:pt x="3289818" y="2877853"/>
                </a:lnTo>
                <a:cubicBezTo>
                  <a:pt x="3291179" y="2881434"/>
                  <a:pt x="3292488" y="2885827"/>
                  <a:pt x="3293743" y="2891032"/>
                </a:cubicBezTo>
                <a:cubicBezTo>
                  <a:pt x="3296254" y="2901440"/>
                  <a:pt x="3298061" y="2910406"/>
                  <a:pt x="3299164" y="2917929"/>
                </a:cubicBezTo>
                <a:cubicBezTo>
                  <a:pt x="3297818" y="2914115"/>
                  <a:pt x="3296472" y="2910302"/>
                  <a:pt x="3295125" y="2906489"/>
                </a:cubicBezTo>
                <a:cubicBezTo>
                  <a:pt x="3293779" y="2902675"/>
                  <a:pt x="3292493" y="2897934"/>
                  <a:pt x="3291268" y="2892266"/>
                </a:cubicBezTo>
                <a:lnTo>
                  <a:pt x="3286864" y="2886390"/>
                </a:lnTo>
                <a:cubicBezTo>
                  <a:pt x="3286191" y="2884483"/>
                  <a:pt x="3285762" y="2881894"/>
                  <a:pt x="3285577" y="2878622"/>
                </a:cubicBezTo>
                <a:close/>
                <a:moveTo>
                  <a:pt x="2928038" y="2868471"/>
                </a:moveTo>
                <a:lnTo>
                  <a:pt x="2927822" y="2869114"/>
                </a:lnTo>
                <a:lnTo>
                  <a:pt x="2928398" y="2870170"/>
                </a:lnTo>
                <a:close/>
                <a:moveTo>
                  <a:pt x="3161416" y="2864203"/>
                </a:moveTo>
                <a:cubicBezTo>
                  <a:pt x="3162702" y="2868943"/>
                  <a:pt x="3163865" y="2872512"/>
                  <a:pt x="3164905" y="2874908"/>
                </a:cubicBezTo>
                <a:lnTo>
                  <a:pt x="3165517" y="2875725"/>
                </a:lnTo>
                <a:close/>
                <a:moveTo>
                  <a:pt x="3223656" y="2862692"/>
                </a:moveTo>
                <a:cubicBezTo>
                  <a:pt x="3224857" y="2868358"/>
                  <a:pt x="3225772" y="2872376"/>
                  <a:pt x="3226402" y="2874746"/>
                </a:cubicBezTo>
                <a:lnTo>
                  <a:pt x="3227291" y="2876601"/>
                </a:lnTo>
                <a:lnTo>
                  <a:pt x="3226782" y="2873374"/>
                </a:lnTo>
                <a:cubicBezTo>
                  <a:pt x="3226020" y="2870064"/>
                  <a:pt x="3224978" y="2866504"/>
                  <a:pt x="3223656" y="2862692"/>
                </a:cubicBezTo>
                <a:close/>
                <a:moveTo>
                  <a:pt x="2928585" y="2860125"/>
                </a:moveTo>
                <a:cubicBezTo>
                  <a:pt x="2928463" y="2861980"/>
                  <a:pt x="2928763" y="2863396"/>
                  <a:pt x="2929485" y="2864375"/>
                </a:cubicBezTo>
                <a:cubicBezTo>
                  <a:pt x="2930206" y="2865353"/>
                  <a:pt x="2930506" y="2866770"/>
                  <a:pt x="2930385" y="2868625"/>
                </a:cubicBezTo>
                <a:cubicBezTo>
                  <a:pt x="2928942" y="2866668"/>
                  <a:pt x="2928342" y="2863834"/>
                  <a:pt x="2928585" y="2860125"/>
                </a:cubicBezTo>
                <a:close/>
                <a:moveTo>
                  <a:pt x="3293352" y="2857380"/>
                </a:moveTo>
                <a:lnTo>
                  <a:pt x="3296013" y="2863241"/>
                </a:lnTo>
                <a:cubicBezTo>
                  <a:pt x="3299845" y="2873271"/>
                  <a:pt x="3301442" y="2883154"/>
                  <a:pt x="3300804" y="2892891"/>
                </a:cubicBezTo>
                <a:cubicBezTo>
                  <a:pt x="3298233" y="2883409"/>
                  <a:pt x="3296702" y="2876324"/>
                  <a:pt x="3296211" y="2871636"/>
                </a:cubicBezTo>
                <a:cubicBezTo>
                  <a:pt x="3295965" y="2869291"/>
                  <a:pt x="3295460" y="2866348"/>
                  <a:pt x="3294694" y="2862805"/>
                </a:cubicBezTo>
                <a:close/>
                <a:moveTo>
                  <a:pt x="3006250" y="2854038"/>
                </a:moveTo>
                <a:cubicBezTo>
                  <a:pt x="3007536" y="2858778"/>
                  <a:pt x="3008698" y="2862347"/>
                  <a:pt x="3009739" y="2864744"/>
                </a:cubicBezTo>
                <a:lnTo>
                  <a:pt x="3010351" y="2865560"/>
                </a:lnTo>
                <a:close/>
                <a:moveTo>
                  <a:pt x="3138185" y="2847214"/>
                </a:moveTo>
                <a:lnTo>
                  <a:pt x="3140847" y="2853076"/>
                </a:lnTo>
                <a:lnTo>
                  <a:pt x="3141709" y="2858409"/>
                </a:lnTo>
                <a:lnTo>
                  <a:pt x="3139818" y="2854328"/>
                </a:lnTo>
                <a:lnTo>
                  <a:pt x="3139528" y="2852640"/>
                </a:lnTo>
                <a:close/>
                <a:moveTo>
                  <a:pt x="3047802" y="2838254"/>
                </a:moveTo>
                <a:lnTo>
                  <a:pt x="3061461" y="2881185"/>
                </a:lnTo>
                <a:lnTo>
                  <a:pt x="3074372" y="2928577"/>
                </a:lnTo>
                <a:lnTo>
                  <a:pt x="3065139" y="2905391"/>
                </a:lnTo>
                <a:cubicBezTo>
                  <a:pt x="3061221" y="2892096"/>
                  <a:pt x="3057855" y="2882563"/>
                  <a:pt x="3055041" y="2876792"/>
                </a:cubicBezTo>
                <a:cubicBezTo>
                  <a:pt x="3053695" y="2872977"/>
                  <a:pt x="3053449" y="2870633"/>
                  <a:pt x="3054305" y="2869758"/>
                </a:cubicBezTo>
                <a:cubicBezTo>
                  <a:pt x="3055160" y="2868882"/>
                  <a:pt x="3055648" y="2867517"/>
                  <a:pt x="3055770" y="2865664"/>
                </a:cubicBezTo>
                <a:cubicBezTo>
                  <a:pt x="3050020" y="2855973"/>
                  <a:pt x="3047387" y="2847420"/>
                  <a:pt x="3047874" y="2840001"/>
                </a:cubicBezTo>
                <a:close/>
                <a:moveTo>
                  <a:pt x="2983019" y="2837050"/>
                </a:moveTo>
                <a:lnTo>
                  <a:pt x="2985681" y="2842911"/>
                </a:lnTo>
                <a:lnTo>
                  <a:pt x="2986543" y="2848244"/>
                </a:lnTo>
                <a:lnTo>
                  <a:pt x="2984652" y="2844163"/>
                </a:lnTo>
                <a:lnTo>
                  <a:pt x="2984362" y="2842475"/>
                </a:lnTo>
                <a:close/>
                <a:moveTo>
                  <a:pt x="2892635" y="2828089"/>
                </a:moveTo>
                <a:lnTo>
                  <a:pt x="2906295" y="2871019"/>
                </a:lnTo>
                <a:lnTo>
                  <a:pt x="2919206" y="2918412"/>
                </a:lnTo>
                <a:lnTo>
                  <a:pt x="2909973" y="2895227"/>
                </a:lnTo>
                <a:cubicBezTo>
                  <a:pt x="2906055" y="2881932"/>
                  <a:pt x="2902689" y="2872398"/>
                  <a:pt x="2899875" y="2866626"/>
                </a:cubicBezTo>
                <a:cubicBezTo>
                  <a:pt x="2898528" y="2862813"/>
                  <a:pt x="2898283" y="2860468"/>
                  <a:pt x="2899138" y="2859593"/>
                </a:cubicBezTo>
                <a:cubicBezTo>
                  <a:pt x="2899994" y="2858718"/>
                  <a:pt x="2900482" y="2857353"/>
                  <a:pt x="2900604" y="2855498"/>
                </a:cubicBezTo>
                <a:cubicBezTo>
                  <a:pt x="2894854" y="2845808"/>
                  <a:pt x="2892221" y="2837254"/>
                  <a:pt x="2892707" y="2829836"/>
                </a:cubicBezTo>
                <a:close/>
                <a:moveTo>
                  <a:pt x="3208438" y="2822580"/>
                </a:moveTo>
                <a:lnTo>
                  <a:pt x="3215507" y="2842601"/>
                </a:lnTo>
                <a:cubicBezTo>
                  <a:pt x="3214221" y="2837860"/>
                  <a:pt x="3212990" y="2833821"/>
                  <a:pt x="3211811" y="2830484"/>
                </a:cubicBezTo>
                <a:close/>
                <a:moveTo>
                  <a:pt x="3204295" y="2812729"/>
                </a:moveTo>
                <a:lnTo>
                  <a:pt x="3208438" y="2822578"/>
                </a:lnTo>
                <a:lnTo>
                  <a:pt x="3206419" y="2816860"/>
                </a:lnTo>
                <a:close/>
                <a:moveTo>
                  <a:pt x="3275278" y="2807401"/>
                </a:moveTo>
                <a:cubicBezTo>
                  <a:pt x="3275156" y="2809256"/>
                  <a:pt x="3275310" y="2811478"/>
                  <a:pt x="3275739" y="2814067"/>
                </a:cubicBezTo>
                <a:lnTo>
                  <a:pt x="3277852" y="2822936"/>
                </a:lnTo>
                <a:lnTo>
                  <a:pt x="3274731" y="2815747"/>
                </a:lnTo>
                <a:cubicBezTo>
                  <a:pt x="3273506" y="2810079"/>
                  <a:pt x="3273688" y="2807297"/>
                  <a:pt x="3275278" y="2807401"/>
                </a:cubicBezTo>
                <a:close/>
                <a:moveTo>
                  <a:pt x="3201187" y="2805342"/>
                </a:moveTo>
                <a:lnTo>
                  <a:pt x="3200942" y="2806207"/>
                </a:lnTo>
                <a:lnTo>
                  <a:pt x="3204295" y="2812729"/>
                </a:lnTo>
                <a:close/>
                <a:moveTo>
                  <a:pt x="3258999" y="2800049"/>
                </a:moveTo>
                <a:cubicBezTo>
                  <a:pt x="3261019" y="2805769"/>
                  <a:pt x="3262503" y="2810522"/>
                  <a:pt x="3263452" y="2814310"/>
                </a:cubicBezTo>
                <a:lnTo>
                  <a:pt x="3263700" y="2816003"/>
                </a:lnTo>
                <a:lnTo>
                  <a:pt x="3261846" y="2811411"/>
                </a:lnTo>
                <a:cubicBezTo>
                  <a:pt x="3259705" y="2807545"/>
                  <a:pt x="3258756" y="2803758"/>
                  <a:pt x="3258999" y="2800049"/>
                </a:cubicBezTo>
                <a:close/>
                <a:moveTo>
                  <a:pt x="3120038" y="2798360"/>
                </a:moveTo>
                <a:lnTo>
                  <a:pt x="3120205" y="2798575"/>
                </a:lnTo>
                <a:lnTo>
                  <a:pt x="3120573" y="2803901"/>
                </a:lnTo>
                <a:lnTo>
                  <a:pt x="3122686" y="2812772"/>
                </a:lnTo>
                <a:lnTo>
                  <a:pt x="3119565" y="2805582"/>
                </a:lnTo>
                <a:close/>
                <a:moveTo>
                  <a:pt x="3206684" y="2794526"/>
                </a:moveTo>
                <a:cubicBezTo>
                  <a:pt x="3206563" y="2796381"/>
                  <a:pt x="3207236" y="2798287"/>
                  <a:pt x="3208704" y="2800246"/>
                </a:cubicBezTo>
                <a:cubicBezTo>
                  <a:pt x="3210172" y="2802205"/>
                  <a:pt x="3210051" y="2804060"/>
                  <a:pt x="3208340" y="2805810"/>
                </a:cubicBezTo>
                <a:cubicBezTo>
                  <a:pt x="3208583" y="2802101"/>
                  <a:pt x="3207573" y="2799241"/>
                  <a:pt x="3205310" y="2797230"/>
                </a:cubicBezTo>
                <a:cubicBezTo>
                  <a:pt x="3203048" y="2795219"/>
                  <a:pt x="3203506" y="2794318"/>
                  <a:pt x="3206684" y="2794526"/>
                </a:cubicBezTo>
                <a:close/>
                <a:moveTo>
                  <a:pt x="2964872" y="2788195"/>
                </a:moveTo>
                <a:lnTo>
                  <a:pt x="2965039" y="2788409"/>
                </a:lnTo>
                <a:lnTo>
                  <a:pt x="2965407" y="2793737"/>
                </a:lnTo>
                <a:lnTo>
                  <a:pt x="2967520" y="2802606"/>
                </a:lnTo>
                <a:lnTo>
                  <a:pt x="2964399" y="2795417"/>
                </a:lnTo>
                <a:close/>
                <a:moveTo>
                  <a:pt x="3043477" y="2786170"/>
                </a:moveTo>
                <a:lnTo>
                  <a:pt x="3046110" y="2795385"/>
                </a:lnTo>
                <a:lnTo>
                  <a:pt x="3046021" y="2795176"/>
                </a:lnTo>
                <a:lnTo>
                  <a:pt x="3045776" y="2796043"/>
                </a:lnTo>
                <a:lnTo>
                  <a:pt x="3046948" y="2798322"/>
                </a:lnTo>
                <a:lnTo>
                  <a:pt x="3048090" y="2802319"/>
                </a:lnTo>
                <a:cubicBezTo>
                  <a:pt x="3052143" y="2813746"/>
                  <a:pt x="3055395" y="2825113"/>
                  <a:pt x="3057847" y="2836420"/>
                </a:cubicBezTo>
                <a:cubicBezTo>
                  <a:pt x="3060564" y="2844048"/>
                  <a:pt x="3062963" y="2850251"/>
                  <a:pt x="3065045" y="2855030"/>
                </a:cubicBezTo>
                <a:cubicBezTo>
                  <a:pt x="3067126" y="2859808"/>
                  <a:pt x="3068840" y="2864105"/>
                  <a:pt x="3070187" y="2867918"/>
                </a:cubicBezTo>
                <a:cubicBezTo>
                  <a:pt x="3071411" y="2873586"/>
                  <a:pt x="3072637" y="2879247"/>
                  <a:pt x="3073863" y="2884900"/>
                </a:cubicBezTo>
                <a:cubicBezTo>
                  <a:pt x="3075089" y="2890554"/>
                  <a:pt x="3076314" y="2896215"/>
                  <a:pt x="3077539" y="2901883"/>
                </a:cubicBezTo>
                <a:cubicBezTo>
                  <a:pt x="3080112" y="2911335"/>
                  <a:pt x="3082716" y="2920331"/>
                  <a:pt x="3085349" y="2928871"/>
                </a:cubicBezTo>
                <a:cubicBezTo>
                  <a:pt x="3087982" y="2937411"/>
                  <a:pt x="3089055" y="2945390"/>
                  <a:pt x="3088569" y="2952809"/>
                </a:cubicBezTo>
                <a:lnTo>
                  <a:pt x="3083977" y="2940118"/>
                </a:lnTo>
                <a:lnTo>
                  <a:pt x="3082162" y="2931653"/>
                </a:lnTo>
                <a:lnTo>
                  <a:pt x="3083742" y="2939465"/>
                </a:lnTo>
                <a:lnTo>
                  <a:pt x="3072002" y="2907021"/>
                </a:lnTo>
                <a:cubicBezTo>
                  <a:pt x="3069235" y="2899389"/>
                  <a:pt x="3066877" y="2891785"/>
                  <a:pt x="3064929" y="2884206"/>
                </a:cubicBezTo>
                <a:cubicBezTo>
                  <a:pt x="3062982" y="2876628"/>
                  <a:pt x="3060624" y="2869023"/>
                  <a:pt x="3057857" y="2861391"/>
                </a:cubicBezTo>
                <a:lnTo>
                  <a:pt x="3047269" y="2825374"/>
                </a:lnTo>
                <a:lnTo>
                  <a:pt x="3046947" y="2817589"/>
                </a:lnTo>
                <a:lnTo>
                  <a:pt x="3044942" y="2817458"/>
                </a:lnTo>
                <a:lnTo>
                  <a:pt x="3044631" y="2816400"/>
                </a:lnTo>
                <a:lnTo>
                  <a:pt x="3045292" y="2806304"/>
                </a:lnTo>
                <a:cubicBezTo>
                  <a:pt x="3044619" y="2804398"/>
                  <a:pt x="3044343" y="2802517"/>
                  <a:pt x="3044465" y="2800663"/>
                </a:cubicBezTo>
                <a:lnTo>
                  <a:pt x="3045776" y="2796043"/>
                </a:lnTo>
                <a:lnTo>
                  <a:pt x="3043819" y="2792239"/>
                </a:lnTo>
                <a:close/>
                <a:moveTo>
                  <a:pt x="3109585" y="2785232"/>
                </a:moveTo>
                <a:lnTo>
                  <a:pt x="3110779" y="2787329"/>
                </a:lnTo>
                <a:lnTo>
                  <a:pt x="3118927" y="2815319"/>
                </a:lnTo>
                <a:lnTo>
                  <a:pt x="3120670" y="2822379"/>
                </a:lnTo>
                <a:lnTo>
                  <a:pt x="3116614" y="2812617"/>
                </a:lnTo>
                <a:close/>
                <a:moveTo>
                  <a:pt x="3260411" y="2778488"/>
                </a:moveTo>
                <a:cubicBezTo>
                  <a:pt x="3267265" y="2795701"/>
                  <a:pt x="3271826" y="2811366"/>
                  <a:pt x="3274093" y="2825484"/>
                </a:cubicBezTo>
                <a:cubicBezTo>
                  <a:pt x="3276361" y="2839602"/>
                  <a:pt x="3279514" y="2852382"/>
                  <a:pt x="3283554" y="2863822"/>
                </a:cubicBezTo>
                <a:cubicBezTo>
                  <a:pt x="3283311" y="2867531"/>
                  <a:pt x="3282944" y="2867041"/>
                  <a:pt x="3282453" y="2862353"/>
                </a:cubicBezTo>
                <a:lnTo>
                  <a:pt x="3285391" y="2872324"/>
                </a:lnTo>
                <a:cubicBezTo>
                  <a:pt x="3283802" y="2872220"/>
                  <a:pt x="3281539" y="2870209"/>
                  <a:pt x="3278603" y="2866291"/>
                </a:cubicBezTo>
                <a:cubicBezTo>
                  <a:pt x="3279211" y="2857018"/>
                  <a:pt x="3277280" y="2843853"/>
                  <a:pt x="3272810" y="2826797"/>
                </a:cubicBezTo>
                <a:cubicBezTo>
                  <a:pt x="3268341" y="2809741"/>
                  <a:pt x="3264208" y="2793638"/>
                  <a:pt x="3260411" y="2778488"/>
                </a:cubicBezTo>
                <a:close/>
                <a:moveTo>
                  <a:pt x="2888311" y="2776005"/>
                </a:moveTo>
                <a:lnTo>
                  <a:pt x="2890943" y="2785221"/>
                </a:lnTo>
                <a:lnTo>
                  <a:pt x="2890855" y="2785012"/>
                </a:lnTo>
                <a:lnTo>
                  <a:pt x="2890610" y="2785877"/>
                </a:lnTo>
                <a:lnTo>
                  <a:pt x="2891782" y="2788158"/>
                </a:lnTo>
                <a:lnTo>
                  <a:pt x="2892924" y="2792154"/>
                </a:lnTo>
                <a:cubicBezTo>
                  <a:pt x="2896976" y="2803580"/>
                  <a:pt x="2900229" y="2814947"/>
                  <a:pt x="2902681" y="2826254"/>
                </a:cubicBezTo>
                <a:cubicBezTo>
                  <a:pt x="2905398" y="2833883"/>
                  <a:pt x="2907797" y="2840086"/>
                  <a:pt x="2909879" y="2844864"/>
                </a:cubicBezTo>
                <a:cubicBezTo>
                  <a:pt x="2911960" y="2849643"/>
                  <a:pt x="2913674" y="2853940"/>
                  <a:pt x="2915020" y="2857753"/>
                </a:cubicBezTo>
                <a:cubicBezTo>
                  <a:pt x="2916245" y="2863421"/>
                  <a:pt x="2917471" y="2869082"/>
                  <a:pt x="2918697" y="2874735"/>
                </a:cubicBezTo>
                <a:cubicBezTo>
                  <a:pt x="2919923" y="2880388"/>
                  <a:pt x="2921148" y="2886049"/>
                  <a:pt x="2922373" y="2891718"/>
                </a:cubicBezTo>
                <a:cubicBezTo>
                  <a:pt x="2924946" y="2901170"/>
                  <a:pt x="2927549" y="2910165"/>
                  <a:pt x="2930183" y="2918706"/>
                </a:cubicBezTo>
                <a:cubicBezTo>
                  <a:pt x="2932815" y="2927245"/>
                  <a:pt x="2933889" y="2935225"/>
                  <a:pt x="2933403" y="2942644"/>
                </a:cubicBezTo>
                <a:lnTo>
                  <a:pt x="2928811" y="2929952"/>
                </a:lnTo>
                <a:lnTo>
                  <a:pt x="2926996" y="2921487"/>
                </a:lnTo>
                <a:lnTo>
                  <a:pt x="2928575" y="2929300"/>
                </a:lnTo>
                <a:lnTo>
                  <a:pt x="2916836" y="2896856"/>
                </a:lnTo>
                <a:cubicBezTo>
                  <a:pt x="2914069" y="2889224"/>
                  <a:pt x="2911711" y="2881619"/>
                  <a:pt x="2909763" y="2874040"/>
                </a:cubicBezTo>
                <a:cubicBezTo>
                  <a:pt x="2907816" y="2866462"/>
                  <a:pt x="2905458" y="2858858"/>
                  <a:pt x="2902690" y="2851226"/>
                </a:cubicBezTo>
                <a:lnTo>
                  <a:pt x="2892103" y="2815209"/>
                </a:lnTo>
                <a:lnTo>
                  <a:pt x="2891781" y="2807424"/>
                </a:lnTo>
                <a:lnTo>
                  <a:pt x="2889776" y="2807292"/>
                </a:lnTo>
                <a:lnTo>
                  <a:pt x="2889465" y="2806234"/>
                </a:lnTo>
                <a:lnTo>
                  <a:pt x="2890126" y="2796139"/>
                </a:lnTo>
                <a:cubicBezTo>
                  <a:pt x="2889453" y="2794233"/>
                  <a:pt x="2889177" y="2792352"/>
                  <a:pt x="2889298" y="2790498"/>
                </a:cubicBezTo>
                <a:lnTo>
                  <a:pt x="2890610" y="2785877"/>
                </a:lnTo>
                <a:lnTo>
                  <a:pt x="2888653" y="2782073"/>
                </a:lnTo>
                <a:close/>
                <a:moveTo>
                  <a:pt x="2954419" y="2775067"/>
                </a:moveTo>
                <a:lnTo>
                  <a:pt x="2955612" y="2777164"/>
                </a:lnTo>
                <a:lnTo>
                  <a:pt x="2963761" y="2805154"/>
                </a:lnTo>
                <a:lnTo>
                  <a:pt x="2965503" y="2812214"/>
                </a:lnTo>
                <a:lnTo>
                  <a:pt x="2961447" y="2802451"/>
                </a:lnTo>
                <a:close/>
                <a:moveTo>
                  <a:pt x="418388" y="2714505"/>
                </a:moveTo>
                <a:cubicBezTo>
                  <a:pt x="421324" y="2718423"/>
                  <a:pt x="424872" y="2725174"/>
                  <a:pt x="429033" y="2734760"/>
                </a:cubicBezTo>
                <a:cubicBezTo>
                  <a:pt x="432154" y="2741949"/>
                  <a:pt x="433278" y="2745340"/>
                  <a:pt x="432407" y="2744934"/>
                </a:cubicBezTo>
                <a:cubicBezTo>
                  <a:pt x="432117" y="2744799"/>
                  <a:pt x="431605" y="2744242"/>
                  <a:pt x="430871" y="2743262"/>
                </a:cubicBezTo>
                <a:cubicBezTo>
                  <a:pt x="424998" y="2735427"/>
                  <a:pt x="420837" y="2725841"/>
                  <a:pt x="418388" y="2714505"/>
                </a:cubicBezTo>
                <a:close/>
                <a:moveTo>
                  <a:pt x="419975" y="2703433"/>
                </a:moveTo>
                <a:lnTo>
                  <a:pt x="438441" y="2743613"/>
                </a:lnTo>
                <a:lnTo>
                  <a:pt x="438113" y="2745498"/>
                </a:lnTo>
                <a:lnTo>
                  <a:pt x="431764" y="2730748"/>
                </a:lnTo>
                <a:cubicBezTo>
                  <a:pt x="426575" y="2722026"/>
                  <a:pt x="422645" y="2712921"/>
                  <a:pt x="419975" y="2703433"/>
                </a:cubicBezTo>
                <a:close/>
                <a:moveTo>
                  <a:pt x="418973" y="2681016"/>
                </a:moveTo>
                <a:cubicBezTo>
                  <a:pt x="421545" y="2690498"/>
                  <a:pt x="425002" y="2698641"/>
                  <a:pt x="429344" y="2705444"/>
                </a:cubicBezTo>
                <a:cubicBezTo>
                  <a:pt x="433687" y="2712248"/>
                  <a:pt x="437144" y="2720390"/>
                  <a:pt x="439717" y="2729872"/>
                </a:cubicBezTo>
                <a:lnTo>
                  <a:pt x="443721" y="2740304"/>
                </a:lnTo>
                <a:lnTo>
                  <a:pt x="443650" y="2741387"/>
                </a:lnTo>
                <a:lnTo>
                  <a:pt x="443468" y="2744169"/>
                </a:lnTo>
                <a:lnTo>
                  <a:pt x="441266" y="2741231"/>
                </a:lnTo>
                <a:lnTo>
                  <a:pt x="441072" y="2741773"/>
                </a:lnTo>
                <a:lnTo>
                  <a:pt x="433111" y="2721057"/>
                </a:lnTo>
                <a:cubicBezTo>
                  <a:pt x="426014" y="2707554"/>
                  <a:pt x="421302" y="2694207"/>
                  <a:pt x="418973" y="2681016"/>
                </a:cubicBezTo>
                <a:close/>
                <a:moveTo>
                  <a:pt x="3402677" y="2668737"/>
                </a:moveTo>
                <a:lnTo>
                  <a:pt x="3400909" y="2671418"/>
                </a:lnTo>
                <a:lnTo>
                  <a:pt x="3403472" y="2668787"/>
                </a:lnTo>
                <a:close/>
                <a:moveTo>
                  <a:pt x="3371203" y="2666027"/>
                </a:moveTo>
                <a:lnTo>
                  <a:pt x="3370045" y="2667362"/>
                </a:lnTo>
                <a:cubicBezTo>
                  <a:pt x="3369161" y="2668702"/>
                  <a:pt x="3369117" y="2669397"/>
                  <a:pt x="3369911" y="2669447"/>
                </a:cubicBezTo>
                <a:close/>
                <a:moveTo>
                  <a:pt x="3374212" y="2654635"/>
                </a:moveTo>
                <a:lnTo>
                  <a:pt x="3374287" y="2655137"/>
                </a:lnTo>
                <a:lnTo>
                  <a:pt x="3374424" y="2655068"/>
                </a:lnTo>
                <a:close/>
                <a:moveTo>
                  <a:pt x="3373544" y="2650123"/>
                </a:moveTo>
                <a:cubicBezTo>
                  <a:pt x="3371955" y="2650023"/>
                  <a:pt x="3371895" y="2650950"/>
                  <a:pt x="3373366" y="2652905"/>
                </a:cubicBezTo>
                <a:lnTo>
                  <a:pt x="3374212" y="2654635"/>
                </a:lnTo>
                <a:close/>
                <a:moveTo>
                  <a:pt x="3311165" y="2611704"/>
                </a:moveTo>
                <a:lnTo>
                  <a:pt x="3309914" y="2612556"/>
                </a:lnTo>
                <a:cubicBezTo>
                  <a:pt x="3309000" y="2614360"/>
                  <a:pt x="3309398" y="2614385"/>
                  <a:pt x="3311106" y="2612631"/>
                </a:cubicBezTo>
                <a:close/>
                <a:moveTo>
                  <a:pt x="3311463" y="2607067"/>
                </a:moveTo>
                <a:lnTo>
                  <a:pt x="3311165" y="2611704"/>
                </a:lnTo>
                <a:lnTo>
                  <a:pt x="3313669" y="2610000"/>
                </a:lnTo>
                <a:close/>
                <a:moveTo>
                  <a:pt x="3305558" y="2587137"/>
                </a:moveTo>
                <a:lnTo>
                  <a:pt x="3307764" y="2590071"/>
                </a:lnTo>
                <a:cubicBezTo>
                  <a:pt x="3307645" y="2591926"/>
                  <a:pt x="3307983" y="2592878"/>
                  <a:pt x="3308778" y="2592929"/>
                </a:cubicBezTo>
                <a:cubicBezTo>
                  <a:pt x="3309573" y="2592979"/>
                  <a:pt x="3309910" y="2593932"/>
                  <a:pt x="3309792" y="2595787"/>
                </a:cubicBezTo>
                <a:cubicBezTo>
                  <a:pt x="3306850" y="2591874"/>
                  <a:pt x="3305439" y="2588992"/>
                  <a:pt x="3305558" y="2587137"/>
                </a:cubicBezTo>
                <a:close/>
                <a:moveTo>
                  <a:pt x="3445122" y="2579246"/>
                </a:moveTo>
                <a:lnTo>
                  <a:pt x="3447506" y="2579399"/>
                </a:lnTo>
                <a:lnTo>
                  <a:pt x="3450190" y="2590877"/>
                </a:lnTo>
                <a:lnTo>
                  <a:pt x="3448253" y="2586429"/>
                </a:lnTo>
                <a:cubicBezTo>
                  <a:pt x="3447518" y="2585452"/>
                  <a:pt x="3446474" y="2583059"/>
                  <a:pt x="3445122" y="2579246"/>
                </a:cubicBezTo>
                <a:close/>
                <a:moveTo>
                  <a:pt x="3437968" y="2578792"/>
                </a:moveTo>
                <a:cubicBezTo>
                  <a:pt x="3440435" y="2590123"/>
                  <a:pt x="3441549" y="2597643"/>
                  <a:pt x="3441311" y="2601353"/>
                </a:cubicBezTo>
                <a:cubicBezTo>
                  <a:pt x="3442782" y="2603309"/>
                  <a:pt x="3443458" y="2605214"/>
                  <a:pt x="3443339" y="2607070"/>
                </a:cubicBezTo>
                <a:cubicBezTo>
                  <a:pt x="3441987" y="2603258"/>
                  <a:pt x="3441121" y="2598082"/>
                  <a:pt x="3440743" y="2591540"/>
                </a:cubicBezTo>
                <a:cubicBezTo>
                  <a:pt x="3440364" y="2584997"/>
                  <a:pt x="3439439" y="2580748"/>
                  <a:pt x="3437968" y="2578792"/>
                </a:cubicBezTo>
                <a:close/>
                <a:moveTo>
                  <a:pt x="3452454" y="2576920"/>
                </a:moveTo>
                <a:lnTo>
                  <a:pt x="3454838" y="2577071"/>
                </a:lnTo>
                <a:cubicBezTo>
                  <a:pt x="3454838" y="2577071"/>
                  <a:pt x="3455514" y="2578976"/>
                  <a:pt x="3456866" y="2582788"/>
                </a:cubicBezTo>
                <a:lnTo>
                  <a:pt x="3454481" y="2582635"/>
                </a:lnTo>
                <a:close/>
                <a:moveTo>
                  <a:pt x="3289936" y="2569382"/>
                </a:moveTo>
                <a:lnTo>
                  <a:pt x="3292320" y="2569534"/>
                </a:lnTo>
                <a:lnTo>
                  <a:pt x="3295005" y="2581012"/>
                </a:lnTo>
                <a:lnTo>
                  <a:pt x="3293067" y="2576565"/>
                </a:lnTo>
                <a:cubicBezTo>
                  <a:pt x="3292332" y="2575587"/>
                  <a:pt x="3291288" y="2573193"/>
                  <a:pt x="3289936" y="2569382"/>
                </a:cubicBezTo>
                <a:close/>
                <a:moveTo>
                  <a:pt x="3388287" y="2569200"/>
                </a:moveTo>
                <a:lnTo>
                  <a:pt x="3389530" y="2573289"/>
                </a:lnTo>
                <a:lnTo>
                  <a:pt x="3389375" y="2575703"/>
                </a:lnTo>
                <a:lnTo>
                  <a:pt x="3392068" y="2581158"/>
                </a:lnTo>
                <a:lnTo>
                  <a:pt x="3390101" y="2578543"/>
                </a:lnTo>
                <a:cubicBezTo>
                  <a:pt x="3393281" y="2578744"/>
                  <a:pt x="3394633" y="2582555"/>
                  <a:pt x="3394157" y="2589976"/>
                </a:cubicBezTo>
                <a:cubicBezTo>
                  <a:pt x="3394276" y="2588120"/>
                  <a:pt x="3393967" y="2586704"/>
                  <a:pt x="3393232" y="2585727"/>
                </a:cubicBezTo>
                <a:lnTo>
                  <a:pt x="3392329" y="2581575"/>
                </a:lnTo>
                <a:lnTo>
                  <a:pt x="3393190" y="2582415"/>
                </a:lnTo>
                <a:lnTo>
                  <a:pt x="3394157" y="2589976"/>
                </a:lnTo>
                <a:cubicBezTo>
                  <a:pt x="3396624" y="2601306"/>
                  <a:pt x="3397868" y="2613026"/>
                  <a:pt x="3397890" y="2625131"/>
                </a:cubicBezTo>
                <a:lnTo>
                  <a:pt x="3398924" y="2634876"/>
                </a:lnTo>
                <a:lnTo>
                  <a:pt x="3394918" y="2612372"/>
                </a:lnTo>
                <a:cubicBezTo>
                  <a:pt x="3392214" y="2604750"/>
                  <a:pt x="3390009" y="2597626"/>
                  <a:pt x="3388301" y="2590999"/>
                </a:cubicBezTo>
                <a:cubicBezTo>
                  <a:pt x="3386594" y="2584373"/>
                  <a:pt x="3384921" y="2577282"/>
                  <a:pt x="3383286" y="2569729"/>
                </a:cubicBezTo>
                <a:lnTo>
                  <a:pt x="3384314" y="2569647"/>
                </a:lnTo>
                <a:lnTo>
                  <a:pt x="3387450" y="2582564"/>
                </a:lnTo>
                <a:cubicBezTo>
                  <a:pt x="3388742" y="2587303"/>
                  <a:pt x="3390004" y="2592506"/>
                  <a:pt x="3391238" y="2598170"/>
                </a:cubicBezTo>
                <a:cubicBezTo>
                  <a:pt x="3390124" y="2590650"/>
                  <a:pt x="3388920" y="2584521"/>
                  <a:pt x="3387628" y="2579782"/>
                </a:cubicBezTo>
                <a:lnTo>
                  <a:pt x="3384489" y="2569633"/>
                </a:lnTo>
                <a:lnTo>
                  <a:pt x="3388164" y="2569341"/>
                </a:lnTo>
                <a:close/>
                <a:moveTo>
                  <a:pt x="3282783" y="2568927"/>
                </a:moveTo>
                <a:cubicBezTo>
                  <a:pt x="3285249" y="2580258"/>
                  <a:pt x="3286363" y="2587779"/>
                  <a:pt x="3286126" y="2591489"/>
                </a:cubicBezTo>
                <a:cubicBezTo>
                  <a:pt x="3287596" y="2593445"/>
                  <a:pt x="3288272" y="2595350"/>
                  <a:pt x="3288153" y="2597205"/>
                </a:cubicBezTo>
                <a:cubicBezTo>
                  <a:pt x="3286801" y="2593394"/>
                  <a:pt x="3285936" y="2588218"/>
                  <a:pt x="3285557" y="2581675"/>
                </a:cubicBezTo>
                <a:cubicBezTo>
                  <a:pt x="3285178" y="2575132"/>
                  <a:pt x="3284254" y="2570884"/>
                  <a:pt x="3282783" y="2568927"/>
                </a:cubicBezTo>
                <a:close/>
                <a:moveTo>
                  <a:pt x="3234915" y="2568678"/>
                </a:moveTo>
                <a:cubicBezTo>
                  <a:pt x="3238095" y="2568880"/>
                  <a:pt x="3239447" y="2572691"/>
                  <a:pt x="3238972" y="2580111"/>
                </a:cubicBezTo>
                <a:cubicBezTo>
                  <a:pt x="3239090" y="2578256"/>
                  <a:pt x="3238782" y="2576839"/>
                  <a:pt x="3238047" y="2575862"/>
                </a:cubicBezTo>
                <a:cubicBezTo>
                  <a:pt x="3237311" y="2574883"/>
                  <a:pt x="3237003" y="2573467"/>
                  <a:pt x="3237122" y="2571612"/>
                </a:cubicBezTo>
                <a:cubicBezTo>
                  <a:pt x="3237241" y="2569757"/>
                  <a:pt x="3236505" y="2568780"/>
                  <a:pt x="3234915" y="2568678"/>
                </a:cubicBezTo>
                <a:close/>
                <a:moveTo>
                  <a:pt x="3424783" y="2567976"/>
                </a:moveTo>
                <a:lnTo>
                  <a:pt x="3425192" y="2569599"/>
                </a:lnTo>
                <a:cubicBezTo>
                  <a:pt x="3425749" y="2573360"/>
                  <a:pt x="3426703" y="2577145"/>
                  <a:pt x="3428055" y="2580956"/>
                </a:cubicBezTo>
                <a:cubicBezTo>
                  <a:pt x="3428234" y="2578173"/>
                  <a:pt x="3427999" y="2575598"/>
                  <a:pt x="3427353" y="2573228"/>
                </a:cubicBezTo>
                <a:close/>
                <a:moveTo>
                  <a:pt x="3389910" y="2567356"/>
                </a:moveTo>
                <a:lnTo>
                  <a:pt x="3388742" y="2568684"/>
                </a:lnTo>
                <a:lnTo>
                  <a:pt x="3389659" y="2571268"/>
                </a:lnTo>
                <a:close/>
                <a:moveTo>
                  <a:pt x="3388233" y="2567250"/>
                </a:moveTo>
                <a:lnTo>
                  <a:pt x="3389910" y="2567356"/>
                </a:lnTo>
                <a:lnTo>
                  <a:pt x="3391276" y="2567443"/>
                </a:lnTo>
                <a:lnTo>
                  <a:pt x="3391635" y="2570251"/>
                </a:lnTo>
                <a:lnTo>
                  <a:pt x="3391631" y="2570259"/>
                </a:lnTo>
                <a:cubicBezTo>
                  <a:pt x="3390837" y="2570209"/>
                  <a:pt x="3390380" y="2571111"/>
                  <a:pt x="3390261" y="2572966"/>
                </a:cubicBezTo>
                <a:lnTo>
                  <a:pt x="3389659" y="2571268"/>
                </a:lnTo>
                <a:lnTo>
                  <a:pt x="3389539" y="2573138"/>
                </a:lnTo>
                <a:lnTo>
                  <a:pt x="3388392" y="2569081"/>
                </a:lnTo>
                <a:lnTo>
                  <a:pt x="3388742" y="2568684"/>
                </a:lnTo>
                <a:close/>
                <a:moveTo>
                  <a:pt x="3297268" y="2567055"/>
                </a:moveTo>
                <a:lnTo>
                  <a:pt x="3299652" y="2567206"/>
                </a:lnTo>
                <a:cubicBezTo>
                  <a:pt x="3299652" y="2567206"/>
                  <a:pt x="3300329" y="2569112"/>
                  <a:pt x="3301680" y="2572922"/>
                </a:cubicBezTo>
                <a:lnTo>
                  <a:pt x="3299295" y="2572771"/>
                </a:lnTo>
                <a:close/>
                <a:moveTo>
                  <a:pt x="3382463" y="2562775"/>
                </a:moveTo>
                <a:lnTo>
                  <a:pt x="3382846" y="2564114"/>
                </a:lnTo>
                <a:lnTo>
                  <a:pt x="3381258" y="2564013"/>
                </a:lnTo>
                <a:close/>
                <a:moveTo>
                  <a:pt x="3383821" y="2561382"/>
                </a:moveTo>
                <a:cubicBezTo>
                  <a:pt x="3385410" y="2561483"/>
                  <a:pt x="3385350" y="2562411"/>
                  <a:pt x="3383643" y="2564164"/>
                </a:cubicBezTo>
                <a:lnTo>
                  <a:pt x="3383045" y="2564126"/>
                </a:lnTo>
                <a:lnTo>
                  <a:pt x="3382698" y="2562534"/>
                </a:lnTo>
                <a:close/>
                <a:moveTo>
                  <a:pt x="3419678" y="2550538"/>
                </a:moveTo>
                <a:lnTo>
                  <a:pt x="3420587" y="2551148"/>
                </a:lnTo>
                <a:cubicBezTo>
                  <a:pt x="3420527" y="2552077"/>
                  <a:pt x="3421293" y="2552591"/>
                  <a:pt x="3422882" y="2552691"/>
                </a:cubicBezTo>
                <a:lnTo>
                  <a:pt x="3424428" y="2566570"/>
                </a:lnTo>
                <a:lnTo>
                  <a:pt x="3422329" y="2558243"/>
                </a:lnTo>
                <a:cubicBezTo>
                  <a:pt x="3421593" y="2557265"/>
                  <a:pt x="3420748" y="2554883"/>
                  <a:pt x="3419793" y="2551097"/>
                </a:cubicBezTo>
                <a:close/>
                <a:moveTo>
                  <a:pt x="3378557" y="2548591"/>
                </a:moveTo>
                <a:lnTo>
                  <a:pt x="3378770" y="2549888"/>
                </a:lnTo>
                <a:lnTo>
                  <a:pt x="3380597" y="2556264"/>
                </a:lnTo>
                <a:lnTo>
                  <a:pt x="3379319" y="2556906"/>
                </a:lnTo>
                <a:cubicBezTo>
                  <a:pt x="3379141" y="2559688"/>
                  <a:pt x="3379847" y="2561129"/>
                  <a:pt x="3381436" y="2561231"/>
                </a:cubicBezTo>
                <a:lnTo>
                  <a:pt x="3380155" y="2562546"/>
                </a:lnTo>
                <a:lnTo>
                  <a:pt x="3378874" y="2563861"/>
                </a:lnTo>
                <a:cubicBezTo>
                  <a:pt x="3377522" y="2560050"/>
                  <a:pt x="3377581" y="2559123"/>
                  <a:pt x="3379052" y="2561079"/>
                </a:cubicBezTo>
                <a:cubicBezTo>
                  <a:pt x="3377581" y="2559123"/>
                  <a:pt x="3376905" y="2557218"/>
                  <a:pt x="3377024" y="2555363"/>
                </a:cubicBezTo>
                <a:cubicBezTo>
                  <a:pt x="3377143" y="2553508"/>
                  <a:pt x="3376467" y="2551603"/>
                  <a:pt x="3374996" y="2549647"/>
                </a:cubicBezTo>
                <a:lnTo>
                  <a:pt x="3377381" y="2549798"/>
                </a:lnTo>
                <a:close/>
                <a:moveTo>
                  <a:pt x="3379944" y="2547168"/>
                </a:moveTo>
                <a:cubicBezTo>
                  <a:pt x="3379705" y="2550877"/>
                  <a:pt x="3380014" y="2552294"/>
                  <a:pt x="3380868" y="2551417"/>
                </a:cubicBezTo>
                <a:cubicBezTo>
                  <a:pt x="3381722" y="2550540"/>
                  <a:pt x="3382031" y="2551956"/>
                  <a:pt x="3381793" y="2555666"/>
                </a:cubicBezTo>
                <a:lnTo>
                  <a:pt x="3381261" y="2555932"/>
                </a:lnTo>
                <a:lnTo>
                  <a:pt x="3379962" y="2549963"/>
                </a:lnTo>
                <a:lnTo>
                  <a:pt x="3379323" y="2547805"/>
                </a:lnTo>
                <a:close/>
                <a:moveTo>
                  <a:pt x="3221255" y="2520320"/>
                </a:moveTo>
                <a:cubicBezTo>
                  <a:pt x="3223840" y="2529796"/>
                  <a:pt x="3226147" y="2537392"/>
                  <a:pt x="3228175" y="2543108"/>
                </a:cubicBezTo>
                <a:cubicBezTo>
                  <a:pt x="3230203" y="2548824"/>
                  <a:pt x="3232509" y="2556420"/>
                  <a:pt x="3235094" y="2565896"/>
                </a:cubicBezTo>
                <a:cubicBezTo>
                  <a:pt x="3232509" y="2556420"/>
                  <a:pt x="3230232" y="2548360"/>
                  <a:pt x="3228264" y="2541717"/>
                </a:cubicBezTo>
                <a:cubicBezTo>
                  <a:pt x="3226296" y="2535073"/>
                  <a:pt x="3223959" y="2527941"/>
                  <a:pt x="3221255" y="2520320"/>
                </a:cubicBezTo>
                <a:close/>
                <a:moveTo>
                  <a:pt x="3218872" y="2520168"/>
                </a:moveTo>
                <a:lnTo>
                  <a:pt x="3222129" y="2531164"/>
                </a:lnTo>
                <a:lnTo>
                  <a:pt x="3222077" y="2530848"/>
                </a:lnTo>
                <a:cubicBezTo>
                  <a:pt x="3221292" y="2527539"/>
                  <a:pt x="3220223" y="2523979"/>
                  <a:pt x="3218872" y="2520168"/>
                </a:cubicBezTo>
                <a:close/>
                <a:moveTo>
                  <a:pt x="3202371" y="2517774"/>
                </a:moveTo>
                <a:lnTo>
                  <a:pt x="3203087" y="2520486"/>
                </a:lnTo>
                <a:lnTo>
                  <a:pt x="3202458" y="2518850"/>
                </a:lnTo>
                <a:close/>
                <a:moveTo>
                  <a:pt x="275219" y="2414559"/>
                </a:moveTo>
                <a:cubicBezTo>
                  <a:pt x="280849" y="2426103"/>
                  <a:pt x="285743" y="2436668"/>
                  <a:pt x="289904" y="2446254"/>
                </a:cubicBezTo>
                <a:cubicBezTo>
                  <a:pt x="294065" y="2455840"/>
                  <a:pt x="298164" y="2466353"/>
                  <a:pt x="302204" y="2477793"/>
                </a:cubicBezTo>
                <a:cubicBezTo>
                  <a:pt x="298044" y="2468207"/>
                  <a:pt x="293148" y="2457642"/>
                  <a:pt x="287520" y="2446098"/>
                </a:cubicBezTo>
                <a:cubicBezTo>
                  <a:pt x="281891" y="2434553"/>
                  <a:pt x="277791" y="2424040"/>
                  <a:pt x="275219" y="2414559"/>
                </a:cubicBezTo>
                <a:close/>
                <a:moveTo>
                  <a:pt x="3183842" y="2402279"/>
                </a:moveTo>
                <a:lnTo>
                  <a:pt x="3187584" y="2410627"/>
                </a:lnTo>
                <a:cubicBezTo>
                  <a:pt x="3190348" y="2417321"/>
                  <a:pt x="3193081" y="2424478"/>
                  <a:pt x="3195785" y="2432100"/>
                </a:cubicBezTo>
                <a:cubicBezTo>
                  <a:pt x="3197137" y="2435910"/>
                  <a:pt x="3198091" y="2439696"/>
                  <a:pt x="3198648" y="2443456"/>
                </a:cubicBezTo>
                <a:cubicBezTo>
                  <a:pt x="3199206" y="2447216"/>
                  <a:pt x="3200954" y="2451052"/>
                  <a:pt x="3203896" y="2454964"/>
                </a:cubicBezTo>
                <a:lnTo>
                  <a:pt x="3209980" y="2472112"/>
                </a:lnTo>
                <a:cubicBezTo>
                  <a:pt x="3212684" y="2479733"/>
                  <a:pt x="3214652" y="2486377"/>
                  <a:pt x="3215885" y="2492043"/>
                </a:cubicBezTo>
                <a:cubicBezTo>
                  <a:pt x="3222883" y="2507386"/>
                  <a:pt x="3228717" y="2522191"/>
                  <a:pt x="3233389" y="2536455"/>
                </a:cubicBezTo>
                <a:cubicBezTo>
                  <a:pt x="3238062" y="2550720"/>
                  <a:pt x="3239923" y="2565272"/>
                  <a:pt x="3238972" y="2580111"/>
                </a:cubicBezTo>
                <a:lnTo>
                  <a:pt x="3240332" y="2592930"/>
                </a:lnTo>
                <a:lnTo>
                  <a:pt x="3230709" y="2561148"/>
                </a:lnTo>
                <a:lnTo>
                  <a:pt x="3225893" y="2545225"/>
                </a:lnTo>
                <a:lnTo>
                  <a:pt x="3224776" y="2540099"/>
                </a:lnTo>
                <a:lnTo>
                  <a:pt x="3222129" y="2531164"/>
                </a:lnTo>
                <a:lnTo>
                  <a:pt x="3222712" y="2534709"/>
                </a:lnTo>
                <a:lnTo>
                  <a:pt x="3216025" y="2512603"/>
                </a:lnTo>
                <a:cubicBezTo>
                  <a:pt x="3213480" y="2503094"/>
                  <a:pt x="3210867" y="2494519"/>
                  <a:pt x="3208188" y="2486878"/>
                </a:cubicBezTo>
                <a:cubicBezTo>
                  <a:pt x="3205509" y="2479237"/>
                  <a:pt x="3202896" y="2470678"/>
                  <a:pt x="3200349" y="2461198"/>
                </a:cubicBezTo>
                <a:cubicBezTo>
                  <a:pt x="3197780" y="2451687"/>
                  <a:pt x="3195161" y="2443112"/>
                  <a:pt x="3192494" y="2435472"/>
                </a:cubicBezTo>
                <a:cubicBezTo>
                  <a:pt x="3189827" y="2427833"/>
                  <a:pt x="3187208" y="2419272"/>
                  <a:pt x="3184637" y="2409790"/>
                </a:cubicBezTo>
                <a:lnTo>
                  <a:pt x="3183852" y="2407434"/>
                </a:lnTo>
                <a:close/>
                <a:moveTo>
                  <a:pt x="3179205" y="2391936"/>
                </a:moveTo>
                <a:lnTo>
                  <a:pt x="3180850" y="2395605"/>
                </a:lnTo>
                <a:lnTo>
                  <a:pt x="3180932" y="2397764"/>
                </a:lnTo>
                <a:close/>
                <a:moveTo>
                  <a:pt x="260717" y="2380082"/>
                </a:moveTo>
                <a:cubicBezTo>
                  <a:pt x="276408" y="2429538"/>
                  <a:pt x="292154" y="2478066"/>
                  <a:pt x="307954" y="2525666"/>
                </a:cubicBezTo>
                <a:cubicBezTo>
                  <a:pt x="323753" y="2573266"/>
                  <a:pt x="339560" y="2620867"/>
                  <a:pt x="355372" y="2668468"/>
                </a:cubicBezTo>
                <a:cubicBezTo>
                  <a:pt x="339681" y="2619013"/>
                  <a:pt x="323514" y="2570922"/>
                  <a:pt x="306871" y="2524198"/>
                </a:cubicBezTo>
                <a:cubicBezTo>
                  <a:pt x="290228" y="2477474"/>
                  <a:pt x="274843" y="2429435"/>
                  <a:pt x="260717" y="2380082"/>
                </a:cubicBezTo>
                <a:close/>
                <a:moveTo>
                  <a:pt x="156776" y="2118323"/>
                </a:moveTo>
                <a:lnTo>
                  <a:pt x="157043" y="2119742"/>
                </a:lnTo>
                <a:lnTo>
                  <a:pt x="157218" y="2119399"/>
                </a:lnTo>
                <a:close/>
                <a:moveTo>
                  <a:pt x="155894" y="2116179"/>
                </a:moveTo>
                <a:lnTo>
                  <a:pt x="155898" y="2116187"/>
                </a:lnTo>
                <a:lnTo>
                  <a:pt x="156776" y="2118323"/>
                </a:lnTo>
                <a:lnTo>
                  <a:pt x="156646" y="2117633"/>
                </a:lnTo>
                <a:lnTo>
                  <a:pt x="157386" y="2119066"/>
                </a:lnTo>
                <a:lnTo>
                  <a:pt x="157218" y="2119399"/>
                </a:lnTo>
                <a:lnTo>
                  <a:pt x="160023" y="2126224"/>
                </a:lnTo>
                <a:cubicBezTo>
                  <a:pt x="161430" y="2129110"/>
                  <a:pt x="162013" y="2132407"/>
                  <a:pt x="161769" y="2136117"/>
                </a:cubicBezTo>
                <a:cubicBezTo>
                  <a:pt x="160423" y="2132303"/>
                  <a:pt x="159076" y="2128490"/>
                  <a:pt x="157730" y="2124676"/>
                </a:cubicBezTo>
                <a:close/>
                <a:moveTo>
                  <a:pt x="149549" y="2101584"/>
                </a:moveTo>
                <a:lnTo>
                  <a:pt x="152339" y="2109306"/>
                </a:lnTo>
                <a:lnTo>
                  <a:pt x="154185" y="2112874"/>
                </a:lnTo>
                <a:lnTo>
                  <a:pt x="152983" y="2113190"/>
                </a:lnTo>
                <a:close/>
                <a:moveTo>
                  <a:pt x="105401" y="1973171"/>
                </a:moveTo>
                <a:cubicBezTo>
                  <a:pt x="103934" y="1971212"/>
                  <a:pt x="103811" y="1973066"/>
                  <a:pt x="105037" y="1978735"/>
                </a:cubicBezTo>
                <a:lnTo>
                  <a:pt x="111278" y="1993113"/>
                </a:lnTo>
                <a:lnTo>
                  <a:pt x="109259" y="1987393"/>
                </a:lnTo>
                <a:cubicBezTo>
                  <a:pt x="106566" y="1979766"/>
                  <a:pt x="105280" y="1975025"/>
                  <a:pt x="105401" y="1973171"/>
                </a:cubicBezTo>
                <a:close/>
                <a:moveTo>
                  <a:pt x="95121" y="1947352"/>
                </a:moveTo>
                <a:cubicBezTo>
                  <a:pt x="96711" y="1947456"/>
                  <a:pt x="97445" y="1948436"/>
                  <a:pt x="97322" y="1950290"/>
                </a:cubicBezTo>
                <a:lnTo>
                  <a:pt x="97489" y="1951063"/>
                </a:lnTo>
                <a:close/>
                <a:moveTo>
                  <a:pt x="3346024" y="1438759"/>
                </a:moveTo>
                <a:cubicBezTo>
                  <a:pt x="3350199" y="1448337"/>
                  <a:pt x="3355108" y="1458892"/>
                  <a:pt x="3360753" y="1470426"/>
                </a:cubicBezTo>
                <a:cubicBezTo>
                  <a:pt x="3366399" y="1481958"/>
                  <a:pt x="3370514" y="1492463"/>
                  <a:pt x="3373099" y="1501940"/>
                </a:cubicBezTo>
                <a:cubicBezTo>
                  <a:pt x="3367454" y="1490406"/>
                  <a:pt x="3362544" y="1479851"/>
                  <a:pt x="3358369" y="1470274"/>
                </a:cubicBezTo>
                <a:cubicBezTo>
                  <a:pt x="3354195" y="1460697"/>
                  <a:pt x="3350079" y="1450192"/>
                  <a:pt x="3346024" y="1438759"/>
                </a:cubicBezTo>
                <a:close/>
                <a:moveTo>
                  <a:pt x="113392" y="1350350"/>
                </a:moveTo>
                <a:lnTo>
                  <a:pt x="114682" y="1356322"/>
                </a:lnTo>
                <a:lnTo>
                  <a:pt x="115319" y="1358482"/>
                </a:lnTo>
                <a:lnTo>
                  <a:pt x="114698" y="1359118"/>
                </a:lnTo>
                <a:cubicBezTo>
                  <a:pt x="114940" y="1355409"/>
                  <a:pt x="114635" y="1353992"/>
                  <a:pt x="113779" y="1354867"/>
                </a:cubicBezTo>
                <a:cubicBezTo>
                  <a:pt x="112923" y="1355742"/>
                  <a:pt x="112618" y="1354325"/>
                  <a:pt x="112861" y="1350615"/>
                </a:cubicBezTo>
                <a:close/>
                <a:moveTo>
                  <a:pt x="115791" y="1342426"/>
                </a:moveTo>
                <a:cubicBezTo>
                  <a:pt x="117138" y="1346240"/>
                  <a:pt x="117077" y="1347167"/>
                  <a:pt x="115609" y="1345208"/>
                </a:cubicBezTo>
                <a:cubicBezTo>
                  <a:pt x="117077" y="1347167"/>
                  <a:pt x="117750" y="1349074"/>
                  <a:pt x="117628" y="1350927"/>
                </a:cubicBezTo>
                <a:cubicBezTo>
                  <a:pt x="117507" y="1352783"/>
                  <a:pt x="118181" y="1354690"/>
                  <a:pt x="119648" y="1356648"/>
                </a:cubicBezTo>
                <a:lnTo>
                  <a:pt x="117264" y="1356491"/>
                </a:lnTo>
                <a:lnTo>
                  <a:pt x="116086" y="1357697"/>
                </a:lnTo>
                <a:lnTo>
                  <a:pt x="115875" y="1356400"/>
                </a:lnTo>
                <a:lnTo>
                  <a:pt x="114056" y="1350019"/>
                </a:lnTo>
                <a:lnTo>
                  <a:pt x="115335" y="1349381"/>
                </a:lnTo>
                <a:cubicBezTo>
                  <a:pt x="115518" y="1346599"/>
                  <a:pt x="114814" y="1345156"/>
                  <a:pt x="113225" y="1345051"/>
                </a:cubicBezTo>
                <a:lnTo>
                  <a:pt x="114508" y="1343739"/>
                </a:lnTo>
                <a:close/>
                <a:moveTo>
                  <a:pt x="111819" y="1342166"/>
                </a:moveTo>
                <a:lnTo>
                  <a:pt x="113407" y="1342269"/>
                </a:lnTo>
                <a:lnTo>
                  <a:pt x="112201" y="1343504"/>
                </a:lnTo>
                <a:close/>
                <a:moveTo>
                  <a:pt x="111023" y="1342114"/>
                </a:moveTo>
                <a:lnTo>
                  <a:pt x="111620" y="1342153"/>
                </a:lnTo>
                <a:lnTo>
                  <a:pt x="111964" y="1343746"/>
                </a:lnTo>
                <a:lnTo>
                  <a:pt x="110840" y="1344896"/>
                </a:lnTo>
                <a:cubicBezTo>
                  <a:pt x="109251" y="1344792"/>
                  <a:pt x="109312" y="1343864"/>
                  <a:pt x="111023" y="1342114"/>
                </a:cubicBezTo>
                <a:close/>
                <a:moveTo>
                  <a:pt x="70242" y="1339628"/>
                </a:moveTo>
                <a:lnTo>
                  <a:pt x="72330" y="1347960"/>
                </a:lnTo>
                <a:cubicBezTo>
                  <a:pt x="73064" y="1348940"/>
                  <a:pt x="73905" y="1351323"/>
                  <a:pt x="74854" y="1355110"/>
                </a:cubicBezTo>
                <a:lnTo>
                  <a:pt x="74969" y="1355670"/>
                </a:lnTo>
                <a:lnTo>
                  <a:pt x="74062" y="1355058"/>
                </a:lnTo>
                <a:cubicBezTo>
                  <a:pt x="74122" y="1354131"/>
                  <a:pt x="73357" y="1353615"/>
                  <a:pt x="71768" y="1353511"/>
                </a:cubicBezTo>
                <a:close/>
                <a:moveTo>
                  <a:pt x="105017" y="1334997"/>
                </a:moveTo>
                <a:lnTo>
                  <a:pt x="104761" y="1338910"/>
                </a:lnTo>
                <a:lnTo>
                  <a:pt x="105930" y="1337584"/>
                </a:lnTo>
                <a:close/>
                <a:moveTo>
                  <a:pt x="105139" y="1333127"/>
                </a:moveTo>
                <a:lnTo>
                  <a:pt x="106279" y="1337188"/>
                </a:lnTo>
                <a:lnTo>
                  <a:pt x="105930" y="1337584"/>
                </a:lnTo>
                <a:lnTo>
                  <a:pt x="106436" y="1339019"/>
                </a:lnTo>
                <a:lnTo>
                  <a:pt x="104761" y="1338910"/>
                </a:lnTo>
                <a:lnTo>
                  <a:pt x="103394" y="1338820"/>
                </a:lnTo>
                <a:lnTo>
                  <a:pt x="103040" y="1336010"/>
                </a:lnTo>
                <a:lnTo>
                  <a:pt x="103043" y="1336003"/>
                </a:lnTo>
                <a:cubicBezTo>
                  <a:pt x="103837" y="1336055"/>
                  <a:pt x="104295" y="1335154"/>
                  <a:pt x="104418" y="1333298"/>
                </a:cubicBezTo>
                <a:lnTo>
                  <a:pt x="105017" y="1334997"/>
                </a:lnTo>
                <a:close/>
                <a:moveTo>
                  <a:pt x="66635" y="1325237"/>
                </a:moveTo>
                <a:cubicBezTo>
                  <a:pt x="66454" y="1328019"/>
                  <a:pt x="66683" y="1330595"/>
                  <a:pt x="67326" y="1332965"/>
                </a:cubicBezTo>
                <a:lnTo>
                  <a:pt x="69889" y="1338222"/>
                </a:lnTo>
                <a:lnTo>
                  <a:pt x="69482" y="1336599"/>
                </a:lnTo>
                <a:cubicBezTo>
                  <a:pt x="68931" y="1332837"/>
                  <a:pt x="67982" y="1329050"/>
                  <a:pt x="66635" y="1325237"/>
                </a:cubicBezTo>
                <a:close/>
                <a:moveTo>
                  <a:pt x="37828" y="1323348"/>
                </a:moveTo>
                <a:lnTo>
                  <a:pt x="40213" y="1323505"/>
                </a:lnTo>
                <a:lnTo>
                  <a:pt x="42232" y="1329225"/>
                </a:lnTo>
                <a:lnTo>
                  <a:pt x="39849" y="1329069"/>
                </a:lnTo>
                <a:cubicBezTo>
                  <a:pt x="39849" y="1329069"/>
                  <a:pt x="39175" y="1327162"/>
                  <a:pt x="37828" y="1323348"/>
                </a:cubicBezTo>
                <a:close/>
                <a:moveTo>
                  <a:pt x="44515" y="1315272"/>
                </a:moveTo>
                <a:lnTo>
                  <a:pt x="46447" y="1319722"/>
                </a:lnTo>
                <a:cubicBezTo>
                  <a:pt x="47180" y="1320702"/>
                  <a:pt x="48220" y="1323098"/>
                  <a:pt x="49567" y="1326911"/>
                </a:cubicBezTo>
                <a:lnTo>
                  <a:pt x="47183" y="1326755"/>
                </a:lnTo>
                <a:close/>
                <a:moveTo>
                  <a:pt x="29750" y="1300468"/>
                </a:moveTo>
                <a:cubicBezTo>
                  <a:pt x="32685" y="1304385"/>
                  <a:pt x="34093" y="1307272"/>
                  <a:pt x="33972" y="1309126"/>
                </a:cubicBezTo>
                <a:lnTo>
                  <a:pt x="31770" y="1306188"/>
                </a:lnTo>
                <a:cubicBezTo>
                  <a:pt x="31892" y="1304333"/>
                  <a:pt x="31554" y="1303380"/>
                  <a:pt x="30760" y="1303328"/>
                </a:cubicBezTo>
                <a:cubicBezTo>
                  <a:pt x="29965" y="1303276"/>
                  <a:pt x="29628" y="1302322"/>
                  <a:pt x="29750" y="1300468"/>
                </a:cubicBezTo>
                <a:close/>
                <a:moveTo>
                  <a:pt x="51390" y="1299091"/>
                </a:moveTo>
                <a:cubicBezTo>
                  <a:pt x="52736" y="1302905"/>
                  <a:pt x="53594" y="1308083"/>
                  <a:pt x="53963" y="1314627"/>
                </a:cubicBezTo>
                <a:cubicBezTo>
                  <a:pt x="54332" y="1321170"/>
                  <a:pt x="55252" y="1325421"/>
                  <a:pt x="56720" y="1327380"/>
                </a:cubicBezTo>
                <a:cubicBezTo>
                  <a:pt x="54269" y="1316044"/>
                  <a:pt x="53166" y="1308521"/>
                  <a:pt x="53410" y="1304812"/>
                </a:cubicBezTo>
                <a:cubicBezTo>
                  <a:pt x="51942" y="1302853"/>
                  <a:pt x="51268" y="1300946"/>
                  <a:pt x="51390" y="1299091"/>
                </a:cubicBezTo>
                <a:close/>
                <a:moveTo>
                  <a:pt x="28398" y="1284547"/>
                </a:moveTo>
                <a:lnTo>
                  <a:pt x="25893" y="1286246"/>
                </a:lnTo>
                <a:lnTo>
                  <a:pt x="28095" y="1289184"/>
                </a:lnTo>
                <a:close/>
                <a:moveTo>
                  <a:pt x="28460" y="1283620"/>
                </a:moveTo>
                <a:lnTo>
                  <a:pt x="28398" y="1284547"/>
                </a:lnTo>
                <a:lnTo>
                  <a:pt x="29652" y="1283698"/>
                </a:lnTo>
                <a:cubicBezTo>
                  <a:pt x="30568" y="1281895"/>
                  <a:pt x="30171" y="1281869"/>
                  <a:pt x="28460" y="1283620"/>
                </a:cubicBezTo>
                <a:close/>
                <a:moveTo>
                  <a:pt x="95842" y="1271369"/>
                </a:moveTo>
                <a:lnTo>
                  <a:pt x="99817" y="1293882"/>
                </a:lnTo>
                <a:cubicBezTo>
                  <a:pt x="102509" y="1301510"/>
                  <a:pt x="104704" y="1308639"/>
                  <a:pt x="106403" y="1315269"/>
                </a:cubicBezTo>
                <a:cubicBezTo>
                  <a:pt x="108101" y="1321899"/>
                  <a:pt x="109762" y="1328993"/>
                  <a:pt x="111388" y="1336550"/>
                </a:cubicBezTo>
                <a:lnTo>
                  <a:pt x="110359" y="1336629"/>
                </a:lnTo>
                <a:lnTo>
                  <a:pt x="107242" y="1323705"/>
                </a:lnTo>
                <a:cubicBezTo>
                  <a:pt x="105956" y="1318964"/>
                  <a:pt x="104701" y="1313760"/>
                  <a:pt x="103476" y="1308092"/>
                </a:cubicBezTo>
                <a:cubicBezTo>
                  <a:pt x="104580" y="1315614"/>
                  <a:pt x="105775" y="1321746"/>
                  <a:pt x="107059" y="1326487"/>
                </a:cubicBezTo>
                <a:lnTo>
                  <a:pt x="110184" y="1336642"/>
                </a:lnTo>
                <a:lnTo>
                  <a:pt x="106508" y="1336928"/>
                </a:lnTo>
                <a:lnTo>
                  <a:pt x="106384" y="1337068"/>
                </a:lnTo>
                <a:lnTo>
                  <a:pt x="105149" y="1332977"/>
                </a:lnTo>
                <a:lnTo>
                  <a:pt x="105307" y="1330563"/>
                </a:lnTo>
                <a:lnTo>
                  <a:pt x="102622" y="1325103"/>
                </a:lnTo>
                <a:lnTo>
                  <a:pt x="104584" y="1327721"/>
                </a:lnTo>
                <a:cubicBezTo>
                  <a:pt x="101405" y="1327513"/>
                  <a:pt x="100060" y="1323700"/>
                  <a:pt x="100546" y="1316281"/>
                </a:cubicBezTo>
                <a:cubicBezTo>
                  <a:pt x="100423" y="1318136"/>
                  <a:pt x="100730" y="1319553"/>
                  <a:pt x="101464" y="1320532"/>
                </a:cubicBezTo>
                <a:lnTo>
                  <a:pt x="102361" y="1324685"/>
                </a:lnTo>
                <a:lnTo>
                  <a:pt x="101500" y="1323843"/>
                </a:lnTo>
                <a:lnTo>
                  <a:pt x="100546" y="1316281"/>
                </a:lnTo>
                <a:cubicBezTo>
                  <a:pt x="98095" y="1304945"/>
                  <a:pt x="96868" y="1293223"/>
                  <a:pt x="96863" y="1281116"/>
                </a:cubicBezTo>
                <a:close/>
                <a:moveTo>
                  <a:pt x="3292583" y="1248194"/>
                </a:moveTo>
                <a:cubicBezTo>
                  <a:pt x="3308345" y="1297617"/>
                  <a:pt x="3324581" y="1345674"/>
                  <a:pt x="3341290" y="1392365"/>
                </a:cubicBezTo>
                <a:cubicBezTo>
                  <a:pt x="3358001" y="1439056"/>
                  <a:pt x="3373454" y="1487063"/>
                  <a:pt x="3387651" y="1536387"/>
                </a:cubicBezTo>
                <a:cubicBezTo>
                  <a:pt x="3371889" y="1486963"/>
                  <a:pt x="3356074" y="1438467"/>
                  <a:pt x="3340206" y="1390899"/>
                </a:cubicBezTo>
                <a:cubicBezTo>
                  <a:pt x="3324339" y="1343331"/>
                  <a:pt x="3308463" y="1295762"/>
                  <a:pt x="3292583" y="1248194"/>
                </a:cubicBezTo>
                <a:close/>
                <a:moveTo>
                  <a:pt x="93293" y="1244244"/>
                </a:moveTo>
                <a:lnTo>
                  <a:pt x="93551" y="1245043"/>
                </a:lnTo>
                <a:lnTo>
                  <a:pt x="95341" y="1250143"/>
                </a:lnTo>
                <a:lnTo>
                  <a:pt x="93261" y="1244729"/>
                </a:lnTo>
                <a:close/>
                <a:moveTo>
                  <a:pt x="3215436" y="1171880"/>
                </a:moveTo>
                <a:cubicBezTo>
                  <a:pt x="3215726" y="1172015"/>
                  <a:pt x="3216239" y="1172571"/>
                  <a:pt x="3216975" y="1173548"/>
                </a:cubicBezTo>
                <a:cubicBezTo>
                  <a:pt x="3222858" y="1181372"/>
                  <a:pt x="3227033" y="1190950"/>
                  <a:pt x="3229499" y="1202281"/>
                </a:cubicBezTo>
                <a:cubicBezTo>
                  <a:pt x="3226558" y="1198369"/>
                  <a:pt x="3223000" y="1191624"/>
                  <a:pt x="3218825" y="1182047"/>
                </a:cubicBezTo>
                <a:cubicBezTo>
                  <a:pt x="3215694" y="1174864"/>
                  <a:pt x="3214564" y="1171475"/>
                  <a:pt x="3215436" y="1171880"/>
                </a:cubicBezTo>
                <a:close/>
                <a:moveTo>
                  <a:pt x="3202848" y="1162162"/>
                </a:moveTo>
                <a:lnTo>
                  <a:pt x="3203614" y="1164319"/>
                </a:lnTo>
                <a:cubicBezTo>
                  <a:pt x="3204409" y="1164369"/>
                  <a:pt x="3204745" y="1165322"/>
                  <a:pt x="3204628" y="1167176"/>
                </a:cubicBezTo>
                <a:close/>
                <a:moveTo>
                  <a:pt x="3186023" y="1096154"/>
                </a:moveTo>
                <a:cubicBezTo>
                  <a:pt x="3187374" y="1099966"/>
                  <a:pt x="3188786" y="1102848"/>
                  <a:pt x="3190256" y="1104804"/>
                </a:cubicBezTo>
                <a:cubicBezTo>
                  <a:pt x="3191727" y="1106761"/>
                  <a:pt x="3192403" y="1108666"/>
                  <a:pt x="3192285" y="1110521"/>
                </a:cubicBezTo>
                <a:cubicBezTo>
                  <a:pt x="3190932" y="1106709"/>
                  <a:pt x="3189520" y="1103827"/>
                  <a:pt x="3188051" y="1101871"/>
                </a:cubicBezTo>
                <a:cubicBezTo>
                  <a:pt x="3186580" y="1099915"/>
                  <a:pt x="3185904" y="1098010"/>
                  <a:pt x="3186023" y="1096154"/>
                </a:cubicBezTo>
                <a:close/>
                <a:moveTo>
                  <a:pt x="3180106" y="1092086"/>
                </a:moveTo>
                <a:lnTo>
                  <a:pt x="3180239" y="1092994"/>
                </a:lnTo>
                <a:cubicBezTo>
                  <a:pt x="3180915" y="1094899"/>
                  <a:pt x="3181988" y="1096830"/>
                  <a:pt x="3183460" y="1098785"/>
                </a:cubicBezTo>
                <a:close/>
                <a:moveTo>
                  <a:pt x="3186231" y="1082200"/>
                </a:moveTo>
                <a:lnTo>
                  <a:pt x="3188137" y="1086512"/>
                </a:lnTo>
                <a:cubicBezTo>
                  <a:pt x="3189350" y="1089382"/>
                  <a:pt x="3190294" y="1091771"/>
                  <a:pt x="3190969" y="1093676"/>
                </a:cubicBezTo>
                <a:close/>
                <a:moveTo>
                  <a:pt x="3166345" y="1066969"/>
                </a:moveTo>
                <a:cubicBezTo>
                  <a:pt x="3166226" y="1068823"/>
                  <a:pt x="3166843" y="1071656"/>
                  <a:pt x="3168195" y="1075467"/>
                </a:cubicBezTo>
                <a:lnTo>
                  <a:pt x="3171800" y="1085629"/>
                </a:lnTo>
                <a:lnTo>
                  <a:pt x="3172333" y="1086737"/>
                </a:lnTo>
                <a:lnTo>
                  <a:pt x="3173279" y="1084868"/>
                </a:lnTo>
                <a:cubicBezTo>
                  <a:pt x="3173169" y="1083465"/>
                  <a:pt x="3172607" y="1081335"/>
                  <a:pt x="3171593" y="1078476"/>
                </a:cubicBezTo>
                <a:cubicBezTo>
                  <a:pt x="3169566" y="1072760"/>
                  <a:pt x="3167816" y="1068924"/>
                  <a:pt x="3166345" y="1066969"/>
                </a:cubicBezTo>
                <a:close/>
                <a:moveTo>
                  <a:pt x="585652" y="1043659"/>
                </a:moveTo>
                <a:lnTo>
                  <a:pt x="589520" y="1056073"/>
                </a:lnTo>
                <a:lnTo>
                  <a:pt x="592279" y="1065409"/>
                </a:lnTo>
                <a:lnTo>
                  <a:pt x="592229" y="1071345"/>
                </a:lnTo>
                <a:lnTo>
                  <a:pt x="593615" y="1069929"/>
                </a:lnTo>
                <a:lnTo>
                  <a:pt x="594516" y="1072981"/>
                </a:lnTo>
                <a:lnTo>
                  <a:pt x="594080" y="1079652"/>
                </a:lnTo>
                <a:lnTo>
                  <a:pt x="593776" y="1079177"/>
                </a:lnTo>
                <a:close/>
                <a:moveTo>
                  <a:pt x="594680" y="994356"/>
                </a:moveTo>
                <a:lnTo>
                  <a:pt x="594939" y="995154"/>
                </a:lnTo>
                <a:lnTo>
                  <a:pt x="596729" y="1000255"/>
                </a:lnTo>
                <a:lnTo>
                  <a:pt x="594649" y="994840"/>
                </a:lnTo>
                <a:close/>
                <a:moveTo>
                  <a:pt x="573423" y="990209"/>
                </a:moveTo>
                <a:lnTo>
                  <a:pt x="582175" y="1012090"/>
                </a:lnTo>
                <a:lnTo>
                  <a:pt x="590177" y="1034647"/>
                </a:lnTo>
                <a:lnTo>
                  <a:pt x="591288" y="1046138"/>
                </a:lnTo>
                <a:lnTo>
                  <a:pt x="589087" y="1043200"/>
                </a:lnTo>
                <a:lnTo>
                  <a:pt x="590304" y="1050100"/>
                </a:lnTo>
                <a:lnTo>
                  <a:pt x="585887" y="1036287"/>
                </a:lnTo>
                <a:lnTo>
                  <a:pt x="574243" y="993791"/>
                </a:lnTo>
                <a:close/>
                <a:moveTo>
                  <a:pt x="591110" y="984721"/>
                </a:moveTo>
                <a:lnTo>
                  <a:pt x="592207" y="986695"/>
                </a:lnTo>
                <a:lnTo>
                  <a:pt x="592840" y="988651"/>
                </a:lnTo>
                <a:lnTo>
                  <a:pt x="592641" y="988951"/>
                </a:lnTo>
                <a:lnTo>
                  <a:pt x="592604" y="989518"/>
                </a:lnTo>
                <a:lnTo>
                  <a:pt x="591331" y="986207"/>
                </a:lnTo>
                <a:close/>
                <a:moveTo>
                  <a:pt x="3135748" y="984010"/>
                </a:moveTo>
                <a:cubicBezTo>
                  <a:pt x="3143144" y="999379"/>
                  <a:pt x="3151261" y="1015726"/>
                  <a:pt x="3160101" y="1033048"/>
                </a:cubicBezTo>
                <a:cubicBezTo>
                  <a:pt x="3168943" y="1050371"/>
                  <a:pt x="3176802" y="1067633"/>
                  <a:pt x="3183681" y="1084832"/>
                </a:cubicBezTo>
                <a:cubicBezTo>
                  <a:pt x="3180740" y="1080920"/>
                  <a:pt x="3177916" y="1075153"/>
                  <a:pt x="3175213" y="1067532"/>
                </a:cubicBezTo>
                <a:cubicBezTo>
                  <a:pt x="3172509" y="1059911"/>
                  <a:pt x="3169626" y="1055071"/>
                  <a:pt x="3166566" y="1053014"/>
                </a:cubicBezTo>
                <a:cubicBezTo>
                  <a:pt x="3172450" y="1060838"/>
                  <a:pt x="3175949" y="1068510"/>
                  <a:pt x="3177062" y="1076030"/>
                </a:cubicBezTo>
                <a:cubicBezTo>
                  <a:pt x="3174240" y="1070264"/>
                  <a:pt x="3172122" y="1065939"/>
                  <a:pt x="3170711" y="1063055"/>
                </a:cubicBezTo>
                <a:cubicBezTo>
                  <a:pt x="3169300" y="1060172"/>
                  <a:pt x="3167859" y="1057753"/>
                  <a:pt x="3166388" y="1055797"/>
                </a:cubicBezTo>
                <a:cubicBezTo>
                  <a:pt x="3169385" y="1066230"/>
                  <a:pt x="3172306" y="1075030"/>
                  <a:pt x="3175153" y="1082194"/>
                </a:cubicBezTo>
                <a:lnTo>
                  <a:pt x="3180106" y="1092086"/>
                </a:lnTo>
                <a:lnTo>
                  <a:pt x="3180031" y="1091583"/>
                </a:lnTo>
                <a:cubicBezTo>
                  <a:pt x="3180229" y="1091596"/>
                  <a:pt x="3180696" y="1092091"/>
                  <a:pt x="3181432" y="1093069"/>
                </a:cubicBezTo>
                <a:lnTo>
                  <a:pt x="3184171" y="1099732"/>
                </a:lnTo>
                <a:lnTo>
                  <a:pt x="3192048" y="1118886"/>
                </a:lnTo>
                <a:cubicBezTo>
                  <a:pt x="3196371" y="1128473"/>
                  <a:pt x="3200053" y="1135225"/>
                  <a:pt x="3203094" y="1139143"/>
                </a:cubicBezTo>
                <a:lnTo>
                  <a:pt x="3200813" y="1136205"/>
                </a:lnTo>
                <a:lnTo>
                  <a:pt x="3198533" y="1133267"/>
                </a:lnTo>
                <a:cubicBezTo>
                  <a:pt x="3204471" y="1142956"/>
                  <a:pt x="3208022" y="1151562"/>
                  <a:pt x="3209186" y="1159086"/>
                </a:cubicBezTo>
                <a:lnTo>
                  <a:pt x="3202381" y="1150272"/>
                </a:lnTo>
                <a:cubicBezTo>
                  <a:pt x="3203665" y="1155941"/>
                  <a:pt x="3204305" y="1158775"/>
                  <a:pt x="3204305" y="1158775"/>
                </a:cubicBezTo>
                <a:cubicBezTo>
                  <a:pt x="3206965" y="1168256"/>
                  <a:pt x="3210896" y="1177353"/>
                  <a:pt x="3216099" y="1186064"/>
                </a:cubicBezTo>
                <a:cubicBezTo>
                  <a:pt x="3221302" y="1194775"/>
                  <a:pt x="3225245" y="1203873"/>
                  <a:pt x="3227929" y="1213355"/>
                </a:cubicBezTo>
                <a:cubicBezTo>
                  <a:pt x="3220837" y="1199867"/>
                  <a:pt x="3214197" y="1185477"/>
                  <a:pt x="3208007" y="1170186"/>
                </a:cubicBezTo>
                <a:cubicBezTo>
                  <a:pt x="3201817" y="1154893"/>
                  <a:pt x="3195899" y="1141480"/>
                  <a:pt x="3190254" y="1129947"/>
                </a:cubicBezTo>
                <a:cubicBezTo>
                  <a:pt x="3191606" y="1133757"/>
                  <a:pt x="3194031" y="1139498"/>
                  <a:pt x="3197530" y="1147171"/>
                </a:cubicBezTo>
                <a:lnTo>
                  <a:pt x="3202600" y="1161460"/>
                </a:lnTo>
                <a:lnTo>
                  <a:pt x="3200394" y="1158527"/>
                </a:lnTo>
                <a:cubicBezTo>
                  <a:pt x="3202860" y="1169857"/>
                  <a:pt x="3207651" y="1182268"/>
                  <a:pt x="3214767" y="1195757"/>
                </a:cubicBezTo>
                <a:cubicBezTo>
                  <a:pt x="3221883" y="1209246"/>
                  <a:pt x="3226615" y="1222583"/>
                  <a:pt x="3228962" y="1235769"/>
                </a:cubicBezTo>
                <a:cubicBezTo>
                  <a:pt x="3226377" y="1226293"/>
                  <a:pt x="3222908" y="1218157"/>
                  <a:pt x="3218555" y="1211363"/>
                </a:cubicBezTo>
                <a:cubicBezTo>
                  <a:pt x="3214202" y="1204567"/>
                  <a:pt x="3210733" y="1196431"/>
                  <a:pt x="3208148" y="1186955"/>
                </a:cubicBezTo>
                <a:cubicBezTo>
                  <a:pt x="3203973" y="1177378"/>
                  <a:pt x="3200108" y="1167355"/>
                  <a:pt x="3196551" y="1156886"/>
                </a:cubicBezTo>
                <a:cubicBezTo>
                  <a:pt x="3192996" y="1146417"/>
                  <a:pt x="3188897" y="1137309"/>
                  <a:pt x="3184255" y="1129565"/>
                </a:cubicBezTo>
                <a:lnTo>
                  <a:pt x="3184433" y="1126783"/>
                </a:lnTo>
                <a:cubicBezTo>
                  <a:pt x="3181363" y="1121001"/>
                  <a:pt x="3178137" y="1113346"/>
                  <a:pt x="3174758" y="1103820"/>
                </a:cubicBezTo>
                <a:cubicBezTo>
                  <a:pt x="3171378" y="1094292"/>
                  <a:pt x="3167601" y="1084741"/>
                  <a:pt x="3163426" y="1075164"/>
                </a:cubicBezTo>
                <a:cubicBezTo>
                  <a:pt x="3166368" y="1079075"/>
                  <a:pt x="3169249" y="1083914"/>
                  <a:pt x="3172072" y="1089680"/>
                </a:cubicBezTo>
                <a:cubicBezTo>
                  <a:pt x="3174896" y="1095448"/>
                  <a:pt x="3177777" y="1100287"/>
                  <a:pt x="3180718" y="1104198"/>
                </a:cubicBezTo>
                <a:lnTo>
                  <a:pt x="3172333" y="1086737"/>
                </a:lnTo>
                <a:lnTo>
                  <a:pt x="3172250" y="1086899"/>
                </a:lnTo>
                <a:lnTo>
                  <a:pt x="3171800" y="1085629"/>
                </a:lnTo>
                <a:lnTo>
                  <a:pt x="3170685" y="1083307"/>
                </a:lnTo>
                <a:cubicBezTo>
                  <a:pt x="3167495" y="1077052"/>
                  <a:pt x="3164458" y="1071504"/>
                  <a:pt x="3161577" y="1066665"/>
                </a:cubicBezTo>
                <a:cubicBezTo>
                  <a:pt x="3155812" y="1056987"/>
                  <a:pt x="3151816" y="1044627"/>
                  <a:pt x="3149587" y="1029587"/>
                </a:cubicBezTo>
                <a:lnTo>
                  <a:pt x="3156206" y="1038388"/>
                </a:lnTo>
                <a:cubicBezTo>
                  <a:pt x="3150322" y="1030565"/>
                  <a:pt x="3146089" y="1021915"/>
                  <a:pt x="3143504" y="1012438"/>
                </a:cubicBezTo>
                <a:cubicBezTo>
                  <a:pt x="3140919" y="1002962"/>
                  <a:pt x="3138334" y="993486"/>
                  <a:pt x="3135748" y="984010"/>
                </a:cubicBezTo>
                <a:close/>
                <a:moveTo>
                  <a:pt x="3186132" y="934134"/>
                </a:moveTo>
                <a:lnTo>
                  <a:pt x="3187086" y="934195"/>
                </a:lnTo>
                <a:cubicBezTo>
                  <a:pt x="3188438" y="938006"/>
                  <a:pt x="3188408" y="938470"/>
                  <a:pt x="3186997" y="935586"/>
                </a:cubicBezTo>
                <a:close/>
                <a:moveTo>
                  <a:pt x="3121370" y="928611"/>
                </a:moveTo>
                <a:lnTo>
                  <a:pt x="3130074" y="948380"/>
                </a:lnTo>
                <a:cubicBezTo>
                  <a:pt x="3134418" y="957735"/>
                  <a:pt x="3139153" y="967465"/>
                  <a:pt x="3144279" y="977568"/>
                </a:cubicBezTo>
                <a:cubicBezTo>
                  <a:pt x="3154532" y="997775"/>
                  <a:pt x="3163052" y="1018337"/>
                  <a:pt x="3169842" y="1039255"/>
                </a:cubicBezTo>
                <a:cubicBezTo>
                  <a:pt x="3168252" y="1039153"/>
                  <a:pt x="3167518" y="1038176"/>
                  <a:pt x="3167636" y="1036321"/>
                </a:cubicBezTo>
                <a:cubicBezTo>
                  <a:pt x="3167755" y="1034466"/>
                  <a:pt x="3167079" y="1032561"/>
                  <a:pt x="3165607" y="1030605"/>
                </a:cubicBezTo>
                <a:cubicBezTo>
                  <a:pt x="3163968" y="1030501"/>
                  <a:pt x="3163909" y="1031428"/>
                  <a:pt x="3165430" y="1033387"/>
                </a:cubicBezTo>
                <a:cubicBezTo>
                  <a:pt x="3159540" y="1023701"/>
                  <a:pt x="3154121" y="1013114"/>
                  <a:pt x="3149173" y="1001624"/>
                </a:cubicBezTo>
                <a:cubicBezTo>
                  <a:pt x="3144222" y="990136"/>
                  <a:pt x="3138875" y="978622"/>
                  <a:pt x="3133130" y="967081"/>
                </a:cubicBezTo>
                <a:cubicBezTo>
                  <a:pt x="3130471" y="957601"/>
                  <a:pt x="3128138" y="949537"/>
                  <a:pt x="3126133" y="942892"/>
                </a:cubicBezTo>
                <a:close/>
                <a:moveTo>
                  <a:pt x="2897468" y="920835"/>
                </a:moveTo>
                <a:lnTo>
                  <a:pt x="2897755" y="921391"/>
                </a:lnTo>
                <a:lnTo>
                  <a:pt x="2897820" y="922497"/>
                </a:lnTo>
                <a:lnTo>
                  <a:pt x="2897721" y="922037"/>
                </a:lnTo>
                <a:close/>
                <a:moveTo>
                  <a:pt x="2974042" y="910876"/>
                </a:moveTo>
                <a:lnTo>
                  <a:pt x="2977173" y="918059"/>
                </a:lnTo>
                <a:lnTo>
                  <a:pt x="2976710" y="925281"/>
                </a:lnTo>
                <a:lnTo>
                  <a:pt x="2976543" y="925068"/>
                </a:lnTo>
                <a:lnTo>
                  <a:pt x="2976168" y="919740"/>
                </a:lnTo>
                <a:close/>
                <a:moveTo>
                  <a:pt x="570889" y="910419"/>
                </a:moveTo>
                <a:cubicBezTo>
                  <a:pt x="573985" y="920557"/>
                  <a:pt x="576686" y="930610"/>
                  <a:pt x="578989" y="940578"/>
                </a:cubicBezTo>
                <a:lnTo>
                  <a:pt x="581046" y="946633"/>
                </a:lnTo>
                <a:lnTo>
                  <a:pt x="579888" y="945525"/>
                </a:lnTo>
                <a:cubicBezTo>
                  <a:pt x="577100" y="941111"/>
                  <a:pt x="574417" y="935050"/>
                  <a:pt x="571837" y="927341"/>
                </a:cubicBezTo>
                <a:lnTo>
                  <a:pt x="567886" y="916565"/>
                </a:lnTo>
                <a:close/>
                <a:moveTo>
                  <a:pt x="2976045" y="901265"/>
                </a:moveTo>
                <a:lnTo>
                  <a:pt x="2980114" y="911019"/>
                </a:lnTo>
                <a:lnTo>
                  <a:pt x="2987182" y="938389"/>
                </a:lnTo>
                <a:lnTo>
                  <a:pt x="2985987" y="936294"/>
                </a:lnTo>
                <a:lnTo>
                  <a:pt x="2977797" y="908320"/>
                </a:lnTo>
                <a:close/>
                <a:moveTo>
                  <a:pt x="17876" y="889448"/>
                </a:moveTo>
                <a:lnTo>
                  <a:pt x="18156" y="890290"/>
                </a:lnTo>
                <a:lnTo>
                  <a:pt x="19682" y="892108"/>
                </a:lnTo>
                <a:close/>
                <a:moveTo>
                  <a:pt x="3147114" y="881371"/>
                </a:moveTo>
                <a:cubicBezTo>
                  <a:pt x="3152284" y="900322"/>
                  <a:pt x="3158309" y="918398"/>
                  <a:pt x="3165187" y="935597"/>
                </a:cubicBezTo>
                <a:cubicBezTo>
                  <a:pt x="3172066" y="952795"/>
                  <a:pt x="3178825" y="971849"/>
                  <a:pt x="3185466" y="992758"/>
                </a:cubicBezTo>
                <a:cubicBezTo>
                  <a:pt x="3180177" y="975660"/>
                  <a:pt x="3174123" y="958048"/>
                  <a:pt x="3167304" y="939922"/>
                </a:cubicBezTo>
                <a:cubicBezTo>
                  <a:pt x="3160485" y="921796"/>
                  <a:pt x="3153754" y="902279"/>
                  <a:pt x="3147114" y="881371"/>
                </a:cubicBezTo>
                <a:close/>
                <a:moveTo>
                  <a:pt x="14438" y="878481"/>
                </a:moveTo>
                <a:cubicBezTo>
                  <a:pt x="13802" y="882135"/>
                  <a:pt x="14497" y="885126"/>
                  <a:pt x="16523" y="887454"/>
                </a:cubicBezTo>
                <a:lnTo>
                  <a:pt x="17876" y="889448"/>
                </a:lnTo>
                <a:lnTo>
                  <a:pt x="16760" y="886083"/>
                </a:lnTo>
                <a:cubicBezTo>
                  <a:pt x="16456" y="883175"/>
                  <a:pt x="15682" y="880641"/>
                  <a:pt x="14438" y="878481"/>
                </a:cubicBezTo>
                <a:close/>
                <a:moveTo>
                  <a:pt x="516315" y="870868"/>
                </a:moveTo>
                <a:lnTo>
                  <a:pt x="516570" y="871968"/>
                </a:lnTo>
                <a:lnTo>
                  <a:pt x="516447" y="872676"/>
                </a:lnTo>
                <a:close/>
                <a:moveTo>
                  <a:pt x="3141265" y="870310"/>
                </a:moveTo>
                <a:lnTo>
                  <a:pt x="3141644" y="873340"/>
                </a:lnTo>
                <a:cubicBezTo>
                  <a:pt x="3142290" y="875710"/>
                  <a:pt x="3143319" y="878335"/>
                  <a:pt x="3144729" y="881219"/>
                </a:cubicBezTo>
                <a:close/>
                <a:moveTo>
                  <a:pt x="12353" y="869506"/>
                </a:moveTo>
                <a:lnTo>
                  <a:pt x="11882" y="870218"/>
                </a:lnTo>
                <a:lnTo>
                  <a:pt x="12408" y="870940"/>
                </a:lnTo>
                <a:cubicBezTo>
                  <a:pt x="12603" y="870981"/>
                  <a:pt x="12585" y="870503"/>
                  <a:pt x="12353" y="869506"/>
                </a:cubicBezTo>
                <a:close/>
                <a:moveTo>
                  <a:pt x="2954954" y="865277"/>
                </a:moveTo>
                <a:lnTo>
                  <a:pt x="2956850" y="869353"/>
                </a:lnTo>
                <a:lnTo>
                  <a:pt x="2957142" y="871040"/>
                </a:lnTo>
                <a:lnTo>
                  <a:pt x="2958492" y="876464"/>
                </a:lnTo>
                <a:lnTo>
                  <a:pt x="2955822" y="870607"/>
                </a:lnTo>
                <a:close/>
                <a:moveTo>
                  <a:pt x="3086305" y="857872"/>
                </a:moveTo>
                <a:lnTo>
                  <a:pt x="3090423" y="869386"/>
                </a:lnTo>
                <a:cubicBezTo>
                  <a:pt x="3089131" y="864648"/>
                  <a:pt x="3087961" y="861081"/>
                  <a:pt x="3086919" y="858687"/>
                </a:cubicBezTo>
                <a:close/>
                <a:moveTo>
                  <a:pt x="3136976" y="852790"/>
                </a:moveTo>
                <a:cubicBezTo>
                  <a:pt x="3136856" y="854645"/>
                  <a:pt x="3137781" y="858894"/>
                  <a:pt x="3139750" y="865537"/>
                </a:cubicBezTo>
                <a:lnTo>
                  <a:pt x="3141265" y="870310"/>
                </a:lnTo>
                <a:lnTo>
                  <a:pt x="3140853" y="867005"/>
                </a:lnTo>
                <a:cubicBezTo>
                  <a:pt x="3141090" y="863295"/>
                  <a:pt x="3139797" y="858556"/>
                  <a:pt x="3136976" y="852790"/>
                </a:cubicBezTo>
                <a:close/>
                <a:moveTo>
                  <a:pt x="2931120" y="848007"/>
                </a:moveTo>
                <a:lnTo>
                  <a:pt x="2935238" y="859521"/>
                </a:lnTo>
                <a:cubicBezTo>
                  <a:pt x="2933945" y="854783"/>
                  <a:pt x="2932776" y="851216"/>
                  <a:pt x="2931734" y="848822"/>
                </a:cubicBezTo>
                <a:close/>
                <a:moveTo>
                  <a:pt x="3013069" y="843238"/>
                </a:moveTo>
                <a:lnTo>
                  <a:pt x="3013431" y="844937"/>
                </a:lnTo>
                <a:lnTo>
                  <a:pt x="3013646" y="844294"/>
                </a:lnTo>
                <a:close/>
                <a:moveTo>
                  <a:pt x="2879750" y="839852"/>
                </a:moveTo>
                <a:lnTo>
                  <a:pt x="2883617" y="852267"/>
                </a:lnTo>
                <a:lnTo>
                  <a:pt x="2894256" y="888263"/>
                </a:lnTo>
                <a:lnTo>
                  <a:pt x="2894589" y="896047"/>
                </a:lnTo>
                <a:lnTo>
                  <a:pt x="2896595" y="896175"/>
                </a:lnTo>
                <a:lnTo>
                  <a:pt x="2896908" y="897232"/>
                </a:lnTo>
                <a:lnTo>
                  <a:pt x="2896262" y="907329"/>
                </a:lnTo>
                <a:cubicBezTo>
                  <a:pt x="2896938" y="909233"/>
                  <a:pt x="2897216" y="911114"/>
                  <a:pt x="2897097" y="912968"/>
                </a:cubicBezTo>
                <a:lnTo>
                  <a:pt x="2896360" y="915579"/>
                </a:lnTo>
                <a:lnTo>
                  <a:pt x="2887973" y="875803"/>
                </a:lnTo>
                <a:close/>
                <a:moveTo>
                  <a:pt x="9396" y="837603"/>
                </a:moveTo>
                <a:cubicBezTo>
                  <a:pt x="12202" y="840098"/>
                  <a:pt x="13367" y="842716"/>
                  <a:pt x="12891" y="845457"/>
                </a:cubicBezTo>
                <a:cubicBezTo>
                  <a:pt x="12414" y="848197"/>
                  <a:pt x="12640" y="851564"/>
                  <a:pt x="13566" y="855551"/>
                </a:cubicBezTo>
                <a:cubicBezTo>
                  <a:pt x="13247" y="857379"/>
                  <a:pt x="13632" y="859830"/>
                  <a:pt x="14716" y="862904"/>
                </a:cubicBezTo>
                <a:cubicBezTo>
                  <a:pt x="15802" y="865979"/>
                  <a:pt x="16185" y="868429"/>
                  <a:pt x="15868" y="870257"/>
                </a:cubicBezTo>
                <a:cubicBezTo>
                  <a:pt x="18357" y="874579"/>
                  <a:pt x="19674" y="878650"/>
                  <a:pt x="19819" y="882472"/>
                </a:cubicBezTo>
                <a:cubicBezTo>
                  <a:pt x="19965" y="886294"/>
                  <a:pt x="20500" y="890198"/>
                  <a:pt x="21427" y="894186"/>
                </a:cubicBezTo>
                <a:lnTo>
                  <a:pt x="19682" y="892108"/>
                </a:lnTo>
                <a:lnTo>
                  <a:pt x="23293" y="897428"/>
                </a:lnTo>
                <a:cubicBezTo>
                  <a:pt x="24219" y="901416"/>
                  <a:pt x="24597" y="906234"/>
                  <a:pt x="24424" y="911883"/>
                </a:cubicBezTo>
                <a:cubicBezTo>
                  <a:pt x="24252" y="917532"/>
                  <a:pt x="24629" y="922352"/>
                  <a:pt x="25555" y="926339"/>
                </a:cubicBezTo>
                <a:cubicBezTo>
                  <a:pt x="26482" y="930328"/>
                  <a:pt x="27329" y="934773"/>
                  <a:pt x="28096" y="939676"/>
                </a:cubicBezTo>
                <a:cubicBezTo>
                  <a:pt x="28864" y="944576"/>
                  <a:pt x="29711" y="949022"/>
                  <a:pt x="30637" y="953010"/>
                </a:cubicBezTo>
                <a:cubicBezTo>
                  <a:pt x="31246" y="958826"/>
                  <a:pt x="32014" y="963728"/>
                  <a:pt x="32939" y="967716"/>
                </a:cubicBezTo>
                <a:cubicBezTo>
                  <a:pt x="33866" y="971705"/>
                  <a:pt x="34792" y="975692"/>
                  <a:pt x="35719" y="979682"/>
                </a:cubicBezTo>
                <a:cubicBezTo>
                  <a:pt x="37573" y="987657"/>
                  <a:pt x="39034" y="995551"/>
                  <a:pt x="40106" y="1003360"/>
                </a:cubicBezTo>
                <a:cubicBezTo>
                  <a:pt x="41178" y="1011170"/>
                  <a:pt x="42481" y="1019978"/>
                  <a:pt x="44017" y="1029781"/>
                </a:cubicBezTo>
                <a:cubicBezTo>
                  <a:pt x="47404" y="1047562"/>
                  <a:pt x="50872" y="1064885"/>
                  <a:pt x="54419" y="1081752"/>
                </a:cubicBezTo>
                <a:cubicBezTo>
                  <a:pt x="57965" y="1098619"/>
                  <a:pt x="61593" y="1115028"/>
                  <a:pt x="65298" y="1130981"/>
                </a:cubicBezTo>
                <a:cubicBezTo>
                  <a:pt x="62200" y="1120844"/>
                  <a:pt x="58872" y="1109710"/>
                  <a:pt x="55312" y="1097578"/>
                </a:cubicBezTo>
                <a:cubicBezTo>
                  <a:pt x="51752" y="1085447"/>
                  <a:pt x="48422" y="1074312"/>
                  <a:pt x="45325" y="1064175"/>
                </a:cubicBezTo>
                <a:cubicBezTo>
                  <a:pt x="42228" y="1054038"/>
                  <a:pt x="39681" y="1043070"/>
                  <a:pt x="37682" y="1031271"/>
                </a:cubicBezTo>
                <a:cubicBezTo>
                  <a:pt x="35685" y="1019474"/>
                  <a:pt x="33137" y="1008506"/>
                  <a:pt x="30040" y="998370"/>
                </a:cubicBezTo>
                <a:cubicBezTo>
                  <a:pt x="25725" y="976600"/>
                  <a:pt x="22191" y="954998"/>
                  <a:pt x="19440" y="933563"/>
                </a:cubicBezTo>
                <a:cubicBezTo>
                  <a:pt x="16687" y="912127"/>
                  <a:pt x="13775" y="891605"/>
                  <a:pt x="10706" y="871997"/>
                </a:cubicBezTo>
                <a:lnTo>
                  <a:pt x="11882" y="870218"/>
                </a:lnTo>
                <a:lnTo>
                  <a:pt x="11181" y="869256"/>
                </a:lnTo>
                <a:cubicBezTo>
                  <a:pt x="10601" y="853971"/>
                  <a:pt x="10005" y="843419"/>
                  <a:pt x="9396" y="837603"/>
                </a:cubicBezTo>
                <a:close/>
                <a:moveTo>
                  <a:pt x="3011619" y="836441"/>
                </a:moveTo>
                <a:cubicBezTo>
                  <a:pt x="3011500" y="838296"/>
                  <a:pt x="3011772" y="840175"/>
                  <a:pt x="3012436" y="842080"/>
                </a:cubicBezTo>
                <a:lnTo>
                  <a:pt x="3013069" y="843238"/>
                </a:lnTo>
                <a:close/>
                <a:moveTo>
                  <a:pt x="507797" y="824609"/>
                </a:moveTo>
                <a:cubicBezTo>
                  <a:pt x="508695" y="838066"/>
                  <a:pt x="511633" y="849118"/>
                  <a:pt x="516612" y="857761"/>
                </a:cubicBezTo>
                <a:cubicBezTo>
                  <a:pt x="515685" y="853773"/>
                  <a:pt x="514606" y="848332"/>
                  <a:pt x="513376" y="841436"/>
                </a:cubicBezTo>
                <a:cubicBezTo>
                  <a:pt x="512144" y="834540"/>
                  <a:pt x="510285" y="828930"/>
                  <a:pt x="507797" y="824609"/>
                </a:cubicBezTo>
                <a:close/>
                <a:moveTo>
                  <a:pt x="3131605" y="824513"/>
                </a:moveTo>
                <a:cubicBezTo>
                  <a:pt x="3139240" y="854796"/>
                  <a:pt x="3148188" y="883301"/>
                  <a:pt x="3158447" y="910026"/>
                </a:cubicBezTo>
                <a:cubicBezTo>
                  <a:pt x="3168704" y="936751"/>
                  <a:pt x="3178447" y="965307"/>
                  <a:pt x="3187672" y="995691"/>
                </a:cubicBezTo>
                <a:cubicBezTo>
                  <a:pt x="3189024" y="999502"/>
                  <a:pt x="3189084" y="998574"/>
                  <a:pt x="3187850" y="992908"/>
                </a:cubicBezTo>
                <a:cubicBezTo>
                  <a:pt x="3166101" y="933792"/>
                  <a:pt x="3147353" y="877661"/>
                  <a:pt x="3131605" y="824513"/>
                </a:cubicBezTo>
                <a:close/>
                <a:moveTo>
                  <a:pt x="1163792" y="823779"/>
                </a:moveTo>
                <a:lnTo>
                  <a:pt x="1165037" y="828746"/>
                </a:lnTo>
                <a:lnTo>
                  <a:pt x="1164117" y="826727"/>
                </a:lnTo>
                <a:close/>
                <a:moveTo>
                  <a:pt x="3058164" y="823537"/>
                </a:moveTo>
                <a:lnTo>
                  <a:pt x="3058545" y="825106"/>
                </a:lnTo>
                <a:lnTo>
                  <a:pt x="3057962" y="826384"/>
                </a:lnTo>
                <a:lnTo>
                  <a:pt x="3057882" y="826113"/>
                </a:lnTo>
                <a:close/>
                <a:moveTo>
                  <a:pt x="1162422" y="820285"/>
                </a:moveTo>
                <a:lnTo>
                  <a:pt x="1163440" y="822374"/>
                </a:lnTo>
                <a:lnTo>
                  <a:pt x="1163110" y="821056"/>
                </a:lnTo>
                <a:lnTo>
                  <a:pt x="1164141" y="823271"/>
                </a:lnTo>
                <a:lnTo>
                  <a:pt x="1164304" y="824210"/>
                </a:lnTo>
                <a:lnTo>
                  <a:pt x="1164044" y="823611"/>
                </a:lnTo>
                <a:lnTo>
                  <a:pt x="1163440" y="822374"/>
                </a:lnTo>
                <a:lnTo>
                  <a:pt x="1163745" y="823590"/>
                </a:lnTo>
                <a:lnTo>
                  <a:pt x="1162953" y="823539"/>
                </a:lnTo>
                <a:close/>
                <a:moveTo>
                  <a:pt x="3060071" y="819966"/>
                </a:moveTo>
                <a:lnTo>
                  <a:pt x="3066333" y="834332"/>
                </a:lnTo>
                <a:cubicBezTo>
                  <a:pt x="3064625" y="836086"/>
                  <a:pt x="3063036" y="835984"/>
                  <a:pt x="3061564" y="834029"/>
                </a:cubicBezTo>
                <a:cubicBezTo>
                  <a:pt x="3060462" y="832562"/>
                  <a:pt x="3059603" y="831169"/>
                  <a:pt x="3058989" y="829850"/>
                </a:cubicBezTo>
                <a:lnTo>
                  <a:pt x="3057996" y="826496"/>
                </a:lnTo>
                <a:lnTo>
                  <a:pt x="3059893" y="822748"/>
                </a:lnTo>
                <a:lnTo>
                  <a:pt x="3059545" y="820788"/>
                </a:lnTo>
                <a:close/>
                <a:moveTo>
                  <a:pt x="2902979" y="813673"/>
                </a:moveTo>
                <a:lnTo>
                  <a:pt x="2903360" y="815241"/>
                </a:lnTo>
                <a:lnTo>
                  <a:pt x="2902776" y="816519"/>
                </a:lnTo>
                <a:lnTo>
                  <a:pt x="2902697" y="816248"/>
                </a:lnTo>
                <a:close/>
                <a:moveTo>
                  <a:pt x="2904887" y="810102"/>
                </a:moveTo>
                <a:lnTo>
                  <a:pt x="2911148" y="824467"/>
                </a:lnTo>
                <a:cubicBezTo>
                  <a:pt x="2909439" y="826220"/>
                  <a:pt x="2907850" y="826120"/>
                  <a:pt x="2906378" y="824165"/>
                </a:cubicBezTo>
                <a:cubicBezTo>
                  <a:pt x="2905275" y="822696"/>
                  <a:pt x="2904417" y="821305"/>
                  <a:pt x="2903804" y="819986"/>
                </a:cubicBezTo>
                <a:lnTo>
                  <a:pt x="2902810" y="816631"/>
                </a:lnTo>
                <a:lnTo>
                  <a:pt x="2904707" y="812884"/>
                </a:lnTo>
                <a:lnTo>
                  <a:pt x="2904359" y="810924"/>
                </a:lnTo>
                <a:close/>
                <a:moveTo>
                  <a:pt x="2948340" y="804482"/>
                </a:moveTo>
                <a:cubicBezTo>
                  <a:pt x="2949930" y="804585"/>
                  <a:pt x="2950666" y="805561"/>
                  <a:pt x="2950546" y="807416"/>
                </a:cubicBezTo>
                <a:lnTo>
                  <a:pt x="2950547" y="807417"/>
                </a:lnTo>
                <a:lnTo>
                  <a:pt x="2949652" y="807360"/>
                </a:lnTo>
                <a:close/>
                <a:moveTo>
                  <a:pt x="1139084" y="803811"/>
                </a:moveTo>
                <a:lnTo>
                  <a:pt x="1141645" y="810967"/>
                </a:lnTo>
                <a:lnTo>
                  <a:pt x="1140733" y="810907"/>
                </a:lnTo>
                <a:close/>
                <a:moveTo>
                  <a:pt x="3015659" y="803175"/>
                </a:moveTo>
                <a:lnTo>
                  <a:pt x="3020140" y="820221"/>
                </a:lnTo>
                <a:cubicBezTo>
                  <a:pt x="3021764" y="824049"/>
                  <a:pt x="3023384" y="827877"/>
                  <a:pt x="3024997" y="831704"/>
                </a:cubicBezTo>
                <a:cubicBezTo>
                  <a:pt x="3026609" y="835531"/>
                  <a:pt x="3028229" y="839359"/>
                  <a:pt x="3029853" y="843188"/>
                </a:cubicBezTo>
                <a:cubicBezTo>
                  <a:pt x="3030567" y="832059"/>
                  <a:pt x="3025835" y="818721"/>
                  <a:pt x="3015659" y="803175"/>
                </a:cubicBezTo>
                <a:close/>
                <a:moveTo>
                  <a:pt x="1138065" y="799424"/>
                </a:moveTo>
                <a:lnTo>
                  <a:pt x="1139997" y="803874"/>
                </a:lnTo>
                <a:lnTo>
                  <a:pt x="1142913" y="810590"/>
                </a:lnTo>
                <a:lnTo>
                  <a:pt x="1142972" y="811054"/>
                </a:lnTo>
                <a:lnTo>
                  <a:pt x="1141721" y="810972"/>
                </a:lnTo>
                <a:lnTo>
                  <a:pt x="1139023" y="802740"/>
                </a:lnTo>
                <a:lnTo>
                  <a:pt x="1138752" y="802379"/>
                </a:lnTo>
                <a:close/>
                <a:moveTo>
                  <a:pt x="3099715" y="798243"/>
                </a:moveTo>
                <a:lnTo>
                  <a:pt x="3099812" y="798769"/>
                </a:lnTo>
                <a:lnTo>
                  <a:pt x="3101073" y="801271"/>
                </a:lnTo>
                <a:cubicBezTo>
                  <a:pt x="3101962" y="802958"/>
                  <a:pt x="3102591" y="804045"/>
                  <a:pt x="3102958" y="804533"/>
                </a:cubicBezTo>
                <a:cubicBezTo>
                  <a:pt x="3103325" y="805023"/>
                  <a:pt x="3103064" y="804424"/>
                  <a:pt x="3102175" y="802738"/>
                </a:cubicBezTo>
                <a:close/>
                <a:moveTo>
                  <a:pt x="3059114" y="797557"/>
                </a:moveTo>
                <a:cubicBezTo>
                  <a:pt x="3061936" y="803323"/>
                  <a:pt x="3064390" y="808600"/>
                  <a:pt x="3066479" y="813389"/>
                </a:cubicBezTo>
                <a:cubicBezTo>
                  <a:pt x="3068566" y="818178"/>
                  <a:pt x="3070961" y="824383"/>
                  <a:pt x="3073666" y="832005"/>
                </a:cubicBezTo>
                <a:lnTo>
                  <a:pt x="3071103" y="834635"/>
                </a:lnTo>
                <a:cubicBezTo>
                  <a:pt x="3064106" y="819291"/>
                  <a:pt x="3060108" y="806932"/>
                  <a:pt x="3059114" y="797557"/>
                </a:cubicBezTo>
                <a:close/>
                <a:moveTo>
                  <a:pt x="3022193" y="794980"/>
                </a:moveTo>
                <a:lnTo>
                  <a:pt x="3031458" y="818148"/>
                </a:lnTo>
                <a:cubicBezTo>
                  <a:pt x="3035396" y="831434"/>
                  <a:pt x="3038774" y="840961"/>
                  <a:pt x="3041598" y="846727"/>
                </a:cubicBezTo>
                <a:cubicBezTo>
                  <a:pt x="3042950" y="850538"/>
                  <a:pt x="3043198" y="852882"/>
                  <a:pt x="3042344" y="853759"/>
                </a:cubicBezTo>
                <a:cubicBezTo>
                  <a:pt x="3041490" y="854635"/>
                  <a:pt x="3041003" y="856001"/>
                  <a:pt x="3040885" y="857856"/>
                </a:cubicBezTo>
                <a:cubicBezTo>
                  <a:pt x="3046649" y="867535"/>
                  <a:pt x="3049292" y="876083"/>
                  <a:pt x="3048818" y="883503"/>
                </a:cubicBezTo>
                <a:lnTo>
                  <a:pt x="3048892" y="885249"/>
                </a:lnTo>
                <a:lnTo>
                  <a:pt x="3035171" y="842346"/>
                </a:lnTo>
                <a:close/>
                <a:moveTo>
                  <a:pt x="3085878" y="790877"/>
                </a:moveTo>
                <a:lnTo>
                  <a:pt x="3096879" y="811331"/>
                </a:lnTo>
                <a:lnTo>
                  <a:pt x="3098847" y="812653"/>
                </a:lnTo>
                <a:cubicBezTo>
                  <a:pt x="3100139" y="817392"/>
                  <a:pt x="3101520" y="820738"/>
                  <a:pt x="3102991" y="822694"/>
                </a:cubicBezTo>
                <a:lnTo>
                  <a:pt x="3096879" y="811331"/>
                </a:lnTo>
                <a:lnTo>
                  <a:pt x="3096551" y="811110"/>
                </a:lnTo>
                <a:cubicBezTo>
                  <a:pt x="3093609" y="807199"/>
                  <a:pt x="3091831" y="803826"/>
                  <a:pt x="3091213" y="800994"/>
                </a:cubicBezTo>
                <a:cubicBezTo>
                  <a:pt x="3090597" y="798161"/>
                  <a:pt x="3088818" y="794789"/>
                  <a:pt x="3085878" y="790877"/>
                </a:cubicBezTo>
                <a:close/>
                <a:moveTo>
                  <a:pt x="3040395" y="790779"/>
                </a:moveTo>
                <a:cubicBezTo>
                  <a:pt x="3043573" y="790982"/>
                  <a:pt x="3045721" y="794843"/>
                  <a:pt x="3046835" y="802363"/>
                </a:cubicBezTo>
                <a:cubicBezTo>
                  <a:pt x="3045483" y="798553"/>
                  <a:pt x="3045572" y="797162"/>
                  <a:pt x="3047102" y="798190"/>
                </a:cubicBezTo>
                <a:cubicBezTo>
                  <a:pt x="3048632" y="799218"/>
                  <a:pt x="3049338" y="800660"/>
                  <a:pt x="3049219" y="802514"/>
                </a:cubicBezTo>
                <a:cubicBezTo>
                  <a:pt x="3048982" y="806224"/>
                  <a:pt x="3049598" y="809057"/>
                  <a:pt x="3051068" y="811013"/>
                </a:cubicBezTo>
                <a:cubicBezTo>
                  <a:pt x="3051425" y="805448"/>
                  <a:pt x="3052399" y="802716"/>
                  <a:pt x="3053987" y="802818"/>
                </a:cubicBezTo>
                <a:cubicBezTo>
                  <a:pt x="3053751" y="806527"/>
                  <a:pt x="3053969" y="809335"/>
                  <a:pt x="3054645" y="811240"/>
                </a:cubicBezTo>
                <a:cubicBezTo>
                  <a:pt x="3055321" y="813146"/>
                  <a:pt x="3055600" y="815026"/>
                  <a:pt x="3055481" y="816881"/>
                </a:cubicBezTo>
                <a:lnTo>
                  <a:pt x="3053274" y="813947"/>
                </a:lnTo>
                <a:cubicBezTo>
                  <a:pt x="3053037" y="817656"/>
                  <a:pt x="3053623" y="820953"/>
                  <a:pt x="3055036" y="823836"/>
                </a:cubicBezTo>
                <a:cubicBezTo>
                  <a:pt x="3056446" y="826720"/>
                  <a:pt x="3056239" y="829966"/>
                  <a:pt x="3054412" y="833574"/>
                </a:cubicBezTo>
                <a:cubicBezTo>
                  <a:pt x="3051826" y="824098"/>
                  <a:pt x="3049352" y="816025"/>
                  <a:pt x="3046985" y="809357"/>
                </a:cubicBezTo>
                <a:lnTo>
                  <a:pt x="3041119" y="795667"/>
                </a:lnTo>
                <a:lnTo>
                  <a:pt x="3040813" y="793600"/>
                </a:lnTo>
                <a:cubicBezTo>
                  <a:pt x="3040534" y="791720"/>
                  <a:pt x="3040395" y="790779"/>
                  <a:pt x="3040395" y="790779"/>
                </a:cubicBezTo>
                <a:close/>
                <a:moveTo>
                  <a:pt x="2944529" y="788378"/>
                </a:moveTo>
                <a:lnTo>
                  <a:pt x="2944627" y="788904"/>
                </a:lnTo>
                <a:lnTo>
                  <a:pt x="2945887" y="791407"/>
                </a:lnTo>
                <a:cubicBezTo>
                  <a:pt x="2946776" y="793093"/>
                  <a:pt x="2947405" y="794180"/>
                  <a:pt x="2947773" y="794670"/>
                </a:cubicBezTo>
                <a:cubicBezTo>
                  <a:pt x="2948141" y="795159"/>
                  <a:pt x="2947879" y="794560"/>
                  <a:pt x="2946990" y="792874"/>
                </a:cubicBezTo>
                <a:close/>
                <a:moveTo>
                  <a:pt x="2903928" y="787691"/>
                </a:moveTo>
                <a:cubicBezTo>
                  <a:pt x="2906750" y="793458"/>
                  <a:pt x="2909206" y="798736"/>
                  <a:pt x="2911292" y="803525"/>
                </a:cubicBezTo>
                <a:cubicBezTo>
                  <a:pt x="2913380" y="808313"/>
                  <a:pt x="2915776" y="814518"/>
                  <a:pt x="2918480" y="822140"/>
                </a:cubicBezTo>
                <a:lnTo>
                  <a:pt x="2915917" y="824770"/>
                </a:lnTo>
                <a:cubicBezTo>
                  <a:pt x="2908920" y="809426"/>
                  <a:pt x="2904923" y="797067"/>
                  <a:pt x="2903928" y="787691"/>
                </a:cubicBezTo>
                <a:close/>
                <a:moveTo>
                  <a:pt x="2867522" y="786403"/>
                </a:moveTo>
                <a:lnTo>
                  <a:pt x="2876273" y="808283"/>
                </a:lnTo>
                <a:cubicBezTo>
                  <a:pt x="2880210" y="821570"/>
                  <a:pt x="2883589" y="831096"/>
                  <a:pt x="2886411" y="836862"/>
                </a:cubicBezTo>
                <a:cubicBezTo>
                  <a:pt x="2887764" y="840674"/>
                  <a:pt x="2888012" y="843018"/>
                  <a:pt x="2887159" y="843895"/>
                </a:cubicBezTo>
                <a:cubicBezTo>
                  <a:pt x="2886305" y="844771"/>
                  <a:pt x="2885817" y="846137"/>
                  <a:pt x="2885700" y="847991"/>
                </a:cubicBezTo>
                <a:cubicBezTo>
                  <a:pt x="2891462" y="857670"/>
                  <a:pt x="2894108" y="866218"/>
                  <a:pt x="2893632" y="873637"/>
                </a:cubicBezTo>
                <a:lnTo>
                  <a:pt x="2893706" y="875385"/>
                </a:lnTo>
                <a:lnTo>
                  <a:pt x="2879985" y="832481"/>
                </a:lnTo>
                <a:lnTo>
                  <a:pt x="2868341" y="789986"/>
                </a:lnTo>
                <a:close/>
                <a:moveTo>
                  <a:pt x="2971245" y="786384"/>
                </a:moveTo>
                <a:cubicBezTo>
                  <a:pt x="2974565" y="796839"/>
                  <a:pt x="2976813" y="805362"/>
                  <a:pt x="2977986" y="811954"/>
                </a:cubicBezTo>
                <a:lnTo>
                  <a:pt x="2978157" y="819851"/>
                </a:lnTo>
                <a:lnTo>
                  <a:pt x="2976420" y="814648"/>
                </a:lnTo>
                <a:lnTo>
                  <a:pt x="2978163" y="820209"/>
                </a:lnTo>
                <a:lnTo>
                  <a:pt x="2978287" y="825942"/>
                </a:lnTo>
                <a:cubicBezTo>
                  <a:pt x="2976816" y="823986"/>
                  <a:pt x="2976021" y="823935"/>
                  <a:pt x="2975903" y="825790"/>
                </a:cubicBezTo>
                <a:cubicBezTo>
                  <a:pt x="2976021" y="823935"/>
                  <a:pt x="2975713" y="822519"/>
                  <a:pt x="2974978" y="821541"/>
                </a:cubicBezTo>
                <a:cubicBezTo>
                  <a:pt x="2974242" y="820563"/>
                  <a:pt x="2973935" y="819147"/>
                  <a:pt x="2974053" y="817292"/>
                </a:cubicBezTo>
                <a:cubicBezTo>
                  <a:pt x="2974172" y="815437"/>
                  <a:pt x="2973438" y="814459"/>
                  <a:pt x="2971848" y="814358"/>
                </a:cubicBezTo>
                <a:lnTo>
                  <a:pt x="2972025" y="811576"/>
                </a:lnTo>
                <a:cubicBezTo>
                  <a:pt x="2972025" y="811576"/>
                  <a:pt x="2971349" y="809671"/>
                  <a:pt x="2969998" y="805860"/>
                </a:cubicBezTo>
                <a:cubicBezTo>
                  <a:pt x="2972819" y="811626"/>
                  <a:pt x="2973585" y="812141"/>
                  <a:pt x="2972293" y="807402"/>
                </a:cubicBezTo>
                <a:cubicBezTo>
                  <a:pt x="2971000" y="802664"/>
                  <a:pt x="2968884" y="798339"/>
                  <a:pt x="2965942" y="794428"/>
                </a:cubicBezTo>
                <a:cubicBezTo>
                  <a:pt x="2969359" y="790920"/>
                  <a:pt x="2971126" y="788239"/>
                  <a:pt x="2971245" y="786384"/>
                </a:cubicBezTo>
                <a:close/>
                <a:moveTo>
                  <a:pt x="530322" y="782920"/>
                </a:moveTo>
                <a:lnTo>
                  <a:pt x="539864" y="824196"/>
                </a:lnTo>
                <a:cubicBezTo>
                  <a:pt x="545108" y="840477"/>
                  <a:pt x="549650" y="856135"/>
                  <a:pt x="553490" y="871169"/>
                </a:cubicBezTo>
                <a:lnTo>
                  <a:pt x="562006" y="900530"/>
                </a:lnTo>
                <a:lnTo>
                  <a:pt x="558097" y="889867"/>
                </a:lnTo>
                <a:cubicBezTo>
                  <a:pt x="559136" y="897383"/>
                  <a:pt x="558421" y="902415"/>
                  <a:pt x="555950" y="904966"/>
                </a:cubicBezTo>
                <a:cubicBezTo>
                  <a:pt x="553482" y="907514"/>
                  <a:pt x="554259" y="913354"/>
                  <a:pt x="558288" y="922486"/>
                </a:cubicBezTo>
                <a:lnTo>
                  <a:pt x="554797" y="916881"/>
                </a:lnTo>
                <a:lnTo>
                  <a:pt x="551131" y="902488"/>
                </a:lnTo>
                <a:lnTo>
                  <a:pt x="550604" y="910149"/>
                </a:lnTo>
                <a:lnTo>
                  <a:pt x="547841" y="905715"/>
                </a:lnTo>
                <a:lnTo>
                  <a:pt x="545302" y="904985"/>
                </a:lnTo>
                <a:lnTo>
                  <a:pt x="543413" y="892290"/>
                </a:lnTo>
                <a:cubicBezTo>
                  <a:pt x="542855" y="886470"/>
                  <a:pt x="542125" y="881569"/>
                  <a:pt x="541224" y="877585"/>
                </a:cubicBezTo>
                <a:cubicBezTo>
                  <a:pt x="539766" y="867769"/>
                  <a:pt x="538389" y="857502"/>
                  <a:pt x="537088" y="846786"/>
                </a:cubicBezTo>
                <a:cubicBezTo>
                  <a:pt x="535787" y="836071"/>
                  <a:pt x="534408" y="825803"/>
                  <a:pt x="532953" y="815986"/>
                </a:cubicBezTo>
                <a:close/>
                <a:moveTo>
                  <a:pt x="3044646" y="782162"/>
                </a:moveTo>
                <a:lnTo>
                  <a:pt x="3045245" y="784463"/>
                </a:lnTo>
                <a:lnTo>
                  <a:pt x="3045367" y="784658"/>
                </a:lnTo>
                <a:lnTo>
                  <a:pt x="3045079" y="783046"/>
                </a:lnTo>
                <a:close/>
                <a:moveTo>
                  <a:pt x="3065604" y="781490"/>
                </a:moveTo>
                <a:lnTo>
                  <a:pt x="3067741" y="789026"/>
                </a:lnTo>
                <a:cubicBezTo>
                  <a:pt x="3069541" y="795193"/>
                  <a:pt x="3071593" y="802075"/>
                  <a:pt x="3073899" y="809671"/>
                </a:cubicBezTo>
                <a:cubicBezTo>
                  <a:pt x="3070638" y="798290"/>
                  <a:pt x="3068392" y="789765"/>
                  <a:pt x="3067159" y="784100"/>
                </a:cubicBezTo>
                <a:close/>
                <a:moveTo>
                  <a:pt x="2930692" y="781011"/>
                </a:moveTo>
                <a:lnTo>
                  <a:pt x="2941694" y="801467"/>
                </a:lnTo>
                <a:lnTo>
                  <a:pt x="2941953" y="801641"/>
                </a:lnTo>
                <a:lnTo>
                  <a:pt x="2941996" y="802031"/>
                </a:lnTo>
                <a:lnTo>
                  <a:pt x="2941694" y="801467"/>
                </a:lnTo>
                <a:lnTo>
                  <a:pt x="2941365" y="801246"/>
                </a:lnTo>
                <a:cubicBezTo>
                  <a:pt x="2938424" y="797335"/>
                  <a:pt x="2936645" y="793961"/>
                  <a:pt x="2936028" y="791130"/>
                </a:cubicBezTo>
                <a:cubicBezTo>
                  <a:pt x="2935412" y="788296"/>
                  <a:pt x="2933633" y="784924"/>
                  <a:pt x="2930692" y="781011"/>
                </a:cubicBezTo>
                <a:close/>
                <a:moveTo>
                  <a:pt x="2885208" y="780915"/>
                </a:moveTo>
                <a:cubicBezTo>
                  <a:pt x="2888387" y="781117"/>
                  <a:pt x="2890535" y="784978"/>
                  <a:pt x="2891649" y="792498"/>
                </a:cubicBezTo>
                <a:cubicBezTo>
                  <a:pt x="2890298" y="788689"/>
                  <a:pt x="2890386" y="787297"/>
                  <a:pt x="2891916" y="788325"/>
                </a:cubicBezTo>
                <a:cubicBezTo>
                  <a:pt x="2893447" y="789353"/>
                  <a:pt x="2894152" y="790796"/>
                  <a:pt x="2894033" y="792649"/>
                </a:cubicBezTo>
                <a:cubicBezTo>
                  <a:pt x="2893796" y="796360"/>
                  <a:pt x="2894412" y="799193"/>
                  <a:pt x="2895884" y="801149"/>
                </a:cubicBezTo>
                <a:cubicBezTo>
                  <a:pt x="2896240" y="795583"/>
                  <a:pt x="2897213" y="792851"/>
                  <a:pt x="2898802" y="792953"/>
                </a:cubicBezTo>
                <a:cubicBezTo>
                  <a:pt x="2898565" y="796663"/>
                  <a:pt x="2898784" y="799471"/>
                  <a:pt x="2899459" y="801376"/>
                </a:cubicBezTo>
                <a:cubicBezTo>
                  <a:pt x="2900135" y="803282"/>
                  <a:pt x="2900414" y="805162"/>
                  <a:pt x="2900296" y="807016"/>
                </a:cubicBezTo>
                <a:lnTo>
                  <a:pt x="2898089" y="804082"/>
                </a:lnTo>
                <a:cubicBezTo>
                  <a:pt x="2897851" y="807792"/>
                  <a:pt x="2898438" y="811088"/>
                  <a:pt x="2899850" y="813972"/>
                </a:cubicBezTo>
                <a:cubicBezTo>
                  <a:pt x="2901260" y="816855"/>
                  <a:pt x="2901052" y="820100"/>
                  <a:pt x="2899225" y="823710"/>
                </a:cubicBezTo>
                <a:cubicBezTo>
                  <a:pt x="2896641" y="814233"/>
                  <a:pt x="2894166" y="806160"/>
                  <a:pt x="2891799" y="799491"/>
                </a:cubicBezTo>
                <a:lnTo>
                  <a:pt x="2885934" y="785802"/>
                </a:lnTo>
                <a:lnTo>
                  <a:pt x="2885627" y="783735"/>
                </a:lnTo>
                <a:cubicBezTo>
                  <a:pt x="2885348" y="781855"/>
                  <a:pt x="2885208" y="780915"/>
                  <a:pt x="2885208" y="780915"/>
                </a:cubicBezTo>
                <a:close/>
                <a:moveTo>
                  <a:pt x="3077052" y="779142"/>
                </a:moveTo>
                <a:cubicBezTo>
                  <a:pt x="3077670" y="781975"/>
                  <a:pt x="3078235" y="784048"/>
                  <a:pt x="3078749" y="785361"/>
                </a:cubicBezTo>
                <a:lnTo>
                  <a:pt x="3078914" y="785558"/>
                </a:lnTo>
                <a:close/>
                <a:moveTo>
                  <a:pt x="1135913" y="774270"/>
                </a:moveTo>
                <a:lnTo>
                  <a:pt x="1137180" y="775364"/>
                </a:lnTo>
                <a:lnTo>
                  <a:pt x="1139806" y="788168"/>
                </a:lnTo>
                <a:lnTo>
                  <a:pt x="1138872" y="785640"/>
                </a:lnTo>
                <a:cubicBezTo>
                  <a:pt x="1137476" y="781823"/>
                  <a:pt x="1136489" y="778033"/>
                  <a:pt x="1135913" y="774270"/>
                </a:cubicBezTo>
                <a:close/>
                <a:moveTo>
                  <a:pt x="3063102" y="772668"/>
                </a:moveTo>
                <a:cubicBezTo>
                  <a:pt x="3061512" y="772566"/>
                  <a:pt x="3061424" y="773958"/>
                  <a:pt x="3062835" y="776841"/>
                </a:cubicBezTo>
                <a:lnTo>
                  <a:pt x="3065604" y="781490"/>
                </a:lnTo>
                <a:close/>
                <a:moveTo>
                  <a:pt x="2889460" y="772297"/>
                </a:moveTo>
                <a:lnTo>
                  <a:pt x="2890060" y="774599"/>
                </a:lnTo>
                <a:lnTo>
                  <a:pt x="2890180" y="774794"/>
                </a:lnTo>
                <a:lnTo>
                  <a:pt x="2889895" y="773182"/>
                </a:lnTo>
                <a:close/>
                <a:moveTo>
                  <a:pt x="2910418" y="771625"/>
                </a:moveTo>
                <a:lnTo>
                  <a:pt x="2912555" y="779162"/>
                </a:lnTo>
                <a:cubicBezTo>
                  <a:pt x="2914355" y="785328"/>
                  <a:pt x="2916408" y="792209"/>
                  <a:pt x="2918713" y="799805"/>
                </a:cubicBezTo>
                <a:cubicBezTo>
                  <a:pt x="2915452" y="788424"/>
                  <a:pt x="2913206" y="779901"/>
                  <a:pt x="2911973" y="774235"/>
                </a:cubicBezTo>
                <a:close/>
                <a:moveTo>
                  <a:pt x="3007960" y="770777"/>
                </a:moveTo>
                <a:lnTo>
                  <a:pt x="3012571" y="783459"/>
                </a:lnTo>
                <a:lnTo>
                  <a:pt x="3014397" y="791920"/>
                </a:lnTo>
                <a:lnTo>
                  <a:pt x="3012808" y="784112"/>
                </a:lnTo>
                <a:lnTo>
                  <a:pt x="3024593" y="816531"/>
                </a:lnTo>
                <a:cubicBezTo>
                  <a:pt x="3027372" y="824157"/>
                  <a:pt x="3029739" y="831757"/>
                  <a:pt x="3031698" y="839332"/>
                </a:cubicBezTo>
                <a:cubicBezTo>
                  <a:pt x="3033656" y="846906"/>
                  <a:pt x="3036026" y="854506"/>
                  <a:pt x="3038803" y="862133"/>
                </a:cubicBezTo>
                <a:lnTo>
                  <a:pt x="3049442" y="898128"/>
                </a:lnTo>
                <a:lnTo>
                  <a:pt x="3049775" y="905912"/>
                </a:lnTo>
                <a:lnTo>
                  <a:pt x="3051781" y="906039"/>
                </a:lnTo>
                <a:lnTo>
                  <a:pt x="3052093" y="907097"/>
                </a:lnTo>
                <a:lnTo>
                  <a:pt x="3051447" y="917193"/>
                </a:lnTo>
                <a:cubicBezTo>
                  <a:pt x="3052124" y="919098"/>
                  <a:pt x="3052402" y="920978"/>
                  <a:pt x="3052282" y="922833"/>
                </a:cubicBezTo>
                <a:lnTo>
                  <a:pt x="3050977" y="927455"/>
                </a:lnTo>
                <a:lnTo>
                  <a:pt x="3052941" y="931256"/>
                </a:lnTo>
                <a:lnTo>
                  <a:pt x="3053291" y="937323"/>
                </a:lnTo>
                <a:lnTo>
                  <a:pt x="3050644" y="928113"/>
                </a:lnTo>
                <a:lnTo>
                  <a:pt x="3050734" y="928322"/>
                </a:lnTo>
                <a:lnTo>
                  <a:pt x="3050977" y="927455"/>
                </a:lnTo>
                <a:lnTo>
                  <a:pt x="3049803" y="925178"/>
                </a:lnTo>
                <a:lnTo>
                  <a:pt x="3048655" y="921183"/>
                </a:lnTo>
                <a:cubicBezTo>
                  <a:pt x="3044586" y="909765"/>
                  <a:pt x="3041317" y="898406"/>
                  <a:pt x="3038849" y="887103"/>
                </a:cubicBezTo>
                <a:cubicBezTo>
                  <a:pt x="3036121" y="879479"/>
                  <a:pt x="3033712" y="873282"/>
                  <a:pt x="3031624" y="868508"/>
                </a:cubicBezTo>
                <a:cubicBezTo>
                  <a:pt x="3029536" y="863733"/>
                  <a:pt x="3027817" y="859440"/>
                  <a:pt x="3026464" y="855630"/>
                </a:cubicBezTo>
                <a:cubicBezTo>
                  <a:pt x="3025231" y="849964"/>
                  <a:pt x="3023998" y="844306"/>
                  <a:pt x="3022764" y="838655"/>
                </a:cubicBezTo>
                <a:cubicBezTo>
                  <a:pt x="3021529" y="833004"/>
                  <a:pt x="3020295" y="827346"/>
                  <a:pt x="3019062" y="821679"/>
                </a:cubicBezTo>
                <a:cubicBezTo>
                  <a:pt x="3016475" y="812233"/>
                  <a:pt x="3013860" y="803243"/>
                  <a:pt x="3011215" y="794709"/>
                </a:cubicBezTo>
                <a:cubicBezTo>
                  <a:pt x="3008570" y="786174"/>
                  <a:pt x="3007485" y="778197"/>
                  <a:pt x="3007960" y="770777"/>
                </a:cubicBezTo>
                <a:close/>
                <a:moveTo>
                  <a:pt x="2921867" y="769278"/>
                </a:moveTo>
                <a:cubicBezTo>
                  <a:pt x="2922483" y="772110"/>
                  <a:pt x="2923049" y="774183"/>
                  <a:pt x="2923564" y="775497"/>
                </a:cubicBezTo>
                <a:lnTo>
                  <a:pt x="2923728" y="775694"/>
                </a:lnTo>
                <a:close/>
                <a:moveTo>
                  <a:pt x="494166" y="768075"/>
                </a:moveTo>
                <a:lnTo>
                  <a:pt x="494183" y="768398"/>
                </a:lnTo>
                <a:cubicBezTo>
                  <a:pt x="494602" y="771804"/>
                  <a:pt x="495276" y="775501"/>
                  <a:pt x="496202" y="779490"/>
                </a:cubicBezTo>
                <a:close/>
                <a:moveTo>
                  <a:pt x="3159193" y="767602"/>
                </a:moveTo>
                <a:cubicBezTo>
                  <a:pt x="3162015" y="773368"/>
                  <a:pt x="3162911" y="778080"/>
                  <a:pt x="3161878" y="781740"/>
                </a:cubicBezTo>
                <a:cubicBezTo>
                  <a:pt x="3160846" y="785399"/>
                  <a:pt x="3160946" y="790062"/>
                  <a:pt x="3162180" y="795727"/>
                </a:cubicBezTo>
                <a:cubicBezTo>
                  <a:pt x="3160828" y="791916"/>
                  <a:pt x="3159873" y="788131"/>
                  <a:pt x="3159316" y="784371"/>
                </a:cubicBezTo>
                <a:cubicBezTo>
                  <a:pt x="3158758" y="780611"/>
                  <a:pt x="3157069" y="775847"/>
                  <a:pt x="3154245" y="770081"/>
                </a:cubicBezTo>
                <a:cubicBezTo>
                  <a:pt x="3156072" y="766472"/>
                  <a:pt x="3156868" y="766523"/>
                  <a:pt x="3156631" y="770232"/>
                </a:cubicBezTo>
                <a:cubicBezTo>
                  <a:pt x="3156393" y="773942"/>
                  <a:pt x="3157129" y="774920"/>
                  <a:pt x="3158837" y="773166"/>
                </a:cubicBezTo>
                <a:cubicBezTo>
                  <a:pt x="3155895" y="769254"/>
                  <a:pt x="3156014" y="767399"/>
                  <a:pt x="3159193" y="767602"/>
                </a:cubicBezTo>
                <a:close/>
                <a:moveTo>
                  <a:pt x="2948650" y="765393"/>
                </a:moveTo>
                <a:lnTo>
                  <a:pt x="2952706" y="776824"/>
                </a:lnTo>
                <a:lnTo>
                  <a:pt x="2952508" y="776813"/>
                </a:lnTo>
                <a:lnTo>
                  <a:pt x="2950302" y="773878"/>
                </a:lnTo>
                <a:lnTo>
                  <a:pt x="2951277" y="776734"/>
                </a:lnTo>
                <a:lnTo>
                  <a:pt x="2947937" y="776522"/>
                </a:lnTo>
                <a:cubicBezTo>
                  <a:pt x="2946584" y="772711"/>
                  <a:pt x="2946336" y="770368"/>
                  <a:pt x="2947189" y="769490"/>
                </a:cubicBezTo>
                <a:cubicBezTo>
                  <a:pt x="2948045" y="768613"/>
                  <a:pt x="2948532" y="767248"/>
                  <a:pt x="2948650" y="765393"/>
                </a:cubicBezTo>
                <a:close/>
                <a:moveTo>
                  <a:pt x="1112177" y="764019"/>
                </a:moveTo>
                <a:lnTo>
                  <a:pt x="1112841" y="765542"/>
                </a:lnTo>
                <a:lnTo>
                  <a:pt x="1112734" y="767164"/>
                </a:lnTo>
                <a:lnTo>
                  <a:pt x="1112551" y="769947"/>
                </a:lnTo>
                <a:lnTo>
                  <a:pt x="1111647" y="767495"/>
                </a:lnTo>
                <a:lnTo>
                  <a:pt x="1111999" y="766802"/>
                </a:lnTo>
                <a:lnTo>
                  <a:pt x="1111649" y="764841"/>
                </a:lnTo>
                <a:close/>
                <a:moveTo>
                  <a:pt x="2907917" y="762804"/>
                </a:moveTo>
                <a:cubicBezTo>
                  <a:pt x="2906328" y="762702"/>
                  <a:pt x="2906238" y="764093"/>
                  <a:pt x="2907649" y="766977"/>
                </a:cubicBezTo>
                <a:lnTo>
                  <a:pt x="2910418" y="771625"/>
                </a:lnTo>
                <a:close/>
                <a:moveTo>
                  <a:pt x="3037409" y="762654"/>
                </a:moveTo>
                <a:cubicBezTo>
                  <a:pt x="3040290" y="767493"/>
                  <a:pt x="3042407" y="771818"/>
                  <a:pt x="3043760" y="775628"/>
                </a:cubicBezTo>
                <a:lnTo>
                  <a:pt x="3045079" y="783046"/>
                </a:lnTo>
                <a:lnTo>
                  <a:pt x="3047726" y="788452"/>
                </a:lnTo>
                <a:lnTo>
                  <a:pt x="3045367" y="784658"/>
                </a:lnTo>
                <a:lnTo>
                  <a:pt x="3045520" y="785518"/>
                </a:lnTo>
                <a:lnTo>
                  <a:pt x="3045245" y="784463"/>
                </a:lnTo>
                <a:lnTo>
                  <a:pt x="3042300" y="779726"/>
                </a:lnTo>
                <a:cubicBezTo>
                  <a:pt x="3040154" y="775865"/>
                  <a:pt x="3039139" y="773007"/>
                  <a:pt x="3039258" y="771153"/>
                </a:cubicBezTo>
                <a:cubicBezTo>
                  <a:pt x="3040610" y="774963"/>
                  <a:pt x="3042021" y="777846"/>
                  <a:pt x="3043492" y="779802"/>
                </a:cubicBezTo>
                <a:lnTo>
                  <a:pt x="3044646" y="782162"/>
                </a:lnTo>
                <a:lnTo>
                  <a:pt x="3044320" y="780902"/>
                </a:lnTo>
                <a:cubicBezTo>
                  <a:pt x="3043460" y="778753"/>
                  <a:pt x="3042141" y="775992"/>
                  <a:pt x="3040361" y="772619"/>
                </a:cubicBezTo>
                <a:cubicBezTo>
                  <a:pt x="3036803" y="765874"/>
                  <a:pt x="3035818" y="762553"/>
                  <a:pt x="3037409" y="762654"/>
                </a:cubicBezTo>
                <a:close/>
                <a:moveTo>
                  <a:pt x="2941853" y="759374"/>
                </a:moveTo>
                <a:cubicBezTo>
                  <a:pt x="2942968" y="766894"/>
                  <a:pt x="2943802" y="772534"/>
                  <a:pt x="2944360" y="776294"/>
                </a:cubicBezTo>
                <a:cubicBezTo>
                  <a:pt x="2944917" y="780055"/>
                  <a:pt x="2946547" y="785745"/>
                  <a:pt x="2949251" y="793366"/>
                </a:cubicBezTo>
                <a:cubicBezTo>
                  <a:pt x="2950840" y="793468"/>
                  <a:pt x="2950960" y="791613"/>
                  <a:pt x="2949607" y="787803"/>
                </a:cubicBezTo>
                <a:cubicBezTo>
                  <a:pt x="2948256" y="783992"/>
                  <a:pt x="2948434" y="781209"/>
                  <a:pt x="2950143" y="779455"/>
                </a:cubicBezTo>
                <a:cubicBezTo>
                  <a:pt x="2954317" y="789032"/>
                  <a:pt x="2954814" y="793721"/>
                  <a:pt x="2951636" y="793518"/>
                </a:cubicBezTo>
                <a:cubicBezTo>
                  <a:pt x="2950046" y="793418"/>
                  <a:pt x="2949176" y="794526"/>
                  <a:pt x="2949028" y="796845"/>
                </a:cubicBezTo>
                <a:lnTo>
                  <a:pt x="2950171" y="803895"/>
                </a:lnTo>
                <a:lnTo>
                  <a:pt x="2945015" y="791001"/>
                </a:lnTo>
                <a:lnTo>
                  <a:pt x="2944627" y="788904"/>
                </a:lnTo>
                <a:lnTo>
                  <a:pt x="2942711" y="785102"/>
                </a:lnTo>
                <a:lnTo>
                  <a:pt x="2942703" y="785042"/>
                </a:lnTo>
                <a:lnTo>
                  <a:pt x="2944529" y="788378"/>
                </a:lnTo>
                <a:lnTo>
                  <a:pt x="2943346" y="781993"/>
                </a:lnTo>
                <a:cubicBezTo>
                  <a:pt x="2943036" y="779061"/>
                  <a:pt x="2942971" y="776206"/>
                  <a:pt x="2943148" y="773424"/>
                </a:cubicBezTo>
                <a:lnTo>
                  <a:pt x="2941813" y="773338"/>
                </a:lnTo>
                <a:close/>
                <a:moveTo>
                  <a:pt x="1155631" y="758400"/>
                </a:moveTo>
                <a:cubicBezTo>
                  <a:pt x="1157221" y="758502"/>
                  <a:pt x="1157956" y="759479"/>
                  <a:pt x="1157836" y="761334"/>
                </a:cubicBezTo>
                <a:lnTo>
                  <a:pt x="1157836" y="761334"/>
                </a:lnTo>
                <a:lnTo>
                  <a:pt x="1156942" y="761278"/>
                </a:lnTo>
                <a:close/>
                <a:moveTo>
                  <a:pt x="3004007" y="757737"/>
                </a:moveTo>
                <a:cubicBezTo>
                  <a:pt x="3006829" y="763504"/>
                  <a:pt x="3007726" y="768217"/>
                  <a:pt x="3006693" y="771876"/>
                </a:cubicBezTo>
                <a:cubicBezTo>
                  <a:pt x="3005659" y="775535"/>
                  <a:pt x="3005761" y="780197"/>
                  <a:pt x="3006994" y="785863"/>
                </a:cubicBezTo>
                <a:cubicBezTo>
                  <a:pt x="3005641" y="782052"/>
                  <a:pt x="3004686" y="778266"/>
                  <a:pt x="3004131" y="774506"/>
                </a:cubicBezTo>
                <a:cubicBezTo>
                  <a:pt x="3003573" y="770746"/>
                  <a:pt x="3001882" y="765983"/>
                  <a:pt x="2999060" y="760217"/>
                </a:cubicBezTo>
                <a:cubicBezTo>
                  <a:pt x="3000887" y="756608"/>
                  <a:pt x="3001682" y="756659"/>
                  <a:pt x="3001444" y="760368"/>
                </a:cubicBezTo>
                <a:cubicBezTo>
                  <a:pt x="3001207" y="764078"/>
                  <a:pt x="3001943" y="765055"/>
                  <a:pt x="3003651" y="763301"/>
                </a:cubicBezTo>
                <a:cubicBezTo>
                  <a:pt x="3000710" y="759391"/>
                  <a:pt x="3000827" y="757536"/>
                  <a:pt x="3004007" y="757737"/>
                </a:cubicBezTo>
                <a:close/>
                <a:moveTo>
                  <a:pt x="3078479" y="756884"/>
                </a:moveTo>
                <a:lnTo>
                  <a:pt x="3080328" y="765383"/>
                </a:lnTo>
                <a:lnTo>
                  <a:pt x="3080134" y="759084"/>
                </a:lnTo>
                <a:cubicBezTo>
                  <a:pt x="3079824" y="757668"/>
                  <a:pt x="3079273" y="756935"/>
                  <a:pt x="3078479" y="756884"/>
                </a:cubicBezTo>
                <a:close/>
                <a:moveTo>
                  <a:pt x="2882223" y="752789"/>
                </a:moveTo>
                <a:cubicBezTo>
                  <a:pt x="2885105" y="757629"/>
                  <a:pt x="2887223" y="761954"/>
                  <a:pt x="2888574" y="765763"/>
                </a:cubicBezTo>
                <a:lnTo>
                  <a:pt x="2889895" y="773182"/>
                </a:lnTo>
                <a:lnTo>
                  <a:pt x="2892541" y="778587"/>
                </a:lnTo>
                <a:lnTo>
                  <a:pt x="2890180" y="774794"/>
                </a:lnTo>
                <a:lnTo>
                  <a:pt x="2890334" y="775654"/>
                </a:lnTo>
                <a:lnTo>
                  <a:pt x="2890060" y="774599"/>
                </a:lnTo>
                <a:lnTo>
                  <a:pt x="2887114" y="769862"/>
                </a:lnTo>
                <a:cubicBezTo>
                  <a:pt x="2884968" y="766001"/>
                  <a:pt x="2883953" y="763143"/>
                  <a:pt x="2884072" y="761286"/>
                </a:cubicBezTo>
                <a:cubicBezTo>
                  <a:pt x="2885424" y="765099"/>
                  <a:pt x="2886835" y="767982"/>
                  <a:pt x="2888307" y="769938"/>
                </a:cubicBezTo>
                <a:lnTo>
                  <a:pt x="2889460" y="772297"/>
                </a:lnTo>
                <a:lnTo>
                  <a:pt x="2889133" y="771037"/>
                </a:lnTo>
                <a:cubicBezTo>
                  <a:pt x="2888274" y="768888"/>
                  <a:pt x="2886954" y="766127"/>
                  <a:pt x="2885176" y="762755"/>
                </a:cubicBezTo>
                <a:cubicBezTo>
                  <a:pt x="2881618" y="756009"/>
                  <a:pt x="2880633" y="752689"/>
                  <a:pt x="2882223" y="752789"/>
                </a:cubicBezTo>
                <a:close/>
                <a:moveTo>
                  <a:pt x="2923293" y="747020"/>
                </a:moveTo>
                <a:lnTo>
                  <a:pt x="2925143" y="755517"/>
                </a:lnTo>
                <a:lnTo>
                  <a:pt x="2924948" y="749220"/>
                </a:lnTo>
                <a:cubicBezTo>
                  <a:pt x="2924639" y="747803"/>
                  <a:pt x="2924088" y="747070"/>
                  <a:pt x="2923293" y="747020"/>
                </a:cubicBezTo>
                <a:close/>
                <a:moveTo>
                  <a:pt x="1151820" y="742296"/>
                </a:moveTo>
                <a:lnTo>
                  <a:pt x="1151917" y="742821"/>
                </a:lnTo>
                <a:lnTo>
                  <a:pt x="1153177" y="745324"/>
                </a:lnTo>
                <a:cubicBezTo>
                  <a:pt x="1154066" y="747011"/>
                  <a:pt x="1154696" y="748098"/>
                  <a:pt x="1155063" y="748587"/>
                </a:cubicBezTo>
                <a:cubicBezTo>
                  <a:pt x="1155431" y="749076"/>
                  <a:pt x="1155170" y="748477"/>
                  <a:pt x="1154280" y="746791"/>
                </a:cubicBezTo>
                <a:close/>
                <a:moveTo>
                  <a:pt x="1099207" y="742243"/>
                </a:moveTo>
                <a:cubicBezTo>
                  <a:pt x="1100738" y="743271"/>
                  <a:pt x="1101443" y="744713"/>
                  <a:pt x="1101323" y="746567"/>
                </a:cubicBezTo>
                <a:cubicBezTo>
                  <a:pt x="1101086" y="750277"/>
                  <a:pt x="1101703" y="753110"/>
                  <a:pt x="1103174" y="755066"/>
                </a:cubicBezTo>
                <a:cubicBezTo>
                  <a:pt x="1103529" y="749501"/>
                  <a:pt x="1104502" y="746769"/>
                  <a:pt x="1106092" y="746871"/>
                </a:cubicBezTo>
                <a:cubicBezTo>
                  <a:pt x="1105855" y="750581"/>
                  <a:pt x="1106074" y="753388"/>
                  <a:pt x="1106749" y="755293"/>
                </a:cubicBezTo>
                <a:lnTo>
                  <a:pt x="1107541" y="760632"/>
                </a:lnTo>
                <a:lnTo>
                  <a:pt x="1107482" y="760795"/>
                </a:lnTo>
                <a:lnTo>
                  <a:pt x="1105380" y="757999"/>
                </a:lnTo>
                <a:lnTo>
                  <a:pt x="1106401" y="763738"/>
                </a:lnTo>
                <a:lnTo>
                  <a:pt x="1105321" y="766679"/>
                </a:lnTo>
                <a:cubicBezTo>
                  <a:pt x="1103853" y="764721"/>
                  <a:pt x="1103180" y="762813"/>
                  <a:pt x="1103302" y="760958"/>
                </a:cubicBezTo>
                <a:cubicBezTo>
                  <a:pt x="1101712" y="760854"/>
                  <a:pt x="1100978" y="759876"/>
                  <a:pt x="1101099" y="758020"/>
                </a:cubicBezTo>
                <a:cubicBezTo>
                  <a:pt x="1101221" y="756166"/>
                  <a:pt x="1100915" y="754749"/>
                  <a:pt x="1100181" y="753769"/>
                </a:cubicBezTo>
                <a:cubicBezTo>
                  <a:pt x="1099447" y="752790"/>
                  <a:pt x="1099140" y="751373"/>
                  <a:pt x="1099263" y="749518"/>
                </a:cubicBezTo>
                <a:lnTo>
                  <a:pt x="1098371" y="745393"/>
                </a:lnTo>
                <a:lnTo>
                  <a:pt x="1098939" y="746415"/>
                </a:lnTo>
                <a:cubicBezTo>
                  <a:pt x="1097587" y="742606"/>
                  <a:pt x="1097676" y="741215"/>
                  <a:pt x="1099207" y="742243"/>
                </a:cubicBezTo>
                <a:close/>
                <a:moveTo>
                  <a:pt x="1111218" y="741609"/>
                </a:moveTo>
                <a:cubicBezTo>
                  <a:pt x="1114040" y="747376"/>
                  <a:pt x="1116496" y="752654"/>
                  <a:pt x="1118583" y="757442"/>
                </a:cubicBezTo>
                <a:lnTo>
                  <a:pt x="1122585" y="767810"/>
                </a:lnTo>
                <a:lnTo>
                  <a:pt x="1122010" y="767772"/>
                </a:lnTo>
                <a:lnTo>
                  <a:pt x="1121949" y="768700"/>
                </a:lnTo>
                <a:lnTo>
                  <a:pt x="1122726" y="768174"/>
                </a:lnTo>
                <a:lnTo>
                  <a:pt x="1125500" y="775356"/>
                </a:lnTo>
                <a:lnTo>
                  <a:pt x="1125095" y="776751"/>
                </a:lnTo>
                <a:lnTo>
                  <a:pt x="1123207" y="778688"/>
                </a:lnTo>
                <a:lnTo>
                  <a:pt x="1121348" y="772940"/>
                </a:lnTo>
                <a:lnTo>
                  <a:pt x="1121645" y="773336"/>
                </a:lnTo>
                <a:lnTo>
                  <a:pt x="1121949" y="768700"/>
                </a:lnTo>
                <a:lnTo>
                  <a:pt x="1120332" y="769796"/>
                </a:lnTo>
                <a:close/>
                <a:moveTo>
                  <a:pt x="490684" y="741355"/>
                </a:moveTo>
                <a:cubicBezTo>
                  <a:pt x="491293" y="747170"/>
                  <a:pt x="491902" y="752986"/>
                  <a:pt x="492510" y="758801"/>
                </a:cubicBezTo>
                <a:lnTo>
                  <a:pt x="494166" y="768075"/>
                </a:lnTo>
                <a:lnTo>
                  <a:pt x="493682" y="759052"/>
                </a:lnTo>
                <a:cubicBezTo>
                  <a:pt x="493854" y="753402"/>
                  <a:pt x="492855" y="747503"/>
                  <a:pt x="490684" y="741355"/>
                </a:cubicBezTo>
                <a:close/>
                <a:moveTo>
                  <a:pt x="3048894" y="741035"/>
                </a:moveTo>
                <a:lnTo>
                  <a:pt x="3048891" y="741090"/>
                </a:lnTo>
                <a:lnTo>
                  <a:pt x="3053881" y="752526"/>
                </a:lnTo>
                <a:cubicBezTo>
                  <a:pt x="3051326" y="744915"/>
                  <a:pt x="3049664" y="741085"/>
                  <a:pt x="3048894" y="741035"/>
                </a:cubicBezTo>
                <a:close/>
                <a:moveTo>
                  <a:pt x="1178537" y="740302"/>
                </a:moveTo>
                <a:lnTo>
                  <a:pt x="1180730" y="748622"/>
                </a:lnTo>
                <a:lnTo>
                  <a:pt x="1180596" y="750655"/>
                </a:lnTo>
                <a:lnTo>
                  <a:pt x="1183406" y="779722"/>
                </a:lnTo>
                <a:lnTo>
                  <a:pt x="1183193" y="779708"/>
                </a:lnTo>
                <a:cubicBezTo>
                  <a:pt x="1183312" y="777853"/>
                  <a:pt x="1183004" y="776437"/>
                  <a:pt x="1182268" y="775458"/>
                </a:cubicBezTo>
                <a:cubicBezTo>
                  <a:pt x="1181532" y="774481"/>
                  <a:pt x="1181225" y="773064"/>
                  <a:pt x="1181344" y="771209"/>
                </a:cubicBezTo>
                <a:cubicBezTo>
                  <a:pt x="1181462" y="769355"/>
                  <a:pt x="1180727" y="768376"/>
                  <a:pt x="1179138" y="768276"/>
                </a:cubicBezTo>
                <a:lnTo>
                  <a:pt x="1179315" y="765493"/>
                </a:lnTo>
                <a:cubicBezTo>
                  <a:pt x="1179315" y="765493"/>
                  <a:pt x="1178640" y="763588"/>
                  <a:pt x="1177287" y="759777"/>
                </a:cubicBezTo>
                <a:cubicBezTo>
                  <a:pt x="1180110" y="765543"/>
                  <a:pt x="1180875" y="766058"/>
                  <a:pt x="1179584" y="761320"/>
                </a:cubicBezTo>
                <a:cubicBezTo>
                  <a:pt x="1178290" y="756582"/>
                  <a:pt x="1176174" y="752257"/>
                  <a:pt x="1173232" y="748345"/>
                </a:cubicBezTo>
                <a:cubicBezTo>
                  <a:pt x="1176649" y="744837"/>
                  <a:pt x="1178417" y="742157"/>
                  <a:pt x="1178537" y="740302"/>
                </a:cubicBezTo>
                <a:close/>
                <a:moveTo>
                  <a:pt x="538500" y="737308"/>
                </a:moveTo>
                <a:lnTo>
                  <a:pt x="541495" y="753472"/>
                </a:lnTo>
                <a:cubicBezTo>
                  <a:pt x="542566" y="761282"/>
                  <a:pt x="543870" y="770089"/>
                  <a:pt x="545405" y="779892"/>
                </a:cubicBezTo>
                <a:cubicBezTo>
                  <a:pt x="548793" y="797673"/>
                  <a:pt x="552260" y="814997"/>
                  <a:pt x="555807" y="831864"/>
                </a:cubicBezTo>
                <a:cubicBezTo>
                  <a:pt x="559355" y="848730"/>
                  <a:pt x="562980" y="865140"/>
                  <a:pt x="566686" y="881093"/>
                </a:cubicBezTo>
                <a:cubicBezTo>
                  <a:pt x="563588" y="870956"/>
                  <a:pt x="560260" y="859821"/>
                  <a:pt x="556699" y="847690"/>
                </a:cubicBezTo>
                <a:cubicBezTo>
                  <a:pt x="553140" y="835559"/>
                  <a:pt x="549810" y="824424"/>
                  <a:pt x="546714" y="814286"/>
                </a:cubicBezTo>
                <a:cubicBezTo>
                  <a:pt x="543616" y="804149"/>
                  <a:pt x="541069" y="793181"/>
                  <a:pt x="539070" y="781383"/>
                </a:cubicBezTo>
                <a:lnTo>
                  <a:pt x="536525" y="770425"/>
                </a:lnTo>
                <a:lnTo>
                  <a:pt x="536547" y="764094"/>
                </a:lnTo>
                <a:cubicBezTo>
                  <a:pt x="536562" y="759344"/>
                  <a:pt x="536585" y="752220"/>
                  <a:pt x="536618" y="742721"/>
                </a:cubicBezTo>
                <a:cubicBezTo>
                  <a:pt x="537857" y="744910"/>
                  <a:pt x="538239" y="747377"/>
                  <a:pt x="537762" y="750117"/>
                </a:cubicBezTo>
                <a:cubicBezTo>
                  <a:pt x="537286" y="752859"/>
                  <a:pt x="537828" y="754396"/>
                  <a:pt x="539390" y="754729"/>
                </a:cubicBezTo>
                <a:close/>
                <a:moveTo>
                  <a:pt x="1137981" y="734929"/>
                </a:moveTo>
                <a:lnTo>
                  <a:pt x="1148983" y="755384"/>
                </a:lnTo>
                <a:lnTo>
                  <a:pt x="1149244" y="755559"/>
                </a:lnTo>
                <a:lnTo>
                  <a:pt x="1149287" y="755948"/>
                </a:lnTo>
                <a:lnTo>
                  <a:pt x="1148983" y="755384"/>
                </a:lnTo>
                <a:lnTo>
                  <a:pt x="1148655" y="755164"/>
                </a:lnTo>
                <a:cubicBezTo>
                  <a:pt x="1145715" y="751252"/>
                  <a:pt x="1143935" y="747879"/>
                  <a:pt x="1143319" y="745047"/>
                </a:cubicBezTo>
                <a:cubicBezTo>
                  <a:pt x="1142702" y="742214"/>
                  <a:pt x="1140924" y="738841"/>
                  <a:pt x="1137981" y="734929"/>
                </a:cubicBezTo>
                <a:close/>
                <a:moveTo>
                  <a:pt x="2980467" y="734638"/>
                </a:moveTo>
                <a:lnTo>
                  <a:pt x="2976839" y="736455"/>
                </a:lnTo>
                <a:cubicBezTo>
                  <a:pt x="2979900" y="738512"/>
                  <a:pt x="2981121" y="738125"/>
                  <a:pt x="2980506" y="735291"/>
                </a:cubicBezTo>
                <a:close/>
                <a:moveTo>
                  <a:pt x="2924586" y="734065"/>
                </a:moveTo>
                <a:lnTo>
                  <a:pt x="2924622" y="738723"/>
                </a:lnTo>
                <a:cubicBezTo>
                  <a:pt x="2924900" y="740603"/>
                  <a:pt x="2925437" y="741569"/>
                  <a:pt x="2926232" y="741619"/>
                </a:cubicBezTo>
                <a:close/>
                <a:moveTo>
                  <a:pt x="2980363" y="732838"/>
                </a:moveTo>
                <a:lnTo>
                  <a:pt x="2980467" y="734638"/>
                </a:lnTo>
                <a:lnTo>
                  <a:pt x="2981787" y="733976"/>
                </a:lnTo>
                <a:cubicBezTo>
                  <a:pt x="2981051" y="732999"/>
                  <a:pt x="2980577" y="732619"/>
                  <a:pt x="2980363" y="732838"/>
                </a:cubicBezTo>
                <a:close/>
                <a:moveTo>
                  <a:pt x="485085" y="731630"/>
                </a:moveTo>
                <a:cubicBezTo>
                  <a:pt x="486620" y="741435"/>
                  <a:pt x="488003" y="749784"/>
                  <a:pt x="489234" y="756681"/>
                </a:cubicBezTo>
                <a:cubicBezTo>
                  <a:pt x="490465" y="763577"/>
                  <a:pt x="492006" y="771014"/>
                  <a:pt x="493859" y="778990"/>
                </a:cubicBezTo>
                <a:cubicBezTo>
                  <a:pt x="492324" y="769186"/>
                  <a:pt x="490862" y="761293"/>
                  <a:pt x="489472" y="755310"/>
                </a:cubicBezTo>
                <a:cubicBezTo>
                  <a:pt x="488083" y="749328"/>
                  <a:pt x="486620" y="741435"/>
                  <a:pt x="485085" y="731630"/>
                </a:cubicBezTo>
                <a:close/>
                <a:moveTo>
                  <a:pt x="2893708" y="731171"/>
                </a:moveTo>
                <a:lnTo>
                  <a:pt x="2893705" y="731226"/>
                </a:lnTo>
                <a:lnTo>
                  <a:pt x="2898695" y="742662"/>
                </a:lnTo>
                <a:cubicBezTo>
                  <a:pt x="2896141" y="735050"/>
                  <a:pt x="2894479" y="731220"/>
                  <a:pt x="2893708" y="731171"/>
                </a:cubicBezTo>
                <a:close/>
                <a:moveTo>
                  <a:pt x="2923412" y="729567"/>
                </a:moveTo>
                <a:cubicBezTo>
                  <a:pt x="2923383" y="730031"/>
                  <a:pt x="2923706" y="731216"/>
                  <a:pt x="2924382" y="733121"/>
                </a:cubicBezTo>
                <a:lnTo>
                  <a:pt x="2924586" y="734065"/>
                </a:lnTo>
                <a:lnTo>
                  <a:pt x="2924560" y="730338"/>
                </a:lnTo>
                <a:cubicBezTo>
                  <a:pt x="2923825" y="729361"/>
                  <a:pt x="2923442" y="729104"/>
                  <a:pt x="2923412" y="729567"/>
                </a:cubicBezTo>
                <a:close/>
                <a:moveTo>
                  <a:pt x="515110" y="726670"/>
                </a:moveTo>
                <a:lnTo>
                  <a:pt x="514871" y="728040"/>
                </a:lnTo>
                <a:cubicBezTo>
                  <a:pt x="514712" y="728953"/>
                  <a:pt x="515414" y="729577"/>
                  <a:pt x="516975" y="729910"/>
                </a:cubicBezTo>
                <a:close/>
                <a:moveTo>
                  <a:pt x="1096751" y="726214"/>
                </a:moveTo>
                <a:lnTo>
                  <a:pt x="1097349" y="728516"/>
                </a:lnTo>
                <a:lnTo>
                  <a:pt x="1097472" y="728711"/>
                </a:lnTo>
                <a:lnTo>
                  <a:pt x="1097184" y="727099"/>
                </a:lnTo>
                <a:close/>
                <a:moveTo>
                  <a:pt x="3025420" y="725575"/>
                </a:moveTo>
                <a:lnTo>
                  <a:pt x="3025241" y="728358"/>
                </a:lnTo>
                <a:cubicBezTo>
                  <a:pt x="3025123" y="730213"/>
                  <a:pt x="3025858" y="731190"/>
                  <a:pt x="3027448" y="731292"/>
                </a:cubicBezTo>
                <a:lnTo>
                  <a:pt x="3027804" y="725727"/>
                </a:lnTo>
                <a:cubicBezTo>
                  <a:pt x="3027566" y="729437"/>
                  <a:pt x="3026771" y="729387"/>
                  <a:pt x="3025420" y="725575"/>
                </a:cubicBezTo>
                <a:close/>
                <a:moveTo>
                  <a:pt x="1117708" y="725543"/>
                </a:moveTo>
                <a:lnTo>
                  <a:pt x="1119846" y="733079"/>
                </a:lnTo>
                <a:cubicBezTo>
                  <a:pt x="1121645" y="739246"/>
                  <a:pt x="1123697" y="746127"/>
                  <a:pt x="1126003" y="753723"/>
                </a:cubicBezTo>
                <a:cubicBezTo>
                  <a:pt x="1122742" y="742342"/>
                  <a:pt x="1120496" y="733818"/>
                  <a:pt x="1119263" y="728153"/>
                </a:cubicBezTo>
                <a:close/>
                <a:moveTo>
                  <a:pt x="1129157" y="723196"/>
                </a:moveTo>
                <a:cubicBezTo>
                  <a:pt x="1129774" y="726028"/>
                  <a:pt x="1130339" y="728101"/>
                  <a:pt x="1130853" y="729414"/>
                </a:cubicBezTo>
                <a:lnTo>
                  <a:pt x="1131019" y="729611"/>
                </a:lnTo>
                <a:close/>
                <a:moveTo>
                  <a:pt x="339374" y="720117"/>
                </a:moveTo>
                <a:lnTo>
                  <a:pt x="340015" y="726246"/>
                </a:lnTo>
                <a:lnTo>
                  <a:pt x="340415" y="728485"/>
                </a:lnTo>
                <a:lnTo>
                  <a:pt x="339732" y="729028"/>
                </a:lnTo>
                <a:cubicBezTo>
                  <a:pt x="340368" y="725373"/>
                  <a:pt x="340216" y="723919"/>
                  <a:pt x="339276" y="724666"/>
                </a:cubicBezTo>
                <a:cubicBezTo>
                  <a:pt x="338336" y="725413"/>
                  <a:pt x="338185" y="723959"/>
                  <a:pt x="338820" y="720305"/>
                </a:cubicBezTo>
                <a:close/>
                <a:moveTo>
                  <a:pt x="1155940" y="719311"/>
                </a:moveTo>
                <a:lnTo>
                  <a:pt x="1159996" y="730742"/>
                </a:lnTo>
                <a:lnTo>
                  <a:pt x="1159798" y="730730"/>
                </a:lnTo>
                <a:lnTo>
                  <a:pt x="1157593" y="727796"/>
                </a:lnTo>
                <a:lnTo>
                  <a:pt x="1158568" y="730651"/>
                </a:lnTo>
                <a:lnTo>
                  <a:pt x="1155227" y="730440"/>
                </a:lnTo>
                <a:cubicBezTo>
                  <a:pt x="1153874" y="726629"/>
                  <a:pt x="1153625" y="724285"/>
                  <a:pt x="1154480" y="723408"/>
                </a:cubicBezTo>
                <a:cubicBezTo>
                  <a:pt x="1155334" y="722531"/>
                  <a:pt x="1155821" y="721166"/>
                  <a:pt x="1155940" y="719311"/>
                </a:cubicBezTo>
                <a:close/>
                <a:moveTo>
                  <a:pt x="482782" y="716925"/>
                </a:moveTo>
                <a:cubicBezTo>
                  <a:pt x="482464" y="718752"/>
                  <a:pt x="482617" y="720206"/>
                  <a:pt x="483239" y="721286"/>
                </a:cubicBezTo>
                <a:cubicBezTo>
                  <a:pt x="483861" y="722367"/>
                  <a:pt x="484014" y="723821"/>
                  <a:pt x="483696" y="725648"/>
                </a:cubicBezTo>
                <a:cubicBezTo>
                  <a:pt x="483378" y="727476"/>
                  <a:pt x="484001" y="728556"/>
                  <a:pt x="485562" y="728889"/>
                </a:cubicBezTo>
                <a:cubicBezTo>
                  <a:pt x="482437" y="728222"/>
                  <a:pt x="481511" y="724234"/>
                  <a:pt x="482782" y="716925"/>
                </a:cubicBezTo>
                <a:close/>
                <a:moveTo>
                  <a:pt x="1115207" y="716721"/>
                </a:moveTo>
                <a:cubicBezTo>
                  <a:pt x="1113617" y="716620"/>
                  <a:pt x="1113529" y="718011"/>
                  <a:pt x="1114940" y="720894"/>
                </a:cubicBezTo>
                <a:lnTo>
                  <a:pt x="1117708" y="725543"/>
                </a:lnTo>
                <a:close/>
                <a:moveTo>
                  <a:pt x="2870234" y="715710"/>
                </a:moveTo>
                <a:lnTo>
                  <a:pt x="2870055" y="718492"/>
                </a:lnTo>
                <a:cubicBezTo>
                  <a:pt x="2869936" y="720348"/>
                  <a:pt x="2870672" y="721326"/>
                  <a:pt x="2872261" y="721427"/>
                </a:cubicBezTo>
                <a:lnTo>
                  <a:pt x="2872618" y="715862"/>
                </a:lnTo>
                <a:cubicBezTo>
                  <a:pt x="2872381" y="719573"/>
                  <a:pt x="2871586" y="719522"/>
                  <a:pt x="2870234" y="715710"/>
                </a:cubicBezTo>
                <a:close/>
                <a:moveTo>
                  <a:pt x="419955" y="714883"/>
                </a:moveTo>
                <a:lnTo>
                  <a:pt x="422298" y="715383"/>
                </a:lnTo>
                <a:lnTo>
                  <a:pt x="423688" y="721366"/>
                </a:lnTo>
                <a:lnTo>
                  <a:pt x="421346" y="720866"/>
                </a:lnTo>
                <a:cubicBezTo>
                  <a:pt x="421346" y="720866"/>
                  <a:pt x="420882" y="718872"/>
                  <a:pt x="419955" y="714883"/>
                </a:cubicBezTo>
                <a:close/>
                <a:moveTo>
                  <a:pt x="1149143" y="713291"/>
                </a:moveTo>
                <a:cubicBezTo>
                  <a:pt x="1150258" y="720811"/>
                  <a:pt x="1151093" y="726452"/>
                  <a:pt x="1151650" y="730212"/>
                </a:cubicBezTo>
                <a:cubicBezTo>
                  <a:pt x="1152207" y="733972"/>
                  <a:pt x="1153837" y="739663"/>
                  <a:pt x="1156541" y="747284"/>
                </a:cubicBezTo>
                <a:cubicBezTo>
                  <a:pt x="1158130" y="747385"/>
                  <a:pt x="1158250" y="745530"/>
                  <a:pt x="1156898" y="741720"/>
                </a:cubicBezTo>
                <a:cubicBezTo>
                  <a:pt x="1155545" y="737909"/>
                  <a:pt x="1155724" y="735127"/>
                  <a:pt x="1157432" y="733373"/>
                </a:cubicBezTo>
                <a:cubicBezTo>
                  <a:pt x="1161608" y="742950"/>
                  <a:pt x="1162104" y="747638"/>
                  <a:pt x="1158925" y="747435"/>
                </a:cubicBezTo>
                <a:cubicBezTo>
                  <a:pt x="1157336" y="747335"/>
                  <a:pt x="1156466" y="748443"/>
                  <a:pt x="1156318" y="750762"/>
                </a:cubicBezTo>
                <a:lnTo>
                  <a:pt x="1157461" y="757812"/>
                </a:lnTo>
                <a:lnTo>
                  <a:pt x="1152304" y="744919"/>
                </a:lnTo>
                <a:lnTo>
                  <a:pt x="1151917" y="742821"/>
                </a:lnTo>
                <a:lnTo>
                  <a:pt x="1150002" y="739019"/>
                </a:lnTo>
                <a:lnTo>
                  <a:pt x="1149993" y="738960"/>
                </a:lnTo>
                <a:lnTo>
                  <a:pt x="1151820" y="742296"/>
                </a:lnTo>
                <a:lnTo>
                  <a:pt x="1150637" y="735910"/>
                </a:lnTo>
                <a:cubicBezTo>
                  <a:pt x="1150326" y="732978"/>
                  <a:pt x="1150260" y="730124"/>
                  <a:pt x="1150439" y="727341"/>
                </a:cubicBezTo>
                <a:lnTo>
                  <a:pt x="1149103" y="727256"/>
                </a:lnTo>
                <a:close/>
                <a:moveTo>
                  <a:pt x="342593" y="712581"/>
                </a:moveTo>
                <a:cubicBezTo>
                  <a:pt x="343519" y="716569"/>
                  <a:pt x="343360" y="717483"/>
                  <a:pt x="342116" y="715322"/>
                </a:cubicBezTo>
                <a:cubicBezTo>
                  <a:pt x="343360" y="717483"/>
                  <a:pt x="343823" y="719478"/>
                  <a:pt x="343505" y="721305"/>
                </a:cubicBezTo>
                <a:cubicBezTo>
                  <a:pt x="343188" y="723132"/>
                  <a:pt x="343651" y="725126"/>
                  <a:pt x="344895" y="727287"/>
                </a:cubicBezTo>
                <a:lnTo>
                  <a:pt x="342552" y="726787"/>
                </a:lnTo>
                <a:lnTo>
                  <a:pt x="341258" y="727815"/>
                </a:lnTo>
                <a:lnTo>
                  <a:pt x="341187" y="726495"/>
                </a:lnTo>
                <a:lnTo>
                  <a:pt x="340067" y="719885"/>
                </a:lnTo>
                <a:lnTo>
                  <a:pt x="341402" y="719434"/>
                </a:lnTo>
                <a:cubicBezTo>
                  <a:pt x="341878" y="716693"/>
                  <a:pt x="341335" y="715156"/>
                  <a:pt x="339774" y="714823"/>
                </a:cubicBezTo>
                <a:lnTo>
                  <a:pt x="341183" y="713702"/>
                </a:lnTo>
                <a:close/>
                <a:moveTo>
                  <a:pt x="2311751" y="712392"/>
                </a:moveTo>
                <a:lnTo>
                  <a:pt x="2312038" y="712947"/>
                </a:lnTo>
                <a:lnTo>
                  <a:pt x="2312103" y="714055"/>
                </a:lnTo>
                <a:lnTo>
                  <a:pt x="2312005" y="713594"/>
                </a:lnTo>
                <a:close/>
                <a:moveTo>
                  <a:pt x="338689" y="711748"/>
                </a:moveTo>
                <a:lnTo>
                  <a:pt x="340249" y="712081"/>
                </a:lnTo>
                <a:lnTo>
                  <a:pt x="338924" y="713134"/>
                </a:lnTo>
                <a:close/>
                <a:moveTo>
                  <a:pt x="337907" y="711581"/>
                </a:moveTo>
                <a:lnTo>
                  <a:pt x="338495" y="711706"/>
                </a:lnTo>
                <a:lnTo>
                  <a:pt x="338665" y="713340"/>
                </a:lnTo>
                <a:lnTo>
                  <a:pt x="337429" y="714322"/>
                </a:lnTo>
                <a:cubicBezTo>
                  <a:pt x="335868" y="713989"/>
                  <a:pt x="336027" y="713075"/>
                  <a:pt x="337907" y="711581"/>
                </a:cubicBezTo>
                <a:close/>
                <a:moveTo>
                  <a:pt x="486555" y="709202"/>
                </a:moveTo>
                <a:cubicBezTo>
                  <a:pt x="486847" y="716845"/>
                  <a:pt x="487376" y="723118"/>
                  <a:pt x="488144" y="728019"/>
                </a:cubicBezTo>
                <a:cubicBezTo>
                  <a:pt x="488910" y="732922"/>
                  <a:pt x="489758" y="737366"/>
                  <a:pt x="490684" y="741355"/>
                </a:cubicBezTo>
                <a:cubicBezTo>
                  <a:pt x="490076" y="735539"/>
                  <a:pt x="489387" y="730180"/>
                  <a:pt x="488621" y="725278"/>
                </a:cubicBezTo>
                <a:cubicBezTo>
                  <a:pt x="487853" y="720377"/>
                  <a:pt x="487165" y="715018"/>
                  <a:pt x="486555" y="709202"/>
                </a:cubicBezTo>
                <a:close/>
                <a:moveTo>
                  <a:pt x="427433" y="707816"/>
                </a:moveTo>
                <a:lnTo>
                  <a:pt x="428871" y="712522"/>
                </a:lnTo>
                <a:cubicBezTo>
                  <a:pt x="429493" y="713602"/>
                  <a:pt x="430268" y="716137"/>
                  <a:pt x="431195" y="720125"/>
                </a:cubicBezTo>
                <a:lnTo>
                  <a:pt x="428851" y="719625"/>
                </a:lnTo>
                <a:close/>
                <a:moveTo>
                  <a:pt x="1089513" y="706707"/>
                </a:moveTo>
                <a:cubicBezTo>
                  <a:pt x="1092396" y="711547"/>
                  <a:pt x="1094512" y="715871"/>
                  <a:pt x="1095864" y="719681"/>
                </a:cubicBezTo>
                <a:lnTo>
                  <a:pt x="1097184" y="727099"/>
                </a:lnTo>
                <a:lnTo>
                  <a:pt x="1099831" y="732505"/>
                </a:lnTo>
                <a:lnTo>
                  <a:pt x="1097472" y="728711"/>
                </a:lnTo>
                <a:lnTo>
                  <a:pt x="1097624" y="729571"/>
                </a:lnTo>
                <a:lnTo>
                  <a:pt x="1097349" y="728516"/>
                </a:lnTo>
                <a:lnTo>
                  <a:pt x="1094404" y="723780"/>
                </a:lnTo>
                <a:cubicBezTo>
                  <a:pt x="1092257" y="719918"/>
                  <a:pt x="1091243" y="717061"/>
                  <a:pt x="1091363" y="715204"/>
                </a:cubicBezTo>
                <a:cubicBezTo>
                  <a:pt x="1092715" y="719016"/>
                  <a:pt x="1094127" y="721900"/>
                  <a:pt x="1095596" y="723855"/>
                </a:cubicBezTo>
                <a:lnTo>
                  <a:pt x="1096751" y="726214"/>
                </a:lnTo>
                <a:lnTo>
                  <a:pt x="1096425" y="724955"/>
                </a:lnTo>
                <a:cubicBezTo>
                  <a:pt x="1095564" y="722806"/>
                  <a:pt x="1094245" y="720045"/>
                  <a:pt x="1092466" y="716672"/>
                </a:cubicBezTo>
                <a:cubicBezTo>
                  <a:pt x="1088908" y="709927"/>
                  <a:pt x="1087923" y="706606"/>
                  <a:pt x="1089513" y="706707"/>
                </a:cubicBezTo>
                <a:close/>
                <a:moveTo>
                  <a:pt x="3124361" y="704930"/>
                </a:moveTo>
                <a:lnTo>
                  <a:pt x="3126653" y="714987"/>
                </a:lnTo>
                <a:cubicBezTo>
                  <a:pt x="3126782" y="712959"/>
                  <a:pt x="3126483" y="711405"/>
                  <a:pt x="3125754" y="710325"/>
                </a:cubicBezTo>
                <a:cubicBezTo>
                  <a:pt x="3125026" y="709246"/>
                  <a:pt x="3124726" y="707692"/>
                  <a:pt x="3124856" y="705663"/>
                </a:cubicBezTo>
                <a:close/>
                <a:moveTo>
                  <a:pt x="332720" y="703633"/>
                </a:moveTo>
                <a:lnTo>
                  <a:pt x="332050" y="707488"/>
                </a:lnTo>
                <a:lnTo>
                  <a:pt x="333348" y="706338"/>
                </a:lnTo>
                <a:close/>
                <a:moveTo>
                  <a:pt x="297808" y="703209"/>
                </a:moveTo>
                <a:lnTo>
                  <a:pt x="298987" y="711801"/>
                </a:lnTo>
                <a:cubicBezTo>
                  <a:pt x="299609" y="712881"/>
                  <a:pt x="300188" y="715373"/>
                  <a:pt x="300724" y="719279"/>
                </a:cubicBezTo>
                <a:lnTo>
                  <a:pt x="300777" y="719852"/>
                </a:lnTo>
                <a:lnTo>
                  <a:pt x="299944" y="719112"/>
                </a:lnTo>
                <a:cubicBezTo>
                  <a:pt x="300104" y="718197"/>
                  <a:pt x="299403" y="717574"/>
                  <a:pt x="297839" y="717241"/>
                </a:cubicBezTo>
                <a:close/>
                <a:moveTo>
                  <a:pt x="333041" y="701792"/>
                </a:moveTo>
                <a:lnTo>
                  <a:pt x="333737" y="705996"/>
                </a:lnTo>
                <a:lnTo>
                  <a:pt x="333348" y="706338"/>
                </a:lnTo>
                <a:lnTo>
                  <a:pt x="333697" y="707839"/>
                </a:lnTo>
                <a:lnTo>
                  <a:pt x="332050" y="707488"/>
                </a:lnTo>
                <a:lnTo>
                  <a:pt x="330706" y="707201"/>
                </a:lnTo>
                <a:lnTo>
                  <a:pt x="330656" y="704356"/>
                </a:lnTo>
                <a:lnTo>
                  <a:pt x="330659" y="704348"/>
                </a:lnTo>
                <a:cubicBezTo>
                  <a:pt x="331441" y="704514"/>
                  <a:pt x="331990" y="703684"/>
                  <a:pt x="332307" y="701857"/>
                </a:cubicBezTo>
                <a:lnTo>
                  <a:pt x="332720" y="703633"/>
                </a:lnTo>
                <a:close/>
                <a:moveTo>
                  <a:pt x="1130583" y="700937"/>
                </a:moveTo>
                <a:lnTo>
                  <a:pt x="1132433" y="709435"/>
                </a:lnTo>
                <a:lnTo>
                  <a:pt x="1132238" y="703138"/>
                </a:lnTo>
                <a:cubicBezTo>
                  <a:pt x="1131930" y="701721"/>
                  <a:pt x="1131378" y="700988"/>
                  <a:pt x="1130583" y="700937"/>
                </a:cubicBezTo>
                <a:close/>
                <a:moveTo>
                  <a:pt x="2969175" y="695066"/>
                </a:moveTo>
                <a:lnTo>
                  <a:pt x="2971466" y="705123"/>
                </a:lnTo>
                <a:cubicBezTo>
                  <a:pt x="2971597" y="703094"/>
                  <a:pt x="2971297" y="701539"/>
                  <a:pt x="2970569" y="700460"/>
                </a:cubicBezTo>
                <a:cubicBezTo>
                  <a:pt x="2969840" y="699381"/>
                  <a:pt x="2969540" y="697828"/>
                  <a:pt x="2969669" y="695798"/>
                </a:cubicBezTo>
                <a:close/>
                <a:moveTo>
                  <a:pt x="435961" y="692714"/>
                </a:moveTo>
                <a:cubicBezTo>
                  <a:pt x="436888" y="696703"/>
                  <a:pt x="437186" y="701978"/>
                  <a:pt x="436853" y="708541"/>
                </a:cubicBezTo>
                <a:cubicBezTo>
                  <a:pt x="436522" y="715103"/>
                  <a:pt x="436980" y="719465"/>
                  <a:pt x="438224" y="721626"/>
                </a:cubicBezTo>
                <a:cubicBezTo>
                  <a:pt x="437005" y="709994"/>
                  <a:pt x="436716" y="702352"/>
                  <a:pt x="437351" y="698697"/>
                </a:cubicBezTo>
                <a:cubicBezTo>
                  <a:pt x="436107" y="696536"/>
                  <a:pt x="435643" y="694542"/>
                  <a:pt x="435961" y="692714"/>
                </a:cubicBezTo>
                <a:close/>
                <a:moveTo>
                  <a:pt x="414396" y="690953"/>
                </a:moveTo>
                <a:cubicBezTo>
                  <a:pt x="416885" y="695275"/>
                  <a:pt x="417971" y="698351"/>
                  <a:pt x="417652" y="700177"/>
                </a:cubicBezTo>
                <a:lnTo>
                  <a:pt x="415786" y="696936"/>
                </a:lnTo>
                <a:cubicBezTo>
                  <a:pt x="416104" y="695108"/>
                  <a:pt x="415872" y="694111"/>
                  <a:pt x="415092" y="693945"/>
                </a:cubicBezTo>
                <a:cubicBezTo>
                  <a:pt x="414310" y="693778"/>
                  <a:pt x="414079" y="692781"/>
                  <a:pt x="414396" y="690953"/>
                </a:cubicBezTo>
                <a:close/>
                <a:moveTo>
                  <a:pt x="295772" y="688371"/>
                </a:moveTo>
                <a:cubicBezTo>
                  <a:pt x="295294" y="691112"/>
                  <a:pt x="295249" y="693708"/>
                  <a:pt x="295633" y="696159"/>
                </a:cubicBezTo>
                <a:lnTo>
                  <a:pt x="297609" y="701759"/>
                </a:lnTo>
                <a:lnTo>
                  <a:pt x="297379" y="700086"/>
                </a:lnTo>
                <a:cubicBezTo>
                  <a:pt x="297234" y="696264"/>
                  <a:pt x="296698" y="692359"/>
                  <a:pt x="295772" y="688371"/>
                </a:cubicBezTo>
                <a:close/>
                <a:moveTo>
                  <a:pt x="1131877" y="687983"/>
                </a:moveTo>
                <a:lnTo>
                  <a:pt x="1131912" y="692641"/>
                </a:lnTo>
                <a:cubicBezTo>
                  <a:pt x="1132190" y="694521"/>
                  <a:pt x="1132726" y="695486"/>
                  <a:pt x="1133521" y="695537"/>
                </a:cubicBezTo>
                <a:close/>
                <a:moveTo>
                  <a:pt x="529133" y="687946"/>
                </a:moveTo>
                <a:lnTo>
                  <a:pt x="529485" y="689787"/>
                </a:lnTo>
                <a:cubicBezTo>
                  <a:pt x="530252" y="694688"/>
                  <a:pt x="531100" y="699133"/>
                  <a:pt x="532025" y="703122"/>
                </a:cubicBezTo>
                <a:lnTo>
                  <a:pt x="532561" y="706537"/>
                </a:lnTo>
                <a:lnTo>
                  <a:pt x="532736" y="709155"/>
                </a:lnTo>
                <a:cubicBezTo>
                  <a:pt x="532259" y="711896"/>
                  <a:pt x="532481" y="715274"/>
                  <a:pt x="533402" y="719292"/>
                </a:cubicBezTo>
                <a:cubicBezTo>
                  <a:pt x="534937" y="729096"/>
                  <a:pt x="535459" y="737744"/>
                  <a:pt x="534966" y="745233"/>
                </a:cubicBezTo>
                <a:lnTo>
                  <a:pt x="536458" y="770134"/>
                </a:lnTo>
                <a:lnTo>
                  <a:pt x="531428" y="748480"/>
                </a:lnTo>
                <a:lnTo>
                  <a:pt x="527008" y="721465"/>
                </a:lnTo>
                <a:lnTo>
                  <a:pt x="526421" y="703542"/>
                </a:lnTo>
                <a:close/>
                <a:moveTo>
                  <a:pt x="186879" y="687560"/>
                </a:moveTo>
                <a:lnTo>
                  <a:pt x="187522" y="693689"/>
                </a:lnTo>
                <a:lnTo>
                  <a:pt x="187921" y="695928"/>
                </a:lnTo>
                <a:lnTo>
                  <a:pt x="187237" y="696471"/>
                </a:lnTo>
                <a:cubicBezTo>
                  <a:pt x="187873" y="692817"/>
                  <a:pt x="187721" y="691362"/>
                  <a:pt x="186781" y="692109"/>
                </a:cubicBezTo>
                <a:cubicBezTo>
                  <a:pt x="185842" y="692856"/>
                  <a:pt x="185689" y="691403"/>
                  <a:pt x="186326" y="687747"/>
                </a:cubicBezTo>
                <a:close/>
                <a:moveTo>
                  <a:pt x="1100999" y="685089"/>
                </a:moveTo>
                <a:lnTo>
                  <a:pt x="1100996" y="685143"/>
                </a:lnTo>
                <a:lnTo>
                  <a:pt x="1105985" y="696580"/>
                </a:lnTo>
                <a:cubicBezTo>
                  <a:pt x="1103431" y="688968"/>
                  <a:pt x="1101769" y="685138"/>
                  <a:pt x="1100999" y="685089"/>
                </a:cubicBezTo>
                <a:close/>
                <a:moveTo>
                  <a:pt x="1130703" y="683485"/>
                </a:moveTo>
                <a:cubicBezTo>
                  <a:pt x="1130674" y="683949"/>
                  <a:pt x="1130996" y="685133"/>
                  <a:pt x="1131672" y="687038"/>
                </a:cubicBezTo>
                <a:lnTo>
                  <a:pt x="1131877" y="687983"/>
                </a:lnTo>
                <a:lnTo>
                  <a:pt x="1131850" y="684256"/>
                </a:lnTo>
                <a:cubicBezTo>
                  <a:pt x="1131114" y="683278"/>
                  <a:pt x="1130733" y="683021"/>
                  <a:pt x="1130703" y="683485"/>
                </a:cubicBezTo>
                <a:close/>
                <a:moveTo>
                  <a:pt x="267461" y="682326"/>
                </a:moveTo>
                <a:lnTo>
                  <a:pt x="269804" y="682827"/>
                </a:lnTo>
                <a:lnTo>
                  <a:pt x="271194" y="688808"/>
                </a:lnTo>
                <a:lnTo>
                  <a:pt x="268851" y="688309"/>
                </a:lnTo>
                <a:cubicBezTo>
                  <a:pt x="268851" y="688309"/>
                  <a:pt x="268387" y="686315"/>
                  <a:pt x="267461" y="682326"/>
                </a:cubicBezTo>
                <a:close/>
                <a:moveTo>
                  <a:pt x="190098" y="680025"/>
                </a:moveTo>
                <a:cubicBezTo>
                  <a:pt x="191025" y="684014"/>
                  <a:pt x="190865" y="684927"/>
                  <a:pt x="189621" y="682767"/>
                </a:cubicBezTo>
                <a:cubicBezTo>
                  <a:pt x="190865" y="684927"/>
                  <a:pt x="191329" y="686922"/>
                  <a:pt x="191011" y="688747"/>
                </a:cubicBezTo>
                <a:cubicBezTo>
                  <a:pt x="190693" y="690575"/>
                  <a:pt x="191156" y="692571"/>
                  <a:pt x="192401" y="694730"/>
                </a:cubicBezTo>
                <a:lnTo>
                  <a:pt x="190058" y="694230"/>
                </a:lnTo>
                <a:lnTo>
                  <a:pt x="188763" y="695260"/>
                </a:lnTo>
                <a:lnTo>
                  <a:pt x="188692" y="693939"/>
                </a:lnTo>
                <a:lnTo>
                  <a:pt x="187572" y="687328"/>
                </a:lnTo>
                <a:lnTo>
                  <a:pt x="188906" y="686878"/>
                </a:lnTo>
                <a:cubicBezTo>
                  <a:pt x="189384" y="684137"/>
                  <a:pt x="188841" y="682600"/>
                  <a:pt x="187278" y="682265"/>
                </a:cubicBezTo>
                <a:lnTo>
                  <a:pt x="188688" y="681146"/>
                </a:lnTo>
                <a:close/>
                <a:moveTo>
                  <a:pt x="520870" y="679570"/>
                </a:moveTo>
                <a:lnTo>
                  <a:pt x="525556" y="680571"/>
                </a:lnTo>
                <a:lnTo>
                  <a:pt x="525079" y="683312"/>
                </a:lnTo>
                <a:lnTo>
                  <a:pt x="521850" y="689924"/>
                </a:lnTo>
                <a:lnTo>
                  <a:pt x="521086" y="685257"/>
                </a:lnTo>
                <a:close/>
                <a:moveTo>
                  <a:pt x="186195" y="679191"/>
                </a:moveTo>
                <a:lnTo>
                  <a:pt x="187756" y="679525"/>
                </a:lnTo>
                <a:lnTo>
                  <a:pt x="186430" y="680577"/>
                </a:lnTo>
                <a:close/>
                <a:moveTo>
                  <a:pt x="185412" y="679025"/>
                </a:moveTo>
                <a:lnTo>
                  <a:pt x="185999" y="679150"/>
                </a:lnTo>
                <a:lnTo>
                  <a:pt x="186171" y="680784"/>
                </a:lnTo>
                <a:lnTo>
                  <a:pt x="184936" y="681767"/>
                </a:lnTo>
                <a:cubicBezTo>
                  <a:pt x="183373" y="681433"/>
                  <a:pt x="183533" y="680519"/>
                  <a:pt x="185412" y="679025"/>
                </a:cubicBezTo>
                <a:close/>
                <a:moveTo>
                  <a:pt x="20167" y="677860"/>
                </a:moveTo>
                <a:lnTo>
                  <a:pt x="22511" y="678360"/>
                </a:lnTo>
                <a:lnTo>
                  <a:pt x="22033" y="681101"/>
                </a:lnTo>
                <a:lnTo>
                  <a:pt x="21081" y="686583"/>
                </a:lnTo>
                <a:lnTo>
                  <a:pt x="19214" y="683342"/>
                </a:lnTo>
                <a:close/>
                <a:moveTo>
                  <a:pt x="274940" y="675259"/>
                </a:moveTo>
                <a:lnTo>
                  <a:pt x="276376" y="679966"/>
                </a:lnTo>
                <a:cubicBezTo>
                  <a:pt x="276998" y="681046"/>
                  <a:pt x="277773" y="683580"/>
                  <a:pt x="278699" y="687569"/>
                </a:cubicBezTo>
                <a:lnTo>
                  <a:pt x="276356" y="687068"/>
                </a:lnTo>
                <a:close/>
                <a:moveTo>
                  <a:pt x="414754" y="674921"/>
                </a:moveTo>
                <a:lnTo>
                  <a:pt x="412095" y="676248"/>
                </a:lnTo>
                <a:lnTo>
                  <a:pt x="413960" y="679490"/>
                </a:lnTo>
                <a:close/>
                <a:moveTo>
                  <a:pt x="414914" y="674007"/>
                </a:moveTo>
                <a:lnTo>
                  <a:pt x="414754" y="674921"/>
                </a:lnTo>
                <a:lnTo>
                  <a:pt x="416085" y="674257"/>
                </a:lnTo>
                <a:cubicBezTo>
                  <a:pt x="417184" y="672596"/>
                  <a:pt x="416794" y="672512"/>
                  <a:pt x="414914" y="674007"/>
                </a:cubicBezTo>
                <a:close/>
                <a:moveTo>
                  <a:pt x="3119771" y="672908"/>
                </a:moveTo>
                <a:cubicBezTo>
                  <a:pt x="3118183" y="672807"/>
                  <a:pt x="3117091" y="677393"/>
                  <a:pt x="3116496" y="686668"/>
                </a:cubicBezTo>
                <a:lnTo>
                  <a:pt x="3120872" y="693100"/>
                </a:lnTo>
                <a:cubicBezTo>
                  <a:pt x="3122331" y="695230"/>
                  <a:pt x="3122266" y="696244"/>
                  <a:pt x="3120677" y="696144"/>
                </a:cubicBezTo>
                <a:lnTo>
                  <a:pt x="3118293" y="695992"/>
                </a:lnTo>
                <a:lnTo>
                  <a:pt x="3124268" y="714835"/>
                </a:lnTo>
                <a:cubicBezTo>
                  <a:pt x="3125739" y="716791"/>
                  <a:pt x="3125442" y="715186"/>
                  <a:pt x="3123379" y="710021"/>
                </a:cubicBezTo>
                <a:cubicBezTo>
                  <a:pt x="3121317" y="704856"/>
                  <a:pt x="3121079" y="702324"/>
                  <a:pt x="3122668" y="702425"/>
                </a:cubicBezTo>
                <a:lnTo>
                  <a:pt x="3124361" y="704930"/>
                </a:lnTo>
                <a:lnTo>
                  <a:pt x="3121047" y="690384"/>
                </a:lnTo>
                <a:cubicBezTo>
                  <a:pt x="3119900" y="683370"/>
                  <a:pt x="3119475" y="677545"/>
                  <a:pt x="3119771" y="672908"/>
                </a:cubicBezTo>
                <a:close/>
                <a:moveTo>
                  <a:pt x="180226" y="671076"/>
                </a:moveTo>
                <a:lnTo>
                  <a:pt x="179555" y="674931"/>
                </a:lnTo>
                <a:lnTo>
                  <a:pt x="180854" y="673781"/>
                </a:lnTo>
                <a:close/>
                <a:moveTo>
                  <a:pt x="145313" y="670653"/>
                </a:moveTo>
                <a:lnTo>
                  <a:pt x="146492" y="679243"/>
                </a:lnTo>
                <a:cubicBezTo>
                  <a:pt x="147114" y="680323"/>
                  <a:pt x="147694" y="682817"/>
                  <a:pt x="148229" y="686721"/>
                </a:cubicBezTo>
                <a:lnTo>
                  <a:pt x="148283" y="687296"/>
                </a:lnTo>
                <a:lnTo>
                  <a:pt x="147450" y="686555"/>
                </a:lnTo>
                <a:cubicBezTo>
                  <a:pt x="147609" y="685641"/>
                  <a:pt x="146907" y="685018"/>
                  <a:pt x="145345" y="684684"/>
                </a:cubicBezTo>
                <a:close/>
                <a:moveTo>
                  <a:pt x="1077525" y="669628"/>
                </a:moveTo>
                <a:lnTo>
                  <a:pt x="1077346" y="672410"/>
                </a:lnTo>
                <a:cubicBezTo>
                  <a:pt x="1077226" y="674266"/>
                  <a:pt x="1077962" y="675243"/>
                  <a:pt x="1079552" y="675345"/>
                </a:cubicBezTo>
                <a:lnTo>
                  <a:pt x="1079908" y="669779"/>
                </a:lnTo>
                <a:cubicBezTo>
                  <a:pt x="1079671" y="673490"/>
                  <a:pt x="1078876" y="673440"/>
                  <a:pt x="1077525" y="669628"/>
                </a:cubicBezTo>
                <a:close/>
                <a:moveTo>
                  <a:pt x="180545" y="669234"/>
                </a:moveTo>
                <a:lnTo>
                  <a:pt x="181242" y="673438"/>
                </a:lnTo>
                <a:lnTo>
                  <a:pt x="180854" y="673781"/>
                </a:lnTo>
                <a:lnTo>
                  <a:pt x="181203" y="675283"/>
                </a:lnTo>
                <a:lnTo>
                  <a:pt x="179555" y="674931"/>
                </a:lnTo>
                <a:lnTo>
                  <a:pt x="178212" y="674645"/>
                </a:lnTo>
                <a:lnTo>
                  <a:pt x="178161" y="671798"/>
                </a:lnTo>
                <a:lnTo>
                  <a:pt x="178164" y="671792"/>
                </a:lnTo>
                <a:cubicBezTo>
                  <a:pt x="178945" y="671958"/>
                  <a:pt x="179494" y="671129"/>
                  <a:pt x="179813" y="669300"/>
                </a:cubicBezTo>
                <a:lnTo>
                  <a:pt x="180226" y="671076"/>
                </a:lnTo>
                <a:close/>
                <a:moveTo>
                  <a:pt x="14569" y="668136"/>
                </a:moveTo>
                <a:cubicBezTo>
                  <a:pt x="14251" y="669964"/>
                  <a:pt x="14244" y="672331"/>
                  <a:pt x="14548" y="675239"/>
                </a:cubicBezTo>
                <a:cubicBezTo>
                  <a:pt x="14852" y="678146"/>
                  <a:pt x="14846" y="680514"/>
                  <a:pt x="14529" y="682342"/>
                </a:cubicBezTo>
                <a:lnTo>
                  <a:pt x="12662" y="679100"/>
                </a:lnTo>
                <a:close/>
                <a:moveTo>
                  <a:pt x="2305010" y="667879"/>
                </a:moveTo>
                <a:lnTo>
                  <a:pt x="2308540" y="679820"/>
                </a:lnTo>
                <a:lnTo>
                  <a:pt x="2308873" y="687604"/>
                </a:lnTo>
                <a:lnTo>
                  <a:pt x="2310879" y="687731"/>
                </a:lnTo>
                <a:lnTo>
                  <a:pt x="2311191" y="688789"/>
                </a:lnTo>
                <a:lnTo>
                  <a:pt x="2310545" y="698885"/>
                </a:lnTo>
                <a:cubicBezTo>
                  <a:pt x="2311221" y="700789"/>
                  <a:pt x="2311499" y="702670"/>
                  <a:pt x="2311380" y="704524"/>
                </a:cubicBezTo>
                <a:lnTo>
                  <a:pt x="2310644" y="707136"/>
                </a:lnTo>
                <a:lnTo>
                  <a:pt x="2309682" y="702572"/>
                </a:lnTo>
                <a:lnTo>
                  <a:pt x="2304803" y="668191"/>
                </a:lnTo>
                <a:close/>
                <a:moveTo>
                  <a:pt x="2810413" y="667062"/>
                </a:moveTo>
                <a:lnTo>
                  <a:pt x="2810668" y="668162"/>
                </a:lnTo>
                <a:lnTo>
                  <a:pt x="2810545" y="668870"/>
                </a:lnTo>
                <a:close/>
                <a:moveTo>
                  <a:pt x="3082012" y="664958"/>
                </a:moveTo>
                <a:lnTo>
                  <a:pt x="3082704" y="668108"/>
                </a:lnTo>
                <a:cubicBezTo>
                  <a:pt x="3082801" y="669743"/>
                  <a:pt x="3082452" y="670536"/>
                  <a:pt x="3081657" y="670486"/>
                </a:cubicBezTo>
                <a:close/>
                <a:moveTo>
                  <a:pt x="2964587" y="663044"/>
                </a:moveTo>
                <a:cubicBezTo>
                  <a:pt x="2962998" y="662942"/>
                  <a:pt x="2961905" y="667529"/>
                  <a:pt x="2961311" y="676804"/>
                </a:cubicBezTo>
                <a:lnTo>
                  <a:pt x="2965686" y="683236"/>
                </a:lnTo>
                <a:cubicBezTo>
                  <a:pt x="2967146" y="685366"/>
                  <a:pt x="2967082" y="686381"/>
                  <a:pt x="2965492" y="686279"/>
                </a:cubicBezTo>
                <a:lnTo>
                  <a:pt x="2963107" y="686127"/>
                </a:lnTo>
                <a:lnTo>
                  <a:pt x="2969082" y="704970"/>
                </a:lnTo>
                <a:cubicBezTo>
                  <a:pt x="2970552" y="706925"/>
                  <a:pt x="2970257" y="705322"/>
                  <a:pt x="2968194" y="700156"/>
                </a:cubicBezTo>
                <a:cubicBezTo>
                  <a:pt x="2966131" y="694991"/>
                  <a:pt x="2965894" y="692458"/>
                  <a:pt x="2967483" y="692560"/>
                </a:cubicBezTo>
                <a:lnTo>
                  <a:pt x="2969175" y="695066"/>
                </a:lnTo>
                <a:lnTo>
                  <a:pt x="2965861" y="680520"/>
                </a:lnTo>
                <a:cubicBezTo>
                  <a:pt x="2964714" y="673505"/>
                  <a:pt x="2964290" y="667680"/>
                  <a:pt x="2964587" y="663044"/>
                </a:cubicBezTo>
                <a:close/>
                <a:moveTo>
                  <a:pt x="283467" y="660158"/>
                </a:moveTo>
                <a:cubicBezTo>
                  <a:pt x="284393" y="664146"/>
                  <a:pt x="284691" y="669422"/>
                  <a:pt x="284359" y="675984"/>
                </a:cubicBezTo>
                <a:cubicBezTo>
                  <a:pt x="284028" y="682547"/>
                  <a:pt x="284484" y="686909"/>
                  <a:pt x="285729" y="689071"/>
                </a:cubicBezTo>
                <a:cubicBezTo>
                  <a:pt x="284511" y="677439"/>
                  <a:pt x="284220" y="669795"/>
                  <a:pt x="284856" y="666141"/>
                </a:cubicBezTo>
                <a:cubicBezTo>
                  <a:pt x="283613" y="663980"/>
                  <a:pt x="283149" y="661986"/>
                  <a:pt x="283467" y="660158"/>
                </a:cubicBezTo>
                <a:close/>
                <a:moveTo>
                  <a:pt x="15999" y="659913"/>
                </a:moveTo>
                <a:cubicBezTo>
                  <a:pt x="18488" y="664234"/>
                  <a:pt x="19413" y="668223"/>
                  <a:pt x="18777" y="671877"/>
                </a:cubicBezTo>
                <a:lnTo>
                  <a:pt x="20644" y="675118"/>
                </a:lnTo>
                <a:cubicBezTo>
                  <a:pt x="20009" y="678774"/>
                  <a:pt x="18751" y="681349"/>
                  <a:pt x="16871" y="682842"/>
                </a:cubicBezTo>
                <a:cubicBezTo>
                  <a:pt x="14382" y="678521"/>
                  <a:pt x="14091" y="670877"/>
                  <a:pt x="15999" y="659913"/>
                </a:cubicBezTo>
                <a:close/>
                <a:moveTo>
                  <a:pt x="261903" y="658396"/>
                </a:moveTo>
                <a:cubicBezTo>
                  <a:pt x="264391" y="662719"/>
                  <a:pt x="265476" y="665793"/>
                  <a:pt x="265158" y="667620"/>
                </a:cubicBezTo>
                <a:lnTo>
                  <a:pt x="263292" y="664380"/>
                </a:lnTo>
                <a:cubicBezTo>
                  <a:pt x="263610" y="662551"/>
                  <a:pt x="263379" y="661554"/>
                  <a:pt x="262597" y="661388"/>
                </a:cubicBezTo>
                <a:cubicBezTo>
                  <a:pt x="261816" y="661222"/>
                  <a:pt x="261584" y="660225"/>
                  <a:pt x="261903" y="658396"/>
                </a:cubicBezTo>
                <a:close/>
                <a:moveTo>
                  <a:pt x="143276" y="655816"/>
                </a:moveTo>
                <a:cubicBezTo>
                  <a:pt x="142800" y="658556"/>
                  <a:pt x="142754" y="661152"/>
                  <a:pt x="143137" y="663603"/>
                </a:cubicBezTo>
                <a:lnTo>
                  <a:pt x="145115" y="669204"/>
                </a:lnTo>
                <a:lnTo>
                  <a:pt x="144885" y="667530"/>
                </a:lnTo>
                <a:cubicBezTo>
                  <a:pt x="144740" y="663708"/>
                  <a:pt x="144203" y="659803"/>
                  <a:pt x="143276" y="655816"/>
                </a:cubicBezTo>
                <a:close/>
                <a:moveTo>
                  <a:pt x="2926826" y="655094"/>
                </a:moveTo>
                <a:lnTo>
                  <a:pt x="2927517" y="658243"/>
                </a:lnTo>
                <a:cubicBezTo>
                  <a:pt x="2927615" y="659878"/>
                  <a:pt x="2927267" y="660671"/>
                  <a:pt x="2926472" y="660620"/>
                </a:cubicBezTo>
                <a:close/>
                <a:moveTo>
                  <a:pt x="2304674" y="654717"/>
                </a:moveTo>
                <a:lnTo>
                  <a:pt x="2307915" y="665194"/>
                </a:lnTo>
                <a:lnTo>
                  <a:pt x="2307990" y="666942"/>
                </a:lnTo>
                <a:lnTo>
                  <a:pt x="2304803" y="656975"/>
                </a:lnTo>
                <a:close/>
                <a:moveTo>
                  <a:pt x="2979892" y="653803"/>
                </a:moveTo>
                <a:cubicBezTo>
                  <a:pt x="2979022" y="653340"/>
                  <a:pt x="2978170" y="653432"/>
                  <a:pt x="2977330" y="654076"/>
                </a:cubicBezTo>
                <a:cubicBezTo>
                  <a:pt x="2973972" y="656656"/>
                  <a:pt x="2974262" y="664590"/>
                  <a:pt x="2978199" y="677877"/>
                </a:cubicBezTo>
                <a:cubicBezTo>
                  <a:pt x="2981379" y="678078"/>
                  <a:pt x="2981556" y="675296"/>
                  <a:pt x="2978734" y="669530"/>
                </a:cubicBezTo>
                <a:cubicBezTo>
                  <a:pt x="2980323" y="669631"/>
                  <a:pt x="2981824" y="671124"/>
                  <a:pt x="2983235" y="674007"/>
                </a:cubicBezTo>
                <a:cubicBezTo>
                  <a:pt x="2984647" y="676890"/>
                  <a:pt x="2986266" y="676527"/>
                  <a:pt x="2988093" y="672919"/>
                </a:cubicBezTo>
                <a:cubicBezTo>
                  <a:pt x="2985230" y="661563"/>
                  <a:pt x="2982495" y="655190"/>
                  <a:pt x="2979892" y="653803"/>
                </a:cubicBezTo>
                <a:close/>
                <a:moveTo>
                  <a:pt x="114967" y="649769"/>
                </a:moveTo>
                <a:lnTo>
                  <a:pt x="117309" y="650270"/>
                </a:lnTo>
                <a:lnTo>
                  <a:pt x="118699" y="656253"/>
                </a:lnTo>
                <a:lnTo>
                  <a:pt x="116356" y="655752"/>
                </a:lnTo>
                <a:cubicBezTo>
                  <a:pt x="116356" y="655752"/>
                  <a:pt x="115892" y="653758"/>
                  <a:pt x="114967" y="649769"/>
                </a:cubicBezTo>
                <a:close/>
                <a:moveTo>
                  <a:pt x="37604" y="647468"/>
                </a:moveTo>
                <a:cubicBezTo>
                  <a:pt x="38531" y="651457"/>
                  <a:pt x="38371" y="652370"/>
                  <a:pt x="37127" y="650209"/>
                </a:cubicBezTo>
                <a:cubicBezTo>
                  <a:pt x="38371" y="652370"/>
                  <a:pt x="38834" y="654365"/>
                  <a:pt x="38516" y="656192"/>
                </a:cubicBezTo>
                <a:cubicBezTo>
                  <a:pt x="38198" y="658019"/>
                  <a:pt x="38662" y="660014"/>
                  <a:pt x="39906" y="662174"/>
                </a:cubicBezTo>
                <a:lnTo>
                  <a:pt x="37563" y="661673"/>
                </a:lnTo>
                <a:lnTo>
                  <a:pt x="34743" y="663914"/>
                </a:lnTo>
                <a:cubicBezTo>
                  <a:pt x="35380" y="660261"/>
                  <a:pt x="35227" y="658807"/>
                  <a:pt x="34287" y="659553"/>
                </a:cubicBezTo>
                <a:cubicBezTo>
                  <a:pt x="33347" y="660300"/>
                  <a:pt x="33194" y="658846"/>
                  <a:pt x="33830" y="655191"/>
                </a:cubicBezTo>
                <a:cubicBezTo>
                  <a:pt x="35075" y="657352"/>
                  <a:pt x="35935" y="657061"/>
                  <a:pt x="36412" y="654321"/>
                </a:cubicBezTo>
                <a:cubicBezTo>
                  <a:pt x="36888" y="651579"/>
                  <a:pt x="36345" y="650042"/>
                  <a:pt x="34784" y="649709"/>
                </a:cubicBezTo>
                <a:lnTo>
                  <a:pt x="36193" y="648588"/>
                </a:lnTo>
                <a:close/>
                <a:moveTo>
                  <a:pt x="32917" y="646467"/>
                </a:moveTo>
                <a:lnTo>
                  <a:pt x="35260" y="646968"/>
                </a:lnTo>
                <a:lnTo>
                  <a:pt x="32442" y="649210"/>
                </a:lnTo>
                <a:cubicBezTo>
                  <a:pt x="30878" y="648875"/>
                  <a:pt x="31037" y="647961"/>
                  <a:pt x="32917" y="646467"/>
                </a:cubicBezTo>
                <a:close/>
                <a:moveTo>
                  <a:pt x="23545" y="644466"/>
                </a:moveTo>
                <a:cubicBezTo>
                  <a:pt x="26034" y="648788"/>
                  <a:pt x="25246" y="650989"/>
                  <a:pt x="21181" y="651069"/>
                </a:cubicBezTo>
                <a:cubicBezTo>
                  <a:pt x="17117" y="651150"/>
                  <a:pt x="16330" y="653350"/>
                  <a:pt x="18818" y="657671"/>
                </a:cubicBezTo>
                <a:cubicBezTo>
                  <a:pt x="17574" y="655512"/>
                  <a:pt x="16794" y="655344"/>
                  <a:pt x="16475" y="657172"/>
                </a:cubicBezTo>
                <a:cubicBezTo>
                  <a:pt x="16157" y="659000"/>
                  <a:pt x="15377" y="658832"/>
                  <a:pt x="14132" y="656672"/>
                </a:cubicBezTo>
                <a:lnTo>
                  <a:pt x="16869" y="647147"/>
                </a:lnTo>
                <a:lnTo>
                  <a:pt x="17428" y="651690"/>
                </a:lnTo>
                <a:cubicBezTo>
                  <a:pt x="20871" y="650530"/>
                  <a:pt x="22281" y="649408"/>
                  <a:pt x="21659" y="648328"/>
                </a:cubicBezTo>
                <a:cubicBezTo>
                  <a:pt x="21037" y="647248"/>
                  <a:pt x="21665" y="645960"/>
                  <a:pt x="23545" y="644466"/>
                </a:cubicBezTo>
                <a:close/>
                <a:moveTo>
                  <a:pt x="1163050" y="644460"/>
                </a:moveTo>
                <a:lnTo>
                  <a:pt x="1163476" y="646042"/>
                </a:lnTo>
                <a:lnTo>
                  <a:pt x="1162475" y="647093"/>
                </a:lnTo>
                <a:lnTo>
                  <a:pt x="1162047" y="646513"/>
                </a:lnTo>
                <a:close/>
                <a:moveTo>
                  <a:pt x="122444" y="642703"/>
                </a:moveTo>
                <a:lnTo>
                  <a:pt x="123883" y="647408"/>
                </a:lnTo>
                <a:cubicBezTo>
                  <a:pt x="124504" y="648490"/>
                  <a:pt x="125279" y="651023"/>
                  <a:pt x="126205" y="655012"/>
                </a:cubicBezTo>
                <a:lnTo>
                  <a:pt x="123863" y="654512"/>
                </a:lnTo>
                <a:close/>
                <a:moveTo>
                  <a:pt x="262260" y="642363"/>
                </a:moveTo>
                <a:lnTo>
                  <a:pt x="259599" y="643691"/>
                </a:lnTo>
                <a:lnTo>
                  <a:pt x="261465" y="646932"/>
                </a:lnTo>
                <a:close/>
                <a:moveTo>
                  <a:pt x="262420" y="641452"/>
                </a:moveTo>
                <a:lnTo>
                  <a:pt x="262260" y="642363"/>
                </a:lnTo>
                <a:lnTo>
                  <a:pt x="263591" y="641701"/>
                </a:lnTo>
                <a:cubicBezTo>
                  <a:pt x="264691" y="640039"/>
                  <a:pt x="264298" y="639957"/>
                  <a:pt x="262420" y="641452"/>
                </a:cubicBezTo>
                <a:close/>
                <a:moveTo>
                  <a:pt x="519264" y="639560"/>
                </a:moveTo>
                <a:lnTo>
                  <a:pt x="519544" y="640402"/>
                </a:lnTo>
                <a:lnTo>
                  <a:pt x="521070" y="642219"/>
                </a:lnTo>
                <a:close/>
                <a:moveTo>
                  <a:pt x="330417" y="639011"/>
                </a:moveTo>
                <a:lnTo>
                  <a:pt x="331952" y="661981"/>
                </a:lnTo>
                <a:cubicBezTo>
                  <a:pt x="333805" y="669957"/>
                  <a:pt x="335218" y="677367"/>
                  <a:pt x="336193" y="684208"/>
                </a:cubicBezTo>
                <a:cubicBezTo>
                  <a:pt x="337167" y="691049"/>
                  <a:pt x="338056" y="698346"/>
                  <a:pt x="338860" y="706098"/>
                </a:cubicBezTo>
                <a:lnTo>
                  <a:pt x="337834" y="706030"/>
                </a:lnTo>
                <a:lnTo>
                  <a:pt x="336126" y="692722"/>
                </a:lnTo>
                <a:cubicBezTo>
                  <a:pt x="335359" y="687820"/>
                  <a:pt x="334671" y="682460"/>
                  <a:pt x="334062" y="676645"/>
                </a:cubicBezTo>
                <a:cubicBezTo>
                  <a:pt x="334353" y="684289"/>
                  <a:pt x="334881" y="690561"/>
                  <a:pt x="335649" y="695463"/>
                </a:cubicBezTo>
                <a:lnTo>
                  <a:pt x="337659" y="706018"/>
                </a:lnTo>
                <a:lnTo>
                  <a:pt x="333990" y="705770"/>
                </a:lnTo>
                <a:lnTo>
                  <a:pt x="333854" y="705892"/>
                </a:lnTo>
                <a:lnTo>
                  <a:pt x="333066" y="701642"/>
                </a:lnTo>
                <a:lnTo>
                  <a:pt x="333479" y="699264"/>
                </a:lnTo>
                <a:lnTo>
                  <a:pt x="331405" y="693444"/>
                </a:lnTo>
                <a:lnTo>
                  <a:pt x="333067" y="696333"/>
                </a:lnTo>
                <a:cubicBezTo>
                  <a:pt x="329943" y="695666"/>
                  <a:pt x="329016" y="691678"/>
                  <a:pt x="330288" y="684367"/>
                </a:cubicBezTo>
                <a:cubicBezTo>
                  <a:pt x="329969" y="686196"/>
                  <a:pt x="330122" y="687650"/>
                  <a:pt x="330745" y="688729"/>
                </a:cubicBezTo>
                <a:lnTo>
                  <a:pt x="331190" y="692990"/>
                </a:lnTo>
                <a:lnTo>
                  <a:pt x="330429" y="692029"/>
                </a:lnTo>
                <a:lnTo>
                  <a:pt x="330288" y="684367"/>
                </a:lnTo>
                <a:cubicBezTo>
                  <a:pt x="329070" y="672738"/>
                  <a:pt x="329104" y="660898"/>
                  <a:pt x="330389" y="648854"/>
                </a:cubicBezTo>
                <a:close/>
                <a:moveTo>
                  <a:pt x="27731" y="638519"/>
                </a:moveTo>
                <a:lnTo>
                  <a:pt x="27061" y="642374"/>
                </a:lnTo>
                <a:lnTo>
                  <a:pt x="28359" y="641225"/>
                </a:lnTo>
                <a:close/>
                <a:moveTo>
                  <a:pt x="484892" y="634933"/>
                </a:moveTo>
                <a:lnTo>
                  <a:pt x="482072" y="637172"/>
                </a:lnTo>
                <a:lnTo>
                  <a:pt x="482853" y="637339"/>
                </a:lnTo>
                <a:close/>
                <a:moveTo>
                  <a:pt x="2978845" y="630427"/>
                </a:moveTo>
                <a:cubicBezTo>
                  <a:pt x="2977256" y="630326"/>
                  <a:pt x="2977197" y="631254"/>
                  <a:pt x="2978667" y="633209"/>
                </a:cubicBezTo>
                <a:cubicBezTo>
                  <a:pt x="2980137" y="635165"/>
                  <a:pt x="2980078" y="636093"/>
                  <a:pt x="2978489" y="635991"/>
                </a:cubicBezTo>
                <a:cubicBezTo>
                  <a:pt x="2980955" y="647323"/>
                  <a:pt x="2982426" y="649278"/>
                  <a:pt x="2982901" y="641859"/>
                </a:cubicBezTo>
                <a:lnTo>
                  <a:pt x="2985107" y="644793"/>
                </a:lnTo>
                <a:cubicBezTo>
                  <a:pt x="2983755" y="640983"/>
                  <a:pt x="2982315" y="638563"/>
                  <a:pt x="2980784" y="637534"/>
                </a:cubicBezTo>
                <a:cubicBezTo>
                  <a:pt x="2979253" y="636506"/>
                  <a:pt x="2978608" y="634137"/>
                  <a:pt x="2978845" y="630427"/>
                </a:cubicBezTo>
                <a:close/>
                <a:moveTo>
                  <a:pt x="515826" y="628592"/>
                </a:moveTo>
                <a:cubicBezTo>
                  <a:pt x="515190" y="632246"/>
                  <a:pt x="515885" y="635238"/>
                  <a:pt x="517910" y="637566"/>
                </a:cubicBezTo>
                <a:lnTo>
                  <a:pt x="519264" y="639560"/>
                </a:lnTo>
                <a:lnTo>
                  <a:pt x="518149" y="636194"/>
                </a:lnTo>
                <a:cubicBezTo>
                  <a:pt x="517845" y="633287"/>
                  <a:pt x="517070" y="630752"/>
                  <a:pt x="515826" y="628592"/>
                </a:cubicBezTo>
                <a:close/>
                <a:moveTo>
                  <a:pt x="130972" y="627601"/>
                </a:moveTo>
                <a:cubicBezTo>
                  <a:pt x="131899" y="631589"/>
                  <a:pt x="132196" y="636864"/>
                  <a:pt x="131865" y="643427"/>
                </a:cubicBezTo>
                <a:cubicBezTo>
                  <a:pt x="131533" y="649991"/>
                  <a:pt x="131990" y="654351"/>
                  <a:pt x="133234" y="656513"/>
                </a:cubicBezTo>
                <a:cubicBezTo>
                  <a:pt x="132017" y="644882"/>
                  <a:pt x="131726" y="637238"/>
                  <a:pt x="132362" y="633584"/>
                </a:cubicBezTo>
                <a:cubicBezTo>
                  <a:pt x="131118" y="631422"/>
                  <a:pt x="130654" y="629428"/>
                  <a:pt x="130972" y="627601"/>
                </a:cubicBezTo>
                <a:close/>
                <a:moveTo>
                  <a:pt x="109408" y="625840"/>
                </a:moveTo>
                <a:cubicBezTo>
                  <a:pt x="111897" y="630162"/>
                  <a:pt x="112981" y="633236"/>
                  <a:pt x="112664" y="635064"/>
                </a:cubicBezTo>
                <a:lnTo>
                  <a:pt x="110797" y="631823"/>
                </a:lnTo>
                <a:cubicBezTo>
                  <a:pt x="111114" y="629995"/>
                  <a:pt x="110883" y="628998"/>
                  <a:pt x="110103" y="628831"/>
                </a:cubicBezTo>
                <a:cubicBezTo>
                  <a:pt x="109321" y="628664"/>
                  <a:pt x="109089" y="627668"/>
                  <a:pt x="109408" y="625840"/>
                </a:cubicBezTo>
                <a:close/>
                <a:moveTo>
                  <a:pt x="357002" y="622980"/>
                </a:moveTo>
                <a:lnTo>
                  <a:pt x="357177" y="627567"/>
                </a:lnTo>
                <a:cubicBezTo>
                  <a:pt x="358739" y="627899"/>
                  <a:pt x="358898" y="626986"/>
                  <a:pt x="357654" y="624825"/>
                </a:cubicBezTo>
                <a:close/>
                <a:moveTo>
                  <a:pt x="356983" y="622470"/>
                </a:moveTo>
                <a:lnTo>
                  <a:pt x="356839" y="622519"/>
                </a:lnTo>
                <a:lnTo>
                  <a:pt x="357002" y="622980"/>
                </a:lnTo>
                <a:close/>
                <a:moveTo>
                  <a:pt x="1017703" y="620980"/>
                </a:moveTo>
                <a:lnTo>
                  <a:pt x="1017959" y="622079"/>
                </a:lnTo>
                <a:lnTo>
                  <a:pt x="1017836" y="622788"/>
                </a:lnTo>
                <a:close/>
                <a:moveTo>
                  <a:pt x="2801894" y="620802"/>
                </a:moveTo>
                <a:cubicBezTo>
                  <a:pt x="2802793" y="634261"/>
                  <a:pt x="2805731" y="645312"/>
                  <a:pt x="2810709" y="653955"/>
                </a:cubicBezTo>
                <a:cubicBezTo>
                  <a:pt x="2809783" y="649967"/>
                  <a:pt x="2808703" y="644526"/>
                  <a:pt x="2807473" y="637629"/>
                </a:cubicBezTo>
                <a:cubicBezTo>
                  <a:pt x="2806242" y="630733"/>
                  <a:pt x="2804383" y="625124"/>
                  <a:pt x="2801894" y="620802"/>
                </a:cubicBezTo>
                <a:close/>
                <a:moveTo>
                  <a:pt x="513741" y="619618"/>
                </a:moveTo>
                <a:lnTo>
                  <a:pt x="513270" y="620330"/>
                </a:lnTo>
                <a:lnTo>
                  <a:pt x="513796" y="621051"/>
                </a:lnTo>
                <a:cubicBezTo>
                  <a:pt x="513991" y="621093"/>
                  <a:pt x="513974" y="620615"/>
                  <a:pt x="513741" y="619618"/>
                </a:cubicBezTo>
                <a:close/>
                <a:moveTo>
                  <a:pt x="109766" y="609807"/>
                </a:moveTo>
                <a:lnTo>
                  <a:pt x="107105" y="611134"/>
                </a:lnTo>
                <a:lnTo>
                  <a:pt x="108971" y="614376"/>
                </a:lnTo>
                <a:close/>
                <a:moveTo>
                  <a:pt x="1134117" y="609012"/>
                </a:moveTo>
                <a:lnTo>
                  <a:pt x="1134808" y="612161"/>
                </a:lnTo>
                <a:cubicBezTo>
                  <a:pt x="1134906" y="613796"/>
                  <a:pt x="1134558" y="614588"/>
                  <a:pt x="1133763" y="614538"/>
                </a:cubicBezTo>
                <a:close/>
                <a:moveTo>
                  <a:pt x="109925" y="608893"/>
                </a:moveTo>
                <a:lnTo>
                  <a:pt x="109766" y="609807"/>
                </a:lnTo>
                <a:lnTo>
                  <a:pt x="111097" y="609144"/>
                </a:lnTo>
                <a:cubicBezTo>
                  <a:pt x="112195" y="607483"/>
                  <a:pt x="111805" y="607400"/>
                  <a:pt x="109925" y="608893"/>
                </a:cubicBezTo>
                <a:close/>
                <a:moveTo>
                  <a:pt x="362857" y="608879"/>
                </a:moveTo>
                <a:lnTo>
                  <a:pt x="361210" y="612092"/>
                </a:lnTo>
                <a:lnTo>
                  <a:pt x="362500" y="610933"/>
                </a:lnTo>
                <a:cubicBezTo>
                  <a:pt x="363520" y="609730"/>
                  <a:pt x="363639" y="609045"/>
                  <a:pt x="362857" y="608879"/>
                </a:cubicBezTo>
                <a:close/>
                <a:moveTo>
                  <a:pt x="1696920" y="608794"/>
                </a:moveTo>
                <a:lnTo>
                  <a:pt x="1697208" y="609348"/>
                </a:lnTo>
                <a:lnTo>
                  <a:pt x="1697271" y="610455"/>
                </a:lnTo>
                <a:lnTo>
                  <a:pt x="1697174" y="609995"/>
                </a:lnTo>
                <a:close/>
                <a:moveTo>
                  <a:pt x="177923" y="606454"/>
                </a:moveTo>
                <a:lnTo>
                  <a:pt x="179457" y="629423"/>
                </a:lnTo>
                <a:cubicBezTo>
                  <a:pt x="181310" y="637401"/>
                  <a:pt x="182724" y="644810"/>
                  <a:pt x="183699" y="651651"/>
                </a:cubicBezTo>
                <a:cubicBezTo>
                  <a:pt x="184673" y="658493"/>
                  <a:pt x="185562" y="665790"/>
                  <a:pt x="186366" y="673542"/>
                </a:cubicBezTo>
                <a:lnTo>
                  <a:pt x="185340" y="673472"/>
                </a:lnTo>
                <a:lnTo>
                  <a:pt x="183631" y="660164"/>
                </a:lnTo>
                <a:cubicBezTo>
                  <a:pt x="182864" y="655262"/>
                  <a:pt x="182175" y="649904"/>
                  <a:pt x="181567" y="644088"/>
                </a:cubicBezTo>
                <a:cubicBezTo>
                  <a:pt x="181857" y="651732"/>
                  <a:pt x="182387" y="658004"/>
                  <a:pt x="183154" y="662906"/>
                </a:cubicBezTo>
                <a:lnTo>
                  <a:pt x="185165" y="673461"/>
                </a:lnTo>
                <a:lnTo>
                  <a:pt x="181497" y="673212"/>
                </a:lnTo>
                <a:lnTo>
                  <a:pt x="181359" y="673334"/>
                </a:lnTo>
                <a:lnTo>
                  <a:pt x="180572" y="669085"/>
                </a:lnTo>
                <a:lnTo>
                  <a:pt x="180985" y="666708"/>
                </a:lnTo>
                <a:lnTo>
                  <a:pt x="178909" y="660888"/>
                </a:lnTo>
                <a:lnTo>
                  <a:pt x="180572" y="663776"/>
                </a:lnTo>
                <a:cubicBezTo>
                  <a:pt x="177449" y="663110"/>
                  <a:pt x="176523" y="659122"/>
                  <a:pt x="177794" y="651811"/>
                </a:cubicBezTo>
                <a:cubicBezTo>
                  <a:pt x="177476" y="653639"/>
                  <a:pt x="177627" y="655093"/>
                  <a:pt x="178250" y="656174"/>
                </a:cubicBezTo>
                <a:lnTo>
                  <a:pt x="178697" y="660434"/>
                </a:lnTo>
                <a:lnTo>
                  <a:pt x="177933" y="659472"/>
                </a:lnTo>
                <a:lnTo>
                  <a:pt x="177794" y="651811"/>
                </a:lnTo>
                <a:cubicBezTo>
                  <a:pt x="176576" y="640180"/>
                  <a:pt x="176611" y="628342"/>
                  <a:pt x="177894" y="616298"/>
                </a:cubicBezTo>
                <a:close/>
                <a:moveTo>
                  <a:pt x="332397" y="602376"/>
                </a:moveTo>
                <a:lnTo>
                  <a:pt x="329577" y="604617"/>
                </a:lnTo>
                <a:lnTo>
                  <a:pt x="330358" y="604783"/>
                </a:lnTo>
                <a:close/>
                <a:moveTo>
                  <a:pt x="204508" y="590423"/>
                </a:moveTo>
                <a:lnTo>
                  <a:pt x="204684" y="595009"/>
                </a:lnTo>
                <a:cubicBezTo>
                  <a:pt x="206246" y="595342"/>
                  <a:pt x="206404" y="594429"/>
                  <a:pt x="205160" y="592267"/>
                </a:cubicBezTo>
                <a:close/>
                <a:moveTo>
                  <a:pt x="204489" y="589913"/>
                </a:moveTo>
                <a:lnTo>
                  <a:pt x="204345" y="589962"/>
                </a:lnTo>
                <a:lnTo>
                  <a:pt x="204508" y="590423"/>
                </a:lnTo>
                <a:close/>
                <a:moveTo>
                  <a:pt x="510785" y="587715"/>
                </a:moveTo>
                <a:cubicBezTo>
                  <a:pt x="513591" y="590210"/>
                  <a:pt x="514755" y="592828"/>
                  <a:pt x="514279" y="595568"/>
                </a:cubicBezTo>
                <a:cubicBezTo>
                  <a:pt x="513802" y="598309"/>
                  <a:pt x="514027" y="601674"/>
                  <a:pt x="514954" y="605663"/>
                </a:cubicBezTo>
                <a:cubicBezTo>
                  <a:pt x="514635" y="607490"/>
                  <a:pt x="515020" y="609941"/>
                  <a:pt x="516105" y="613015"/>
                </a:cubicBezTo>
                <a:cubicBezTo>
                  <a:pt x="517190" y="616090"/>
                  <a:pt x="517574" y="618541"/>
                  <a:pt x="517256" y="620369"/>
                </a:cubicBezTo>
                <a:cubicBezTo>
                  <a:pt x="519744" y="624691"/>
                  <a:pt x="521061" y="628762"/>
                  <a:pt x="521207" y="632583"/>
                </a:cubicBezTo>
                <a:cubicBezTo>
                  <a:pt x="521353" y="636405"/>
                  <a:pt x="521889" y="640309"/>
                  <a:pt x="522816" y="644298"/>
                </a:cubicBezTo>
                <a:lnTo>
                  <a:pt x="521070" y="642219"/>
                </a:lnTo>
                <a:lnTo>
                  <a:pt x="524681" y="647540"/>
                </a:lnTo>
                <a:cubicBezTo>
                  <a:pt x="525608" y="651528"/>
                  <a:pt x="525984" y="656346"/>
                  <a:pt x="525812" y="661995"/>
                </a:cubicBezTo>
                <a:lnTo>
                  <a:pt x="526448" y="670120"/>
                </a:lnTo>
                <a:lnTo>
                  <a:pt x="524644" y="671847"/>
                </a:lnTo>
                <a:lnTo>
                  <a:pt x="525597" y="666365"/>
                </a:lnTo>
                <a:lnTo>
                  <a:pt x="522777" y="668606"/>
                </a:lnTo>
                <a:lnTo>
                  <a:pt x="523253" y="665865"/>
                </a:lnTo>
                <a:cubicBezTo>
                  <a:pt x="521373" y="667359"/>
                  <a:pt x="520666" y="669103"/>
                  <a:pt x="521129" y="671096"/>
                </a:cubicBezTo>
                <a:lnTo>
                  <a:pt x="519316" y="673017"/>
                </a:lnTo>
                <a:lnTo>
                  <a:pt x="515067" y="643071"/>
                </a:lnTo>
                <a:lnTo>
                  <a:pt x="515351" y="641435"/>
                </a:lnTo>
                <a:lnTo>
                  <a:pt x="514947" y="642223"/>
                </a:lnTo>
                <a:lnTo>
                  <a:pt x="512093" y="622109"/>
                </a:lnTo>
                <a:lnTo>
                  <a:pt x="513270" y="620330"/>
                </a:lnTo>
                <a:lnTo>
                  <a:pt x="512570" y="619368"/>
                </a:lnTo>
                <a:cubicBezTo>
                  <a:pt x="511989" y="604082"/>
                  <a:pt x="511394" y="593531"/>
                  <a:pt x="510785" y="587715"/>
                </a:cubicBezTo>
                <a:close/>
                <a:moveTo>
                  <a:pt x="2281805" y="577959"/>
                </a:moveTo>
                <a:lnTo>
                  <a:pt x="2285361" y="586851"/>
                </a:lnTo>
                <a:lnTo>
                  <a:pt x="2285082" y="589192"/>
                </a:lnTo>
                <a:lnTo>
                  <a:pt x="2284871" y="587179"/>
                </a:lnTo>
                <a:lnTo>
                  <a:pt x="2283847" y="586001"/>
                </a:lnTo>
                <a:lnTo>
                  <a:pt x="2282625" y="581542"/>
                </a:lnTo>
                <a:close/>
                <a:moveTo>
                  <a:pt x="210363" y="576321"/>
                </a:moveTo>
                <a:lnTo>
                  <a:pt x="208716" y="579534"/>
                </a:lnTo>
                <a:lnTo>
                  <a:pt x="210005" y="578377"/>
                </a:lnTo>
                <a:cubicBezTo>
                  <a:pt x="211024" y="577173"/>
                  <a:pt x="211144" y="576488"/>
                  <a:pt x="210363" y="576321"/>
                </a:cubicBezTo>
                <a:close/>
                <a:moveTo>
                  <a:pt x="1009184" y="574720"/>
                </a:moveTo>
                <a:cubicBezTo>
                  <a:pt x="1010084" y="588178"/>
                  <a:pt x="1013022" y="599229"/>
                  <a:pt x="1018000" y="607873"/>
                </a:cubicBezTo>
                <a:cubicBezTo>
                  <a:pt x="1017073" y="603884"/>
                  <a:pt x="1015994" y="598443"/>
                  <a:pt x="1014763" y="591547"/>
                </a:cubicBezTo>
                <a:cubicBezTo>
                  <a:pt x="1013532" y="584651"/>
                  <a:pt x="1011674" y="579042"/>
                  <a:pt x="1009184" y="574720"/>
                </a:cubicBezTo>
                <a:close/>
                <a:moveTo>
                  <a:pt x="179903" y="569818"/>
                </a:moveTo>
                <a:lnTo>
                  <a:pt x="177082" y="572060"/>
                </a:lnTo>
                <a:lnTo>
                  <a:pt x="177864" y="572226"/>
                </a:lnTo>
                <a:close/>
                <a:moveTo>
                  <a:pt x="2788264" y="564269"/>
                </a:moveTo>
                <a:lnTo>
                  <a:pt x="2788280" y="564592"/>
                </a:lnTo>
                <a:cubicBezTo>
                  <a:pt x="2788700" y="567998"/>
                  <a:pt x="2789374" y="571695"/>
                  <a:pt x="2790300" y="575684"/>
                </a:cubicBezTo>
                <a:close/>
                <a:moveTo>
                  <a:pt x="2784782" y="537548"/>
                </a:moveTo>
                <a:cubicBezTo>
                  <a:pt x="2785391" y="543364"/>
                  <a:pt x="2785999" y="549180"/>
                  <a:pt x="2786607" y="554996"/>
                </a:cubicBezTo>
                <a:lnTo>
                  <a:pt x="2788264" y="564269"/>
                </a:lnTo>
                <a:lnTo>
                  <a:pt x="2787779" y="555245"/>
                </a:lnTo>
                <a:cubicBezTo>
                  <a:pt x="2787952" y="549596"/>
                  <a:pt x="2786953" y="543697"/>
                  <a:pt x="2784782" y="537548"/>
                </a:cubicBezTo>
                <a:close/>
                <a:moveTo>
                  <a:pt x="1730573" y="535964"/>
                </a:moveTo>
                <a:lnTo>
                  <a:pt x="1734690" y="547478"/>
                </a:lnTo>
                <a:cubicBezTo>
                  <a:pt x="1733397" y="542741"/>
                  <a:pt x="1732229" y="539174"/>
                  <a:pt x="1731186" y="536780"/>
                </a:cubicBezTo>
                <a:close/>
                <a:moveTo>
                  <a:pt x="2779184" y="527825"/>
                </a:moveTo>
                <a:cubicBezTo>
                  <a:pt x="2780717" y="537629"/>
                  <a:pt x="2782101" y="545978"/>
                  <a:pt x="2783331" y="552875"/>
                </a:cubicBezTo>
                <a:cubicBezTo>
                  <a:pt x="2784563" y="559771"/>
                  <a:pt x="2786104" y="567207"/>
                  <a:pt x="2787957" y="575184"/>
                </a:cubicBezTo>
                <a:cubicBezTo>
                  <a:pt x="2786422" y="565380"/>
                  <a:pt x="2784960" y="557487"/>
                  <a:pt x="2783570" y="551504"/>
                </a:cubicBezTo>
                <a:cubicBezTo>
                  <a:pt x="2782180" y="545522"/>
                  <a:pt x="2780717" y="537629"/>
                  <a:pt x="2779184" y="527825"/>
                </a:cubicBezTo>
                <a:close/>
                <a:moveTo>
                  <a:pt x="1679202" y="527810"/>
                </a:moveTo>
                <a:lnTo>
                  <a:pt x="1683071" y="540225"/>
                </a:lnTo>
                <a:lnTo>
                  <a:pt x="1693709" y="576221"/>
                </a:lnTo>
                <a:lnTo>
                  <a:pt x="1694042" y="584005"/>
                </a:lnTo>
                <a:lnTo>
                  <a:pt x="1696048" y="584133"/>
                </a:lnTo>
                <a:lnTo>
                  <a:pt x="1696361" y="585190"/>
                </a:lnTo>
                <a:lnTo>
                  <a:pt x="1695714" y="595286"/>
                </a:lnTo>
                <a:cubicBezTo>
                  <a:pt x="1696391" y="597191"/>
                  <a:pt x="1696668" y="599071"/>
                  <a:pt x="1696550" y="600925"/>
                </a:cubicBezTo>
                <a:lnTo>
                  <a:pt x="1695812" y="603537"/>
                </a:lnTo>
                <a:lnTo>
                  <a:pt x="1687426" y="563761"/>
                </a:lnTo>
                <a:close/>
                <a:moveTo>
                  <a:pt x="2809207" y="522864"/>
                </a:moveTo>
                <a:lnTo>
                  <a:pt x="2808968" y="524234"/>
                </a:lnTo>
                <a:cubicBezTo>
                  <a:pt x="2808810" y="525148"/>
                  <a:pt x="2809512" y="525771"/>
                  <a:pt x="2811074" y="526104"/>
                </a:cubicBezTo>
                <a:close/>
                <a:moveTo>
                  <a:pt x="995554" y="518187"/>
                </a:moveTo>
                <a:lnTo>
                  <a:pt x="995571" y="518510"/>
                </a:lnTo>
                <a:cubicBezTo>
                  <a:pt x="995990" y="521916"/>
                  <a:pt x="996665" y="525613"/>
                  <a:pt x="997591" y="529601"/>
                </a:cubicBezTo>
                <a:close/>
                <a:moveTo>
                  <a:pt x="2633472" y="516312"/>
                </a:moveTo>
                <a:lnTo>
                  <a:pt x="2634113" y="522439"/>
                </a:lnTo>
                <a:lnTo>
                  <a:pt x="2634513" y="524679"/>
                </a:lnTo>
                <a:lnTo>
                  <a:pt x="2633830" y="525222"/>
                </a:lnTo>
                <a:cubicBezTo>
                  <a:pt x="2634466" y="521567"/>
                  <a:pt x="2634314" y="520113"/>
                  <a:pt x="2633374" y="520860"/>
                </a:cubicBezTo>
                <a:cubicBezTo>
                  <a:pt x="2632434" y="521607"/>
                  <a:pt x="2632282" y="520153"/>
                  <a:pt x="2632917" y="516499"/>
                </a:cubicBezTo>
                <a:close/>
                <a:moveTo>
                  <a:pt x="2776881" y="513119"/>
                </a:moveTo>
                <a:cubicBezTo>
                  <a:pt x="2776563" y="514947"/>
                  <a:pt x="2776715" y="516400"/>
                  <a:pt x="2777337" y="517480"/>
                </a:cubicBezTo>
                <a:cubicBezTo>
                  <a:pt x="2777959" y="518561"/>
                  <a:pt x="2778112" y="520015"/>
                  <a:pt x="2777793" y="521842"/>
                </a:cubicBezTo>
                <a:cubicBezTo>
                  <a:pt x="2777475" y="523670"/>
                  <a:pt x="2778098" y="524750"/>
                  <a:pt x="2779660" y="525083"/>
                </a:cubicBezTo>
                <a:cubicBezTo>
                  <a:pt x="2776535" y="524416"/>
                  <a:pt x="2775609" y="520428"/>
                  <a:pt x="2776881" y="513119"/>
                </a:cubicBezTo>
                <a:close/>
                <a:moveTo>
                  <a:pt x="2714054" y="511077"/>
                </a:moveTo>
                <a:lnTo>
                  <a:pt x="2716396" y="511577"/>
                </a:lnTo>
                <a:lnTo>
                  <a:pt x="2717786" y="517560"/>
                </a:lnTo>
                <a:lnTo>
                  <a:pt x="2715443" y="517060"/>
                </a:lnTo>
                <a:cubicBezTo>
                  <a:pt x="2715443" y="517060"/>
                  <a:pt x="2714979" y="515066"/>
                  <a:pt x="2714054" y="511077"/>
                </a:cubicBezTo>
                <a:close/>
                <a:moveTo>
                  <a:pt x="2636690" y="508775"/>
                </a:moveTo>
                <a:cubicBezTo>
                  <a:pt x="2637617" y="512764"/>
                  <a:pt x="2637458" y="513677"/>
                  <a:pt x="2636214" y="511517"/>
                </a:cubicBezTo>
                <a:cubicBezTo>
                  <a:pt x="2637458" y="513677"/>
                  <a:pt x="2637921" y="515672"/>
                  <a:pt x="2637603" y="517499"/>
                </a:cubicBezTo>
                <a:cubicBezTo>
                  <a:pt x="2637286" y="519326"/>
                  <a:pt x="2637749" y="521320"/>
                  <a:pt x="2638993" y="523481"/>
                </a:cubicBezTo>
                <a:lnTo>
                  <a:pt x="2636650" y="522981"/>
                </a:lnTo>
                <a:lnTo>
                  <a:pt x="2635356" y="524009"/>
                </a:lnTo>
                <a:lnTo>
                  <a:pt x="2635284" y="522689"/>
                </a:lnTo>
                <a:lnTo>
                  <a:pt x="2634165" y="516079"/>
                </a:lnTo>
                <a:lnTo>
                  <a:pt x="2635499" y="515629"/>
                </a:lnTo>
                <a:cubicBezTo>
                  <a:pt x="2635975" y="512887"/>
                  <a:pt x="2635433" y="511350"/>
                  <a:pt x="2633871" y="511016"/>
                </a:cubicBezTo>
                <a:lnTo>
                  <a:pt x="2635280" y="509896"/>
                </a:lnTo>
                <a:close/>
                <a:moveTo>
                  <a:pt x="2632788" y="507942"/>
                </a:moveTo>
                <a:lnTo>
                  <a:pt x="2634347" y="508275"/>
                </a:lnTo>
                <a:lnTo>
                  <a:pt x="2633021" y="509328"/>
                </a:lnTo>
                <a:close/>
                <a:moveTo>
                  <a:pt x="2632005" y="507775"/>
                </a:moveTo>
                <a:lnTo>
                  <a:pt x="2632592" y="507901"/>
                </a:lnTo>
                <a:lnTo>
                  <a:pt x="2632764" y="509534"/>
                </a:lnTo>
                <a:lnTo>
                  <a:pt x="2631527" y="510516"/>
                </a:lnTo>
                <a:cubicBezTo>
                  <a:pt x="2629966" y="510182"/>
                  <a:pt x="2630124" y="509269"/>
                  <a:pt x="2632005" y="507775"/>
                </a:cubicBezTo>
                <a:close/>
                <a:moveTo>
                  <a:pt x="2780654" y="505396"/>
                </a:moveTo>
                <a:cubicBezTo>
                  <a:pt x="2780944" y="513039"/>
                  <a:pt x="2781474" y="519312"/>
                  <a:pt x="2782241" y="524214"/>
                </a:cubicBezTo>
                <a:cubicBezTo>
                  <a:pt x="2783009" y="529116"/>
                  <a:pt x="2783855" y="533560"/>
                  <a:pt x="2784782" y="537548"/>
                </a:cubicBezTo>
                <a:cubicBezTo>
                  <a:pt x="2784173" y="531733"/>
                  <a:pt x="2783485" y="526374"/>
                  <a:pt x="2782718" y="521472"/>
                </a:cubicBezTo>
                <a:cubicBezTo>
                  <a:pt x="2781950" y="516570"/>
                  <a:pt x="2781262" y="511211"/>
                  <a:pt x="2780654" y="505396"/>
                </a:cubicBezTo>
                <a:close/>
                <a:moveTo>
                  <a:pt x="2721531" y="504010"/>
                </a:moveTo>
                <a:lnTo>
                  <a:pt x="2722970" y="508716"/>
                </a:lnTo>
                <a:cubicBezTo>
                  <a:pt x="2723592" y="509796"/>
                  <a:pt x="2724365" y="512331"/>
                  <a:pt x="2725293" y="516320"/>
                </a:cubicBezTo>
                <a:lnTo>
                  <a:pt x="2722949" y="515819"/>
                </a:lnTo>
                <a:close/>
                <a:moveTo>
                  <a:pt x="1702431" y="501631"/>
                </a:moveTo>
                <a:lnTo>
                  <a:pt x="1702813" y="503199"/>
                </a:lnTo>
                <a:lnTo>
                  <a:pt x="1702229" y="504476"/>
                </a:lnTo>
                <a:lnTo>
                  <a:pt x="1702149" y="504206"/>
                </a:lnTo>
                <a:close/>
                <a:moveTo>
                  <a:pt x="2626818" y="499827"/>
                </a:moveTo>
                <a:lnTo>
                  <a:pt x="2626148" y="503681"/>
                </a:lnTo>
                <a:lnTo>
                  <a:pt x="2627446" y="502532"/>
                </a:lnTo>
                <a:close/>
                <a:moveTo>
                  <a:pt x="2591906" y="499403"/>
                </a:moveTo>
                <a:lnTo>
                  <a:pt x="2593086" y="507994"/>
                </a:lnTo>
                <a:cubicBezTo>
                  <a:pt x="2593708" y="509075"/>
                  <a:pt x="2594287" y="511568"/>
                  <a:pt x="2594823" y="515472"/>
                </a:cubicBezTo>
                <a:lnTo>
                  <a:pt x="2594876" y="516046"/>
                </a:lnTo>
                <a:lnTo>
                  <a:pt x="2594043" y="515306"/>
                </a:lnTo>
                <a:cubicBezTo>
                  <a:pt x="2594202" y="514392"/>
                  <a:pt x="2593501" y="513768"/>
                  <a:pt x="2591938" y="513435"/>
                </a:cubicBezTo>
                <a:close/>
                <a:moveTo>
                  <a:pt x="1704339" y="498060"/>
                </a:moveTo>
                <a:lnTo>
                  <a:pt x="1710600" y="512425"/>
                </a:lnTo>
                <a:cubicBezTo>
                  <a:pt x="1708892" y="514178"/>
                  <a:pt x="1707302" y="514078"/>
                  <a:pt x="1705831" y="512122"/>
                </a:cubicBezTo>
                <a:cubicBezTo>
                  <a:pt x="1704729" y="510654"/>
                  <a:pt x="1703869" y="509262"/>
                  <a:pt x="1703257" y="507943"/>
                </a:cubicBezTo>
                <a:lnTo>
                  <a:pt x="1702263" y="504590"/>
                </a:lnTo>
                <a:lnTo>
                  <a:pt x="1704160" y="500842"/>
                </a:lnTo>
                <a:lnTo>
                  <a:pt x="1703812" y="498881"/>
                </a:lnTo>
                <a:close/>
                <a:moveTo>
                  <a:pt x="2627138" y="497985"/>
                </a:moveTo>
                <a:lnTo>
                  <a:pt x="2627836" y="502189"/>
                </a:lnTo>
                <a:lnTo>
                  <a:pt x="2627446" y="502532"/>
                </a:lnTo>
                <a:lnTo>
                  <a:pt x="2627795" y="504033"/>
                </a:lnTo>
                <a:lnTo>
                  <a:pt x="2626148" y="503681"/>
                </a:lnTo>
                <a:lnTo>
                  <a:pt x="2624804" y="503395"/>
                </a:lnTo>
                <a:lnTo>
                  <a:pt x="2624753" y="500549"/>
                </a:lnTo>
                <a:lnTo>
                  <a:pt x="2624756" y="500542"/>
                </a:lnTo>
                <a:cubicBezTo>
                  <a:pt x="2625538" y="500709"/>
                  <a:pt x="2626087" y="499878"/>
                  <a:pt x="2626405" y="498051"/>
                </a:cubicBezTo>
                <a:lnTo>
                  <a:pt x="2626818" y="499827"/>
                </a:lnTo>
                <a:close/>
                <a:moveTo>
                  <a:pt x="992073" y="491466"/>
                </a:moveTo>
                <a:cubicBezTo>
                  <a:pt x="992681" y="497282"/>
                  <a:pt x="993290" y="503097"/>
                  <a:pt x="993899" y="508913"/>
                </a:cubicBezTo>
                <a:lnTo>
                  <a:pt x="995554" y="518187"/>
                </a:lnTo>
                <a:lnTo>
                  <a:pt x="995070" y="509163"/>
                </a:lnTo>
                <a:cubicBezTo>
                  <a:pt x="995242" y="503514"/>
                  <a:pt x="994243" y="497615"/>
                  <a:pt x="992073" y="491466"/>
                </a:cubicBezTo>
                <a:close/>
                <a:moveTo>
                  <a:pt x="2730059" y="488908"/>
                </a:moveTo>
                <a:cubicBezTo>
                  <a:pt x="2730985" y="492897"/>
                  <a:pt x="2731283" y="498172"/>
                  <a:pt x="2730951" y="504734"/>
                </a:cubicBezTo>
                <a:cubicBezTo>
                  <a:pt x="2730620" y="511297"/>
                  <a:pt x="2731078" y="515659"/>
                  <a:pt x="2732321" y="517820"/>
                </a:cubicBezTo>
                <a:cubicBezTo>
                  <a:pt x="2731103" y="506188"/>
                  <a:pt x="2730813" y="498546"/>
                  <a:pt x="2731449" y="494891"/>
                </a:cubicBezTo>
                <a:cubicBezTo>
                  <a:pt x="2730204" y="492730"/>
                  <a:pt x="2729741" y="490736"/>
                  <a:pt x="2730059" y="488908"/>
                </a:cubicBezTo>
                <a:close/>
                <a:moveTo>
                  <a:pt x="2708494" y="487147"/>
                </a:moveTo>
                <a:cubicBezTo>
                  <a:pt x="2710982" y="491469"/>
                  <a:pt x="2712068" y="494544"/>
                  <a:pt x="2711751" y="496371"/>
                </a:cubicBezTo>
                <a:lnTo>
                  <a:pt x="2709885" y="493131"/>
                </a:lnTo>
                <a:cubicBezTo>
                  <a:pt x="2710202" y="491302"/>
                  <a:pt x="2709970" y="490306"/>
                  <a:pt x="2709189" y="490139"/>
                </a:cubicBezTo>
                <a:cubicBezTo>
                  <a:pt x="2708408" y="489972"/>
                  <a:pt x="2708176" y="488975"/>
                  <a:pt x="2708494" y="487147"/>
                </a:cubicBezTo>
                <a:close/>
                <a:moveTo>
                  <a:pt x="2589870" y="484566"/>
                </a:moveTo>
                <a:cubicBezTo>
                  <a:pt x="2589393" y="487306"/>
                  <a:pt x="2589347" y="489902"/>
                  <a:pt x="2589731" y="492353"/>
                </a:cubicBezTo>
                <a:lnTo>
                  <a:pt x="2591707" y="497953"/>
                </a:lnTo>
                <a:lnTo>
                  <a:pt x="2591478" y="496280"/>
                </a:lnTo>
                <a:cubicBezTo>
                  <a:pt x="2591332" y="492458"/>
                  <a:pt x="2590797" y="488553"/>
                  <a:pt x="2589870" y="484566"/>
                </a:cubicBezTo>
                <a:close/>
                <a:moveTo>
                  <a:pt x="2480978" y="483754"/>
                </a:moveTo>
                <a:lnTo>
                  <a:pt x="2481620" y="489883"/>
                </a:lnTo>
                <a:lnTo>
                  <a:pt x="2482019" y="492123"/>
                </a:lnTo>
                <a:lnTo>
                  <a:pt x="2481336" y="492665"/>
                </a:lnTo>
                <a:cubicBezTo>
                  <a:pt x="2481972" y="489011"/>
                  <a:pt x="2481820" y="487557"/>
                  <a:pt x="2480880" y="488304"/>
                </a:cubicBezTo>
                <a:cubicBezTo>
                  <a:pt x="2479940" y="489050"/>
                  <a:pt x="2479787" y="487597"/>
                  <a:pt x="2480424" y="483941"/>
                </a:cubicBezTo>
                <a:close/>
                <a:moveTo>
                  <a:pt x="986474" y="481742"/>
                </a:moveTo>
                <a:cubicBezTo>
                  <a:pt x="988008" y="491546"/>
                  <a:pt x="989392" y="499896"/>
                  <a:pt x="990622" y="506793"/>
                </a:cubicBezTo>
                <a:cubicBezTo>
                  <a:pt x="991854" y="513688"/>
                  <a:pt x="993394" y="521125"/>
                  <a:pt x="995248" y="529102"/>
                </a:cubicBezTo>
                <a:cubicBezTo>
                  <a:pt x="993713" y="519297"/>
                  <a:pt x="992250" y="511405"/>
                  <a:pt x="990861" y="505421"/>
                </a:cubicBezTo>
                <a:cubicBezTo>
                  <a:pt x="989471" y="499439"/>
                  <a:pt x="988008" y="491546"/>
                  <a:pt x="986474" y="481742"/>
                </a:cubicBezTo>
                <a:close/>
                <a:moveTo>
                  <a:pt x="2561559" y="478520"/>
                </a:moveTo>
                <a:lnTo>
                  <a:pt x="2563902" y="479021"/>
                </a:lnTo>
                <a:lnTo>
                  <a:pt x="2565292" y="485002"/>
                </a:lnTo>
                <a:lnTo>
                  <a:pt x="2562949" y="484503"/>
                </a:lnTo>
                <a:cubicBezTo>
                  <a:pt x="2562949" y="484503"/>
                  <a:pt x="2562485" y="482509"/>
                  <a:pt x="2561559" y="478520"/>
                </a:cubicBezTo>
                <a:close/>
                <a:moveTo>
                  <a:pt x="1016497" y="476781"/>
                </a:moveTo>
                <a:lnTo>
                  <a:pt x="1016260" y="478152"/>
                </a:lnTo>
                <a:cubicBezTo>
                  <a:pt x="1016100" y="479065"/>
                  <a:pt x="1016802" y="479688"/>
                  <a:pt x="1018364" y="480022"/>
                </a:cubicBezTo>
                <a:close/>
                <a:moveTo>
                  <a:pt x="2484196" y="476220"/>
                </a:moveTo>
                <a:cubicBezTo>
                  <a:pt x="2485123" y="480207"/>
                  <a:pt x="2484964" y="481122"/>
                  <a:pt x="2483721" y="478960"/>
                </a:cubicBezTo>
                <a:cubicBezTo>
                  <a:pt x="2484964" y="481122"/>
                  <a:pt x="2485428" y="483115"/>
                  <a:pt x="2485110" y="484942"/>
                </a:cubicBezTo>
                <a:cubicBezTo>
                  <a:pt x="2484791" y="486770"/>
                  <a:pt x="2485256" y="488764"/>
                  <a:pt x="2486499" y="490925"/>
                </a:cubicBezTo>
                <a:lnTo>
                  <a:pt x="2484156" y="490424"/>
                </a:lnTo>
                <a:lnTo>
                  <a:pt x="2482861" y="491453"/>
                </a:lnTo>
                <a:lnTo>
                  <a:pt x="2482791" y="490133"/>
                </a:lnTo>
                <a:lnTo>
                  <a:pt x="2481671" y="483521"/>
                </a:lnTo>
                <a:lnTo>
                  <a:pt x="2483005" y="483072"/>
                </a:lnTo>
                <a:cubicBezTo>
                  <a:pt x="2483482" y="480331"/>
                  <a:pt x="2482939" y="478793"/>
                  <a:pt x="2481377" y="478459"/>
                </a:cubicBezTo>
                <a:lnTo>
                  <a:pt x="2482787" y="477340"/>
                </a:lnTo>
                <a:close/>
                <a:moveTo>
                  <a:pt x="2814968" y="475764"/>
                </a:moveTo>
                <a:lnTo>
                  <a:pt x="2819654" y="476764"/>
                </a:lnTo>
                <a:lnTo>
                  <a:pt x="2819177" y="479506"/>
                </a:lnTo>
                <a:cubicBezTo>
                  <a:pt x="2817297" y="481000"/>
                  <a:pt x="2816040" y="483574"/>
                  <a:pt x="2815404" y="487229"/>
                </a:cubicBezTo>
                <a:cubicBezTo>
                  <a:pt x="2816357" y="481747"/>
                  <a:pt x="2816213" y="477925"/>
                  <a:pt x="2814968" y="475764"/>
                </a:cubicBezTo>
                <a:close/>
                <a:moveTo>
                  <a:pt x="1703381" y="475649"/>
                </a:moveTo>
                <a:cubicBezTo>
                  <a:pt x="1706203" y="481417"/>
                  <a:pt x="1708658" y="486694"/>
                  <a:pt x="1710746" y="491483"/>
                </a:cubicBezTo>
                <a:lnTo>
                  <a:pt x="1710900" y="491885"/>
                </a:lnTo>
                <a:lnTo>
                  <a:pt x="1713011" y="505435"/>
                </a:lnTo>
                <a:close/>
                <a:moveTo>
                  <a:pt x="2480293" y="475385"/>
                </a:moveTo>
                <a:lnTo>
                  <a:pt x="2481854" y="475718"/>
                </a:lnTo>
                <a:lnTo>
                  <a:pt x="2480528" y="476771"/>
                </a:lnTo>
                <a:close/>
                <a:moveTo>
                  <a:pt x="2479510" y="475219"/>
                </a:moveTo>
                <a:lnTo>
                  <a:pt x="2480097" y="475344"/>
                </a:lnTo>
                <a:lnTo>
                  <a:pt x="2480270" y="476978"/>
                </a:lnTo>
                <a:lnTo>
                  <a:pt x="2479034" y="477960"/>
                </a:lnTo>
                <a:cubicBezTo>
                  <a:pt x="2477472" y="477626"/>
                  <a:pt x="2477631" y="476712"/>
                  <a:pt x="2479510" y="475219"/>
                </a:cubicBezTo>
                <a:close/>
                <a:moveTo>
                  <a:pt x="1666975" y="474361"/>
                </a:moveTo>
                <a:lnTo>
                  <a:pt x="1675725" y="496241"/>
                </a:lnTo>
                <a:cubicBezTo>
                  <a:pt x="1679663" y="509527"/>
                  <a:pt x="1683042" y="519054"/>
                  <a:pt x="1685864" y="524820"/>
                </a:cubicBezTo>
                <a:cubicBezTo>
                  <a:pt x="1687216" y="528632"/>
                  <a:pt x="1687465" y="530975"/>
                  <a:pt x="1686611" y="531853"/>
                </a:cubicBezTo>
                <a:cubicBezTo>
                  <a:pt x="1685757" y="532729"/>
                  <a:pt x="1685271" y="534095"/>
                  <a:pt x="1685152" y="535949"/>
                </a:cubicBezTo>
                <a:cubicBezTo>
                  <a:pt x="1690915" y="545629"/>
                  <a:pt x="1693561" y="554176"/>
                  <a:pt x="1693085" y="561596"/>
                </a:cubicBezTo>
                <a:lnTo>
                  <a:pt x="1693159" y="563343"/>
                </a:lnTo>
                <a:lnTo>
                  <a:pt x="1679438" y="520439"/>
                </a:lnTo>
                <a:lnTo>
                  <a:pt x="1667794" y="477943"/>
                </a:lnTo>
                <a:close/>
                <a:moveTo>
                  <a:pt x="2314266" y="474054"/>
                </a:moveTo>
                <a:lnTo>
                  <a:pt x="2316610" y="474554"/>
                </a:lnTo>
                <a:lnTo>
                  <a:pt x="2316132" y="477295"/>
                </a:lnTo>
                <a:lnTo>
                  <a:pt x="2315179" y="482777"/>
                </a:lnTo>
                <a:lnTo>
                  <a:pt x="2313313" y="479535"/>
                </a:lnTo>
                <a:close/>
                <a:moveTo>
                  <a:pt x="2569037" y="471453"/>
                </a:moveTo>
                <a:lnTo>
                  <a:pt x="2570475" y="476160"/>
                </a:lnTo>
                <a:cubicBezTo>
                  <a:pt x="2571097" y="477240"/>
                  <a:pt x="2571871" y="479774"/>
                  <a:pt x="2572798" y="483763"/>
                </a:cubicBezTo>
                <a:lnTo>
                  <a:pt x="2570455" y="483262"/>
                </a:lnTo>
                <a:close/>
                <a:moveTo>
                  <a:pt x="2708852" y="471115"/>
                </a:moveTo>
                <a:lnTo>
                  <a:pt x="2706193" y="472442"/>
                </a:lnTo>
                <a:lnTo>
                  <a:pt x="2708058" y="475683"/>
                </a:lnTo>
                <a:close/>
                <a:moveTo>
                  <a:pt x="840763" y="470229"/>
                </a:moveTo>
                <a:lnTo>
                  <a:pt x="841404" y="476357"/>
                </a:lnTo>
                <a:lnTo>
                  <a:pt x="841804" y="478596"/>
                </a:lnTo>
                <a:lnTo>
                  <a:pt x="841121" y="479139"/>
                </a:lnTo>
                <a:cubicBezTo>
                  <a:pt x="841756" y="475485"/>
                  <a:pt x="841605" y="474030"/>
                  <a:pt x="840665" y="474777"/>
                </a:cubicBezTo>
                <a:cubicBezTo>
                  <a:pt x="839725" y="475524"/>
                  <a:pt x="839573" y="474071"/>
                  <a:pt x="840208" y="470416"/>
                </a:cubicBezTo>
                <a:close/>
                <a:moveTo>
                  <a:pt x="2709011" y="470201"/>
                </a:moveTo>
                <a:lnTo>
                  <a:pt x="2708852" y="471115"/>
                </a:lnTo>
                <a:lnTo>
                  <a:pt x="2710183" y="470451"/>
                </a:lnTo>
                <a:cubicBezTo>
                  <a:pt x="2711283" y="468790"/>
                  <a:pt x="2710891" y="468707"/>
                  <a:pt x="2709011" y="470201"/>
                </a:cubicBezTo>
                <a:close/>
                <a:moveTo>
                  <a:pt x="1684661" y="468873"/>
                </a:moveTo>
                <a:cubicBezTo>
                  <a:pt x="1687840" y="469075"/>
                  <a:pt x="1689987" y="472936"/>
                  <a:pt x="1691101" y="480456"/>
                </a:cubicBezTo>
                <a:cubicBezTo>
                  <a:pt x="1689751" y="476646"/>
                  <a:pt x="1689839" y="475255"/>
                  <a:pt x="1691370" y="476283"/>
                </a:cubicBezTo>
                <a:cubicBezTo>
                  <a:pt x="1692900" y="477311"/>
                  <a:pt x="1693605" y="478753"/>
                  <a:pt x="1693486" y="480607"/>
                </a:cubicBezTo>
                <a:cubicBezTo>
                  <a:pt x="1693248" y="484318"/>
                  <a:pt x="1693865" y="487150"/>
                  <a:pt x="1695337" y="489106"/>
                </a:cubicBezTo>
                <a:cubicBezTo>
                  <a:pt x="1695692" y="483541"/>
                  <a:pt x="1696665" y="480809"/>
                  <a:pt x="1698255" y="480911"/>
                </a:cubicBezTo>
                <a:cubicBezTo>
                  <a:pt x="1698018" y="484621"/>
                  <a:pt x="1698236" y="487428"/>
                  <a:pt x="1698913" y="489333"/>
                </a:cubicBezTo>
                <a:cubicBezTo>
                  <a:pt x="1699589" y="491239"/>
                  <a:pt x="1699866" y="493119"/>
                  <a:pt x="1699748" y="494974"/>
                </a:cubicBezTo>
                <a:lnTo>
                  <a:pt x="1697542" y="492039"/>
                </a:lnTo>
                <a:cubicBezTo>
                  <a:pt x="1697304" y="495750"/>
                  <a:pt x="1697891" y="499046"/>
                  <a:pt x="1699302" y="501930"/>
                </a:cubicBezTo>
                <a:cubicBezTo>
                  <a:pt x="1700713" y="504813"/>
                  <a:pt x="1700506" y="508058"/>
                  <a:pt x="1698678" y="511668"/>
                </a:cubicBezTo>
                <a:cubicBezTo>
                  <a:pt x="1696093" y="502191"/>
                  <a:pt x="1693619" y="494118"/>
                  <a:pt x="1691252" y="487449"/>
                </a:cubicBezTo>
                <a:lnTo>
                  <a:pt x="1685387" y="473760"/>
                </a:lnTo>
                <a:lnTo>
                  <a:pt x="1685079" y="471693"/>
                </a:lnTo>
                <a:cubicBezTo>
                  <a:pt x="1684801" y="469813"/>
                  <a:pt x="1684661" y="468873"/>
                  <a:pt x="1684661" y="468873"/>
                </a:cubicBezTo>
                <a:close/>
                <a:moveTo>
                  <a:pt x="2474324" y="467270"/>
                </a:moveTo>
                <a:lnTo>
                  <a:pt x="2473653" y="471125"/>
                </a:lnTo>
                <a:lnTo>
                  <a:pt x="2474952" y="469975"/>
                </a:lnTo>
                <a:close/>
                <a:moveTo>
                  <a:pt x="984171" y="467036"/>
                </a:moveTo>
                <a:cubicBezTo>
                  <a:pt x="983853" y="468864"/>
                  <a:pt x="984005" y="470318"/>
                  <a:pt x="984627" y="471398"/>
                </a:cubicBezTo>
                <a:cubicBezTo>
                  <a:pt x="985249" y="472478"/>
                  <a:pt x="985401" y="473933"/>
                  <a:pt x="985084" y="475760"/>
                </a:cubicBezTo>
                <a:cubicBezTo>
                  <a:pt x="984766" y="477587"/>
                  <a:pt x="985388" y="478667"/>
                  <a:pt x="986951" y="479001"/>
                </a:cubicBezTo>
                <a:cubicBezTo>
                  <a:pt x="983825" y="478334"/>
                  <a:pt x="982900" y="474345"/>
                  <a:pt x="984171" y="467036"/>
                </a:cubicBezTo>
                <a:close/>
                <a:moveTo>
                  <a:pt x="2439412" y="466846"/>
                </a:moveTo>
                <a:lnTo>
                  <a:pt x="2440591" y="475438"/>
                </a:lnTo>
                <a:cubicBezTo>
                  <a:pt x="2441213" y="476518"/>
                  <a:pt x="2441792" y="479010"/>
                  <a:pt x="2442328" y="482916"/>
                </a:cubicBezTo>
                <a:lnTo>
                  <a:pt x="2442381" y="483489"/>
                </a:lnTo>
                <a:lnTo>
                  <a:pt x="2441548" y="482749"/>
                </a:lnTo>
                <a:cubicBezTo>
                  <a:pt x="2441707" y="481835"/>
                  <a:pt x="2441006" y="481212"/>
                  <a:pt x="2439444" y="480879"/>
                </a:cubicBezTo>
                <a:close/>
                <a:moveTo>
                  <a:pt x="1722820" y="466231"/>
                </a:moveTo>
                <a:cubicBezTo>
                  <a:pt x="1722184" y="469885"/>
                  <a:pt x="1722879" y="472877"/>
                  <a:pt x="1724904" y="475205"/>
                </a:cubicBezTo>
                <a:lnTo>
                  <a:pt x="1726258" y="477199"/>
                </a:lnTo>
                <a:lnTo>
                  <a:pt x="1725142" y="473833"/>
                </a:lnTo>
                <a:cubicBezTo>
                  <a:pt x="1724838" y="470926"/>
                  <a:pt x="1724064" y="468391"/>
                  <a:pt x="1722820" y="466231"/>
                </a:cubicBezTo>
                <a:close/>
                <a:moveTo>
                  <a:pt x="2474644" y="465428"/>
                </a:moveTo>
                <a:lnTo>
                  <a:pt x="2475340" y="469633"/>
                </a:lnTo>
                <a:lnTo>
                  <a:pt x="2474952" y="469975"/>
                </a:lnTo>
                <a:lnTo>
                  <a:pt x="2475301" y="471477"/>
                </a:lnTo>
                <a:lnTo>
                  <a:pt x="2473653" y="471125"/>
                </a:lnTo>
                <a:lnTo>
                  <a:pt x="2472311" y="470838"/>
                </a:lnTo>
                <a:lnTo>
                  <a:pt x="2472259" y="467993"/>
                </a:lnTo>
                <a:lnTo>
                  <a:pt x="2472263" y="467985"/>
                </a:lnTo>
                <a:cubicBezTo>
                  <a:pt x="2473044" y="468152"/>
                  <a:pt x="2473593" y="467322"/>
                  <a:pt x="2473912" y="465494"/>
                </a:cubicBezTo>
                <a:lnTo>
                  <a:pt x="2474324" y="467270"/>
                </a:lnTo>
                <a:close/>
                <a:moveTo>
                  <a:pt x="921344" y="464995"/>
                </a:moveTo>
                <a:lnTo>
                  <a:pt x="923686" y="465495"/>
                </a:lnTo>
                <a:lnTo>
                  <a:pt x="925076" y="471477"/>
                </a:lnTo>
                <a:lnTo>
                  <a:pt x="922733" y="470977"/>
                </a:lnTo>
                <a:cubicBezTo>
                  <a:pt x="922733" y="470977"/>
                  <a:pt x="922270" y="468983"/>
                  <a:pt x="921344" y="464995"/>
                </a:cubicBezTo>
                <a:close/>
                <a:moveTo>
                  <a:pt x="2308667" y="464330"/>
                </a:moveTo>
                <a:cubicBezTo>
                  <a:pt x="2308349" y="466157"/>
                  <a:pt x="2308342" y="468525"/>
                  <a:pt x="2308646" y="471433"/>
                </a:cubicBezTo>
                <a:cubicBezTo>
                  <a:pt x="2308952" y="474340"/>
                  <a:pt x="2308944" y="476708"/>
                  <a:pt x="2308627" y="478535"/>
                </a:cubicBezTo>
                <a:lnTo>
                  <a:pt x="2306760" y="475294"/>
                </a:lnTo>
                <a:close/>
                <a:moveTo>
                  <a:pt x="2822037" y="463059"/>
                </a:moveTo>
                <a:cubicBezTo>
                  <a:pt x="2821257" y="462892"/>
                  <a:pt x="2820942" y="463536"/>
                  <a:pt x="2821094" y="464990"/>
                </a:cubicBezTo>
                <a:lnTo>
                  <a:pt x="2821267" y="465624"/>
                </a:lnTo>
                <a:lnTo>
                  <a:pt x="2822385" y="464555"/>
                </a:lnTo>
                <a:cubicBezTo>
                  <a:pt x="2822935" y="463725"/>
                  <a:pt x="2822819" y="463226"/>
                  <a:pt x="2822037" y="463059"/>
                </a:cubicBezTo>
                <a:close/>
                <a:moveTo>
                  <a:pt x="843981" y="462693"/>
                </a:moveTo>
                <a:cubicBezTo>
                  <a:pt x="844907" y="466681"/>
                  <a:pt x="844748" y="467594"/>
                  <a:pt x="843505" y="465434"/>
                </a:cubicBezTo>
                <a:cubicBezTo>
                  <a:pt x="844748" y="467594"/>
                  <a:pt x="845211" y="469589"/>
                  <a:pt x="844894" y="471416"/>
                </a:cubicBezTo>
                <a:cubicBezTo>
                  <a:pt x="844576" y="473243"/>
                  <a:pt x="845039" y="475238"/>
                  <a:pt x="846284" y="477399"/>
                </a:cubicBezTo>
                <a:lnTo>
                  <a:pt x="843940" y="476899"/>
                </a:lnTo>
                <a:lnTo>
                  <a:pt x="842646" y="477927"/>
                </a:lnTo>
                <a:lnTo>
                  <a:pt x="842576" y="476607"/>
                </a:lnTo>
                <a:lnTo>
                  <a:pt x="841457" y="469996"/>
                </a:lnTo>
                <a:lnTo>
                  <a:pt x="842789" y="469546"/>
                </a:lnTo>
                <a:cubicBezTo>
                  <a:pt x="843266" y="466804"/>
                  <a:pt x="842724" y="465267"/>
                  <a:pt x="841161" y="464934"/>
                </a:cubicBezTo>
                <a:lnTo>
                  <a:pt x="842572" y="463814"/>
                </a:lnTo>
                <a:close/>
                <a:moveTo>
                  <a:pt x="840078" y="461859"/>
                </a:moveTo>
                <a:lnTo>
                  <a:pt x="841638" y="462193"/>
                </a:lnTo>
                <a:lnTo>
                  <a:pt x="840312" y="463246"/>
                </a:lnTo>
                <a:close/>
                <a:moveTo>
                  <a:pt x="839295" y="461693"/>
                </a:moveTo>
                <a:lnTo>
                  <a:pt x="839882" y="461818"/>
                </a:lnTo>
                <a:lnTo>
                  <a:pt x="840053" y="463452"/>
                </a:lnTo>
                <a:lnTo>
                  <a:pt x="838818" y="464433"/>
                </a:lnTo>
                <a:cubicBezTo>
                  <a:pt x="837256" y="464100"/>
                  <a:pt x="837415" y="463186"/>
                  <a:pt x="839295" y="461693"/>
                </a:cubicBezTo>
                <a:close/>
                <a:moveTo>
                  <a:pt x="1688914" y="460254"/>
                </a:moveTo>
                <a:lnTo>
                  <a:pt x="1689512" y="462557"/>
                </a:lnTo>
                <a:lnTo>
                  <a:pt x="1689634" y="462752"/>
                </a:lnTo>
                <a:lnTo>
                  <a:pt x="1689347" y="461140"/>
                </a:lnTo>
                <a:close/>
                <a:moveTo>
                  <a:pt x="987944" y="459313"/>
                </a:moveTo>
                <a:cubicBezTo>
                  <a:pt x="988235" y="466957"/>
                  <a:pt x="988764" y="473229"/>
                  <a:pt x="989532" y="478131"/>
                </a:cubicBezTo>
                <a:cubicBezTo>
                  <a:pt x="990299" y="483033"/>
                  <a:pt x="991146" y="487478"/>
                  <a:pt x="992073" y="491466"/>
                </a:cubicBezTo>
                <a:cubicBezTo>
                  <a:pt x="991463" y="485650"/>
                  <a:pt x="990776" y="480292"/>
                  <a:pt x="990008" y="475390"/>
                </a:cubicBezTo>
                <a:cubicBezTo>
                  <a:pt x="989241" y="470488"/>
                  <a:pt x="988552" y="465129"/>
                  <a:pt x="987944" y="459313"/>
                </a:cubicBezTo>
                <a:close/>
                <a:moveTo>
                  <a:pt x="2224696" y="458620"/>
                </a:moveTo>
                <a:lnTo>
                  <a:pt x="2224952" y="459718"/>
                </a:lnTo>
                <a:lnTo>
                  <a:pt x="2224828" y="460427"/>
                </a:lnTo>
                <a:close/>
                <a:moveTo>
                  <a:pt x="928822" y="457928"/>
                </a:moveTo>
                <a:lnTo>
                  <a:pt x="930260" y="462634"/>
                </a:lnTo>
                <a:cubicBezTo>
                  <a:pt x="930882" y="463714"/>
                  <a:pt x="931656" y="466249"/>
                  <a:pt x="932582" y="470237"/>
                </a:cubicBezTo>
                <a:lnTo>
                  <a:pt x="930239" y="469736"/>
                </a:lnTo>
                <a:close/>
                <a:moveTo>
                  <a:pt x="1720735" y="457257"/>
                </a:moveTo>
                <a:lnTo>
                  <a:pt x="1720264" y="457969"/>
                </a:lnTo>
                <a:lnTo>
                  <a:pt x="1720789" y="458690"/>
                </a:lnTo>
                <a:cubicBezTo>
                  <a:pt x="1720985" y="458732"/>
                  <a:pt x="1720967" y="458255"/>
                  <a:pt x="1720735" y="457257"/>
                </a:cubicBezTo>
                <a:close/>
                <a:moveTo>
                  <a:pt x="1721319" y="457236"/>
                </a:moveTo>
                <a:cubicBezTo>
                  <a:pt x="1721937" y="460068"/>
                  <a:pt x="1722502" y="462141"/>
                  <a:pt x="1723016" y="463455"/>
                </a:cubicBezTo>
                <a:lnTo>
                  <a:pt x="1723181" y="463651"/>
                </a:lnTo>
                <a:close/>
                <a:moveTo>
                  <a:pt x="2577565" y="456352"/>
                </a:moveTo>
                <a:cubicBezTo>
                  <a:pt x="2578492" y="460340"/>
                  <a:pt x="2578788" y="465616"/>
                  <a:pt x="2578458" y="472178"/>
                </a:cubicBezTo>
                <a:cubicBezTo>
                  <a:pt x="2578127" y="478741"/>
                  <a:pt x="2578582" y="483103"/>
                  <a:pt x="2579827" y="485264"/>
                </a:cubicBezTo>
                <a:cubicBezTo>
                  <a:pt x="2578610" y="473633"/>
                  <a:pt x="2578319" y="465989"/>
                  <a:pt x="2578955" y="462335"/>
                </a:cubicBezTo>
                <a:cubicBezTo>
                  <a:pt x="2577711" y="460174"/>
                  <a:pt x="2577247" y="458180"/>
                  <a:pt x="2577565" y="456352"/>
                </a:cubicBezTo>
                <a:close/>
                <a:moveTo>
                  <a:pt x="2310097" y="456107"/>
                </a:moveTo>
                <a:cubicBezTo>
                  <a:pt x="2312586" y="460429"/>
                  <a:pt x="2313512" y="464417"/>
                  <a:pt x="2312876" y="468071"/>
                </a:cubicBezTo>
                <a:lnTo>
                  <a:pt x="2314743" y="471313"/>
                </a:lnTo>
                <a:cubicBezTo>
                  <a:pt x="2314107" y="474968"/>
                  <a:pt x="2312850" y="477542"/>
                  <a:pt x="2310969" y="479036"/>
                </a:cubicBezTo>
                <a:cubicBezTo>
                  <a:pt x="2308481" y="474714"/>
                  <a:pt x="2308190" y="467071"/>
                  <a:pt x="2310097" y="456107"/>
                </a:cubicBezTo>
                <a:close/>
                <a:moveTo>
                  <a:pt x="2556001" y="454590"/>
                </a:moveTo>
                <a:cubicBezTo>
                  <a:pt x="2558489" y="458912"/>
                  <a:pt x="2559574" y="461987"/>
                  <a:pt x="2559257" y="463814"/>
                </a:cubicBezTo>
                <a:lnTo>
                  <a:pt x="2557390" y="460574"/>
                </a:lnTo>
                <a:cubicBezTo>
                  <a:pt x="2557708" y="458745"/>
                  <a:pt x="2557476" y="457748"/>
                  <a:pt x="2556696" y="457582"/>
                </a:cubicBezTo>
                <a:cubicBezTo>
                  <a:pt x="2555914" y="457416"/>
                  <a:pt x="2555682" y="456419"/>
                  <a:pt x="2556001" y="454590"/>
                </a:cubicBezTo>
                <a:close/>
                <a:moveTo>
                  <a:pt x="834108" y="453744"/>
                </a:moveTo>
                <a:lnTo>
                  <a:pt x="833438" y="457599"/>
                </a:lnTo>
                <a:lnTo>
                  <a:pt x="834737" y="456449"/>
                </a:lnTo>
                <a:close/>
                <a:moveTo>
                  <a:pt x="799196" y="453321"/>
                </a:moveTo>
                <a:lnTo>
                  <a:pt x="800375" y="461912"/>
                </a:lnTo>
                <a:cubicBezTo>
                  <a:pt x="800997" y="462992"/>
                  <a:pt x="801576" y="465485"/>
                  <a:pt x="802112" y="469390"/>
                </a:cubicBezTo>
                <a:lnTo>
                  <a:pt x="802165" y="469964"/>
                </a:lnTo>
                <a:lnTo>
                  <a:pt x="801332" y="469224"/>
                </a:lnTo>
                <a:cubicBezTo>
                  <a:pt x="801492" y="468309"/>
                  <a:pt x="800790" y="467686"/>
                  <a:pt x="799228" y="467352"/>
                </a:cubicBezTo>
                <a:close/>
                <a:moveTo>
                  <a:pt x="2437375" y="452009"/>
                </a:moveTo>
                <a:cubicBezTo>
                  <a:pt x="2436899" y="454750"/>
                  <a:pt x="2436852" y="457346"/>
                  <a:pt x="2437236" y="459797"/>
                </a:cubicBezTo>
                <a:lnTo>
                  <a:pt x="2439213" y="465398"/>
                </a:lnTo>
                <a:lnTo>
                  <a:pt x="2438983" y="463724"/>
                </a:lnTo>
                <a:cubicBezTo>
                  <a:pt x="2438838" y="459902"/>
                  <a:pt x="2438302" y="455997"/>
                  <a:pt x="2437375" y="452009"/>
                </a:cubicBezTo>
                <a:close/>
                <a:moveTo>
                  <a:pt x="834429" y="451903"/>
                </a:moveTo>
                <a:lnTo>
                  <a:pt x="835125" y="456107"/>
                </a:lnTo>
                <a:lnTo>
                  <a:pt x="834737" y="456449"/>
                </a:lnTo>
                <a:lnTo>
                  <a:pt x="835085" y="457951"/>
                </a:lnTo>
                <a:lnTo>
                  <a:pt x="833438" y="457599"/>
                </a:lnTo>
                <a:lnTo>
                  <a:pt x="832096" y="457312"/>
                </a:lnTo>
                <a:lnTo>
                  <a:pt x="832043" y="454467"/>
                </a:lnTo>
                <a:lnTo>
                  <a:pt x="832047" y="454459"/>
                </a:lnTo>
                <a:cubicBezTo>
                  <a:pt x="832829" y="454626"/>
                  <a:pt x="833378" y="453796"/>
                  <a:pt x="833696" y="451968"/>
                </a:cubicBezTo>
                <a:lnTo>
                  <a:pt x="834108" y="453744"/>
                </a:lnTo>
                <a:close/>
                <a:moveTo>
                  <a:pt x="2803596" y="451731"/>
                </a:moveTo>
                <a:lnTo>
                  <a:pt x="2803769" y="456317"/>
                </a:lnTo>
                <a:cubicBezTo>
                  <a:pt x="2805331" y="456650"/>
                  <a:pt x="2805491" y="455737"/>
                  <a:pt x="2804246" y="453575"/>
                </a:cubicBezTo>
                <a:close/>
                <a:moveTo>
                  <a:pt x="2803575" y="451220"/>
                </a:moveTo>
                <a:lnTo>
                  <a:pt x="2803432" y="451269"/>
                </a:lnTo>
                <a:lnTo>
                  <a:pt x="2803596" y="451731"/>
                </a:lnTo>
                <a:close/>
                <a:moveTo>
                  <a:pt x="1718997" y="446969"/>
                </a:moveTo>
                <a:lnTo>
                  <a:pt x="1719559" y="447346"/>
                </a:lnTo>
                <a:cubicBezTo>
                  <a:pt x="1721208" y="446519"/>
                  <a:pt x="1721973" y="447034"/>
                  <a:pt x="1721855" y="448889"/>
                </a:cubicBezTo>
                <a:cubicBezTo>
                  <a:pt x="1723206" y="452698"/>
                  <a:pt x="1723147" y="453626"/>
                  <a:pt x="1721677" y="451671"/>
                </a:cubicBezTo>
                <a:cubicBezTo>
                  <a:pt x="1720206" y="449715"/>
                  <a:pt x="1719411" y="449664"/>
                  <a:pt x="1719292" y="451520"/>
                </a:cubicBezTo>
                <a:lnTo>
                  <a:pt x="1723543" y="453492"/>
                </a:lnTo>
                <a:lnTo>
                  <a:pt x="1724250" y="458008"/>
                </a:lnTo>
                <a:lnTo>
                  <a:pt x="1725171" y="460857"/>
                </a:lnTo>
                <a:lnTo>
                  <a:pt x="1724407" y="465114"/>
                </a:lnTo>
                <a:lnTo>
                  <a:pt x="1723181" y="463651"/>
                </a:lnTo>
                <a:lnTo>
                  <a:pt x="1727748" y="479394"/>
                </a:lnTo>
                <a:lnTo>
                  <a:pt x="1726258" y="477199"/>
                </a:lnTo>
                <a:lnTo>
                  <a:pt x="1726537" y="478041"/>
                </a:lnTo>
                <a:lnTo>
                  <a:pt x="1727788" y="479529"/>
                </a:lnTo>
                <a:lnTo>
                  <a:pt x="1729164" y="484273"/>
                </a:lnTo>
                <a:cubicBezTo>
                  <a:pt x="1731808" y="492822"/>
                  <a:pt x="1732275" y="497973"/>
                  <a:pt x="1730567" y="499727"/>
                </a:cubicBezTo>
                <a:lnTo>
                  <a:pt x="1733180" y="504427"/>
                </a:lnTo>
                <a:lnTo>
                  <a:pt x="1733937" y="514090"/>
                </a:lnTo>
                <a:lnTo>
                  <a:pt x="1735088" y="520136"/>
                </a:lnTo>
                <a:lnTo>
                  <a:pt x="1726156" y="493859"/>
                </a:lnTo>
                <a:cubicBezTo>
                  <a:pt x="1725679" y="501278"/>
                  <a:pt x="1727809" y="511656"/>
                  <a:pt x="1732539" y="524995"/>
                </a:cubicBezTo>
                <a:cubicBezTo>
                  <a:pt x="1737271" y="538332"/>
                  <a:pt x="1738605" y="548660"/>
                  <a:pt x="1736539" y="555978"/>
                </a:cubicBezTo>
                <a:cubicBezTo>
                  <a:pt x="1735187" y="552166"/>
                  <a:pt x="1733836" y="548356"/>
                  <a:pt x="1732483" y="544546"/>
                </a:cubicBezTo>
                <a:lnTo>
                  <a:pt x="1730883" y="540033"/>
                </a:lnTo>
                <a:lnTo>
                  <a:pt x="1730118" y="535361"/>
                </a:lnTo>
                <a:lnTo>
                  <a:pt x="1730573" y="535964"/>
                </a:lnTo>
                <a:lnTo>
                  <a:pt x="1729918" y="534134"/>
                </a:lnTo>
                <a:lnTo>
                  <a:pt x="1727820" y="521313"/>
                </a:lnTo>
                <a:cubicBezTo>
                  <a:pt x="1725068" y="499878"/>
                  <a:pt x="1722157" y="479356"/>
                  <a:pt x="1719087" y="459748"/>
                </a:cubicBezTo>
                <a:lnTo>
                  <a:pt x="1720264" y="457969"/>
                </a:lnTo>
                <a:lnTo>
                  <a:pt x="1719563" y="457007"/>
                </a:lnTo>
                <a:close/>
                <a:moveTo>
                  <a:pt x="2409064" y="445964"/>
                </a:moveTo>
                <a:lnTo>
                  <a:pt x="2411407" y="446463"/>
                </a:lnTo>
                <a:lnTo>
                  <a:pt x="2412797" y="452447"/>
                </a:lnTo>
                <a:lnTo>
                  <a:pt x="2410455" y="451946"/>
                </a:lnTo>
                <a:cubicBezTo>
                  <a:pt x="2410455" y="451946"/>
                  <a:pt x="2409991" y="449952"/>
                  <a:pt x="2409064" y="445964"/>
                </a:cubicBezTo>
                <a:close/>
                <a:moveTo>
                  <a:pt x="2331702" y="443662"/>
                </a:moveTo>
                <a:cubicBezTo>
                  <a:pt x="2332629" y="447650"/>
                  <a:pt x="2332470" y="448564"/>
                  <a:pt x="2331225" y="446403"/>
                </a:cubicBezTo>
                <a:cubicBezTo>
                  <a:pt x="2332470" y="448564"/>
                  <a:pt x="2332933" y="450558"/>
                  <a:pt x="2332615" y="452385"/>
                </a:cubicBezTo>
                <a:cubicBezTo>
                  <a:pt x="2332297" y="454213"/>
                  <a:pt x="2332760" y="456207"/>
                  <a:pt x="2334004" y="458368"/>
                </a:cubicBezTo>
                <a:lnTo>
                  <a:pt x="2331662" y="457868"/>
                </a:lnTo>
                <a:lnTo>
                  <a:pt x="2328842" y="460108"/>
                </a:lnTo>
                <a:cubicBezTo>
                  <a:pt x="2329478" y="456454"/>
                  <a:pt x="2329325" y="455000"/>
                  <a:pt x="2328385" y="455747"/>
                </a:cubicBezTo>
                <a:cubicBezTo>
                  <a:pt x="2327445" y="456494"/>
                  <a:pt x="2327293" y="455039"/>
                  <a:pt x="2327928" y="451385"/>
                </a:cubicBezTo>
                <a:cubicBezTo>
                  <a:pt x="2329173" y="453546"/>
                  <a:pt x="2330034" y="453256"/>
                  <a:pt x="2330510" y="450515"/>
                </a:cubicBezTo>
                <a:cubicBezTo>
                  <a:pt x="2330987" y="447773"/>
                  <a:pt x="2330444" y="446236"/>
                  <a:pt x="2328882" y="445903"/>
                </a:cubicBezTo>
                <a:lnTo>
                  <a:pt x="2330292" y="444783"/>
                </a:lnTo>
                <a:close/>
                <a:moveTo>
                  <a:pt x="937350" y="442826"/>
                </a:moveTo>
                <a:cubicBezTo>
                  <a:pt x="938276" y="446814"/>
                  <a:pt x="938573" y="452090"/>
                  <a:pt x="938242" y="458652"/>
                </a:cubicBezTo>
                <a:cubicBezTo>
                  <a:pt x="937911" y="465215"/>
                  <a:pt x="938367" y="469577"/>
                  <a:pt x="939611" y="471738"/>
                </a:cubicBezTo>
                <a:cubicBezTo>
                  <a:pt x="938395" y="460106"/>
                  <a:pt x="938103" y="452463"/>
                  <a:pt x="938739" y="448809"/>
                </a:cubicBezTo>
                <a:cubicBezTo>
                  <a:pt x="937495" y="446647"/>
                  <a:pt x="937031" y="444654"/>
                  <a:pt x="937350" y="442826"/>
                </a:cubicBezTo>
                <a:close/>
                <a:moveTo>
                  <a:pt x="2327016" y="442661"/>
                </a:moveTo>
                <a:lnTo>
                  <a:pt x="2329359" y="443162"/>
                </a:lnTo>
                <a:lnTo>
                  <a:pt x="2326539" y="445403"/>
                </a:lnTo>
                <a:cubicBezTo>
                  <a:pt x="2324977" y="445070"/>
                  <a:pt x="2325136" y="444155"/>
                  <a:pt x="2327016" y="442661"/>
                </a:cubicBezTo>
                <a:close/>
                <a:moveTo>
                  <a:pt x="915785" y="441065"/>
                </a:moveTo>
                <a:cubicBezTo>
                  <a:pt x="918273" y="445387"/>
                  <a:pt x="919359" y="448461"/>
                  <a:pt x="919041" y="450289"/>
                </a:cubicBezTo>
                <a:lnTo>
                  <a:pt x="917175" y="447048"/>
                </a:lnTo>
                <a:cubicBezTo>
                  <a:pt x="917492" y="445220"/>
                  <a:pt x="917260" y="444223"/>
                  <a:pt x="916480" y="444056"/>
                </a:cubicBezTo>
                <a:cubicBezTo>
                  <a:pt x="915699" y="443890"/>
                  <a:pt x="915467" y="442893"/>
                  <a:pt x="915785" y="441065"/>
                </a:cubicBezTo>
                <a:close/>
                <a:moveTo>
                  <a:pt x="2807804" y="440841"/>
                </a:moveTo>
                <a:lnTo>
                  <a:pt x="2803333" y="444852"/>
                </a:lnTo>
                <a:lnTo>
                  <a:pt x="2805676" y="445352"/>
                </a:lnTo>
                <a:cubicBezTo>
                  <a:pt x="2805359" y="447179"/>
                  <a:pt x="2804419" y="447926"/>
                  <a:pt x="2802856" y="447593"/>
                </a:cubicBezTo>
                <a:cubicBezTo>
                  <a:pt x="2802538" y="449420"/>
                  <a:pt x="2802770" y="450417"/>
                  <a:pt x="2803553" y="450584"/>
                </a:cubicBezTo>
                <a:lnTo>
                  <a:pt x="2803575" y="451220"/>
                </a:lnTo>
                <a:lnTo>
                  <a:pt x="2804724" y="450834"/>
                </a:lnTo>
                <a:lnTo>
                  <a:pt x="2806590" y="454075"/>
                </a:lnTo>
                <a:cubicBezTo>
                  <a:pt x="2807225" y="450421"/>
                  <a:pt x="2807311" y="447596"/>
                  <a:pt x="2806848" y="445602"/>
                </a:cubicBezTo>
                <a:cubicBezTo>
                  <a:pt x="2806617" y="444605"/>
                  <a:pt x="2806717" y="443442"/>
                  <a:pt x="2807152" y="442113"/>
                </a:cubicBezTo>
                <a:close/>
                <a:moveTo>
                  <a:pt x="1681676" y="440747"/>
                </a:moveTo>
                <a:cubicBezTo>
                  <a:pt x="1684557" y="445587"/>
                  <a:pt x="1686675" y="449912"/>
                  <a:pt x="1688027" y="453721"/>
                </a:cubicBezTo>
                <a:lnTo>
                  <a:pt x="1689347" y="461140"/>
                </a:lnTo>
                <a:lnTo>
                  <a:pt x="1691993" y="466545"/>
                </a:lnTo>
                <a:lnTo>
                  <a:pt x="1689634" y="462752"/>
                </a:lnTo>
                <a:lnTo>
                  <a:pt x="1689788" y="463611"/>
                </a:lnTo>
                <a:lnTo>
                  <a:pt x="1689512" y="462557"/>
                </a:lnTo>
                <a:lnTo>
                  <a:pt x="1686567" y="457820"/>
                </a:lnTo>
                <a:cubicBezTo>
                  <a:pt x="1684420" y="453959"/>
                  <a:pt x="1683406" y="451101"/>
                  <a:pt x="1683525" y="449244"/>
                </a:cubicBezTo>
                <a:cubicBezTo>
                  <a:pt x="1684877" y="453056"/>
                  <a:pt x="1686289" y="455940"/>
                  <a:pt x="1687759" y="457895"/>
                </a:cubicBezTo>
                <a:lnTo>
                  <a:pt x="1688914" y="460254"/>
                </a:lnTo>
                <a:lnTo>
                  <a:pt x="1688587" y="458996"/>
                </a:lnTo>
                <a:cubicBezTo>
                  <a:pt x="1687726" y="456846"/>
                  <a:pt x="1686408" y="454085"/>
                  <a:pt x="1684629" y="450713"/>
                </a:cubicBezTo>
                <a:cubicBezTo>
                  <a:pt x="1681070" y="443967"/>
                  <a:pt x="1680086" y="440647"/>
                  <a:pt x="1681676" y="440747"/>
                </a:cubicBezTo>
                <a:close/>
                <a:moveTo>
                  <a:pt x="2317643" y="440660"/>
                </a:moveTo>
                <a:cubicBezTo>
                  <a:pt x="2320132" y="444982"/>
                  <a:pt x="2319344" y="447183"/>
                  <a:pt x="2315280" y="447263"/>
                </a:cubicBezTo>
                <a:cubicBezTo>
                  <a:pt x="2311216" y="447343"/>
                  <a:pt x="2310428" y="449544"/>
                  <a:pt x="2312917" y="453866"/>
                </a:cubicBezTo>
                <a:cubicBezTo>
                  <a:pt x="2311672" y="451705"/>
                  <a:pt x="2310892" y="451538"/>
                  <a:pt x="2310574" y="453366"/>
                </a:cubicBezTo>
                <a:cubicBezTo>
                  <a:pt x="2310256" y="455193"/>
                  <a:pt x="2309475" y="455026"/>
                  <a:pt x="2308230" y="452865"/>
                </a:cubicBezTo>
                <a:lnTo>
                  <a:pt x="2310967" y="443341"/>
                </a:lnTo>
                <a:lnTo>
                  <a:pt x="2311527" y="447883"/>
                </a:lnTo>
                <a:cubicBezTo>
                  <a:pt x="2314969" y="446723"/>
                  <a:pt x="2316379" y="445603"/>
                  <a:pt x="2315757" y="444522"/>
                </a:cubicBezTo>
                <a:cubicBezTo>
                  <a:pt x="2315134" y="443441"/>
                  <a:pt x="2315764" y="442154"/>
                  <a:pt x="2317643" y="440660"/>
                </a:cubicBezTo>
                <a:close/>
                <a:moveTo>
                  <a:pt x="2416542" y="438897"/>
                </a:moveTo>
                <a:lnTo>
                  <a:pt x="2417980" y="443602"/>
                </a:lnTo>
                <a:cubicBezTo>
                  <a:pt x="2418603" y="444683"/>
                  <a:pt x="2419377" y="447217"/>
                  <a:pt x="2420303" y="451206"/>
                </a:cubicBezTo>
                <a:lnTo>
                  <a:pt x="2417961" y="450706"/>
                </a:lnTo>
                <a:close/>
                <a:moveTo>
                  <a:pt x="2556359" y="438558"/>
                </a:moveTo>
                <a:lnTo>
                  <a:pt x="2553698" y="439886"/>
                </a:lnTo>
                <a:lnTo>
                  <a:pt x="2555564" y="443126"/>
                </a:lnTo>
                <a:close/>
                <a:moveTo>
                  <a:pt x="797160" y="438483"/>
                </a:moveTo>
                <a:cubicBezTo>
                  <a:pt x="796683" y="441224"/>
                  <a:pt x="796637" y="443819"/>
                  <a:pt x="797020" y="446271"/>
                </a:cubicBezTo>
                <a:lnTo>
                  <a:pt x="798997" y="451871"/>
                </a:lnTo>
                <a:lnTo>
                  <a:pt x="798767" y="450198"/>
                </a:lnTo>
                <a:cubicBezTo>
                  <a:pt x="798622" y="446376"/>
                  <a:pt x="798086" y="442470"/>
                  <a:pt x="797160" y="438483"/>
                </a:cubicBezTo>
                <a:close/>
                <a:moveTo>
                  <a:pt x="688268" y="437672"/>
                </a:moveTo>
                <a:lnTo>
                  <a:pt x="688909" y="443800"/>
                </a:lnTo>
                <a:lnTo>
                  <a:pt x="689309" y="446040"/>
                </a:lnTo>
                <a:lnTo>
                  <a:pt x="688626" y="446583"/>
                </a:lnTo>
                <a:cubicBezTo>
                  <a:pt x="689262" y="442929"/>
                  <a:pt x="689110" y="441474"/>
                  <a:pt x="688170" y="442221"/>
                </a:cubicBezTo>
                <a:cubicBezTo>
                  <a:pt x="687229" y="442968"/>
                  <a:pt x="687077" y="441514"/>
                  <a:pt x="687713" y="437859"/>
                </a:cubicBezTo>
                <a:close/>
                <a:moveTo>
                  <a:pt x="2556518" y="437645"/>
                </a:moveTo>
                <a:lnTo>
                  <a:pt x="2556359" y="438558"/>
                </a:lnTo>
                <a:lnTo>
                  <a:pt x="2557689" y="437895"/>
                </a:lnTo>
                <a:cubicBezTo>
                  <a:pt x="2558789" y="436233"/>
                  <a:pt x="2558397" y="436151"/>
                  <a:pt x="2556518" y="437645"/>
                </a:cubicBezTo>
                <a:close/>
                <a:moveTo>
                  <a:pt x="2809451" y="437629"/>
                </a:moveTo>
                <a:lnTo>
                  <a:pt x="2807804" y="440841"/>
                </a:lnTo>
                <a:lnTo>
                  <a:pt x="2809092" y="439685"/>
                </a:lnTo>
                <a:cubicBezTo>
                  <a:pt x="2810111" y="438481"/>
                  <a:pt x="2810231" y="437796"/>
                  <a:pt x="2809451" y="437629"/>
                </a:cubicBezTo>
                <a:close/>
                <a:moveTo>
                  <a:pt x="2624516" y="435205"/>
                </a:moveTo>
                <a:lnTo>
                  <a:pt x="2626050" y="458175"/>
                </a:lnTo>
                <a:cubicBezTo>
                  <a:pt x="2627902" y="466151"/>
                  <a:pt x="2629316" y="473560"/>
                  <a:pt x="2630291" y="480402"/>
                </a:cubicBezTo>
                <a:cubicBezTo>
                  <a:pt x="2631265" y="487243"/>
                  <a:pt x="2632154" y="494540"/>
                  <a:pt x="2632958" y="502293"/>
                </a:cubicBezTo>
                <a:lnTo>
                  <a:pt x="2631932" y="502223"/>
                </a:lnTo>
                <a:lnTo>
                  <a:pt x="2630223" y="488916"/>
                </a:lnTo>
                <a:cubicBezTo>
                  <a:pt x="2629456" y="484014"/>
                  <a:pt x="2628768" y="478654"/>
                  <a:pt x="2628160" y="472839"/>
                </a:cubicBezTo>
                <a:cubicBezTo>
                  <a:pt x="2628450" y="480483"/>
                  <a:pt x="2628978" y="486755"/>
                  <a:pt x="2629746" y="491657"/>
                </a:cubicBezTo>
                <a:lnTo>
                  <a:pt x="2631757" y="502212"/>
                </a:lnTo>
                <a:lnTo>
                  <a:pt x="2628089" y="501964"/>
                </a:lnTo>
                <a:lnTo>
                  <a:pt x="2627952" y="502086"/>
                </a:lnTo>
                <a:lnTo>
                  <a:pt x="2627164" y="497836"/>
                </a:lnTo>
                <a:lnTo>
                  <a:pt x="2627578" y="495459"/>
                </a:lnTo>
                <a:lnTo>
                  <a:pt x="2625502" y="489639"/>
                </a:lnTo>
                <a:lnTo>
                  <a:pt x="2627166" y="492527"/>
                </a:lnTo>
                <a:cubicBezTo>
                  <a:pt x="2624041" y="491860"/>
                  <a:pt x="2623114" y="487872"/>
                  <a:pt x="2624386" y="480561"/>
                </a:cubicBezTo>
                <a:cubicBezTo>
                  <a:pt x="2624067" y="482390"/>
                  <a:pt x="2624220" y="483844"/>
                  <a:pt x="2624842" y="484923"/>
                </a:cubicBezTo>
                <a:lnTo>
                  <a:pt x="2625288" y="489185"/>
                </a:lnTo>
                <a:lnTo>
                  <a:pt x="2624526" y="488223"/>
                </a:lnTo>
                <a:lnTo>
                  <a:pt x="2624386" y="480561"/>
                </a:lnTo>
                <a:cubicBezTo>
                  <a:pt x="2623169" y="468931"/>
                  <a:pt x="2623203" y="457092"/>
                  <a:pt x="2624488" y="445048"/>
                </a:cubicBezTo>
                <a:close/>
                <a:moveTo>
                  <a:pt x="2321830" y="434713"/>
                </a:moveTo>
                <a:lnTo>
                  <a:pt x="2321160" y="438568"/>
                </a:lnTo>
                <a:lnTo>
                  <a:pt x="2322458" y="437418"/>
                </a:lnTo>
                <a:close/>
                <a:moveTo>
                  <a:pt x="768849" y="432437"/>
                </a:moveTo>
                <a:lnTo>
                  <a:pt x="771192" y="432938"/>
                </a:lnTo>
                <a:lnTo>
                  <a:pt x="772583" y="438920"/>
                </a:lnTo>
                <a:lnTo>
                  <a:pt x="770238" y="438421"/>
                </a:lnTo>
                <a:cubicBezTo>
                  <a:pt x="770238" y="438421"/>
                  <a:pt x="769775" y="436427"/>
                  <a:pt x="768849" y="432437"/>
                </a:cubicBezTo>
                <a:close/>
                <a:moveTo>
                  <a:pt x="2778990" y="431126"/>
                </a:moveTo>
                <a:lnTo>
                  <a:pt x="2776170" y="433367"/>
                </a:lnTo>
                <a:lnTo>
                  <a:pt x="2776951" y="433533"/>
                </a:lnTo>
                <a:close/>
                <a:moveTo>
                  <a:pt x="691486" y="430137"/>
                </a:moveTo>
                <a:cubicBezTo>
                  <a:pt x="692413" y="434125"/>
                  <a:pt x="692254" y="435039"/>
                  <a:pt x="691010" y="432878"/>
                </a:cubicBezTo>
                <a:cubicBezTo>
                  <a:pt x="692254" y="435039"/>
                  <a:pt x="692717" y="437033"/>
                  <a:pt x="692400" y="438859"/>
                </a:cubicBezTo>
                <a:cubicBezTo>
                  <a:pt x="692081" y="440687"/>
                  <a:pt x="692545" y="442682"/>
                  <a:pt x="693789" y="444842"/>
                </a:cubicBezTo>
                <a:lnTo>
                  <a:pt x="691447" y="444341"/>
                </a:lnTo>
                <a:lnTo>
                  <a:pt x="690151" y="445371"/>
                </a:lnTo>
                <a:lnTo>
                  <a:pt x="690081" y="444050"/>
                </a:lnTo>
                <a:lnTo>
                  <a:pt x="688962" y="437438"/>
                </a:lnTo>
                <a:lnTo>
                  <a:pt x="690295" y="436990"/>
                </a:lnTo>
                <a:cubicBezTo>
                  <a:pt x="690772" y="434248"/>
                  <a:pt x="690229" y="432711"/>
                  <a:pt x="688667" y="432377"/>
                </a:cubicBezTo>
                <a:lnTo>
                  <a:pt x="690077" y="431257"/>
                </a:lnTo>
                <a:close/>
                <a:moveTo>
                  <a:pt x="1022258" y="429682"/>
                </a:moveTo>
                <a:lnTo>
                  <a:pt x="1026945" y="430682"/>
                </a:lnTo>
                <a:lnTo>
                  <a:pt x="1026468" y="433424"/>
                </a:lnTo>
                <a:cubicBezTo>
                  <a:pt x="1024588" y="434918"/>
                  <a:pt x="1023331" y="437492"/>
                  <a:pt x="1022696" y="441147"/>
                </a:cubicBezTo>
                <a:cubicBezTo>
                  <a:pt x="1023649" y="435664"/>
                  <a:pt x="1023502" y="431842"/>
                  <a:pt x="1022258" y="429682"/>
                </a:cubicBezTo>
                <a:close/>
                <a:moveTo>
                  <a:pt x="687583" y="429303"/>
                </a:moveTo>
                <a:lnTo>
                  <a:pt x="689144" y="429635"/>
                </a:lnTo>
                <a:lnTo>
                  <a:pt x="687818" y="430689"/>
                </a:lnTo>
                <a:close/>
                <a:moveTo>
                  <a:pt x="686800" y="429136"/>
                </a:moveTo>
                <a:lnTo>
                  <a:pt x="687387" y="429262"/>
                </a:lnTo>
                <a:lnTo>
                  <a:pt x="687559" y="430895"/>
                </a:lnTo>
                <a:lnTo>
                  <a:pt x="686324" y="431878"/>
                </a:lnTo>
                <a:cubicBezTo>
                  <a:pt x="684762" y="431543"/>
                  <a:pt x="684920" y="430630"/>
                  <a:pt x="686800" y="429136"/>
                </a:cubicBezTo>
                <a:close/>
                <a:moveTo>
                  <a:pt x="521555" y="427972"/>
                </a:moveTo>
                <a:lnTo>
                  <a:pt x="523900" y="428472"/>
                </a:lnTo>
                <a:lnTo>
                  <a:pt x="523422" y="431212"/>
                </a:lnTo>
                <a:lnTo>
                  <a:pt x="522470" y="436695"/>
                </a:lnTo>
                <a:lnTo>
                  <a:pt x="520603" y="433453"/>
                </a:lnTo>
                <a:close/>
                <a:moveTo>
                  <a:pt x="776327" y="425371"/>
                </a:moveTo>
                <a:lnTo>
                  <a:pt x="777764" y="430077"/>
                </a:lnTo>
                <a:cubicBezTo>
                  <a:pt x="778387" y="431158"/>
                  <a:pt x="779161" y="433691"/>
                  <a:pt x="780088" y="437681"/>
                </a:cubicBezTo>
                <a:lnTo>
                  <a:pt x="777745" y="437180"/>
                </a:lnTo>
                <a:close/>
                <a:moveTo>
                  <a:pt x="1717778" y="425354"/>
                </a:moveTo>
                <a:cubicBezTo>
                  <a:pt x="1720584" y="427849"/>
                  <a:pt x="1721749" y="430467"/>
                  <a:pt x="1721273" y="433208"/>
                </a:cubicBezTo>
                <a:cubicBezTo>
                  <a:pt x="1720796" y="435948"/>
                  <a:pt x="1721021" y="439313"/>
                  <a:pt x="1721948" y="443302"/>
                </a:cubicBezTo>
                <a:lnTo>
                  <a:pt x="1721948" y="443308"/>
                </a:lnTo>
                <a:lnTo>
                  <a:pt x="1719827" y="443173"/>
                </a:lnTo>
                <a:lnTo>
                  <a:pt x="1718840" y="444185"/>
                </a:lnTo>
                <a:close/>
                <a:moveTo>
                  <a:pt x="916143" y="425032"/>
                </a:moveTo>
                <a:lnTo>
                  <a:pt x="913482" y="426360"/>
                </a:lnTo>
                <a:lnTo>
                  <a:pt x="915349" y="429600"/>
                </a:lnTo>
                <a:close/>
                <a:moveTo>
                  <a:pt x="916302" y="424119"/>
                </a:moveTo>
                <a:lnTo>
                  <a:pt x="916143" y="425032"/>
                </a:lnTo>
                <a:lnTo>
                  <a:pt x="917473" y="424369"/>
                </a:lnTo>
                <a:cubicBezTo>
                  <a:pt x="918572" y="422707"/>
                  <a:pt x="918183" y="422624"/>
                  <a:pt x="916302" y="424119"/>
                </a:cubicBezTo>
                <a:close/>
                <a:moveTo>
                  <a:pt x="2425071" y="423796"/>
                </a:moveTo>
                <a:cubicBezTo>
                  <a:pt x="2425997" y="427783"/>
                  <a:pt x="2426294" y="433058"/>
                  <a:pt x="2425963" y="439621"/>
                </a:cubicBezTo>
                <a:cubicBezTo>
                  <a:pt x="2425632" y="446185"/>
                  <a:pt x="2426088" y="450545"/>
                  <a:pt x="2427332" y="452707"/>
                </a:cubicBezTo>
                <a:cubicBezTo>
                  <a:pt x="2426116" y="441076"/>
                  <a:pt x="2425824" y="433432"/>
                  <a:pt x="2426461" y="429778"/>
                </a:cubicBezTo>
                <a:cubicBezTo>
                  <a:pt x="2425216" y="427616"/>
                  <a:pt x="2424752" y="425623"/>
                  <a:pt x="2425071" y="423796"/>
                </a:cubicBezTo>
                <a:close/>
                <a:moveTo>
                  <a:pt x="2403506" y="422035"/>
                </a:moveTo>
                <a:cubicBezTo>
                  <a:pt x="2405995" y="426356"/>
                  <a:pt x="2407080" y="429430"/>
                  <a:pt x="2406762" y="431258"/>
                </a:cubicBezTo>
                <a:lnTo>
                  <a:pt x="2404895" y="428017"/>
                </a:lnTo>
                <a:cubicBezTo>
                  <a:pt x="2405213" y="426189"/>
                  <a:pt x="2404982" y="425192"/>
                  <a:pt x="2404201" y="425025"/>
                </a:cubicBezTo>
                <a:cubicBezTo>
                  <a:pt x="2403419" y="424859"/>
                  <a:pt x="2403189" y="423862"/>
                  <a:pt x="2403506" y="422035"/>
                </a:cubicBezTo>
                <a:close/>
                <a:moveTo>
                  <a:pt x="681614" y="421187"/>
                </a:moveTo>
                <a:lnTo>
                  <a:pt x="680943" y="425043"/>
                </a:lnTo>
                <a:lnTo>
                  <a:pt x="682242" y="423893"/>
                </a:lnTo>
                <a:close/>
                <a:moveTo>
                  <a:pt x="646702" y="420764"/>
                </a:moveTo>
                <a:lnTo>
                  <a:pt x="647880" y="429355"/>
                </a:lnTo>
                <a:cubicBezTo>
                  <a:pt x="648502" y="430435"/>
                  <a:pt x="649081" y="432928"/>
                  <a:pt x="649617" y="436833"/>
                </a:cubicBezTo>
                <a:lnTo>
                  <a:pt x="649671" y="437407"/>
                </a:lnTo>
                <a:lnTo>
                  <a:pt x="648838" y="436666"/>
                </a:lnTo>
                <a:cubicBezTo>
                  <a:pt x="648997" y="435753"/>
                  <a:pt x="648296" y="435129"/>
                  <a:pt x="646734" y="434796"/>
                </a:cubicBezTo>
                <a:close/>
                <a:moveTo>
                  <a:pt x="2284881" y="419452"/>
                </a:moveTo>
                <a:cubicBezTo>
                  <a:pt x="2284404" y="422193"/>
                  <a:pt x="2284358" y="424789"/>
                  <a:pt x="2284741" y="427239"/>
                </a:cubicBezTo>
                <a:lnTo>
                  <a:pt x="2286718" y="432841"/>
                </a:lnTo>
                <a:lnTo>
                  <a:pt x="2286488" y="431166"/>
                </a:lnTo>
                <a:cubicBezTo>
                  <a:pt x="2286343" y="427344"/>
                  <a:pt x="2285807" y="423440"/>
                  <a:pt x="2284881" y="419452"/>
                </a:cubicBezTo>
                <a:close/>
                <a:moveTo>
                  <a:pt x="681934" y="419346"/>
                </a:moveTo>
                <a:lnTo>
                  <a:pt x="682631" y="423550"/>
                </a:lnTo>
                <a:lnTo>
                  <a:pt x="682242" y="423893"/>
                </a:lnTo>
                <a:lnTo>
                  <a:pt x="682592" y="425395"/>
                </a:lnTo>
                <a:lnTo>
                  <a:pt x="680943" y="425043"/>
                </a:lnTo>
                <a:lnTo>
                  <a:pt x="679601" y="424756"/>
                </a:lnTo>
                <a:lnTo>
                  <a:pt x="679549" y="421910"/>
                </a:lnTo>
                <a:lnTo>
                  <a:pt x="679553" y="421903"/>
                </a:lnTo>
                <a:cubicBezTo>
                  <a:pt x="680334" y="422070"/>
                  <a:pt x="680883" y="421239"/>
                  <a:pt x="681201" y="419411"/>
                </a:cubicBezTo>
                <a:lnTo>
                  <a:pt x="681614" y="421187"/>
                </a:lnTo>
                <a:close/>
                <a:moveTo>
                  <a:pt x="2651100" y="419174"/>
                </a:moveTo>
                <a:lnTo>
                  <a:pt x="2651276" y="423760"/>
                </a:lnTo>
                <a:cubicBezTo>
                  <a:pt x="2652837" y="424093"/>
                  <a:pt x="2652996" y="423180"/>
                  <a:pt x="2651752" y="421019"/>
                </a:cubicBezTo>
                <a:close/>
                <a:moveTo>
                  <a:pt x="1693161" y="419129"/>
                </a:moveTo>
                <a:lnTo>
                  <a:pt x="1693157" y="419184"/>
                </a:lnTo>
                <a:lnTo>
                  <a:pt x="1698148" y="430620"/>
                </a:lnTo>
                <a:cubicBezTo>
                  <a:pt x="1695593" y="423008"/>
                  <a:pt x="1693931" y="419178"/>
                  <a:pt x="1693161" y="419129"/>
                </a:cubicBezTo>
                <a:close/>
                <a:moveTo>
                  <a:pt x="2651081" y="418664"/>
                </a:moveTo>
                <a:lnTo>
                  <a:pt x="2650938" y="418713"/>
                </a:lnTo>
                <a:lnTo>
                  <a:pt x="2651100" y="419174"/>
                </a:lnTo>
                <a:close/>
                <a:moveTo>
                  <a:pt x="515957" y="418247"/>
                </a:moveTo>
                <a:cubicBezTo>
                  <a:pt x="515639" y="420075"/>
                  <a:pt x="515632" y="422442"/>
                  <a:pt x="515936" y="425351"/>
                </a:cubicBezTo>
                <a:cubicBezTo>
                  <a:pt x="516240" y="428258"/>
                  <a:pt x="516235" y="430626"/>
                  <a:pt x="515917" y="432453"/>
                </a:cubicBezTo>
                <a:lnTo>
                  <a:pt x="514050" y="429212"/>
                </a:lnTo>
                <a:close/>
                <a:moveTo>
                  <a:pt x="1029328" y="416976"/>
                </a:moveTo>
                <a:cubicBezTo>
                  <a:pt x="1028547" y="416810"/>
                  <a:pt x="1028233" y="417454"/>
                  <a:pt x="1028385" y="418907"/>
                </a:cubicBezTo>
                <a:lnTo>
                  <a:pt x="1028558" y="419542"/>
                </a:lnTo>
                <a:lnTo>
                  <a:pt x="1029675" y="418472"/>
                </a:lnTo>
                <a:cubicBezTo>
                  <a:pt x="1030226" y="417642"/>
                  <a:pt x="1030109" y="417143"/>
                  <a:pt x="1029328" y="416976"/>
                </a:cubicBezTo>
                <a:close/>
                <a:moveTo>
                  <a:pt x="2216178" y="412359"/>
                </a:moveTo>
                <a:cubicBezTo>
                  <a:pt x="2217077" y="425817"/>
                  <a:pt x="2220016" y="436869"/>
                  <a:pt x="2224993" y="445512"/>
                </a:cubicBezTo>
                <a:cubicBezTo>
                  <a:pt x="2224066" y="441523"/>
                  <a:pt x="2222987" y="436082"/>
                  <a:pt x="2221756" y="429185"/>
                </a:cubicBezTo>
                <a:cubicBezTo>
                  <a:pt x="2220525" y="422290"/>
                  <a:pt x="2218667" y="416681"/>
                  <a:pt x="2216178" y="412359"/>
                </a:cubicBezTo>
                <a:close/>
                <a:moveTo>
                  <a:pt x="784855" y="410269"/>
                </a:moveTo>
                <a:cubicBezTo>
                  <a:pt x="785781" y="414258"/>
                  <a:pt x="786079" y="419533"/>
                  <a:pt x="785748" y="426095"/>
                </a:cubicBezTo>
                <a:cubicBezTo>
                  <a:pt x="785416" y="432658"/>
                  <a:pt x="785872" y="437020"/>
                  <a:pt x="787118" y="439182"/>
                </a:cubicBezTo>
                <a:cubicBezTo>
                  <a:pt x="785899" y="427550"/>
                  <a:pt x="785609" y="419907"/>
                  <a:pt x="786245" y="416253"/>
                </a:cubicBezTo>
                <a:cubicBezTo>
                  <a:pt x="785000" y="414091"/>
                  <a:pt x="784537" y="412098"/>
                  <a:pt x="784855" y="410269"/>
                </a:cubicBezTo>
                <a:close/>
                <a:moveTo>
                  <a:pt x="517387" y="410024"/>
                </a:moveTo>
                <a:cubicBezTo>
                  <a:pt x="519876" y="414346"/>
                  <a:pt x="520803" y="418334"/>
                  <a:pt x="520167" y="421989"/>
                </a:cubicBezTo>
                <a:lnTo>
                  <a:pt x="522033" y="425230"/>
                </a:lnTo>
                <a:cubicBezTo>
                  <a:pt x="521397" y="428885"/>
                  <a:pt x="520139" y="431459"/>
                  <a:pt x="518259" y="432953"/>
                </a:cubicBezTo>
                <a:cubicBezTo>
                  <a:pt x="515771" y="428631"/>
                  <a:pt x="515479" y="420989"/>
                  <a:pt x="517387" y="410024"/>
                </a:cubicBezTo>
                <a:close/>
                <a:moveTo>
                  <a:pt x="763290" y="408508"/>
                </a:moveTo>
                <a:cubicBezTo>
                  <a:pt x="765779" y="412830"/>
                  <a:pt x="766864" y="415905"/>
                  <a:pt x="766546" y="417731"/>
                </a:cubicBezTo>
                <a:lnTo>
                  <a:pt x="764680" y="414492"/>
                </a:lnTo>
                <a:cubicBezTo>
                  <a:pt x="764999" y="412663"/>
                  <a:pt x="764766" y="411666"/>
                  <a:pt x="763985" y="411500"/>
                </a:cubicBezTo>
                <a:cubicBezTo>
                  <a:pt x="763204" y="411333"/>
                  <a:pt x="762972" y="410336"/>
                  <a:pt x="763290" y="408508"/>
                </a:cubicBezTo>
                <a:close/>
                <a:moveTo>
                  <a:pt x="2403865" y="406001"/>
                </a:moveTo>
                <a:lnTo>
                  <a:pt x="2401204" y="407328"/>
                </a:lnTo>
                <a:lnTo>
                  <a:pt x="2403070" y="410570"/>
                </a:lnTo>
                <a:close/>
                <a:moveTo>
                  <a:pt x="644665" y="405927"/>
                </a:moveTo>
                <a:cubicBezTo>
                  <a:pt x="644188" y="408667"/>
                  <a:pt x="644142" y="411264"/>
                  <a:pt x="644525" y="413714"/>
                </a:cubicBezTo>
                <a:lnTo>
                  <a:pt x="646503" y="419315"/>
                </a:lnTo>
                <a:lnTo>
                  <a:pt x="646273" y="417641"/>
                </a:lnTo>
                <a:cubicBezTo>
                  <a:pt x="646127" y="413819"/>
                  <a:pt x="645591" y="409914"/>
                  <a:pt x="644665" y="405927"/>
                </a:cubicBezTo>
                <a:close/>
                <a:moveTo>
                  <a:pt x="1010886" y="405648"/>
                </a:moveTo>
                <a:lnTo>
                  <a:pt x="1011060" y="410234"/>
                </a:lnTo>
                <a:cubicBezTo>
                  <a:pt x="1012622" y="410568"/>
                  <a:pt x="1012781" y="409654"/>
                  <a:pt x="1011536" y="407493"/>
                </a:cubicBezTo>
                <a:close/>
                <a:moveTo>
                  <a:pt x="1010867" y="405138"/>
                </a:moveTo>
                <a:lnTo>
                  <a:pt x="1010723" y="405187"/>
                </a:lnTo>
                <a:lnTo>
                  <a:pt x="1010886" y="405648"/>
                </a:lnTo>
                <a:close/>
                <a:moveTo>
                  <a:pt x="2404023" y="405088"/>
                </a:moveTo>
                <a:lnTo>
                  <a:pt x="2403865" y="406001"/>
                </a:lnTo>
                <a:lnTo>
                  <a:pt x="2405195" y="405337"/>
                </a:lnTo>
                <a:cubicBezTo>
                  <a:pt x="2406293" y="403677"/>
                  <a:pt x="2405903" y="403594"/>
                  <a:pt x="2404023" y="405088"/>
                </a:cubicBezTo>
                <a:close/>
                <a:moveTo>
                  <a:pt x="2656955" y="405073"/>
                </a:moveTo>
                <a:lnTo>
                  <a:pt x="2655308" y="408285"/>
                </a:lnTo>
                <a:lnTo>
                  <a:pt x="2656597" y="407127"/>
                </a:lnTo>
                <a:cubicBezTo>
                  <a:pt x="2657617" y="405924"/>
                  <a:pt x="2657736" y="405239"/>
                  <a:pt x="2656955" y="405073"/>
                </a:cubicBezTo>
                <a:close/>
                <a:moveTo>
                  <a:pt x="1669686" y="403668"/>
                </a:moveTo>
                <a:lnTo>
                  <a:pt x="1669508" y="406451"/>
                </a:lnTo>
                <a:cubicBezTo>
                  <a:pt x="1669389" y="408306"/>
                  <a:pt x="1670125" y="409284"/>
                  <a:pt x="1671715" y="409385"/>
                </a:cubicBezTo>
                <a:lnTo>
                  <a:pt x="1672071" y="403820"/>
                </a:lnTo>
                <a:cubicBezTo>
                  <a:pt x="1671833" y="407530"/>
                  <a:pt x="1671038" y="407480"/>
                  <a:pt x="1669686" y="403668"/>
                </a:cubicBezTo>
                <a:close/>
                <a:moveTo>
                  <a:pt x="2472021" y="402648"/>
                </a:moveTo>
                <a:lnTo>
                  <a:pt x="2473556" y="425618"/>
                </a:lnTo>
                <a:cubicBezTo>
                  <a:pt x="2475409" y="433596"/>
                  <a:pt x="2476822" y="441004"/>
                  <a:pt x="2477797" y="447846"/>
                </a:cubicBezTo>
                <a:cubicBezTo>
                  <a:pt x="2478771" y="454687"/>
                  <a:pt x="2479660" y="461984"/>
                  <a:pt x="2480464" y="469736"/>
                </a:cubicBezTo>
                <a:lnTo>
                  <a:pt x="2479438" y="469667"/>
                </a:lnTo>
                <a:lnTo>
                  <a:pt x="2477729" y="456358"/>
                </a:lnTo>
                <a:cubicBezTo>
                  <a:pt x="2476962" y="451456"/>
                  <a:pt x="2476273" y="446098"/>
                  <a:pt x="2475665" y="440282"/>
                </a:cubicBezTo>
                <a:cubicBezTo>
                  <a:pt x="2475956" y="447925"/>
                  <a:pt x="2476485" y="454198"/>
                  <a:pt x="2477253" y="459100"/>
                </a:cubicBezTo>
                <a:lnTo>
                  <a:pt x="2479264" y="469655"/>
                </a:lnTo>
                <a:lnTo>
                  <a:pt x="2475595" y="469406"/>
                </a:lnTo>
                <a:lnTo>
                  <a:pt x="2475458" y="469529"/>
                </a:lnTo>
                <a:lnTo>
                  <a:pt x="2474670" y="465280"/>
                </a:lnTo>
                <a:lnTo>
                  <a:pt x="2475085" y="462901"/>
                </a:lnTo>
                <a:lnTo>
                  <a:pt x="2473008" y="457082"/>
                </a:lnTo>
                <a:lnTo>
                  <a:pt x="2474671" y="459970"/>
                </a:lnTo>
                <a:cubicBezTo>
                  <a:pt x="2471547" y="459303"/>
                  <a:pt x="2470621" y="455315"/>
                  <a:pt x="2471892" y="448005"/>
                </a:cubicBezTo>
                <a:cubicBezTo>
                  <a:pt x="2471574" y="449833"/>
                  <a:pt x="2471726" y="451287"/>
                  <a:pt x="2472348" y="452367"/>
                </a:cubicBezTo>
                <a:lnTo>
                  <a:pt x="2472795" y="456628"/>
                </a:lnTo>
                <a:lnTo>
                  <a:pt x="2472032" y="455665"/>
                </a:lnTo>
                <a:lnTo>
                  <a:pt x="2471892" y="448005"/>
                </a:lnTo>
                <a:cubicBezTo>
                  <a:pt x="2470675" y="436374"/>
                  <a:pt x="2470709" y="424536"/>
                  <a:pt x="2471993" y="412491"/>
                </a:cubicBezTo>
                <a:close/>
                <a:moveTo>
                  <a:pt x="616354" y="399881"/>
                </a:moveTo>
                <a:lnTo>
                  <a:pt x="618698" y="400381"/>
                </a:lnTo>
                <a:lnTo>
                  <a:pt x="620087" y="406364"/>
                </a:lnTo>
                <a:lnTo>
                  <a:pt x="617745" y="405863"/>
                </a:lnTo>
                <a:cubicBezTo>
                  <a:pt x="617745" y="405863"/>
                  <a:pt x="617281" y="403870"/>
                  <a:pt x="616354" y="399881"/>
                </a:cubicBezTo>
                <a:close/>
                <a:moveTo>
                  <a:pt x="2626495" y="398569"/>
                </a:moveTo>
                <a:lnTo>
                  <a:pt x="2623676" y="400811"/>
                </a:lnTo>
                <a:lnTo>
                  <a:pt x="2624457" y="400977"/>
                </a:lnTo>
                <a:close/>
                <a:moveTo>
                  <a:pt x="538992" y="397580"/>
                </a:moveTo>
                <a:cubicBezTo>
                  <a:pt x="539919" y="401567"/>
                  <a:pt x="539760" y="402482"/>
                  <a:pt x="538515" y="400320"/>
                </a:cubicBezTo>
                <a:cubicBezTo>
                  <a:pt x="539760" y="402482"/>
                  <a:pt x="540224" y="404476"/>
                  <a:pt x="539905" y="406303"/>
                </a:cubicBezTo>
                <a:cubicBezTo>
                  <a:pt x="539588" y="408131"/>
                  <a:pt x="540050" y="410125"/>
                  <a:pt x="541294" y="412286"/>
                </a:cubicBezTo>
                <a:lnTo>
                  <a:pt x="538951" y="411785"/>
                </a:lnTo>
                <a:lnTo>
                  <a:pt x="536131" y="414026"/>
                </a:lnTo>
                <a:cubicBezTo>
                  <a:pt x="536768" y="410372"/>
                  <a:pt x="536615" y="408918"/>
                  <a:pt x="535675" y="409665"/>
                </a:cubicBezTo>
                <a:cubicBezTo>
                  <a:pt x="534735" y="410411"/>
                  <a:pt x="534583" y="408957"/>
                  <a:pt x="535218" y="405303"/>
                </a:cubicBezTo>
                <a:cubicBezTo>
                  <a:pt x="536463" y="407463"/>
                  <a:pt x="537323" y="407173"/>
                  <a:pt x="537800" y="404432"/>
                </a:cubicBezTo>
                <a:cubicBezTo>
                  <a:pt x="538277" y="401691"/>
                  <a:pt x="537734" y="400154"/>
                  <a:pt x="536172" y="399820"/>
                </a:cubicBezTo>
                <a:lnTo>
                  <a:pt x="537582" y="398700"/>
                </a:lnTo>
                <a:close/>
                <a:moveTo>
                  <a:pt x="534306" y="396579"/>
                </a:moveTo>
                <a:lnTo>
                  <a:pt x="536648" y="397080"/>
                </a:lnTo>
                <a:lnTo>
                  <a:pt x="533830" y="399320"/>
                </a:lnTo>
                <a:cubicBezTo>
                  <a:pt x="532267" y="398987"/>
                  <a:pt x="532425" y="398073"/>
                  <a:pt x="534306" y="396579"/>
                </a:cubicBezTo>
                <a:close/>
                <a:moveTo>
                  <a:pt x="1015094" y="394759"/>
                </a:moveTo>
                <a:lnTo>
                  <a:pt x="1010625" y="398770"/>
                </a:lnTo>
                <a:lnTo>
                  <a:pt x="1012967" y="399270"/>
                </a:lnTo>
                <a:cubicBezTo>
                  <a:pt x="1012649" y="401097"/>
                  <a:pt x="1011710" y="401844"/>
                  <a:pt x="1010147" y="401511"/>
                </a:cubicBezTo>
                <a:cubicBezTo>
                  <a:pt x="1009830" y="403338"/>
                  <a:pt x="1010061" y="404334"/>
                  <a:pt x="1010842" y="404502"/>
                </a:cubicBezTo>
                <a:lnTo>
                  <a:pt x="1010867" y="405138"/>
                </a:lnTo>
                <a:lnTo>
                  <a:pt x="1012014" y="404752"/>
                </a:lnTo>
                <a:lnTo>
                  <a:pt x="1013880" y="407992"/>
                </a:lnTo>
                <a:cubicBezTo>
                  <a:pt x="1014515" y="404338"/>
                  <a:pt x="1014602" y="401513"/>
                  <a:pt x="1014138" y="399520"/>
                </a:cubicBezTo>
                <a:cubicBezTo>
                  <a:pt x="1013906" y="398523"/>
                  <a:pt x="1014008" y="397360"/>
                  <a:pt x="1014441" y="396031"/>
                </a:cubicBezTo>
                <a:close/>
                <a:moveTo>
                  <a:pt x="524933" y="394578"/>
                </a:moveTo>
                <a:cubicBezTo>
                  <a:pt x="527421" y="398900"/>
                  <a:pt x="526634" y="401100"/>
                  <a:pt x="522570" y="401181"/>
                </a:cubicBezTo>
                <a:cubicBezTo>
                  <a:pt x="518506" y="401261"/>
                  <a:pt x="517719" y="403462"/>
                  <a:pt x="520206" y="407783"/>
                </a:cubicBezTo>
                <a:cubicBezTo>
                  <a:pt x="518962" y="405623"/>
                  <a:pt x="518181" y="405455"/>
                  <a:pt x="517864" y="407283"/>
                </a:cubicBezTo>
                <a:cubicBezTo>
                  <a:pt x="517546" y="409110"/>
                  <a:pt x="516765" y="408944"/>
                  <a:pt x="515521" y="406783"/>
                </a:cubicBezTo>
                <a:lnTo>
                  <a:pt x="518258" y="397258"/>
                </a:lnTo>
                <a:lnTo>
                  <a:pt x="518817" y="401801"/>
                </a:lnTo>
                <a:cubicBezTo>
                  <a:pt x="522259" y="400641"/>
                  <a:pt x="523668" y="399520"/>
                  <a:pt x="523047" y="398440"/>
                </a:cubicBezTo>
                <a:cubicBezTo>
                  <a:pt x="522424" y="397359"/>
                  <a:pt x="523054" y="396072"/>
                  <a:pt x="524933" y="394578"/>
                </a:cubicBezTo>
                <a:close/>
                <a:moveTo>
                  <a:pt x="623833" y="392814"/>
                </a:moveTo>
                <a:lnTo>
                  <a:pt x="625270" y="397520"/>
                </a:lnTo>
                <a:cubicBezTo>
                  <a:pt x="625892" y="398601"/>
                  <a:pt x="626667" y="401135"/>
                  <a:pt x="627593" y="405124"/>
                </a:cubicBezTo>
                <a:lnTo>
                  <a:pt x="625251" y="404624"/>
                </a:lnTo>
                <a:close/>
                <a:moveTo>
                  <a:pt x="763649" y="392475"/>
                </a:moveTo>
                <a:lnTo>
                  <a:pt x="760988" y="393803"/>
                </a:lnTo>
                <a:lnTo>
                  <a:pt x="762854" y="397044"/>
                </a:lnTo>
                <a:close/>
                <a:moveTo>
                  <a:pt x="763808" y="391562"/>
                </a:moveTo>
                <a:lnTo>
                  <a:pt x="763649" y="392475"/>
                </a:lnTo>
                <a:lnTo>
                  <a:pt x="764979" y="391812"/>
                </a:lnTo>
                <a:cubicBezTo>
                  <a:pt x="766079" y="390151"/>
                  <a:pt x="765687" y="390068"/>
                  <a:pt x="763808" y="391562"/>
                </a:cubicBezTo>
                <a:close/>
                <a:moveTo>
                  <a:pt x="1016740" y="391547"/>
                </a:moveTo>
                <a:lnTo>
                  <a:pt x="1015094" y="394759"/>
                </a:lnTo>
                <a:lnTo>
                  <a:pt x="1016383" y="393602"/>
                </a:lnTo>
                <a:cubicBezTo>
                  <a:pt x="1017402" y="392398"/>
                  <a:pt x="1017521" y="391713"/>
                  <a:pt x="1016740" y="391547"/>
                </a:cubicBezTo>
                <a:close/>
                <a:moveTo>
                  <a:pt x="831806" y="389123"/>
                </a:moveTo>
                <a:lnTo>
                  <a:pt x="833340" y="412093"/>
                </a:lnTo>
                <a:cubicBezTo>
                  <a:pt x="835193" y="420069"/>
                  <a:pt x="836607" y="427478"/>
                  <a:pt x="837581" y="434319"/>
                </a:cubicBezTo>
                <a:cubicBezTo>
                  <a:pt x="838555" y="441161"/>
                  <a:pt x="839445" y="448458"/>
                  <a:pt x="840248" y="456210"/>
                </a:cubicBezTo>
                <a:lnTo>
                  <a:pt x="839222" y="456141"/>
                </a:lnTo>
                <a:lnTo>
                  <a:pt x="837514" y="442833"/>
                </a:lnTo>
                <a:cubicBezTo>
                  <a:pt x="836746" y="437931"/>
                  <a:pt x="836059" y="432571"/>
                  <a:pt x="835449" y="426757"/>
                </a:cubicBezTo>
                <a:cubicBezTo>
                  <a:pt x="835741" y="434400"/>
                  <a:pt x="836269" y="440673"/>
                  <a:pt x="837037" y="445575"/>
                </a:cubicBezTo>
                <a:lnTo>
                  <a:pt x="839047" y="456130"/>
                </a:lnTo>
                <a:lnTo>
                  <a:pt x="835379" y="455881"/>
                </a:lnTo>
                <a:lnTo>
                  <a:pt x="835242" y="456003"/>
                </a:lnTo>
                <a:lnTo>
                  <a:pt x="834455" y="451753"/>
                </a:lnTo>
                <a:lnTo>
                  <a:pt x="834869" y="449376"/>
                </a:lnTo>
                <a:lnTo>
                  <a:pt x="832793" y="443556"/>
                </a:lnTo>
                <a:lnTo>
                  <a:pt x="834456" y="446444"/>
                </a:lnTo>
                <a:cubicBezTo>
                  <a:pt x="831331" y="445778"/>
                  <a:pt x="830405" y="441790"/>
                  <a:pt x="831676" y="434479"/>
                </a:cubicBezTo>
                <a:cubicBezTo>
                  <a:pt x="831358" y="436308"/>
                  <a:pt x="831510" y="437762"/>
                  <a:pt x="832133" y="438841"/>
                </a:cubicBezTo>
                <a:lnTo>
                  <a:pt x="832579" y="443102"/>
                </a:lnTo>
                <a:lnTo>
                  <a:pt x="831818" y="442140"/>
                </a:lnTo>
                <a:lnTo>
                  <a:pt x="831676" y="434479"/>
                </a:lnTo>
                <a:cubicBezTo>
                  <a:pt x="830459" y="422848"/>
                  <a:pt x="830493" y="411009"/>
                  <a:pt x="831778" y="398966"/>
                </a:cubicBezTo>
                <a:close/>
                <a:moveTo>
                  <a:pt x="529120" y="388631"/>
                </a:moveTo>
                <a:lnTo>
                  <a:pt x="528449" y="392485"/>
                </a:lnTo>
                <a:lnTo>
                  <a:pt x="529747" y="391336"/>
                </a:lnTo>
                <a:close/>
                <a:moveTo>
                  <a:pt x="2498607" y="386617"/>
                </a:moveTo>
                <a:lnTo>
                  <a:pt x="2498781" y="391203"/>
                </a:lnTo>
                <a:cubicBezTo>
                  <a:pt x="2500344" y="391536"/>
                  <a:pt x="2500502" y="390623"/>
                  <a:pt x="2499258" y="388461"/>
                </a:cubicBezTo>
                <a:close/>
                <a:moveTo>
                  <a:pt x="2498587" y="386108"/>
                </a:moveTo>
                <a:lnTo>
                  <a:pt x="2498444" y="386156"/>
                </a:lnTo>
                <a:lnTo>
                  <a:pt x="2498607" y="386617"/>
                </a:lnTo>
                <a:close/>
                <a:moveTo>
                  <a:pt x="986280" y="385043"/>
                </a:moveTo>
                <a:lnTo>
                  <a:pt x="983461" y="387284"/>
                </a:lnTo>
                <a:lnTo>
                  <a:pt x="984242" y="387451"/>
                </a:lnTo>
                <a:close/>
                <a:moveTo>
                  <a:pt x="632361" y="377713"/>
                </a:moveTo>
                <a:cubicBezTo>
                  <a:pt x="633288" y="381701"/>
                  <a:pt x="633584" y="386976"/>
                  <a:pt x="633253" y="393539"/>
                </a:cubicBezTo>
                <a:cubicBezTo>
                  <a:pt x="632921" y="400102"/>
                  <a:pt x="633379" y="404463"/>
                  <a:pt x="634623" y="406624"/>
                </a:cubicBezTo>
                <a:cubicBezTo>
                  <a:pt x="633405" y="394993"/>
                  <a:pt x="633114" y="387349"/>
                  <a:pt x="633750" y="383695"/>
                </a:cubicBezTo>
                <a:cubicBezTo>
                  <a:pt x="632506" y="381534"/>
                  <a:pt x="632042" y="379540"/>
                  <a:pt x="632361" y="377713"/>
                </a:cubicBezTo>
                <a:close/>
                <a:moveTo>
                  <a:pt x="610796" y="375952"/>
                </a:moveTo>
                <a:cubicBezTo>
                  <a:pt x="613284" y="380274"/>
                  <a:pt x="614370" y="383348"/>
                  <a:pt x="614052" y="385176"/>
                </a:cubicBezTo>
                <a:lnTo>
                  <a:pt x="612185" y="381934"/>
                </a:lnTo>
                <a:cubicBezTo>
                  <a:pt x="612503" y="380106"/>
                  <a:pt x="612273" y="379109"/>
                  <a:pt x="611490" y="378943"/>
                </a:cubicBezTo>
                <a:cubicBezTo>
                  <a:pt x="610709" y="378776"/>
                  <a:pt x="610478" y="377779"/>
                  <a:pt x="610796" y="375952"/>
                </a:cubicBezTo>
                <a:close/>
                <a:moveTo>
                  <a:pt x="1111427" y="373600"/>
                </a:moveTo>
                <a:lnTo>
                  <a:pt x="1111707" y="374442"/>
                </a:lnTo>
                <a:lnTo>
                  <a:pt x="1113233" y="376260"/>
                </a:lnTo>
                <a:close/>
                <a:moveTo>
                  <a:pt x="492170" y="373369"/>
                </a:moveTo>
                <a:cubicBezTo>
                  <a:pt x="491694" y="376110"/>
                  <a:pt x="491647" y="378707"/>
                  <a:pt x="492031" y="381157"/>
                </a:cubicBezTo>
                <a:lnTo>
                  <a:pt x="494008" y="386758"/>
                </a:lnTo>
                <a:lnTo>
                  <a:pt x="493778" y="385084"/>
                </a:lnTo>
                <a:cubicBezTo>
                  <a:pt x="493633" y="381262"/>
                  <a:pt x="493098" y="377358"/>
                  <a:pt x="492170" y="373369"/>
                </a:cubicBezTo>
                <a:close/>
                <a:moveTo>
                  <a:pt x="858391" y="373091"/>
                </a:moveTo>
                <a:lnTo>
                  <a:pt x="858565" y="377678"/>
                </a:lnTo>
                <a:cubicBezTo>
                  <a:pt x="860128" y="378010"/>
                  <a:pt x="860287" y="377098"/>
                  <a:pt x="859042" y="374936"/>
                </a:cubicBezTo>
                <a:close/>
                <a:moveTo>
                  <a:pt x="858371" y="372581"/>
                </a:moveTo>
                <a:lnTo>
                  <a:pt x="858228" y="372631"/>
                </a:lnTo>
                <a:lnTo>
                  <a:pt x="858391" y="373091"/>
                </a:lnTo>
                <a:close/>
                <a:moveTo>
                  <a:pt x="2504462" y="372515"/>
                </a:moveTo>
                <a:lnTo>
                  <a:pt x="2502814" y="375728"/>
                </a:lnTo>
                <a:lnTo>
                  <a:pt x="2504104" y="374571"/>
                </a:lnTo>
                <a:cubicBezTo>
                  <a:pt x="2505123" y="373368"/>
                  <a:pt x="2505242" y="372682"/>
                  <a:pt x="2504462" y="372515"/>
                </a:cubicBezTo>
                <a:close/>
                <a:moveTo>
                  <a:pt x="2474001" y="366012"/>
                </a:moveTo>
                <a:lnTo>
                  <a:pt x="2471181" y="368254"/>
                </a:lnTo>
                <a:lnTo>
                  <a:pt x="2471962" y="368420"/>
                </a:lnTo>
                <a:close/>
                <a:moveTo>
                  <a:pt x="1107988" y="362632"/>
                </a:moveTo>
                <a:cubicBezTo>
                  <a:pt x="1107353" y="366286"/>
                  <a:pt x="1108049" y="369278"/>
                  <a:pt x="1110073" y="371606"/>
                </a:cubicBezTo>
                <a:lnTo>
                  <a:pt x="1111427" y="373600"/>
                </a:lnTo>
                <a:lnTo>
                  <a:pt x="1110312" y="370235"/>
                </a:lnTo>
                <a:cubicBezTo>
                  <a:pt x="1110007" y="367328"/>
                  <a:pt x="1109232" y="364792"/>
                  <a:pt x="1107988" y="362632"/>
                </a:cubicBezTo>
                <a:close/>
                <a:moveTo>
                  <a:pt x="611154" y="359919"/>
                </a:moveTo>
                <a:lnTo>
                  <a:pt x="608494" y="361246"/>
                </a:lnTo>
                <a:lnTo>
                  <a:pt x="610359" y="364487"/>
                </a:lnTo>
                <a:close/>
                <a:moveTo>
                  <a:pt x="611313" y="359005"/>
                </a:moveTo>
                <a:lnTo>
                  <a:pt x="611154" y="359919"/>
                </a:lnTo>
                <a:lnTo>
                  <a:pt x="612485" y="359255"/>
                </a:lnTo>
                <a:cubicBezTo>
                  <a:pt x="613584" y="357595"/>
                  <a:pt x="613193" y="357511"/>
                  <a:pt x="611313" y="359005"/>
                </a:cubicBezTo>
                <a:close/>
                <a:moveTo>
                  <a:pt x="864245" y="358990"/>
                </a:moveTo>
                <a:lnTo>
                  <a:pt x="862598" y="362203"/>
                </a:lnTo>
                <a:lnTo>
                  <a:pt x="863888" y="361045"/>
                </a:lnTo>
                <a:cubicBezTo>
                  <a:pt x="864908" y="359841"/>
                  <a:pt x="865026" y="359157"/>
                  <a:pt x="864245" y="358990"/>
                </a:cubicBezTo>
                <a:close/>
                <a:moveTo>
                  <a:pt x="679311" y="356565"/>
                </a:moveTo>
                <a:lnTo>
                  <a:pt x="680846" y="379535"/>
                </a:lnTo>
                <a:cubicBezTo>
                  <a:pt x="682699" y="387513"/>
                  <a:pt x="684112" y="394921"/>
                  <a:pt x="685086" y="401763"/>
                </a:cubicBezTo>
                <a:cubicBezTo>
                  <a:pt x="686061" y="408604"/>
                  <a:pt x="686950" y="415901"/>
                  <a:pt x="687754" y="423654"/>
                </a:cubicBezTo>
                <a:lnTo>
                  <a:pt x="686728" y="423584"/>
                </a:lnTo>
                <a:lnTo>
                  <a:pt x="685019" y="410276"/>
                </a:lnTo>
                <a:cubicBezTo>
                  <a:pt x="684252" y="405374"/>
                  <a:pt x="683564" y="400016"/>
                  <a:pt x="682956" y="394200"/>
                </a:cubicBezTo>
                <a:cubicBezTo>
                  <a:pt x="683245" y="401843"/>
                  <a:pt x="683775" y="408116"/>
                  <a:pt x="684542" y="413018"/>
                </a:cubicBezTo>
                <a:lnTo>
                  <a:pt x="686553" y="423572"/>
                </a:lnTo>
                <a:lnTo>
                  <a:pt x="682885" y="423324"/>
                </a:lnTo>
                <a:lnTo>
                  <a:pt x="682748" y="423446"/>
                </a:lnTo>
                <a:lnTo>
                  <a:pt x="681960" y="419197"/>
                </a:lnTo>
                <a:lnTo>
                  <a:pt x="682374" y="416819"/>
                </a:lnTo>
                <a:lnTo>
                  <a:pt x="680298" y="411000"/>
                </a:lnTo>
                <a:lnTo>
                  <a:pt x="681961" y="413888"/>
                </a:lnTo>
                <a:cubicBezTo>
                  <a:pt x="678838" y="413220"/>
                  <a:pt x="677910" y="409233"/>
                  <a:pt x="679182" y="401923"/>
                </a:cubicBezTo>
                <a:cubicBezTo>
                  <a:pt x="678863" y="403751"/>
                  <a:pt x="679016" y="405204"/>
                  <a:pt x="679639" y="406284"/>
                </a:cubicBezTo>
                <a:lnTo>
                  <a:pt x="680084" y="410546"/>
                </a:lnTo>
                <a:lnTo>
                  <a:pt x="679323" y="409583"/>
                </a:lnTo>
                <a:lnTo>
                  <a:pt x="679182" y="401923"/>
                </a:lnTo>
                <a:cubicBezTo>
                  <a:pt x="677965" y="390291"/>
                  <a:pt x="677998" y="378453"/>
                  <a:pt x="679283" y="366408"/>
                </a:cubicBezTo>
                <a:close/>
                <a:moveTo>
                  <a:pt x="2202548" y="355826"/>
                </a:moveTo>
                <a:lnTo>
                  <a:pt x="2202565" y="356149"/>
                </a:lnTo>
                <a:cubicBezTo>
                  <a:pt x="2202983" y="359555"/>
                  <a:pt x="2203658" y="363252"/>
                  <a:pt x="2204584" y="367240"/>
                </a:cubicBezTo>
                <a:close/>
                <a:moveTo>
                  <a:pt x="1609866" y="355020"/>
                </a:moveTo>
                <a:lnTo>
                  <a:pt x="1610121" y="356119"/>
                </a:lnTo>
                <a:lnTo>
                  <a:pt x="1609999" y="356828"/>
                </a:lnTo>
                <a:close/>
                <a:moveTo>
                  <a:pt x="1105904" y="353658"/>
                </a:moveTo>
                <a:lnTo>
                  <a:pt x="1105433" y="354370"/>
                </a:lnTo>
                <a:lnTo>
                  <a:pt x="1105959" y="355092"/>
                </a:lnTo>
                <a:cubicBezTo>
                  <a:pt x="1106154" y="355133"/>
                  <a:pt x="1106135" y="354655"/>
                  <a:pt x="1105904" y="353658"/>
                </a:cubicBezTo>
                <a:close/>
                <a:moveTo>
                  <a:pt x="833785" y="352487"/>
                </a:moveTo>
                <a:lnTo>
                  <a:pt x="830966" y="354728"/>
                </a:lnTo>
                <a:lnTo>
                  <a:pt x="831747" y="354894"/>
                </a:lnTo>
                <a:close/>
                <a:moveTo>
                  <a:pt x="705896" y="340534"/>
                </a:moveTo>
                <a:lnTo>
                  <a:pt x="706072" y="345121"/>
                </a:lnTo>
                <a:cubicBezTo>
                  <a:pt x="707633" y="345454"/>
                  <a:pt x="707793" y="344540"/>
                  <a:pt x="706549" y="342379"/>
                </a:cubicBezTo>
                <a:close/>
                <a:moveTo>
                  <a:pt x="705877" y="340025"/>
                </a:moveTo>
                <a:lnTo>
                  <a:pt x="705734" y="340073"/>
                </a:lnTo>
                <a:lnTo>
                  <a:pt x="705896" y="340534"/>
                </a:lnTo>
                <a:close/>
                <a:moveTo>
                  <a:pt x="2199065" y="329105"/>
                </a:moveTo>
                <a:cubicBezTo>
                  <a:pt x="2199675" y="334921"/>
                  <a:pt x="2200283" y="340737"/>
                  <a:pt x="2200892" y="346552"/>
                </a:cubicBezTo>
                <a:lnTo>
                  <a:pt x="2202548" y="355826"/>
                </a:lnTo>
                <a:lnTo>
                  <a:pt x="2202064" y="346802"/>
                </a:lnTo>
                <a:cubicBezTo>
                  <a:pt x="2202236" y="341153"/>
                  <a:pt x="2201237" y="335254"/>
                  <a:pt x="2199065" y="329105"/>
                </a:cubicBezTo>
                <a:close/>
                <a:moveTo>
                  <a:pt x="711752" y="326433"/>
                </a:moveTo>
                <a:lnTo>
                  <a:pt x="710104" y="329645"/>
                </a:lnTo>
                <a:lnTo>
                  <a:pt x="711393" y="328489"/>
                </a:lnTo>
                <a:cubicBezTo>
                  <a:pt x="712412" y="327285"/>
                  <a:pt x="712533" y="326600"/>
                  <a:pt x="711752" y="326433"/>
                </a:cubicBezTo>
                <a:close/>
                <a:moveTo>
                  <a:pt x="1102948" y="321755"/>
                </a:moveTo>
                <a:cubicBezTo>
                  <a:pt x="1105753" y="324250"/>
                  <a:pt x="1106918" y="326868"/>
                  <a:pt x="1106441" y="329609"/>
                </a:cubicBezTo>
                <a:cubicBezTo>
                  <a:pt x="1105965" y="332349"/>
                  <a:pt x="1106191" y="335714"/>
                  <a:pt x="1107116" y="339703"/>
                </a:cubicBezTo>
                <a:cubicBezTo>
                  <a:pt x="1106798" y="341530"/>
                  <a:pt x="1107183" y="343981"/>
                  <a:pt x="1108267" y="347055"/>
                </a:cubicBezTo>
                <a:cubicBezTo>
                  <a:pt x="1109352" y="350131"/>
                  <a:pt x="1109737" y="352581"/>
                  <a:pt x="1109419" y="354409"/>
                </a:cubicBezTo>
                <a:cubicBezTo>
                  <a:pt x="1111907" y="358731"/>
                  <a:pt x="1113224" y="362802"/>
                  <a:pt x="1113369" y="366624"/>
                </a:cubicBezTo>
                <a:cubicBezTo>
                  <a:pt x="1113516" y="370446"/>
                  <a:pt x="1114051" y="374350"/>
                  <a:pt x="1114978" y="378339"/>
                </a:cubicBezTo>
                <a:lnTo>
                  <a:pt x="1113233" y="376260"/>
                </a:lnTo>
                <a:lnTo>
                  <a:pt x="1116844" y="381580"/>
                </a:lnTo>
                <a:cubicBezTo>
                  <a:pt x="1117770" y="385569"/>
                  <a:pt x="1118148" y="390387"/>
                  <a:pt x="1117975" y="396035"/>
                </a:cubicBezTo>
                <a:cubicBezTo>
                  <a:pt x="1117803" y="401684"/>
                  <a:pt x="1118180" y="406503"/>
                  <a:pt x="1119106" y="410491"/>
                </a:cubicBezTo>
                <a:cubicBezTo>
                  <a:pt x="1120033" y="414480"/>
                  <a:pt x="1120879" y="418925"/>
                  <a:pt x="1121647" y="423827"/>
                </a:cubicBezTo>
                <a:cubicBezTo>
                  <a:pt x="1122414" y="428728"/>
                  <a:pt x="1123262" y="433174"/>
                  <a:pt x="1124188" y="437162"/>
                </a:cubicBezTo>
                <a:cubicBezTo>
                  <a:pt x="1124796" y="442978"/>
                  <a:pt x="1125564" y="447880"/>
                  <a:pt x="1126491" y="451868"/>
                </a:cubicBezTo>
                <a:cubicBezTo>
                  <a:pt x="1127417" y="455857"/>
                  <a:pt x="1128343" y="459844"/>
                  <a:pt x="1129270" y="463833"/>
                </a:cubicBezTo>
                <a:cubicBezTo>
                  <a:pt x="1131123" y="471809"/>
                  <a:pt x="1132585" y="479703"/>
                  <a:pt x="1133657" y="487512"/>
                </a:cubicBezTo>
                <a:cubicBezTo>
                  <a:pt x="1134728" y="495322"/>
                  <a:pt x="1136032" y="504130"/>
                  <a:pt x="1137567" y="513933"/>
                </a:cubicBezTo>
                <a:cubicBezTo>
                  <a:pt x="1140956" y="531714"/>
                  <a:pt x="1144423" y="549037"/>
                  <a:pt x="1147969" y="565904"/>
                </a:cubicBezTo>
                <a:cubicBezTo>
                  <a:pt x="1151516" y="582770"/>
                  <a:pt x="1155143" y="599180"/>
                  <a:pt x="1158848" y="615133"/>
                </a:cubicBezTo>
                <a:cubicBezTo>
                  <a:pt x="1155751" y="604997"/>
                  <a:pt x="1152422" y="593862"/>
                  <a:pt x="1148862" y="581730"/>
                </a:cubicBezTo>
                <a:cubicBezTo>
                  <a:pt x="1145302" y="569599"/>
                  <a:pt x="1141973" y="558464"/>
                  <a:pt x="1138876" y="548327"/>
                </a:cubicBezTo>
                <a:cubicBezTo>
                  <a:pt x="1135779" y="538189"/>
                  <a:pt x="1133231" y="527221"/>
                  <a:pt x="1131233" y="515424"/>
                </a:cubicBezTo>
                <a:cubicBezTo>
                  <a:pt x="1129236" y="503626"/>
                  <a:pt x="1126687" y="492658"/>
                  <a:pt x="1123591" y="482521"/>
                </a:cubicBezTo>
                <a:cubicBezTo>
                  <a:pt x="1119275" y="460752"/>
                  <a:pt x="1115742" y="439150"/>
                  <a:pt x="1112990" y="417714"/>
                </a:cubicBezTo>
                <a:cubicBezTo>
                  <a:pt x="1110238" y="396279"/>
                  <a:pt x="1107326" y="375757"/>
                  <a:pt x="1104256" y="356149"/>
                </a:cubicBezTo>
                <a:lnTo>
                  <a:pt x="1105433" y="354370"/>
                </a:lnTo>
                <a:lnTo>
                  <a:pt x="1104732" y="353409"/>
                </a:lnTo>
                <a:cubicBezTo>
                  <a:pt x="1104152" y="338122"/>
                  <a:pt x="1103556" y="327571"/>
                  <a:pt x="1102948" y="321755"/>
                </a:cubicBezTo>
                <a:close/>
                <a:moveTo>
                  <a:pt x="681291" y="319930"/>
                </a:moveTo>
                <a:lnTo>
                  <a:pt x="678471" y="322171"/>
                </a:lnTo>
                <a:lnTo>
                  <a:pt x="679252" y="322338"/>
                </a:lnTo>
                <a:close/>
                <a:moveTo>
                  <a:pt x="2193467" y="319381"/>
                </a:moveTo>
                <a:cubicBezTo>
                  <a:pt x="2195002" y="329186"/>
                  <a:pt x="2196384" y="337535"/>
                  <a:pt x="2197616" y="344432"/>
                </a:cubicBezTo>
                <a:cubicBezTo>
                  <a:pt x="2198847" y="351328"/>
                  <a:pt x="2200387" y="358763"/>
                  <a:pt x="2202241" y="366741"/>
                </a:cubicBezTo>
                <a:cubicBezTo>
                  <a:pt x="2200706" y="356936"/>
                  <a:pt x="2199244" y="349044"/>
                  <a:pt x="2197854" y="343060"/>
                </a:cubicBezTo>
                <a:cubicBezTo>
                  <a:pt x="2196464" y="337078"/>
                  <a:pt x="2195002" y="329186"/>
                  <a:pt x="2193467" y="319381"/>
                </a:cubicBezTo>
                <a:close/>
                <a:moveTo>
                  <a:pt x="2223491" y="314420"/>
                </a:moveTo>
                <a:lnTo>
                  <a:pt x="2223252" y="315791"/>
                </a:lnTo>
                <a:cubicBezTo>
                  <a:pt x="2223093" y="316704"/>
                  <a:pt x="2223795" y="317327"/>
                  <a:pt x="2225357" y="317661"/>
                </a:cubicBezTo>
                <a:close/>
                <a:moveTo>
                  <a:pt x="1601347" y="308760"/>
                </a:moveTo>
                <a:cubicBezTo>
                  <a:pt x="1602247" y="322219"/>
                  <a:pt x="1605184" y="333270"/>
                  <a:pt x="1610162" y="341913"/>
                </a:cubicBezTo>
                <a:cubicBezTo>
                  <a:pt x="1609235" y="337925"/>
                  <a:pt x="1608157" y="332483"/>
                  <a:pt x="1606926" y="325587"/>
                </a:cubicBezTo>
                <a:cubicBezTo>
                  <a:pt x="1605695" y="318691"/>
                  <a:pt x="1603837" y="313082"/>
                  <a:pt x="1601347" y="308760"/>
                </a:cubicBezTo>
                <a:close/>
                <a:moveTo>
                  <a:pt x="2047756" y="307868"/>
                </a:moveTo>
                <a:lnTo>
                  <a:pt x="2048397" y="313995"/>
                </a:lnTo>
                <a:lnTo>
                  <a:pt x="2048797" y="316235"/>
                </a:lnTo>
                <a:lnTo>
                  <a:pt x="2048115" y="316778"/>
                </a:lnTo>
                <a:cubicBezTo>
                  <a:pt x="2048749" y="313124"/>
                  <a:pt x="2048597" y="311670"/>
                  <a:pt x="2047657" y="312416"/>
                </a:cubicBezTo>
                <a:cubicBezTo>
                  <a:pt x="2046718" y="313163"/>
                  <a:pt x="2046566" y="311710"/>
                  <a:pt x="2047201" y="308056"/>
                </a:cubicBezTo>
                <a:close/>
                <a:moveTo>
                  <a:pt x="2191164" y="304675"/>
                </a:moveTo>
                <a:cubicBezTo>
                  <a:pt x="2190846" y="306503"/>
                  <a:pt x="2190998" y="307957"/>
                  <a:pt x="2191621" y="309037"/>
                </a:cubicBezTo>
                <a:cubicBezTo>
                  <a:pt x="2192243" y="310118"/>
                  <a:pt x="2192395" y="311572"/>
                  <a:pt x="2192078" y="313399"/>
                </a:cubicBezTo>
                <a:cubicBezTo>
                  <a:pt x="2191760" y="315226"/>
                  <a:pt x="2192382" y="316306"/>
                  <a:pt x="2193944" y="316640"/>
                </a:cubicBezTo>
                <a:cubicBezTo>
                  <a:pt x="2190820" y="315973"/>
                  <a:pt x="2189892" y="311984"/>
                  <a:pt x="2191164" y="304675"/>
                </a:cubicBezTo>
                <a:close/>
                <a:moveTo>
                  <a:pt x="2128337" y="302634"/>
                </a:moveTo>
                <a:lnTo>
                  <a:pt x="2130680" y="303134"/>
                </a:lnTo>
                <a:lnTo>
                  <a:pt x="2132069" y="309116"/>
                </a:lnTo>
                <a:lnTo>
                  <a:pt x="2129727" y="308616"/>
                </a:lnTo>
                <a:cubicBezTo>
                  <a:pt x="2129727" y="308616"/>
                  <a:pt x="2129264" y="306622"/>
                  <a:pt x="2128337" y="302634"/>
                </a:cubicBezTo>
                <a:close/>
                <a:moveTo>
                  <a:pt x="2050974" y="300332"/>
                </a:moveTo>
                <a:cubicBezTo>
                  <a:pt x="2051900" y="304320"/>
                  <a:pt x="2051741" y="305233"/>
                  <a:pt x="2050497" y="303073"/>
                </a:cubicBezTo>
                <a:cubicBezTo>
                  <a:pt x="2051741" y="305233"/>
                  <a:pt x="2052205" y="307228"/>
                  <a:pt x="2051888" y="309056"/>
                </a:cubicBezTo>
                <a:cubicBezTo>
                  <a:pt x="2051570" y="310883"/>
                  <a:pt x="2052033" y="312877"/>
                  <a:pt x="2053277" y="315038"/>
                </a:cubicBezTo>
                <a:lnTo>
                  <a:pt x="2050934" y="314537"/>
                </a:lnTo>
                <a:lnTo>
                  <a:pt x="2049640" y="315566"/>
                </a:lnTo>
                <a:lnTo>
                  <a:pt x="2049569" y="314246"/>
                </a:lnTo>
                <a:lnTo>
                  <a:pt x="2048450" y="307635"/>
                </a:lnTo>
                <a:lnTo>
                  <a:pt x="2049782" y="307185"/>
                </a:lnTo>
                <a:cubicBezTo>
                  <a:pt x="2050260" y="304443"/>
                  <a:pt x="2049716" y="302906"/>
                  <a:pt x="2048155" y="302573"/>
                </a:cubicBezTo>
                <a:lnTo>
                  <a:pt x="2049565" y="301453"/>
                </a:lnTo>
                <a:close/>
                <a:moveTo>
                  <a:pt x="2047071" y="299498"/>
                </a:moveTo>
                <a:lnTo>
                  <a:pt x="2048632" y="299831"/>
                </a:lnTo>
                <a:lnTo>
                  <a:pt x="2047306" y="300885"/>
                </a:lnTo>
                <a:close/>
                <a:moveTo>
                  <a:pt x="2046289" y="299332"/>
                </a:moveTo>
                <a:lnTo>
                  <a:pt x="2046876" y="299457"/>
                </a:lnTo>
                <a:lnTo>
                  <a:pt x="2047047" y="301091"/>
                </a:lnTo>
                <a:lnTo>
                  <a:pt x="2045812" y="302072"/>
                </a:lnTo>
                <a:cubicBezTo>
                  <a:pt x="2044249" y="301739"/>
                  <a:pt x="2044408" y="300826"/>
                  <a:pt x="2046289" y="299332"/>
                </a:cubicBezTo>
                <a:close/>
                <a:moveTo>
                  <a:pt x="2194937" y="296952"/>
                </a:moveTo>
                <a:cubicBezTo>
                  <a:pt x="2195229" y="304596"/>
                  <a:pt x="2195758" y="310868"/>
                  <a:pt x="2196526" y="315770"/>
                </a:cubicBezTo>
                <a:cubicBezTo>
                  <a:pt x="2197292" y="320672"/>
                  <a:pt x="2198140" y="325117"/>
                  <a:pt x="2199065" y="329105"/>
                </a:cubicBezTo>
                <a:cubicBezTo>
                  <a:pt x="2198457" y="323289"/>
                  <a:pt x="2197769" y="317930"/>
                  <a:pt x="2197001" y="313029"/>
                </a:cubicBezTo>
                <a:cubicBezTo>
                  <a:pt x="2196234" y="308127"/>
                  <a:pt x="2195546" y="302768"/>
                  <a:pt x="2194937" y="296952"/>
                </a:cubicBezTo>
                <a:close/>
                <a:moveTo>
                  <a:pt x="2135816" y="295567"/>
                </a:moveTo>
                <a:lnTo>
                  <a:pt x="2137253" y="300273"/>
                </a:lnTo>
                <a:cubicBezTo>
                  <a:pt x="2137875" y="301353"/>
                  <a:pt x="2138650" y="303888"/>
                  <a:pt x="2139576" y="307876"/>
                </a:cubicBezTo>
                <a:lnTo>
                  <a:pt x="2137232" y="307375"/>
                </a:lnTo>
                <a:close/>
                <a:moveTo>
                  <a:pt x="2041101" y="291384"/>
                </a:moveTo>
                <a:lnTo>
                  <a:pt x="2040432" y="295238"/>
                </a:lnTo>
                <a:lnTo>
                  <a:pt x="2041730" y="294089"/>
                </a:lnTo>
                <a:close/>
                <a:moveTo>
                  <a:pt x="2006190" y="290960"/>
                </a:moveTo>
                <a:lnTo>
                  <a:pt x="2007369" y="299551"/>
                </a:lnTo>
                <a:cubicBezTo>
                  <a:pt x="2007991" y="300632"/>
                  <a:pt x="2008570" y="303124"/>
                  <a:pt x="2009106" y="307029"/>
                </a:cubicBezTo>
                <a:lnTo>
                  <a:pt x="2009159" y="307603"/>
                </a:lnTo>
                <a:lnTo>
                  <a:pt x="2008325" y="306863"/>
                </a:lnTo>
                <a:cubicBezTo>
                  <a:pt x="2008486" y="305948"/>
                  <a:pt x="2007784" y="305325"/>
                  <a:pt x="2006222" y="304991"/>
                </a:cubicBezTo>
                <a:close/>
                <a:moveTo>
                  <a:pt x="2041423" y="289542"/>
                </a:moveTo>
                <a:lnTo>
                  <a:pt x="2042119" y="293746"/>
                </a:lnTo>
                <a:lnTo>
                  <a:pt x="2041730" y="294089"/>
                </a:lnTo>
                <a:lnTo>
                  <a:pt x="2042079" y="295590"/>
                </a:lnTo>
                <a:lnTo>
                  <a:pt x="2040432" y="295238"/>
                </a:lnTo>
                <a:lnTo>
                  <a:pt x="2039088" y="294951"/>
                </a:lnTo>
                <a:lnTo>
                  <a:pt x="2039036" y="292106"/>
                </a:lnTo>
                <a:lnTo>
                  <a:pt x="2039041" y="292098"/>
                </a:lnTo>
                <a:cubicBezTo>
                  <a:pt x="2039823" y="292265"/>
                  <a:pt x="2040372" y="291435"/>
                  <a:pt x="2040689" y="289607"/>
                </a:cubicBezTo>
                <a:lnTo>
                  <a:pt x="2041101" y="291384"/>
                </a:lnTo>
                <a:close/>
                <a:moveTo>
                  <a:pt x="2144342" y="280465"/>
                </a:moveTo>
                <a:cubicBezTo>
                  <a:pt x="2145269" y="284453"/>
                  <a:pt x="2145567" y="289729"/>
                  <a:pt x="2145235" y="296291"/>
                </a:cubicBezTo>
                <a:cubicBezTo>
                  <a:pt x="2144904" y="302853"/>
                  <a:pt x="2145361" y="307216"/>
                  <a:pt x="2146605" y="309377"/>
                </a:cubicBezTo>
                <a:cubicBezTo>
                  <a:pt x="2145388" y="297745"/>
                  <a:pt x="2145097" y="290102"/>
                  <a:pt x="2145733" y="286448"/>
                </a:cubicBezTo>
                <a:cubicBezTo>
                  <a:pt x="2144488" y="284287"/>
                  <a:pt x="2144024" y="282293"/>
                  <a:pt x="2144342" y="280465"/>
                </a:cubicBezTo>
                <a:close/>
                <a:moveTo>
                  <a:pt x="2122779" y="278704"/>
                </a:moveTo>
                <a:cubicBezTo>
                  <a:pt x="2125267" y="283025"/>
                  <a:pt x="2126351" y="286100"/>
                  <a:pt x="2126034" y="287928"/>
                </a:cubicBezTo>
                <a:lnTo>
                  <a:pt x="2124168" y="284687"/>
                </a:lnTo>
                <a:cubicBezTo>
                  <a:pt x="2124486" y="282859"/>
                  <a:pt x="2124254" y="281862"/>
                  <a:pt x="2123473" y="281695"/>
                </a:cubicBezTo>
                <a:cubicBezTo>
                  <a:pt x="2122691" y="281528"/>
                  <a:pt x="2122461" y="280532"/>
                  <a:pt x="2122779" y="278704"/>
                </a:cubicBezTo>
                <a:close/>
                <a:moveTo>
                  <a:pt x="2004153" y="276122"/>
                </a:moveTo>
                <a:cubicBezTo>
                  <a:pt x="2003676" y="278862"/>
                  <a:pt x="2003631" y="281459"/>
                  <a:pt x="2004014" y="283910"/>
                </a:cubicBezTo>
                <a:lnTo>
                  <a:pt x="2005991" y="289510"/>
                </a:lnTo>
                <a:lnTo>
                  <a:pt x="2005761" y="287836"/>
                </a:lnTo>
                <a:cubicBezTo>
                  <a:pt x="2005615" y="284015"/>
                  <a:pt x="2005080" y="280109"/>
                  <a:pt x="2004153" y="276122"/>
                </a:cubicBezTo>
                <a:close/>
                <a:moveTo>
                  <a:pt x="1895262" y="275311"/>
                </a:moveTo>
                <a:lnTo>
                  <a:pt x="1895903" y="281439"/>
                </a:lnTo>
                <a:lnTo>
                  <a:pt x="1896302" y="283679"/>
                </a:lnTo>
                <a:lnTo>
                  <a:pt x="1895620" y="284222"/>
                </a:lnTo>
                <a:cubicBezTo>
                  <a:pt x="1896256" y="280568"/>
                  <a:pt x="1896103" y="279113"/>
                  <a:pt x="1895164" y="279860"/>
                </a:cubicBezTo>
                <a:cubicBezTo>
                  <a:pt x="1894222" y="280607"/>
                  <a:pt x="1894070" y="279153"/>
                  <a:pt x="1894706" y="275498"/>
                </a:cubicBezTo>
                <a:close/>
                <a:moveTo>
                  <a:pt x="1975842" y="270077"/>
                </a:moveTo>
                <a:lnTo>
                  <a:pt x="1978186" y="270578"/>
                </a:lnTo>
                <a:lnTo>
                  <a:pt x="1979575" y="276559"/>
                </a:lnTo>
                <a:lnTo>
                  <a:pt x="1977232" y="276060"/>
                </a:lnTo>
                <a:cubicBezTo>
                  <a:pt x="1977232" y="276060"/>
                  <a:pt x="1976769" y="274066"/>
                  <a:pt x="1975842" y="270077"/>
                </a:cubicBezTo>
                <a:close/>
                <a:moveTo>
                  <a:pt x="1898480" y="267776"/>
                </a:moveTo>
                <a:cubicBezTo>
                  <a:pt x="1899407" y="271763"/>
                  <a:pt x="1899247" y="272678"/>
                  <a:pt x="1898004" y="270517"/>
                </a:cubicBezTo>
                <a:cubicBezTo>
                  <a:pt x="1899247" y="272678"/>
                  <a:pt x="1899711" y="274672"/>
                  <a:pt x="1899393" y="276498"/>
                </a:cubicBezTo>
                <a:cubicBezTo>
                  <a:pt x="1899075" y="278326"/>
                  <a:pt x="1899538" y="280321"/>
                  <a:pt x="1900782" y="282481"/>
                </a:cubicBezTo>
                <a:lnTo>
                  <a:pt x="1898440" y="281981"/>
                </a:lnTo>
                <a:lnTo>
                  <a:pt x="1897145" y="283010"/>
                </a:lnTo>
                <a:lnTo>
                  <a:pt x="1897074" y="281689"/>
                </a:lnTo>
                <a:lnTo>
                  <a:pt x="1895954" y="275077"/>
                </a:lnTo>
                <a:lnTo>
                  <a:pt x="1897288" y="274629"/>
                </a:lnTo>
                <a:cubicBezTo>
                  <a:pt x="1897765" y="271887"/>
                  <a:pt x="1897223" y="270350"/>
                  <a:pt x="1895659" y="270016"/>
                </a:cubicBezTo>
                <a:lnTo>
                  <a:pt x="1897070" y="268897"/>
                </a:lnTo>
                <a:close/>
                <a:moveTo>
                  <a:pt x="2229252" y="267321"/>
                </a:moveTo>
                <a:lnTo>
                  <a:pt x="2233937" y="268321"/>
                </a:lnTo>
                <a:lnTo>
                  <a:pt x="2233461" y="271063"/>
                </a:lnTo>
                <a:cubicBezTo>
                  <a:pt x="2231581" y="272557"/>
                  <a:pt x="2230324" y="275130"/>
                  <a:pt x="2229688" y="278786"/>
                </a:cubicBezTo>
                <a:cubicBezTo>
                  <a:pt x="2230642" y="273303"/>
                  <a:pt x="2230495" y="269482"/>
                  <a:pt x="2229252" y="267321"/>
                </a:cubicBezTo>
                <a:close/>
                <a:moveTo>
                  <a:pt x="1894576" y="266942"/>
                </a:moveTo>
                <a:lnTo>
                  <a:pt x="1896137" y="267274"/>
                </a:lnTo>
                <a:lnTo>
                  <a:pt x="1894811" y="268328"/>
                </a:lnTo>
                <a:close/>
                <a:moveTo>
                  <a:pt x="1893794" y="266775"/>
                </a:moveTo>
                <a:lnTo>
                  <a:pt x="1894381" y="266900"/>
                </a:lnTo>
                <a:lnTo>
                  <a:pt x="1894552" y="268534"/>
                </a:lnTo>
                <a:lnTo>
                  <a:pt x="1893317" y="269517"/>
                </a:lnTo>
                <a:cubicBezTo>
                  <a:pt x="1891755" y="269183"/>
                  <a:pt x="1891914" y="268269"/>
                  <a:pt x="1893794" y="266775"/>
                </a:cubicBezTo>
                <a:close/>
                <a:moveTo>
                  <a:pt x="1728549" y="265611"/>
                </a:moveTo>
                <a:lnTo>
                  <a:pt x="1730893" y="266111"/>
                </a:lnTo>
                <a:lnTo>
                  <a:pt x="1730416" y="268852"/>
                </a:lnTo>
                <a:lnTo>
                  <a:pt x="1729462" y="274334"/>
                </a:lnTo>
                <a:lnTo>
                  <a:pt x="1727596" y="271093"/>
                </a:lnTo>
                <a:close/>
                <a:moveTo>
                  <a:pt x="1983321" y="263010"/>
                </a:moveTo>
                <a:lnTo>
                  <a:pt x="1984757" y="267716"/>
                </a:lnTo>
                <a:cubicBezTo>
                  <a:pt x="1985380" y="268796"/>
                  <a:pt x="1986155" y="271331"/>
                  <a:pt x="1987081" y="275320"/>
                </a:cubicBezTo>
                <a:lnTo>
                  <a:pt x="1984738" y="274819"/>
                </a:lnTo>
                <a:close/>
                <a:moveTo>
                  <a:pt x="2123137" y="262671"/>
                </a:moveTo>
                <a:lnTo>
                  <a:pt x="2120476" y="263999"/>
                </a:lnTo>
                <a:lnTo>
                  <a:pt x="2122343" y="267239"/>
                </a:lnTo>
                <a:close/>
                <a:moveTo>
                  <a:pt x="2123295" y="261758"/>
                </a:moveTo>
                <a:lnTo>
                  <a:pt x="2123137" y="262671"/>
                </a:lnTo>
                <a:lnTo>
                  <a:pt x="2124467" y="262008"/>
                </a:lnTo>
                <a:cubicBezTo>
                  <a:pt x="2125566" y="260347"/>
                  <a:pt x="2125175" y="260263"/>
                  <a:pt x="2123295" y="261758"/>
                </a:cubicBezTo>
                <a:close/>
                <a:moveTo>
                  <a:pt x="1888608" y="258826"/>
                </a:moveTo>
                <a:lnTo>
                  <a:pt x="1887937" y="262682"/>
                </a:lnTo>
                <a:lnTo>
                  <a:pt x="1889235" y="261532"/>
                </a:lnTo>
                <a:close/>
                <a:moveTo>
                  <a:pt x="1853695" y="258403"/>
                </a:moveTo>
                <a:lnTo>
                  <a:pt x="1854873" y="266994"/>
                </a:lnTo>
                <a:cubicBezTo>
                  <a:pt x="1855496" y="268074"/>
                  <a:pt x="1856075" y="270567"/>
                  <a:pt x="1856611" y="274472"/>
                </a:cubicBezTo>
                <a:lnTo>
                  <a:pt x="1856665" y="275046"/>
                </a:lnTo>
                <a:lnTo>
                  <a:pt x="1855832" y="274305"/>
                </a:lnTo>
                <a:cubicBezTo>
                  <a:pt x="1855991" y="273392"/>
                  <a:pt x="1855288" y="272768"/>
                  <a:pt x="1853727" y="272435"/>
                </a:cubicBezTo>
                <a:close/>
                <a:moveTo>
                  <a:pt x="1888928" y="256985"/>
                </a:moveTo>
                <a:lnTo>
                  <a:pt x="1889624" y="261189"/>
                </a:lnTo>
                <a:lnTo>
                  <a:pt x="1889235" y="261532"/>
                </a:lnTo>
                <a:lnTo>
                  <a:pt x="1889584" y="263034"/>
                </a:lnTo>
                <a:lnTo>
                  <a:pt x="1887937" y="262682"/>
                </a:lnTo>
                <a:lnTo>
                  <a:pt x="1886594" y="262395"/>
                </a:lnTo>
                <a:lnTo>
                  <a:pt x="1886542" y="259549"/>
                </a:lnTo>
                <a:lnTo>
                  <a:pt x="1886546" y="259542"/>
                </a:lnTo>
                <a:cubicBezTo>
                  <a:pt x="1887327" y="259709"/>
                  <a:pt x="1887877" y="258878"/>
                  <a:pt x="1888195" y="257051"/>
                </a:cubicBezTo>
                <a:lnTo>
                  <a:pt x="1888608" y="258826"/>
                </a:lnTo>
                <a:close/>
                <a:moveTo>
                  <a:pt x="1722951" y="255886"/>
                </a:moveTo>
                <a:cubicBezTo>
                  <a:pt x="1722633" y="257714"/>
                  <a:pt x="1722626" y="260081"/>
                  <a:pt x="1722930" y="262990"/>
                </a:cubicBezTo>
                <a:cubicBezTo>
                  <a:pt x="1723234" y="265898"/>
                  <a:pt x="1723227" y="268265"/>
                  <a:pt x="1722909" y="270092"/>
                </a:cubicBezTo>
                <a:lnTo>
                  <a:pt x="1721043" y="266851"/>
                </a:lnTo>
                <a:close/>
                <a:moveTo>
                  <a:pt x="2236321" y="254616"/>
                </a:moveTo>
                <a:cubicBezTo>
                  <a:pt x="2235541" y="254449"/>
                  <a:pt x="2235227" y="255093"/>
                  <a:pt x="2235379" y="256547"/>
                </a:cubicBezTo>
                <a:lnTo>
                  <a:pt x="2235552" y="257180"/>
                </a:lnTo>
                <a:lnTo>
                  <a:pt x="2236669" y="256112"/>
                </a:lnTo>
                <a:cubicBezTo>
                  <a:pt x="2237219" y="255281"/>
                  <a:pt x="2237102" y="254782"/>
                  <a:pt x="2236321" y="254616"/>
                </a:cubicBezTo>
                <a:close/>
                <a:moveTo>
                  <a:pt x="1587716" y="252227"/>
                </a:moveTo>
                <a:lnTo>
                  <a:pt x="1587733" y="252550"/>
                </a:lnTo>
                <a:cubicBezTo>
                  <a:pt x="1588154" y="255956"/>
                  <a:pt x="1588827" y="259653"/>
                  <a:pt x="1589754" y="263642"/>
                </a:cubicBezTo>
                <a:close/>
                <a:moveTo>
                  <a:pt x="1991849" y="247908"/>
                </a:moveTo>
                <a:cubicBezTo>
                  <a:pt x="1992775" y="251897"/>
                  <a:pt x="1993072" y="257172"/>
                  <a:pt x="1992740" y="263734"/>
                </a:cubicBezTo>
                <a:cubicBezTo>
                  <a:pt x="1992410" y="270297"/>
                  <a:pt x="1992866" y="274659"/>
                  <a:pt x="1994111" y="276821"/>
                </a:cubicBezTo>
                <a:cubicBezTo>
                  <a:pt x="1992893" y="265189"/>
                  <a:pt x="1992602" y="257546"/>
                  <a:pt x="1993238" y="253892"/>
                </a:cubicBezTo>
                <a:cubicBezTo>
                  <a:pt x="1991994" y="251730"/>
                  <a:pt x="1991531" y="249736"/>
                  <a:pt x="1991849" y="247908"/>
                </a:cubicBezTo>
                <a:close/>
                <a:moveTo>
                  <a:pt x="1724381" y="247663"/>
                </a:moveTo>
                <a:cubicBezTo>
                  <a:pt x="1726869" y="251985"/>
                  <a:pt x="1727795" y="255973"/>
                  <a:pt x="1727159" y="259628"/>
                </a:cubicBezTo>
                <a:lnTo>
                  <a:pt x="1729027" y="262869"/>
                </a:lnTo>
                <a:cubicBezTo>
                  <a:pt x="1728391" y="266524"/>
                  <a:pt x="1727133" y="269099"/>
                  <a:pt x="1725253" y="270592"/>
                </a:cubicBezTo>
                <a:cubicBezTo>
                  <a:pt x="1722765" y="266271"/>
                  <a:pt x="1722473" y="258628"/>
                  <a:pt x="1724381" y="247663"/>
                </a:cubicBezTo>
                <a:close/>
                <a:moveTo>
                  <a:pt x="1970284" y="246147"/>
                </a:moveTo>
                <a:cubicBezTo>
                  <a:pt x="1972772" y="250469"/>
                  <a:pt x="1973858" y="253544"/>
                  <a:pt x="1973540" y="255370"/>
                </a:cubicBezTo>
                <a:lnTo>
                  <a:pt x="1971673" y="252130"/>
                </a:lnTo>
                <a:cubicBezTo>
                  <a:pt x="1971991" y="250302"/>
                  <a:pt x="1971760" y="249305"/>
                  <a:pt x="1970979" y="249139"/>
                </a:cubicBezTo>
                <a:cubicBezTo>
                  <a:pt x="1970198" y="248972"/>
                  <a:pt x="1969965" y="247975"/>
                  <a:pt x="1970284" y="246147"/>
                </a:cubicBezTo>
                <a:close/>
                <a:moveTo>
                  <a:pt x="1851659" y="243565"/>
                </a:moveTo>
                <a:cubicBezTo>
                  <a:pt x="1851182" y="246306"/>
                  <a:pt x="1851135" y="248903"/>
                  <a:pt x="1851519" y="251354"/>
                </a:cubicBezTo>
                <a:lnTo>
                  <a:pt x="1853496" y="256954"/>
                </a:lnTo>
                <a:lnTo>
                  <a:pt x="1853267" y="255280"/>
                </a:lnTo>
                <a:cubicBezTo>
                  <a:pt x="1853121" y="251458"/>
                  <a:pt x="1852585" y="247553"/>
                  <a:pt x="1851659" y="243565"/>
                </a:cubicBezTo>
                <a:close/>
                <a:moveTo>
                  <a:pt x="2217879" y="243287"/>
                </a:moveTo>
                <a:lnTo>
                  <a:pt x="2218054" y="247874"/>
                </a:lnTo>
                <a:cubicBezTo>
                  <a:pt x="2219616" y="248207"/>
                  <a:pt x="2219775" y="247293"/>
                  <a:pt x="2218530" y="245132"/>
                </a:cubicBezTo>
                <a:close/>
                <a:moveTo>
                  <a:pt x="2217859" y="242777"/>
                </a:moveTo>
                <a:lnTo>
                  <a:pt x="2217717" y="242826"/>
                </a:lnTo>
                <a:lnTo>
                  <a:pt x="2217879" y="243287"/>
                </a:lnTo>
                <a:close/>
                <a:moveTo>
                  <a:pt x="1823348" y="237520"/>
                </a:moveTo>
                <a:lnTo>
                  <a:pt x="1825691" y="238020"/>
                </a:lnTo>
                <a:lnTo>
                  <a:pt x="1827080" y="244003"/>
                </a:lnTo>
                <a:lnTo>
                  <a:pt x="1824738" y="243503"/>
                </a:lnTo>
                <a:cubicBezTo>
                  <a:pt x="1824738" y="243503"/>
                  <a:pt x="1824275" y="241508"/>
                  <a:pt x="1823348" y="237520"/>
                </a:cubicBezTo>
                <a:close/>
                <a:moveTo>
                  <a:pt x="1745985" y="235219"/>
                </a:moveTo>
                <a:cubicBezTo>
                  <a:pt x="1746912" y="239207"/>
                  <a:pt x="1746754" y="240121"/>
                  <a:pt x="1745509" y="237960"/>
                </a:cubicBezTo>
                <a:cubicBezTo>
                  <a:pt x="1746754" y="240121"/>
                  <a:pt x="1747216" y="242115"/>
                  <a:pt x="1746898" y="243942"/>
                </a:cubicBezTo>
                <a:cubicBezTo>
                  <a:pt x="1746580" y="245770"/>
                  <a:pt x="1747043" y="247763"/>
                  <a:pt x="1748288" y="249925"/>
                </a:cubicBezTo>
                <a:lnTo>
                  <a:pt x="1745945" y="249424"/>
                </a:lnTo>
                <a:lnTo>
                  <a:pt x="1743125" y="251665"/>
                </a:lnTo>
                <a:cubicBezTo>
                  <a:pt x="1743761" y="248010"/>
                  <a:pt x="1743609" y="246557"/>
                  <a:pt x="1742669" y="247304"/>
                </a:cubicBezTo>
                <a:cubicBezTo>
                  <a:pt x="1741729" y="248051"/>
                  <a:pt x="1741577" y="246596"/>
                  <a:pt x="1742212" y="242942"/>
                </a:cubicBezTo>
                <a:cubicBezTo>
                  <a:pt x="1743456" y="245102"/>
                  <a:pt x="1744317" y="244812"/>
                  <a:pt x="1744793" y="242071"/>
                </a:cubicBezTo>
                <a:cubicBezTo>
                  <a:pt x="1745270" y="239330"/>
                  <a:pt x="1744728" y="237793"/>
                  <a:pt x="1743166" y="237459"/>
                </a:cubicBezTo>
                <a:lnTo>
                  <a:pt x="1744575" y="236339"/>
                </a:lnTo>
                <a:close/>
                <a:moveTo>
                  <a:pt x="1741299" y="234218"/>
                </a:moveTo>
                <a:lnTo>
                  <a:pt x="1743642" y="234719"/>
                </a:lnTo>
                <a:lnTo>
                  <a:pt x="1740822" y="236960"/>
                </a:lnTo>
                <a:cubicBezTo>
                  <a:pt x="1739260" y="236626"/>
                  <a:pt x="1739419" y="235712"/>
                  <a:pt x="1741299" y="234218"/>
                </a:cubicBezTo>
                <a:close/>
                <a:moveTo>
                  <a:pt x="2222087" y="232398"/>
                </a:moveTo>
                <a:lnTo>
                  <a:pt x="2217618" y="236409"/>
                </a:lnTo>
                <a:lnTo>
                  <a:pt x="2219960" y="236909"/>
                </a:lnTo>
                <a:cubicBezTo>
                  <a:pt x="2219642" y="238736"/>
                  <a:pt x="2218702" y="239483"/>
                  <a:pt x="2217141" y="239149"/>
                </a:cubicBezTo>
                <a:cubicBezTo>
                  <a:pt x="2216823" y="240976"/>
                  <a:pt x="2217055" y="241974"/>
                  <a:pt x="2217836" y="242141"/>
                </a:cubicBezTo>
                <a:lnTo>
                  <a:pt x="2217859" y="242777"/>
                </a:lnTo>
                <a:lnTo>
                  <a:pt x="2219008" y="242391"/>
                </a:lnTo>
                <a:lnTo>
                  <a:pt x="2220874" y="245632"/>
                </a:lnTo>
                <a:cubicBezTo>
                  <a:pt x="2221509" y="241977"/>
                  <a:pt x="2221595" y="239152"/>
                  <a:pt x="2221132" y="237159"/>
                </a:cubicBezTo>
                <a:cubicBezTo>
                  <a:pt x="2220899" y="236162"/>
                  <a:pt x="2221002" y="234999"/>
                  <a:pt x="2221435" y="233670"/>
                </a:cubicBezTo>
                <a:close/>
                <a:moveTo>
                  <a:pt x="1731927" y="232217"/>
                </a:moveTo>
                <a:cubicBezTo>
                  <a:pt x="1734415" y="236539"/>
                  <a:pt x="1733627" y="238739"/>
                  <a:pt x="1729564" y="238820"/>
                </a:cubicBezTo>
                <a:cubicBezTo>
                  <a:pt x="1725499" y="238900"/>
                  <a:pt x="1724711" y="241100"/>
                  <a:pt x="1727200" y="245422"/>
                </a:cubicBezTo>
                <a:cubicBezTo>
                  <a:pt x="1725956" y="243262"/>
                  <a:pt x="1725174" y="243094"/>
                  <a:pt x="1724857" y="244922"/>
                </a:cubicBezTo>
                <a:cubicBezTo>
                  <a:pt x="1724540" y="246749"/>
                  <a:pt x="1723758" y="246583"/>
                  <a:pt x="1722514" y="244421"/>
                </a:cubicBezTo>
                <a:lnTo>
                  <a:pt x="1725251" y="234897"/>
                </a:lnTo>
                <a:lnTo>
                  <a:pt x="1725810" y="239440"/>
                </a:lnTo>
                <a:cubicBezTo>
                  <a:pt x="1729253" y="238280"/>
                  <a:pt x="1730662" y="237159"/>
                  <a:pt x="1730041" y="236079"/>
                </a:cubicBezTo>
                <a:cubicBezTo>
                  <a:pt x="1729418" y="234998"/>
                  <a:pt x="1730048" y="233711"/>
                  <a:pt x="1731927" y="232217"/>
                </a:cubicBezTo>
                <a:close/>
                <a:moveTo>
                  <a:pt x="1830826" y="230453"/>
                </a:moveTo>
                <a:lnTo>
                  <a:pt x="1832264" y="235159"/>
                </a:lnTo>
                <a:cubicBezTo>
                  <a:pt x="1832886" y="236240"/>
                  <a:pt x="1833660" y="238774"/>
                  <a:pt x="1834586" y="242763"/>
                </a:cubicBezTo>
                <a:lnTo>
                  <a:pt x="1832244" y="242263"/>
                </a:lnTo>
                <a:close/>
                <a:moveTo>
                  <a:pt x="1970642" y="230114"/>
                </a:moveTo>
                <a:lnTo>
                  <a:pt x="1967981" y="231442"/>
                </a:lnTo>
                <a:lnTo>
                  <a:pt x="1969847" y="234683"/>
                </a:lnTo>
                <a:close/>
                <a:moveTo>
                  <a:pt x="1970800" y="229201"/>
                </a:moveTo>
                <a:lnTo>
                  <a:pt x="1970642" y="230114"/>
                </a:lnTo>
                <a:lnTo>
                  <a:pt x="1971973" y="229451"/>
                </a:lnTo>
                <a:cubicBezTo>
                  <a:pt x="1973072" y="227790"/>
                  <a:pt x="1972681" y="227707"/>
                  <a:pt x="1970800" y="229201"/>
                </a:cubicBezTo>
                <a:close/>
                <a:moveTo>
                  <a:pt x="2223733" y="229186"/>
                </a:moveTo>
                <a:lnTo>
                  <a:pt x="2222087" y="232398"/>
                </a:lnTo>
                <a:lnTo>
                  <a:pt x="2223376" y="231241"/>
                </a:lnTo>
                <a:cubicBezTo>
                  <a:pt x="2224395" y="230037"/>
                  <a:pt x="2224515" y="229352"/>
                  <a:pt x="2223733" y="229186"/>
                </a:cubicBezTo>
                <a:close/>
                <a:moveTo>
                  <a:pt x="2038798" y="226762"/>
                </a:moveTo>
                <a:lnTo>
                  <a:pt x="2040334" y="249731"/>
                </a:lnTo>
                <a:cubicBezTo>
                  <a:pt x="2042186" y="257708"/>
                  <a:pt x="2043600" y="265117"/>
                  <a:pt x="2044575" y="271958"/>
                </a:cubicBezTo>
                <a:cubicBezTo>
                  <a:pt x="2045548" y="278800"/>
                  <a:pt x="2046439" y="286097"/>
                  <a:pt x="2047242" y="293849"/>
                </a:cubicBezTo>
                <a:lnTo>
                  <a:pt x="2046216" y="293780"/>
                </a:lnTo>
                <a:lnTo>
                  <a:pt x="2044507" y="280472"/>
                </a:lnTo>
                <a:cubicBezTo>
                  <a:pt x="2043740" y="275570"/>
                  <a:pt x="2043052" y="270210"/>
                  <a:pt x="2042443" y="264396"/>
                </a:cubicBezTo>
                <a:cubicBezTo>
                  <a:pt x="2042733" y="272039"/>
                  <a:pt x="2043262" y="278312"/>
                  <a:pt x="2044030" y="283214"/>
                </a:cubicBezTo>
                <a:lnTo>
                  <a:pt x="2046041" y="293769"/>
                </a:lnTo>
                <a:lnTo>
                  <a:pt x="2042373" y="293520"/>
                </a:lnTo>
                <a:lnTo>
                  <a:pt x="2042236" y="293642"/>
                </a:lnTo>
                <a:lnTo>
                  <a:pt x="2041448" y="289393"/>
                </a:lnTo>
                <a:lnTo>
                  <a:pt x="2041861" y="287015"/>
                </a:lnTo>
                <a:lnTo>
                  <a:pt x="2039786" y="281195"/>
                </a:lnTo>
                <a:lnTo>
                  <a:pt x="2041449" y="284083"/>
                </a:lnTo>
                <a:cubicBezTo>
                  <a:pt x="2038325" y="283417"/>
                  <a:pt x="2037399" y="279429"/>
                  <a:pt x="2038670" y="272118"/>
                </a:cubicBezTo>
                <a:cubicBezTo>
                  <a:pt x="2038351" y="273947"/>
                  <a:pt x="2038504" y="275401"/>
                  <a:pt x="2039127" y="276480"/>
                </a:cubicBezTo>
                <a:lnTo>
                  <a:pt x="2039573" y="280741"/>
                </a:lnTo>
                <a:lnTo>
                  <a:pt x="2038811" y="279779"/>
                </a:lnTo>
                <a:lnTo>
                  <a:pt x="2038670" y="272118"/>
                </a:lnTo>
                <a:cubicBezTo>
                  <a:pt x="2037452" y="260488"/>
                  <a:pt x="2037486" y="248648"/>
                  <a:pt x="2038770" y="236605"/>
                </a:cubicBezTo>
                <a:close/>
                <a:moveTo>
                  <a:pt x="1736113" y="226270"/>
                </a:moveTo>
                <a:lnTo>
                  <a:pt x="1735443" y="230124"/>
                </a:lnTo>
                <a:lnTo>
                  <a:pt x="1736741" y="228975"/>
                </a:lnTo>
                <a:close/>
                <a:moveTo>
                  <a:pt x="1584235" y="225506"/>
                </a:moveTo>
                <a:cubicBezTo>
                  <a:pt x="1584843" y="231322"/>
                  <a:pt x="1585452" y="237138"/>
                  <a:pt x="1586060" y="242953"/>
                </a:cubicBezTo>
                <a:lnTo>
                  <a:pt x="1587716" y="252227"/>
                </a:lnTo>
                <a:lnTo>
                  <a:pt x="1587233" y="243203"/>
                </a:lnTo>
                <a:cubicBezTo>
                  <a:pt x="1587405" y="237554"/>
                  <a:pt x="1586405" y="231655"/>
                  <a:pt x="1584235" y="225506"/>
                </a:cubicBezTo>
                <a:close/>
                <a:moveTo>
                  <a:pt x="2193273" y="222682"/>
                </a:moveTo>
                <a:lnTo>
                  <a:pt x="2190454" y="224923"/>
                </a:lnTo>
                <a:lnTo>
                  <a:pt x="2191234" y="225090"/>
                </a:lnTo>
                <a:close/>
                <a:moveTo>
                  <a:pt x="1578637" y="215783"/>
                </a:moveTo>
                <a:cubicBezTo>
                  <a:pt x="1580170" y="225587"/>
                  <a:pt x="1581554" y="233936"/>
                  <a:pt x="1582784" y="240833"/>
                </a:cubicBezTo>
                <a:cubicBezTo>
                  <a:pt x="1584015" y="247729"/>
                  <a:pt x="1585557" y="255165"/>
                  <a:pt x="1587410" y="263142"/>
                </a:cubicBezTo>
                <a:cubicBezTo>
                  <a:pt x="1585875" y="253338"/>
                  <a:pt x="1584412" y="245445"/>
                  <a:pt x="1583023" y="239462"/>
                </a:cubicBezTo>
                <a:cubicBezTo>
                  <a:pt x="1581633" y="233479"/>
                  <a:pt x="1580170" y="225587"/>
                  <a:pt x="1578637" y="215783"/>
                </a:cubicBezTo>
                <a:close/>
                <a:moveTo>
                  <a:pt x="1839354" y="215352"/>
                </a:moveTo>
                <a:cubicBezTo>
                  <a:pt x="1840280" y="219339"/>
                  <a:pt x="1840577" y="224615"/>
                  <a:pt x="1840247" y="231177"/>
                </a:cubicBezTo>
                <a:cubicBezTo>
                  <a:pt x="1839914" y="237741"/>
                  <a:pt x="1840372" y="242102"/>
                  <a:pt x="1841615" y="244263"/>
                </a:cubicBezTo>
                <a:cubicBezTo>
                  <a:pt x="1840399" y="232632"/>
                  <a:pt x="1840107" y="224989"/>
                  <a:pt x="1840743" y="221334"/>
                </a:cubicBezTo>
                <a:cubicBezTo>
                  <a:pt x="1839499" y="219173"/>
                  <a:pt x="1839036" y="217179"/>
                  <a:pt x="1839354" y="215352"/>
                </a:cubicBezTo>
                <a:close/>
                <a:moveTo>
                  <a:pt x="1817789" y="213591"/>
                </a:moveTo>
                <a:cubicBezTo>
                  <a:pt x="1820278" y="217913"/>
                  <a:pt x="1821364" y="220987"/>
                  <a:pt x="1821046" y="222815"/>
                </a:cubicBezTo>
                <a:lnTo>
                  <a:pt x="1819179" y="219574"/>
                </a:lnTo>
                <a:cubicBezTo>
                  <a:pt x="1819496" y="217745"/>
                  <a:pt x="1819266" y="216749"/>
                  <a:pt x="1818484" y="216582"/>
                </a:cubicBezTo>
                <a:cubicBezTo>
                  <a:pt x="1817703" y="216415"/>
                  <a:pt x="1817472" y="215418"/>
                  <a:pt x="1817789" y="213591"/>
                </a:cubicBezTo>
                <a:close/>
                <a:moveTo>
                  <a:pt x="1699164" y="211009"/>
                </a:moveTo>
                <a:cubicBezTo>
                  <a:pt x="1698688" y="213749"/>
                  <a:pt x="1698640" y="216346"/>
                  <a:pt x="1699025" y="218796"/>
                </a:cubicBezTo>
                <a:lnTo>
                  <a:pt x="1701001" y="224397"/>
                </a:lnTo>
                <a:lnTo>
                  <a:pt x="1700772" y="222723"/>
                </a:lnTo>
                <a:cubicBezTo>
                  <a:pt x="1700627" y="218901"/>
                  <a:pt x="1700090" y="214997"/>
                  <a:pt x="1699164" y="211009"/>
                </a:cubicBezTo>
                <a:close/>
                <a:moveTo>
                  <a:pt x="1608660" y="210822"/>
                </a:moveTo>
                <a:lnTo>
                  <a:pt x="1608422" y="212192"/>
                </a:lnTo>
                <a:cubicBezTo>
                  <a:pt x="1608263" y="213106"/>
                  <a:pt x="1608964" y="213729"/>
                  <a:pt x="1610526" y="214062"/>
                </a:cubicBezTo>
                <a:close/>
                <a:moveTo>
                  <a:pt x="2065385" y="210731"/>
                </a:moveTo>
                <a:lnTo>
                  <a:pt x="2065559" y="215317"/>
                </a:lnTo>
                <a:cubicBezTo>
                  <a:pt x="2067121" y="215649"/>
                  <a:pt x="2067280" y="214737"/>
                  <a:pt x="2066036" y="212576"/>
                </a:cubicBezTo>
                <a:close/>
                <a:moveTo>
                  <a:pt x="2065365" y="210221"/>
                </a:moveTo>
                <a:lnTo>
                  <a:pt x="2065221" y="210270"/>
                </a:lnTo>
                <a:lnTo>
                  <a:pt x="2065385" y="210731"/>
                </a:lnTo>
                <a:close/>
                <a:moveTo>
                  <a:pt x="1432925" y="204269"/>
                </a:moveTo>
                <a:lnTo>
                  <a:pt x="1433567" y="210397"/>
                </a:lnTo>
                <a:lnTo>
                  <a:pt x="1433966" y="212637"/>
                </a:lnTo>
                <a:lnTo>
                  <a:pt x="1433283" y="213180"/>
                </a:lnTo>
                <a:cubicBezTo>
                  <a:pt x="1433919" y="209525"/>
                  <a:pt x="1433767" y="208071"/>
                  <a:pt x="1432827" y="208818"/>
                </a:cubicBezTo>
                <a:cubicBezTo>
                  <a:pt x="1431888" y="209565"/>
                  <a:pt x="1431736" y="208111"/>
                  <a:pt x="1432370" y="204457"/>
                </a:cubicBezTo>
                <a:close/>
                <a:moveTo>
                  <a:pt x="1576334" y="201077"/>
                </a:moveTo>
                <a:cubicBezTo>
                  <a:pt x="1576016" y="202904"/>
                  <a:pt x="1576168" y="204358"/>
                  <a:pt x="1576790" y="205438"/>
                </a:cubicBezTo>
                <a:cubicBezTo>
                  <a:pt x="1577412" y="206519"/>
                  <a:pt x="1577564" y="207973"/>
                  <a:pt x="1577246" y="209800"/>
                </a:cubicBezTo>
                <a:cubicBezTo>
                  <a:pt x="1576928" y="211628"/>
                  <a:pt x="1577551" y="212708"/>
                  <a:pt x="1579112" y="213041"/>
                </a:cubicBezTo>
                <a:cubicBezTo>
                  <a:pt x="1575988" y="212374"/>
                  <a:pt x="1575062" y="208386"/>
                  <a:pt x="1576334" y="201077"/>
                </a:cubicBezTo>
                <a:close/>
                <a:moveTo>
                  <a:pt x="1513507" y="199035"/>
                </a:moveTo>
                <a:lnTo>
                  <a:pt x="1515850" y="199535"/>
                </a:lnTo>
                <a:lnTo>
                  <a:pt x="1517238" y="205517"/>
                </a:lnTo>
                <a:lnTo>
                  <a:pt x="1514896" y="205018"/>
                </a:lnTo>
                <a:cubicBezTo>
                  <a:pt x="1514896" y="205018"/>
                  <a:pt x="1514433" y="203024"/>
                  <a:pt x="1513507" y="199035"/>
                </a:cubicBezTo>
                <a:close/>
                <a:moveTo>
                  <a:pt x="1818148" y="197558"/>
                </a:moveTo>
                <a:lnTo>
                  <a:pt x="1815486" y="198885"/>
                </a:lnTo>
                <a:lnTo>
                  <a:pt x="1817353" y="202126"/>
                </a:lnTo>
                <a:close/>
                <a:moveTo>
                  <a:pt x="1436144" y="196733"/>
                </a:moveTo>
                <a:cubicBezTo>
                  <a:pt x="1437070" y="200721"/>
                  <a:pt x="1436912" y="201635"/>
                  <a:pt x="1435667" y="199474"/>
                </a:cubicBezTo>
                <a:cubicBezTo>
                  <a:pt x="1436912" y="201635"/>
                  <a:pt x="1437374" y="203630"/>
                  <a:pt x="1437056" y="205457"/>
                </a:cubicBezTo>
                <a:cubicBezTo>
                  <a:pt x="1436739" y="207284"/>
                  <a:pt x="1437202" y="209279"/>
                  <a:pt x="1438446" y="211439"/>
                </a:cubicBezTo>
                <a:lnTo>
                  <a:pt x="1436103" y="210939"/>
                </a:lnTo>
                <a:lnTo>
                  <a:pt x="1434809" y="211967"/>
                </a:lnTo>
                <a:lnTo>
                  <a:pt x="1434737" y="210647"/>
                </a:lnTo>
                <a:lnTo>
                  <a:pt x="1433618" y="204036"/>
                </a:lnTo>
                <a:lnTo>
                  <a:pt x="1434952" y="203586"/>
                </a:lnTo>
                <a:cubicBezTo>
                  <a:pt x="1435428" y="200844"/>
                  <a:pt x="1434886" y="199308"/>
                  <a:pt x="1433324" y="198974"/>
                </a:cubicBezTo>
                <a:lnTo>
                  <a:pt x="1434734" y="197854"/>
                </a:lnTo>
                <a:close/>
                <a:moveTo>
                  <a:pt x="1818307" y="196644"/>
                </a:moveTo>
                <a:lnTo>
                  <a:pt x="1818148" y="197558"/>
                </a:lnTo>
                <a:lnTo>
                  <a:pt x="1819478" y="196894"/>
                </a:lnTo>
                <a:cubicBezTo>
                  <a:pt x="1820576" y="195234"/>
                  <a:pt x="1820186" y="195150"/>
                  <a:pt x="1818307" y="196644"/>
                </a:cubicBezTo>
                <a:close/>
                <a:moveTo>
                  <a:pt x="2071239" y="196630"/>
                </a:moveTo>
                <a:lnTo>
                  <a:pt x="2069591" y="199842"/>
                </a:lnTo>
                <a:lnTo>
                  <a:pt x="2070882" y="198684"/>
                </a:lnTo>
                <a:cubicBezTo>
                  <a:pt x="2071902" y="197480"/>
                  <a:pt x="2072020" y="196796"/>
                  <a:pt x="2071239" y="196630"/>
                </a:cubicBezTo>
                <a:close/>
                <a:moveTo>
                  <a:pt x="1432240" y="195900"/>
                </a:moveTo>
                <a:lnTo>
                  <a:pt x="1433800" y="196233"/>
                </a:lnTo>
                <a:lnTo>
                  <a:pt x="1432474" y="197286"/>
                </a:lnTo>
                <a:close/>
                <a:moveTo>
                  <a:pt x="1431458" y="195733"/>
                </a:moveTo>
                <a:lnTo>
                  <a:pt x="1432045" y="195858"/>
                </a:lnTo>
                <a:lnTo>
                  <a:pt x="1432216" y="197492"/>
                </a:lnTo>
                <a:lnTo>
                  <a:pt x="1430980" y="198474"/>
                </a:lnTo>
                <a:cubicBezTo>
                  <a:pt x="1429419" y="198140"/>
                  <a:pt x="1429578" y="197227"/>
                  <a:pt x="1431458" y="195733"/>
                </a:cubicBezTo>
                <a:close/>
                <a:moveTo>
                  <a:pt x="1886305" y="194205"/>
                </a:moveTo>
                <a:lnTo>
                  <a:pt x="1887839" y="217174"/>
                </a:lnTo>
                <a:cubicBezTo>
                  <a:pt x="1889692" y="225152"/>
                  <a:pt x="1891105" y="232560"/>
                  <a:pt x="1892080" y="239402"/>
                </a:cubicBezTo>
                <a:cubicBezTo>
                  <a:pt x="1893055" y="246244"/>
                  <a:pt x="1893944" y="253540"/>
                  <a:pt x="1894747" y="261293"/>
                </a:cubicBezTo>
                <a:lnTo>
                  <a:pt x="1893722" y="261223"/>
                </a:lnTo>
                <a:lnTo>
                  <a:pt x="1892012" y="247915"/>
                </a:lnTo>
                <a:cubicBezTo>
                  <a:pt x="1891245" y="243013"/>
                  <a:pt x="1890556" y="237655"/>
                  <a:pt x="1889949" y="231838"/>
                </a:cubicBezTo>
                <a:cubicBezTo>
                  <a:pt x="1890238" y="239482"/>
                  <a:pt x="1890768" y="245755"/>
                  <a:pt x="1891535" y="250657"/>
                </a:cubicBezTo>
                <a:lnTo>
                  <a:pt x="1893547" y="261211"/>
                </a:lnTo>
                <a:lnTo>
                  <a:pt x="1889878" y="260963"/>
                </a:lnTo>
                <a:lnTo>
                  <a:pt x="1889741" y="261085"/>
                </a:lnTo>
                <a:lnTo>
                  <a:pt x="1888953" y="256836"/>
                </a:lnTo>
                <a:lnTo>
                  <a:pt x="1889367" y="254458"/>
                </a:lnTo>
                <a:lnTo>
                  <a:pt x="1887290" y="248639"/>
                </a:lnTo>
                <a:lnTo>
                  <a:pt x="1888954" y="251527"/>
                </a:lnTo>
                <a:cubicBezTo>
                  <a:pt x="1885830" y="250859"/>
                  <a:pt x="1884904" y="246872"/>
                  <a:pt x="1886175" y="239562"/>
                </a:cubicBezTo>
                <a:cubicBezTo>
                  <a:pt x="1885857" y="241389"/>
                  <a:pt x="1886010" y="242843"/>
                  <a:pt x="1886632" y="243923"/>
                </a:cubicBezTo>
                <a:lnTo>
                  <a:pt x="1887078" y="248185"/>
                </a:lnTo>
                <a:lnTo>
                  <a:pt x="1886315" y="247222"/>
                </a:lnTo>
                <a:lnTo>
                  <a:pt x="1886175" y="239562"/>
                </a:lnTo>
                <a:cubicBezTo>
                  <a:pt x="1884957" y="227930"/>
                  <a:pt x="1884992" y="216092"/>
                  <a:pt x="1886277" y="204047"/>
                </a:cubicBezTo>
                <a:close/>
                <a:moveTo>
                  <a:pt x="1580107" y="193353"/>
                </a:moveTo>
                <a:cubicBezTo>
                  <a:pt x="1580397" y="200997"/>
                  <a:pt x="1580927" y="207270"/>
                  <a:pt x="1581694" y="212171"/>
                </a:cubicBezTo>
                <a:cubicBezTo>
                  <a:pt x="1582462" y="217074"/>
                  <a:pt x="1583308" y="221518"/>
                  <a:pt x="1584235" y="225506"/>
                </a:cubicBezTo>
                <a:cubicBezTo>
                  <a:pt x="1583626" y="219691"/>
                  <a:pt x="1582938" y="214332"/>
                  <a:pt x="1582171" y="209430"/>
                </a:cubicBezTo>
                <a:cubicBezTo>
                  <a:pt x="1581403" y="204528"/>
                  <a:pt x="1580715" y="199169"/>
                  <a:pt x="1580107" y="193353"/>
                </a:cubicBezTo>
                <a:close/>
                <a:moveTo>
                  <a:pt x="1520984" y="191968"/>
                </a:moveTo>
                <a:lnTo>
                  <a:pt x="1522423" y="196674"/>
                </a:lnTo>
                <a:cubicBezTo>
                  <a:pt x="1523045" y="197754"/>
                  <a:pt x="1523818" y="200289"/>
                  <a:pt x="1524745" y="204277"/>
                </a:cubicBezTo>
                <a:lnTo>
                  <a:pt x="1522402" y="203777"/>
                </a:lnTo>
                <a:close/>
                <a:moveTo>
                  <a:pt x="2040779" y="190126"/>
                </a:moveTo>
                <a:lnTo>
                  <a:pt x="2037959" y="192367"/>
                </a:lnTo>
                <a:lnTo>
                  <a:pt x="2038740" y="192533"/>
                </a:lnTo>
                <a:close/>
                <a:moveTo>
                  <a:pt x="1426271" y="187785"/>
                </a:moveTo>
                <a:lnTo>
                  <a:pt x="1425601" y="191639"/>
                </a:lnTo>
                <a:lnTo>
                  <a:pt x="1426899" y="190490"/>
                </a:lnTo>
                <a:close/>
                <a:moveTo>
                  <a:pt x="1391358" y="187361"/>
                </a:moveTo>
                <a:lnTo>
                  <a:pt x="1392538" y="195952"/>
                </a:lnTo>
                <a:cubicBezTo>
                  <a:pt x="1393160" y="197033"/>
                  <a:pt x="1393739" y="199526"/>
                  <a:pt x="1394276" y="203431"/>
                </a:cubicBezTo>
                <a:lnTo>
                  <a:pt x="1394328" y="204004"/>
                </a:lnTo>
                <a:lnTo>
                  <a:pt x="1393495" y="203264"/>
                </a:lnTo>
                <a:cubicBezTo>
                  <a:pt x="1393654" y="202350"/>
                  <a:pt x="1392953" y="201726"/>
                  <a:pt x="1391390" y="201393"/>
                </a:cubicBezTo>
                <a:close/>
                <a:moveTo>
                  <a:pt x="1426591" y="185944"/>
                </a:moveTo>
                <a:lnTo>
                  <a:pt x="1427288" y="190147"/>
                </a:lnTo>
                <a:lnTo>
                  <a:pt x="1426899" y="190490"/>
                </a:lnTo>
                <a:lnTo>
                  <a:pt x="1427248" y="191991"/>
                </a:lnTo>
                <a:lnTo>
                  <a:pt x="1425601" y="191639"/>
                </a:lnTo>
                <a:lnTo>
                  <a:pt x="1424258" y="191353"/>
                </a:lnTo>
                <a:lnTo>
                  <a:pt x="1424206" y="188508"/>
                </a:lnTo>
                <a:lnTo>
                  <a:pt x="1424209" y="188500"/>
                </a:lnTo>
                <a:cubicBezTo>
                  <a:pt x="1424991" y="188666"/>
                  <a:pt x="1425540" y="187836"/>
                  <a:pt x="1425858" y="186009"/>
                </a:cubicBezTo>
                <a:lnTo>
                  <a:pt x="1426271" y="187785"/>
                </a:lnTo>
                <a:close/>
                <a:moveTo>
                  <a:pt x="1912889" y="178174"/>
                </a:moveTo>
                <a:lnTo>
                  <a:pt x="1913064" y="182760"/>
                </a:lnTo>
                <a:cubicBezTo>
                  <a:pt x="1914626" y="183093"/>
                  <a:pt x="1914785" y="182180"/>
                  <a:pt x="1913542" y="180018"/>
                </a:cubicBezTo>
                <a:close/>
                <a:moveTo>
                  <a:pt x="1912871" y="177664"/>
                </a:moveTo>
                <a:lnTo>
                  <a:pt x="1912727" y="177714"/>
                </a:lnTo>
                <a:lnTo>
                  <a:pt x="1912889" y="178174"/>
                </a:lnTo>
                <a:close/>
                <a:moveTo>
                  <a:pt x="1529512" y="176866"/>
                </a:moveTo>
                <a:cubicBezTo>
                  <a:pt x="1530438" y="180854"/>
                  <a:pt x="1530736" y="186130"/>
                  <a:pt x="1530404" y="192692"/>
                </a:cubicBezTo>
                <a:cubicBezTo>
                  <a:pt x="1530074" y="199255"/>
                  <a:pt x="1530530" y="203617"/>
                  <a:pt x="1531774" y="205779"/>
                </a:cubicBezTo>
                <a:cubicBezTo>
                  <a:pt x="1530556" y="194146"/>
                  <a:pt x="1530266" y="186504"/>
                  <a:pt x="1530901" y="182849"/>
                </a:cubicBezTo>
                <a:cubicBezTo>
                  <a:pt x="1529657" y="180688"/>
                  <a:pt x="1529195" y="178694"/>
                  <a:pt x="1529512" y="176866"/>
                </a:cubicBezTo>
                <a:close/>
                <a:moveTo>
                  <a:pt x="1507947" y="175105"/>
                </a:moveTo>
                <a:cubicBezTo>
                  <a:pt x="1510435" y="179427"/>
                  <a:pt x="1511521" y="182502"/>
                  <a:pt x="1511204" y="184329"/>
                </a:cubicBezTo>
                <a:lnTo>
                  <a:pt x="1509337" y="181088"/>
                </a:lnTo>
                <a:cubicBezTo>
                  <a:pt x="1509655" y="179260"/>
                  <a:pt x="1509424" y="178263"/>
                  <a:pt x="1508643" y="178097"/>
                </a:cubicBezTo>
                <a:cubicBezTo>
                  <a:pt x="1507862" y="177930"/>
                  <a:pt x="1507629" y="176933"/>
                  <a:pt x="1507947" y="175105"/>
                </a:cubicBezTo>
                <a:close/>
                <a:moveTo>
                  <a:pt x="1389323" y="172523"/>
                </a:moveTo>
                <a:cubicBezTo>
                  <a:pt x="1388846" y="175264"/>
                  <a:pt x="1388799" y="177860"/>
                  <a:pt x="1389184" y="180311"/>
                </a:cubicBezTo>
                <a:lnTo>
                  <a:pt x="1391159" y="185911"/>
                </a:lnTo>
                <a:lnTo>
                  <a:pt x="1390930" y="184238"/>
                </a:lnTo>
                <a:cubicBezTo>
                  <a:pt x="1390785" y="180416"/>
                  <a:pt x="1390249" y="176511"/>
                  <a:pt x="1389323" y="172523"/>
                </a:cubicBezTo>
                <a:close/>
                <a:moveTo>
                  <a:pt x="1280431" y="171712"/>
                </a:moveTo>
                <a:lnTo>
                  <a:pt x="1281072" y="177840"/>
                </a:lnTo>
                <a:lnTo>
                  <a:pt x="1281471" y="180080"/>
                </a:lnTo>
                <a:lnTo>
                  <a:pt x="1280788" y="180623"/>
                </a:lnTo>
                <a:cubicBezTo>
                  <a:pt x="1281424" y="176969"/>
                  <a:pt x="1281272" y="175515"/>
                  <a:pt x="1280332" y="176261"/>
                </a:cubicBezTo>
                <a:cubicBezTo>
                  <a:pt x="1279393" y="177008"/>
                  <a:pt x="1279240" y="175555"/>
                  <a:pt x="1279877" y="171900"/>
                </a:cubicBezTo>
                <a:close/>
                <a:moveTo>
                  <a:pt x="1361012" y="166478"/>
                </a:moveTo>
                <a:lnTo>
                  <a:pt x="1363354" y="166979"/>
                </a:lnTo>
                <a:lnTo>
                  <a:pt x="1364745" y="172960"/>
                </a:lnTo>
                <a:lnTo>
                  <a:pt x="1362401" y="172461"/>
                </a:lnTo>
                <a:cubicBezTo>
                  <a:pt x="1362401" y="172461"/>
                  <a:pt x="1361937" y="170467"/>
                  <a:pt x="1361012" y="166478"/>
                </a:cubicBezTo>
                <a:close/>
                <a:moveTo>
                  <a:pt x="1283649" y="164177"/>
                </a:moveTo>
                <a:cubicBezTo>
                  <a:pt x="1284575" y="168165"/>
                  <a:pt x="1284416" y="169079"/>
                  <a:pt x="1283172" y="166918"/>
                </a:cubicBezTo>
                <a:cubicBezTo>
                  <a:pt x="1284416" y="169079"/>
                  <a:pt x="1284880" y="171073"/>
                  <a:pt x="1284562" y="172900"/>
                </a:cubicBezTo>
                <a:cubicBezTo>
                  <a:pt x="1284244" y="174728"/>
                  <a:pt x="1284708" y="176722"/>
                  <a:pt x="1285952" y="178883"/>
                </a:cubicBezTo>
                <a:lnTo>
                  <a:pt x="1283608" y="178382"/>
                </a:lnTo>
                <a:lnTo>
                  <a:pt x="1282314" y="179411"/>
                </a:lnTo>
                <a:lnTo>
                  <a:pt x="1282244" y="178091"/>
                </a:lnTo>
                <a:lnTo>
                  <a:pt x="1281124" y="171479"/>
                </a:lnTo>
                <a:lnTo>
                  <a:pt x="1282457" y="171030"/>
                </a:lnTo>
                <a:cubicBezTo>
                  <a:pt x="1282935" y="168288"/>
                  <a:pt x="1282391" y="166751"/>
                  <a:pt x="1280830" y="166417"/>
                </a:cubicBezTo>
                <a:lnTo>
                  <a:pt x="1282240" y="165298"/>
                </a:lnTo>
                <a:close/>
                <a:moveTo>
                  <a:pt x="1918745" y="164073"/>
                </a:moveTo>
                <a:lnTo>
                  <a:pt x="1917098" y="167284"/>
                </a:lnTo>
                <a:lnTo>
                  <a:pt x="1918386" y="166128"/>
                </a:lnTo>
                <a:cubicBezTo>
                  <a:pt x="1919407" y="164924"/>
                  <a:pt x="1919525" y="164239"/>
                  <a:pt x="1918745" y="164073"/>
                </a:cubicBezTo>
                <a:close/>
                <a:moveTo>
                  <a:pt x="1614421" y="163722"/>
                </a:moveTo>
                <a:lnTo>
                  <a:pt x="1619108" y="164723"/>
                </a:lnTo>
                <a:lnTo>
                  <a:pt x="1618631" y="167464"/>
                </a:lnTo>
                <a:cubicBezTo>
                  <a:pt x="1616751" y="168958"/>
                  <a:pt x="1615493" y="171532"/>
                  <a:pt x="1614858" y="175187"/>
                </a:cubicBezTo>
                <a:cubicBezTo>
                  <a:pt x="1615810" y="169705"/>
                  <a:pt x="1615665" y="165883"/>
                  <a:pt x="1614421" y="163722"/>
                </a:cubicBezTo>
                <a:close/>
                <a:moveTo>
                  <a:pt x="1279746" y="163343"/>
                </a:moveTo>
                <a:lnTo>
                  <a:pt x="1281307" y="163675"/>
                </a:lnTo>
                <a:lnTo>
                  <a:pt x="1279981" y="164729"/>
                </a:lnTo>
                <a:close/>
                <a:moveTo>
                  <a:pt x="1278962" y="163177"/>
                </a:moveTo>
                <a:lnTo>
                  <a:pt x="1279550" y="163302"/>
                </a:lnTo>
                <a:lnTo>
                  <a:pt x="1279721" y="164935"/>
                </a:lnTo>
                <a:lnTo>
                  <a:pt x="1278486" y="165918"/>
                </a:lnTo>
                <a:cubicBezTo>
                  <a:pt x="1276924" y="165584"/>
                  <a:pt x="1277083" y="164670"/>
                  <a:pt x="1278962" y="163177"/>
                </a:cubicBezTo>
                <a:close/>
                <a:moveTo>
                  <a:pt x="1113718" y="162012"/>
                </a:moveTo>
                <a:lnTo>
                  <a:pt x="1116062" y="162512"/>
                </a:lnTo>
                <a:lnTo>
                  <a:pt x="1115584" y="165253"/>
                </a:lnTo>
                <a:lnTo>
                  <a:pt x="1114632" y="170735"/>
                </a:lnTo>
                <a:lnTo>
                  <a:pt x="1112765" y="167493"/>
                </a:lnTo>
                <a:close/>
                <a:moveTo>
                  <a:pt x="1368490" y="159411"/>
                </a:moveTo>
                <a:lnTo>
                  <a:pt x="1369927" y="164118"/>
                </a:lnTo>
                <a:cubicBezTo>
                  <a:pt x="1370549" y="165198"/>
                  <a:pt x="1371323" y="167732"/>
                  <a:pt x="1372251" y="171721"/>
                </a:cubicBezTo>
                <a:lnTo>
                  <a:pt x="1369907" y="171220"/>
                </a:lnTo>
                <a:close/>
                <a:moveTo>
                  <a:pt x="1508305" y="159073"/>
                </a:moveTo>
                <a:lnTo>
                  <a:pt x="1505645" y="160400"/>
                </a:lnTo>
                <a:lnTo>
                  <a:pt x="1507511" y="163640"/>
                </a:lnTo>
                <a:close/>
                <a:moveTo>
                  <a:pt x="1508464" y="158159"/>
                </a:moveTo>
                <a:lnTo>
                  <a:pt x="1508305" y="159073"/>
                </a:lnTo>
                <a:lnTo>
                  <a:pt x="1509635" y="158409"/>
                </a:lnTo>
                <a:cubicBezTo>
                  <a:pt x="1510735" y="156748"/>
                  <a:pt x="1510345" y="156664"/>
                  <a:pt x="1508464" y="158159"/>
                </a:cubicBezTo>
                <a:close/>
                <a:moveTo>
                  <a:pt x="1888285" y="157569"/>
                </a:moveTo>
                <a:lnTo>
                  <a:pt x="1885464" y="159810"/>
                </a:lnTo>
                <a:lnTo>
                  <a:pt x="1886245" y="159977"/>
                </a:lnTo>
                <a:close/>
                <a:moveTo>
                  <a:pt x="1273776" y="155228"/>
                </a:moveTo>
                <a:lnTo>
                  <a:pt x="1273106" y="159083"/>
                </a:lnTo>
                <a:lnTo>
                  <a:pt x="1274405" y="157934"/>
                </a:lnTo>
                <a:close/>
                <a:moveTo>
                  <a:pt x="1238865" y="154804"/>
                </a:moveTo>
                <a:lnTo>
                  <a:pt x="1240043" y="163395"/>
                </a:lnTo>
                <a:cubicBezTo>
                  <a:pt x="1240665" y="164476"/>
                  <a:pt x="1241244" y="166968"/>
                  <a:pt x="1241780" y="170873"/>
                </a:cubicBezTo>
                <a:lnTo>
                  <a:pt x="1241834" y="171447"/>
                </a:lnTo>
                <a:lnTo>
                  <a:pt x="1241001" y="170707"/>
                </a:lnTo>
                <a:cubicBezTo>
                  <a:pt x="1241159" y="169793"/>
                  <a:pt x="1240459" y="169170"/>
                  <a:pt x="1238896" y="168836"/>
                </a:cubicBezTo>
                <a:close/>
                <a:moveTo>
                  <a:pt x="1274096" y="153386"/>
                </a:moveTo>
                <a:lnTo>
                  <a:pt x="1274793" y="157591"/>
                </a:lnTo>
                <a:lnTo>
                  <a:pt x="1274405" y="157934"/>
                </a:lnTo>
                <a:lnTo>
                  <a:pt x="1274754" y="159435"/>
                </a:lnTo>
                <a:lnTo>
                  <a:pt x="1273106" y="159083"/>
                </a:lnTo>
                <a:lnTo>
                  <a:pt x="1271763" y="158796"/>
                </a:lnTo>
                <a:lnTo>
                  <a:pt x="1271711" y="155950"/>
                </a:lnTo>
                <a:lnTo>
                  <a:pt x="1271715" y="155943"/>
                </a:lnTo>
                <a:cubicBezTo>
                  <a:pt x="1272497" y="156110"/>
                  <a:pt x="1273045" y="155280"/>
                  <a:pt x="1273364" y="153452"/>
                </a:cubicBezTo>
                <a:lnTo>
                  <a:pt x="1273776" y="155228"/>
                </a:lnTo>
                <a:close/>
                <a:moveTo>
                  <a:pt x="1108119" y="152287"/>
                </a:moveTo>
                <a:cubicBezTo>
                  <a:pt x="1107802" y="154115"/>
                  <a:pt x="1107794" y="156482"/>
                  <a:pt x="1108099" y="159391"/>
                </a:cubicBezTo>
                <a:cubicBezTo>
                  <a:pt x="1108403" y="162298"/>
                  <a:pt x="1108397" y="164666"/>
                  <a:pt x="1108079" y="166494"/>
                </a:cubicBezTo>
                <a:lnTo>
                  <a:pt x="1106213" y="163252"/>
                </a:lnTo>
                <a:close/>
                <a:moveTo>
                  <a:pt x="1621490" y="151017"/>
                </a:moveTo>
                <a:cubicBezTo>
                  <a:pt x="1620709" y="150850"/>
                  <a:pt x="1620395" y="151494"/>
                  <a:pt x="1620547" y="152948"/>
                </a:cubicBezTo>
                <a:lnTo>
                  <a:pt x="1620720" y="153582"/>
                </a:lnTo>
                <a:lnTo>
                  <a:pt x="1621838" y="152513"/>
                </a:lnTo>
                <a:cubicBezTo>
                  <a:pt x="1622388" y="151682"/>
                  <a:pt x="1622272" y="151184"/>
                  <a:pt x="1621490" y="151017"/>
                </a:cubicBezTo>
                <a:close/>
                <a:moveTo>
                  <a:pt x="1377017" y="144309"/>
                </a:moveTo>
                <a:cubicBezTo>
                  <a:pt x="1377944" y="148298"/>
                  <a:pt x="1378241" y="153574"/>
                  <a:pt x="1377911" y="160135"/>
                </a:cubicBezTo>
                <a:cubicBezTo>
                  <a:pt x="1377579" y="166699"/>
                  <a:pt x="1378035" y="171061"/>
                  <a:pt x="1379280" y="173222"/>
                </a:cubicBezTo>
                <a:cubicBezTo>
                  <a:pt x="1378062" y="161591"/>
                  <a:pt x="1377771" y="153947"/>
                  <a:pt x="1378408" y="150293"/>
                </a:cubicBezTo>
                <a:cubicBezTo>
                  <a:pt x="1377163" y="148132"/>
                  <a:pt x="1376699" y="146138"/>
                  <a:pt x="1377017" y="144309"/>
                </a:cubicBezTo>
                <a:close/>
                <a:moveTo>
                  <a:pt x="1109550" y="144064"/>
                </a:moveTo>
                <a:cubicBezTo>
                  <a:pt x="1112038" y="148386"/>
                  <a:pt x="1112965" y="152375"/>
                  <a:pt x="1112329" y="156029"/>
                </a:cubicBezTo>
                <a:lnTo>
                  <a:pt x="1114195" y="159270"/>
                </a:lnTo>
                <a:cubicBezTo>
                  <a:pt x="1113559" y="162926"/>
                  <a:pt x="1112302" y="165500"/>
                  <a:pt x="1110422" y="166994"/>
                </a:cubicBezTo>
                <a:cubicBezTo>
                  <a:pt x="1107933" y="162672"/>
                  <a:pt x="1107642" y="155029"/>
                  <a:pt x="1109550" y="144064"/>
                </a:cubicBezTo>
                <a:close/>
                <a:moveTo>
                  <a:pt x="1355453" y="142548"/>
                </a:moveTo>
                <a:cubicBezTo>
                  <a:pt x="1357942" y="146871"/>
                  <a:pt x="1359026" y="149945"/>
                  <a:pt x="1358709" y="151772"/>
                </a:cubicBezTo>
                <a:lnTo>
                  <a:pt x="1356843" y="148532"/>
                </a:lnTo>
                <a:cubicBezTo>
                  <a:pt x="1357161" y="146703"/>
                  <a:pt x="1356929" y="145706"/>
                  <a:pt x="1356148" y="145540"/>
                </a:cubicBezTo>
                <a:cubicBezTo>
                  <a:pt x="1355367" y="145373"/>
                  <a:pt x="1355134" y="144377"/>
                  <a:pt x="1355453" y="142548"/>
                </a:cubicBezTo>
                <a:close/>
                <a:moveTo>
                  <a:pt x="1236827" y="139967"/>
                </a:moveTo>
                <a:cubicBezTo>
                  <a:pt x="1236351" y="142707"/>
                  <a:pt x="1236304" y="145304"/>
                  <a:pt x="1236688" y="147755"/>
                </a:cubicBezTo>
                <a:lnTo>
                  <a:pt x="1238665" y="153355"/>
                </a:lnTo>
                <a:lnTo>
                  <a:pt x="1238435" y="151681"/>
                </a:lnTo>
                <a:cubicBezTo>
                  <a:pt x="1238290" y="147860"/>
                  <a:pt x="1237754" y="143954"/>
                  <a:pt x="1236827" y="139967"/>
                </a:cubicBezTo>
                <a:close/>
                <a:moveTo>
                  <a:pt x="1603049" y="139688"/>
                </a:moveTo>
                <a:lnTo>
                  <a:pt x="1603222" y="144275"/>
                </a:lnTo>
                <a:cubicBezTo>
                  <a:pt x="1604784" y="144608"/>
                  <a:pt x="1604944" y="143695"/>
                  <a:pt x="1603700" y="141533"/>
                </a:cubicBezTo>
                <a:close/>
                <a:moveTo>
                  <a:pt x="1603029" y="139178"/>
                </a:moveTo>
                <a:lnTo>
                  <a:pt x="1602885" y="139228"/>
                </a:lnTo>
                <a:lnTo>
                  <a:pt x="1603049" y="139688"/>
                </a:lnTo>
                <a:close/>
                <a:moveTo>
                  <a:pt x="1208517" y="133921"/>
                </a:moveTo>
                <a:lnTo>
                  <a:pt x="1210860" y="134421"/>
                </a:lnTo>
                <a:lnTo>
                  <a:pt x="1212250" y="140405"/>
                </a:lnTo>
                <a:lnTo>
                  <a:pt x="1209907" y="139904"/>
                </a:lnTo>
                <a:cubicBezTo>
                  <a:pt x="1209907" y="139904"/>
                  <a:pt x="1209443" y="137910"/>
                  <a:pt x="1208517" y="133921"/>
                </a:cubicBezTo>
                <a:close/>
                <a:moveTo>
                  <a:pt x="1131154" y="131620"/>
                </a:moveTo>
                <a:cubicBezTo>
                  <a:pt x="1132081" y="135607"/>
                  <a:pt x="1131923" y="136522"/>
                  <a:pt x="1130677" y="134360"/>
                </a:cubicBezTo>
                <a:cubicBezTo>
                  <a:pt x="1131923" y="136522"/>
                  <a:pt x="1132386" y="138516"/>
                  <a:pt x="1132068" y="140343"/>
                </a:cubicBezTo>
                <a:cubicBezTo>
                  <a:pt x="1131750" y="142171"/>
                  <a:pt x="1132213" y="144165"/>
                  <a:pt x="1133457" y="146326"/>
                </a:cubicBezTo>
                <a:lnTo>
                  <a:pt x="1131115" y="145826"/>
                </a:lnTo>
                <a:lnTo>
                  <a:pt x="1128294" y="148066"/>
                </a:lnTo>
                <a:cubicBezTo>
                  <a:pt x="1128930" y="144412"/>
                  <a:pt x="1128778" y="142958"/>
                  <a:pt x="1127837" y="143705"/>
                </a:cubicBezTo>
                <a:cubicBezTo>
                  <a:pt x="1126898" y="144452"/>
                  <a:pt x="1126745" y="142997"/>
                  <a:pt x="1127381" y="139343"/>
                </a:cubicBezTo>
                <a:cubicBezTo>
                  <a:pt x="1128626" y="141504"/>
                  <a:pt x="1129487" y="141213"/>
                  <a:pt x="1129963" y="138473"/>
                </a:cubicBezTo>
                <a:cubicBezTo>
                  <a:pt x="1130440" y="135731"/>
                  <a:pt x="1129896" y="134194"/>
                  <a:pt x="1128334" y="133861"/>
                </a:cubicBezTo>
                <a:lnTo>
                  <a:pt x="1129744" y="132741"/>
                </a:lnTo>
                <a:close/>
                <a:moveTo>
                  <a:pt x="1126469" y="130619"/>
                </a:moveTo>
                <a:lnTo>
                  <a:pt x="1128811" y="131120"/>
                </a:lnTo>
                <a:lnTo>
                  <a:pt x="1125992" y="133361"/>
                </a:lnTo>
                <a:cubicBezTo>
                  <a:pt x="1124429" y="133027"/>
                  <a:pt x="1124588" y="132113"/>
                  <a:pt x="1126469" y="130619"/>
                </a:cubicBezTo>
                <a:close/>
                <a:moveTo>
                  <a:pt x="1607256" y="128799"/>
                </a:moveTo>
                <a:lnTo>
                  <a:pt x="1602786" y="132810"/>
                </a:lnTo>
                <a:lnTo>
                  <a:pt x="1605130" y="133310"/>
                </a:lnTo>
                <a:cubicBezTo>
                  <a:pt x="1604812" y="135137"/>
                  <a:pt x="1603872" y="135884"/>
                  <a:pt x="1602309" y="135550"/>
                </a:cubicBezTo>
                <a:cubicBezTo>
                  <a:pt x="1601991" y="137378"/>
                  <a:pt x="1602223" y="138375"/>
                  <a:pt x="1603005" y="138542"/>
                </a:cubicBezTo>
                <a:lnTo>
                  <a:pt x="1603029" y="139178"/>
                </a:lnTo>
                <a:lnTo>
                  <a:pt x="1604176" y="138792"/>
                </a:lnTo>
                <a:lnTo>
                  <a:pt x="1606042" y="142033"/>
                </a:lnTo>
                <a:cubicBezTo>
                  <a:pt x="1606678" y="138379"/>
                  <a:pt x="1606764" y="135554"/>
                  <a:pt x="1606300" y="133560"/>
                </a:cubicBezTo>
                <a:cubicBezTo>
                  <a:pt x="1606070" y="132563"/>
                  <a:pt x="1606170" y="131400"/>
                  <a:pt x="1606604" y="130071"/>
                </a:cubicBezTo>
                <a:close/>
                <a:moveTo>
                  <a:pt x="1117096" y="128618"/>
                </a:moveTo>
                <a:cubicBezTo>
                  <a:pt x="1119585" y="132940"/>
                  <a:pt x="1118797" y="135141"/>
                  <a:pt x="1114732" y="135221"/>
                </a:cubicBezTo>
                <a:cubicBezTo>
                  <a:pt x="1110669" y="135301"/>
                  <a:pt x="1109881" y="137502"/>
                  <a:pt x="1112369" y="141824"/>
                </a:cubicBezTo>
                <a:cubicBezTo>
                  <a:pt x="1111125" y="139663"/>
                  <a:pt x="1110344" y="139496"/>
                  <a:pt x="1110026" y="141323"/>
                </a:cubicBezTo>
                <a:cubicBezTo>
                  <a:pt x="1109708" y="143151"/>
                  <a:pt x="1108928" y="142984"/>
                  <a:pt x="1107683" y="140823"/>
                </a:cubicBezTo>
                <a:lnTo>
                  <a:pt x="1110420" y="131298"/>
                </a:lnTo>
                <a:lnTo>
                  <a:pt x="1110980" y="135842"/>
                </a:lnTo>
                <a:cubicBezTo>
                  <a:pt x="1114421" y="134681"/>
                  <a:pt x="1115831" y="133560"/>
                  <a:pt x="1115209" y="132480"/>
                </a:cubicBezTo>
                <a:cubicBezTo>
                  <a:pt x="1114587" y="131399"/>
                  <a:pt x="1115216" y="130112"/>
                  <a:pt x="1117096" y="128618"/>
                </a:cubicBezTo>
                <a:close/>
                <a:moveTo>
                  <a:pt x="1215995" y="126854"/>
                </a:moveTo>
                <a:lnTo>
                  <a:pt x="1217433" y="131560"/>
                </a:lnTo>
                <a:cubicBezTo>
                  <a:pt x="1218055" y="132641"/>
                  <a:pt x="1218829" y="135176"/>
                  <a:pt x="1219756" y="139164"/>
                </a:cubicBezTo>
                <a:lnTo>
                  <a:pt x="1217414" y="138664"/>
                </a:lnTo>
                <a:close/>
                <a:moveTo>
                  <a:pt x="1355812" y="126515"/>
                </a:moveTo>
                <a:lnTo>
                  <a:pt x="1353150" y="127844"/>
                </a:lnTo>
                <a:lnTo>
                  <a:pt x="1355017" y="131084"/>
                </a:lnTo>
                <a:close/>
                <a:moveTo>
                  <a:pt x="1355971" y="125603"/>
                </a:moveTo>
                <a:lnTo>
                  <a:pt x="1355812" y="126515"/>
                </a:lnTo>
                <a:lnTo>
                  <a:pt x="1357141" y="125853"/>
                </a:lnTo>
                <a:cubicBezTo>
                  <a:pt x="1358241" y="124191"/>
                  <a:pt x="1357850" y="124109"/>
                  <a:pt x="1355971" y="125603"/>
                </a:cubicBezTo>
                <a:close/>
                <a:moveTo>
                  <a:pt x="1608902" y="125587"/>
                </a:moveTo>
                <a:lnTo>
                  <a:pt x="1607256" y="128799"/>
                </a:lnTo>
                <a:lnTo>
                  <a:pt x="1608545" y="127643"/>
                </a:lnTo>
                <a:cubicBezTo>
                  <a:pt x="1609565" y="126439"/>
                  <a:pt x="1609684" y="125754"/>
                  <a:pt x="1608902" y="125587"/>
                </a:cubicBezTo>
                <a:close/>
                <a:moveTo>
                  <a:pt x="1423968" y="123163"/>
                </a:moveTo>
                <a:lnTo>
                  <a:pt x="1425502" y="146133"/>
                </a:lnTo>
                <a:cubicBezTo>
                  <a:pt x="1427356" y="154109"/>
                  <a:pt x="1428769" y="161518"/>
                  <a:pt x="1429744" y="168360"/>
                </a:cubicBezTo>
                <a:cubicBezTo>
                  <a:pt x="1430718" y="175201"/>
                  <a:pt x="1431607" y="182498"/>
                  <a:pt x="1432411" y="190251"/>
                </a:cubicBezTo>
                <a:lnTo>
                  <a:pt x="1431384" y="190181"/>
                </a:lnTo>
                <a:lnTo>
                  <a:pt x="1429676" y="176874"/>
                </a:lnTo>
                <a:cubicBezTo>
                  <a:pt x="1428909" y="171972"/>
                  <a:pt x="1428221" y="166612"/>
                  <a:pt x="1427612" y="160797"/>
                </a:cubicBezTo>
                <a:cubicBezTo>
                  <a:pt x="1427904" y="168441"/>
                  <a:pt x="1428431" y="174713"/>
                  <a:pt x="1429200" y="179615"/>
                </a:cubicBezTo>
                <a:lnTo>
                  <a:pt x="1431210" y="190170"/>
                </a:lnTo>
                <a:lnTo>
                  <a:pt x="1427541" y="189922"/>
                </a:lnTo>
                <a:lnTo>
                  <a:pt x="1427404" y="190043"/>
                </a:lnTo>
                <a:lnTo>
                  <a:pt x="1426617" y="185794"/>
                </a:lnTo>
                <a:lnTo>
                  <a:pt x="1427031" y="183416"/>
                </a:lnTo>
                <a:lnTo>
                  <a:pt x="1424955" y="177596"/>
                </a:lnTo>
                <a:lnTo>
                  <a:pt x="1426619" y="180485"/>
                </a:lnTo>
                <a:cubicBezTo>
                  <a:pt x="1423494" y="179818"/>
                  <a:pt x="1422567" y="175830"/>
                  <a:pt x="1423839" y="168519"/>
                </a:cubicBezTo>
                <a:cubicBezTo>
                  <a:pt x="1423520" y="170348"/>
                  <a:pt x="1423672" y="171802"/>
                  <a:pt x="1424295" y="172881"/>
                </a:cubicBezTo>
                <a:lnTo>
                  <a:pt x="1424741" y="177142"/>
                </a:lnTo>
                <a:lnTo>
                  <a:pt x="1423979" y="176180"/>
                </a:lnTo>
                <a:lnTo>
                  <a:pt x="1423839" y="168519"/>
                </a:lnTo>
                <a:cubicBezTo>
                  <a:pt x="1422621" y="156889"/>
                  <a:pt x="1422656" y="145050"/>
                  <a:pt x="1423940" y="133006"/>
                </a:cubicBezTo>
                <a:close/>
                <a:moveTo>
                  <a:pt x="1121282" y="122671"/>
                </a:moveTo>
                <a:lnTo>
                  <a:pt x="1120611" y="126526"/>
                </a:lnTo>
                <a:lnTo>
                  <a:pt x="1121910" y="125376"/>
                </a:lnTo>
                <a:close/>
                <a:moveTo>
                  <a:pt x="1578443" y="119084"/>
                </a:moveTo>
                <a:lnTo>
                  <a:pt x="1575623" y="121324"/>
                </a:lnTo>
                <a:lnTo>
                  <a:pt x="1576404" y="121491"/>
                </a:lnTo>
                <a:close/>
                <a:moveTo>
                  <a:pt x="1224523" y="111753"/>
                </a:moveTo>
                <a:cubicBezTo>
                  <a:pt x="1225450" y="115741"/>
                  <a:pt x="1225747" y="121016"/>
                  <a:pt x="1225416" y="127579"/>
                </a:cubicBezTo>
                <a:cubicBezTo>
                  <a:pt x="1225084" y="134142"/>
                  <a:pt x="1225540" y="138503"/>
                  <a:pt x="1226785" y="140665"/>
                </a:cubicBezTo>
                <a:cubicBezTo>
                  <a:pt x="1225568" y="129033"/>
                  <a:pt x="1225277" y="121390"/>
                  <a:pt x="1225913" y="117736"/>
                </a:cubicBezTo>
                <a:cubicBezTo>
                  <a:pt x="1224668" y="115574"/>
                  <a:pt x="1224204" y="113580"/>
                  <a:pt x="1224523" y="111753"/>
                </a:cubicBezTo>
                <a:close/>
                <a:moveTo>
                  <a:pt x="1202958" y="109992"/>
                </a:moveTo>
                <a:cubicBezTo>
                  <a:pt x="1205447" y="114314"/>
                  <a:pt x="1206532" y="117388"/>
                  <a:pt x="1206215" y="119216"/>
                </a:cubicBezTo>
                <a:lnTo>
                  <a:pt x="1204347" y="115975"/>
                </a:lnTo>
                <a:cubicBezTo>
                  <a:pt x="1204666" y="114147"/>
                  <a:pt x="1204434" y="113150"/>
                  <a:pt x="1203653" y="112983"/>
                </a:cubicBezTo>
                <a:cubicBezTo>
                  <a:pt x="1202872" y="112817"/>
                  <a:pt x="1202641" y="111819"/>
                  <a:pt x="1202958" y="109992"/>
                </a:cubicBezTo>
                <a:close/>
                <a:moveTo>
                  <a:pt x="1084333" y="107409"/>
                </a:moveTo>
                <a:cubicBezTo>
                  <a:pt x="1083856" y="110150"/>
                  <a:pt x="1083810" y="112747"/>
                  <a:pt x="1084194" y="115197"/>
                </a:cubicBezTo>
                <a:lnTo>
                  <a:pt x="1086171" y="120798"/>
                </a:lnTo>
                <a:lnTo>
                  <a:pt x="1085940" y="119124"/>
                </a:lnTo>
                <a:cubicBezTo>
                  <a:pt x="1085796" y="115302"/>
                  <a:pt x="1085260" y="111398"/>
                  <a:pt x="1084333" y="107409"/>
                </a:cubicBezTo>
                <a:close/>
                <a:moveTo>
                  <a:pt x="1450553" y="107132"/>
                </a:moveTo>
                <a:lnTo>
                  <a:pt x="1450728" y="111718"/>
                </a:lnTo>
                <a:cubicBezTo>
                  <a:pt x="1452290" y="112051"/>
                  <a:pt x="1452449" y="111138"/>
                  <a:pt x="1451205" y="108977"/>
                </a:cubicBezTo>
                <a:close/>
                <a:moveTo>
                  <a:pt x="1450534" y="106622"/>
                </a:moveTo>
                <a:lnTo>
                  <a:pt x="1450390" y="106671"/>
                </a:lnTo>
                <a:lnTo>
                  <a:pt x="1450553" y="107132"/>
                </a:lnTo>
                <a:close/>
                <a:moveTo>
                  <a:pt x="1203317" y="93959"/>
                </a:moveTo>
                <a:lnTo>
                  <a:pt x="1200656" y="95286"/>
                </a:lnTo>
                <a:lnTo>
                  <a:pt x="1202522" y="98528"/>
                </a:lnTo>
                <a:close/>
                <a:moveTo>
                  <a:pt x="1203476" y="93045"/>
                </a:moveTo>
                <a:lnTo>
                  <a:pt x="1203317" y="93959"/>
                </a:lnTo>
                <a:lnTo>
                  <a:pt x="1204648" y="93295"/>
                </a:lnTo>
                <a:cubicBezTo>
                  <a:pt x="1205746" y="91635"/>
                  <a:pt x="1205355" y="91551"/>
                  <a:pt x="1203476" y="93045"/>
                </a:cubicBezTo>
                <a:close/>
                <a:moveTo>
                  <a:pt x="1456408" y="93031"/>
                </a:moveTo>
                <a:lnTo>
                  <a:pt x="1454761" y="96243"/>
                </a:lnTo>
                <a:lnTo>
                  <a:pt x="1456050" y="95085"/>
                </a:lnTo>
                <a:cubicBezTo>
                  <a:pt x="1457070" y="93881"/>
                  <a:pt x="1457189" y="93197"/>
                  <a:pt x="1456408" y="93031"/>
                </a:cubicBezTo>
                <a:close/>
                <a:moveTo>
                  <a:pt x="1271474" y="90606"/>
                </a:moveTo>
                <a:lnTo>
                  <a:pt x="1273009" y="113575"/>
                </a:lnTo>
                <a:cubicBezTo>
                  <a:pt x="1274861" y="121554"/>
                  <a:pt x="1276275" y="128962"/>
                  <a:pt x="1277249" y="135803"/>
                </a:cubicBezTo>
                <a:cubicBezTo>
                  <a:pt x="1278223" y="142645"/>
                  <a:pt x="1279112" y="149942"/>
                  <a:pt x="1279916" y="157694"/>
                </a:cubicBezTo>
                <a:lnTo>
                  <a:pt x="1278890" y="157624"/>
                </a:lnTo>
                <a:lnTo>
                  <a:pt x="1277182" y="144316"/>
                </a:lnTo>
                <a:cubicBezTo>
                  <a:pt x="1276414" y="139414"/>
                  <a:pt x="1275726" y="134056"/>
                  <a:pt x="1275117" y="128240"/>
                </a:cubicBezTo>
                <a:cubicBezTo>
                  <a:pt x="1275409" y="135883"/>
                  <a:pt x="1275938" y="142156"/>
                  <a:pt x="1276706" y="147058"/>
                </a:cubicBezTo>
                <a:lnTo>
                  <a:pt x="1278716" y="157613"/>
                </a:lnTo>
                <a:lnTo>
                  <a:pt x="1275047" y="157364"/>
                </a:lnTo>
                <a:lnTo>
                  <a:pt x="1274910" y="157486"/>
                </a:lnTo>
                <a:lnTo>
                  <a:pt x="1274123" y="153238"/>
                </a:lnTo>
                <a:lnTo>
                  <a:pt x="1274536" y="150859"/>
                </a:lnTo>
                <a:lnTo>
                  <a:pt x="1272461" y="145040"/>
                </a:lnTo>
                <a:lnTo>
                  <a:pt x="1274123" y="147928"/>
                </a:lnTo>
                <a:cubicBezTo>
                  <a:pt x="1271000" y="147261"/>
                  <a:pt x="1270073" y="143273"/>
                  <a:pt x="1271344" y="135963"/>
                </a:cubicBezTo>
                <a:cubicBezTo>
                  <a:pt x="1271026" y="137791"/>
                  <a:pt x="1271178" y="139245"/>
                  <a:pt x="1271800" y="140325"/>
                </a:cubicBezTo>
                <a:lnTo>
                  <a:pt x="1272247" y="144586"/>
                </a:lnTo>
                <a:lnTo>
                  <a:pt x="1271485" y="143623"/>
                </a:lnTo>
                <a:lnTo>
                  <a:pt x="1271344" y="135963"/>
                </a:lnTo>
                <a:cubicBezTo>
                  <a:pt x="1270128" y="124332"/>
                  <a:pt x="1270161" y="112493"/>
                  <a:pt x="1271445" y="100449"/>
                </a:cubicBezTo>
                <a:close/>
                <a:moveTo>
                  <a:pt x="1425947" y="86527"/>
                </a:moveTo>
                <a:lnTo>
                  <a:pt x="1423128" y="88769"/>
                </a:lnTo>
                <a:lnTo>
                  <a:pt x="1423909" y="88935"/>
                </a:lnTo>
                <a:close/>
                <a:moveTo>
                  <a:pt x="1298059" y="74574"/>
                </a:moveTo>
                <a:lnTo>
                  <a:pt x="1298235" y="79161"/>
                </a:lnTo>
                <a:cubicBezTo>
                  <a:pt x="1299796" y="79495"/>
                  <a:pt x="1299955" y="78581"/>
                  <a:pt x="1298710" y="76419"/>
                </a:cubicBezTo>
                <a:close/>
                <a:moveTo>
                  <a:pt x="1298040" y="74066"/>
                </a:moveTo>
                <a:lnTo>
                  <a:pt x="1297896" y="74114"/>
                </a:lnTo>
                <a:lnTo>
                  <a:pt x="1298059" y="74574"/>
                </a:lnTo>
                <a:close/>
                <a:moveTo>
                  <a:pt x="1303914" y="60474"/>
                </a:moveTo>
                <a:lnTo>
                  <a:pt x="1302266" y="63686"/>
                </a:lnTo>
                <a:lnTo>
                  <a:pt x="1303557" y="62529"/>
                </a:lnTo>
                <a:cubicBezTo>
                  <a:pt x="1304575" y="61325"/>
                  <a:pt x="1304695" y="60640"/>
                  <a:pt x="1303914" y="60474"/>
                </a:cubicBezTo>
                <a:close/>
                <a:moveTo>
                  <a:pt x="1273453" y="53970"/>
                </a:moveTo>
                <a:lnTo>
                  <a:pt x="1270633" y="56211"/>
                </a:lnTo>
                <a:lnTo>
                  <a:pt x="1271414" y="56378"/>
                </a:lnTo>
                <a:close/>
                <a:moveTo>
                  <a:pt x="1127310" y="28"/>
                </a:moveTo>
                <a:cubicBezTo>
                  <a:pt x="1125747" y="-306"/>
                  <a:pt x="1125271" y="2435"/>
                  <a:pt x="1125880" y="8250"/>
                </a:cubicBezTo>
                <a:cubicBezTo>
                  <a:pt x="1126487" y="14066"/>
                  <a:pt x="1126633" y="17888"/>
                  <a:pt x="1126315" y="19715"/>
                </a:cubicBezTo>
                <a:cubicBezTo>
                  <a:pt x="1125071" y="17555"/>
                  <a:pt x="1124059" y="16390"/>
                  <a:pt x="1123277" y="16223"/>
                </a:cubicBezTo>
                <a:cubicBezTo>
                  <a:pt x="1122496" y="16057"/>
                  <a:pt x="1121960" y="12151"/>
                  <a:pt x="1121670" y="4509"/>
                </a:cubicBezTo>
                <a:cubicBezTo>
                  <a:pt x="1120716" y="9991"/>
                  <a:pt x="1120861" y="13813"/>
                  <a:pt x="1122106" y="15973"/>
                </a:cubicBezTo>
                <a:lnTo>
                  <a:pt x="1120676" y="24196"/>
                </a:lnTo>
                <a:cubicBezTo>
                  <a:pt x="1121920" y="26358"/>
                  <a:pt x="1122383" y="28352"/>
                  <a:pt x="1122065" y="30179"/>
                </a:cubicBezTo>
                <a:cubicBezTo>
                  <a:pt x="1122357" y="37822"/>
                  <a:pt x="1123125" y="42724"/>
                  <a:pt x="1124368" y="44885"/>
                </a:cubicBezTo>
                <a:lnTo>
                  <a:pt x="1124269" y="50382"/>
                </a:lnTo>
                <a:lnTo>
                  <a:pt x="1121569" y="40023"/>
                </a:lnTo>
                <a:cubicBezTo>
                  <a:pt x="1120020" y="34954"/>
                  <a:pt x="1118320" y="28432"/>
                  <a:pt x="1116466" y="20455"/>
                </a:cubicBezTo>
                <a:cubicBezTo>
                  <a:pt x="1117339" y="43384"/>
                  <a:pt x="1118688" y="63572"/>
                  <a:pt x="1120514" y="81019"/>
                </a:cubicBezTo>
                <a:cubicBezTo>
                  <a:pt x="1122368" y="88996"/>
                  <a:pt x="1123780" y="96404"/>
                  <a:pt x="1124755" y="103246"/>
                </a:cubicBezTo>
                <a:cubicBezTo>
                  <a:pt x="1125729" y="110088"/>
                  <a:pt x="1126619" y="117384"/>
                  <a:pt x="1127421" y="125137"/>
                </a:cubicBezTo>
                <a:cubicBezTo>
                  <a:pt x="1125311" y="124687"/>
                  <a:pt x="1123688" y="124577"/>
                  <a:pt x="1122553" y="124809"/>
                </a:cubicBezTo>
                <a:lnTo>
                  <a:pt x="1121910" y="125376"/>
                </a:lnTo>
                <a:lnTo>
                  <a:pt x="1122259" y="126878"/>
                </a:lnTo>
                <a:lnTo>
                  <a:pt x="1120611" y="126526"/>
                </a:lnTo>
                <a:lnTo>
                  <a:pt x="1117572" y="125878"/>
                </a:lnTo>
                <a:cubicBezTo>
                  <a:pt x="1117891" y="124050"/>
                  <a:pt x="1118441" y="123219"/>
                  <a:pt x="1119222" y="123386"/>
                </a:cubicBezTo>
                <a:cubicBezTo>
                  <a:pt x="1120002" y="123552"/>
                  <a:pt x="1120551" y="122723"/>
                  <a:pt x="1120869" y="120895"/>
                </a:cubicBezTo>
                <a:lnTo>
                  <a:pt x="1121282" y="122671"/>
                </a:lnTo>
                <a:lnTo>
                  <a:pt x="1122042" y="118303"/>
                </a:lnTo>
                <a:cubicBezTo>
                  <a:pt x="1121286" y="114351"/>
                  <a:pt x="1120555" y="112300"/>
                  <a:pt x="1119846" y="112148"/>
                </a:cubicBezTo>
                <a:cubicBezTo>
                  <a:pt x="1119138" y="111997"/>
                  <a:pt x="1118236" y="110857"/>
                  <a:pt x="1117138" y="108727"/>
                </a:cubicBezTo>
                <a:lnTo>
                  <a:pt x="1118568" y="100504"/>
                </a:lnTo>
                <a:cubicBezTo>
                  <a:pt x="1116397" y="96250"/>
                  <a:pt x="1113127" y="93657"/>
                  <a:pt x="1108759" y="92724"/>
                </a:cubicBezTo>
                <a:cubicBezTo>
                  <a:pt x="1110320" y="93057"/>
                  <a:pt x="1110307" y="97793"/>
                  <a:pt x="1108717" y="106930"/>
                </a:cubicBezTo>
                <a:lnTo>
                  <a:pt x="1111537" y="104689"/>
                </a:lnTo>
                <a:lnTo>
                  <a:pt x="1111061" y="107430"/>
                </a:lnTo>
                <a:cubicBezTo>
                  <a:pt x="1111351" y="115072"/>
                  <a:pt x="1110160" y="121925"/>
                  <a:pt x="1107485" y="127988"/>
                </a:cubicBezTo>
                <a:cubicBezTo>
                  <a:pt x="1104810" y="134050"/>
                  <a:pt x="1102838" y="140736"/>
                  <a:pt x="1101567" y="148046"/>
                </a:cubicBezTo>
                <a:lnTo>
                  <a:pt x="1099701" y="144805"/>
                </a:lnTo>
                <a:lnTo>
                  <a:pt x="1097833" y="141563"/>
                </a:lnTo>
                <a:cubicBezTo>
                  <a:pt x="1097516" y="143391"/>
                  <a:pt x="1097979" y="145385"/>
                  <a:pt x="1099224" y="147546"/>
                </a:cubicBezTo>
                <a:lnTo>
                  <a:pt x="1097794" y="155769"/>
                </a:lnTo>
                <a:cubicBezTo>
                  <a:pt x="1096868" y="151781"/>
                  <a:pt x="1095781" y="148706"/>
                  <a:pt x="1094537" y="146545"/>
                </a:cubicBezTo>
                <a:cubicBezTo>
                  <a:pt x="1093294" y="144385"/>
                  <a:pt x="1092208" y="141310"/>
                  <a:pt x="1091281" y="137322"/>
                </a:cubicBezTo>
                <a:cubicBezTo>
                  <a:pt x="1088793" y="133000"/>
                  <a:pt x="1087244" y="127932"/>
                  <a:pt x="1086635" y="122116"/>
                </a:cubicBezTo>
                <a:lnTo>
                  <a:pt x="1086171" y="120798"/>
                </a:lnTo>
                <a:lnTo>
                  <a:pt x="1087549" y="130839"/>
                </a:lnTo>
                <a:cubicBezTo>
                  <a:pt x="1088793" y="133000"/>
                  <a:pt x="1089865" y="140809"/>
                  <a:pt x="1090764" y="154269"/>
                </a:cubicBezTo>
                <a:cubicBezTo>
                  <a:pt x="1090446" y="156096"/>
                  <a:pt x="1090598" y="157550"/>
                  <a:pt x="1091220" y="158630"/>
                </a:cubicBezTo>
                <a:cubicBezTo>
                  <a:pt x="1091843" y="159710"/>
                  <a:pt x="1091995" y="161165"/>
                  <a:pt x="1091677" y="162992"/>
                </a:cubicBezTo>
                <a:cubicBezTo>
                  <a:pt x="1091359" y="164819"/>
                  <a:pt x="1091512" y="166274"/>
                  <a:pt x="1092135" y="167354"/>
                </a:cubicBezTo>
                <a:cubicBezTo>
                  <a:pt x="1092757" y="168434"/>
                  <a:pt x="1092908" y="169888"/>
                  <a:pt x="1092590" y="171716"/>
                </a:cubicBezTo>
                <a:cubicBezTo>
                  <a:pt x="1092273" y="173543"/>
                  <a:pt x="1092894" y="174623"/>
                  <a:pt x="1094457" y="174957"/>
                </a:cubicBezTo>
                <a:lnTo>
                  <a:pt x="1093979" y="177698"/>
                </a:lnTo>
                <a:lnTo>
                  <a:pt x="1093503" y="180439"/>
                </a:lnTo>
                <a:lnTo>
                  <a:pt x="1093026" y="183180"/>
                </a:lnTo>
                <a:lnTo>
                  <a:pt x="1091160" y="179939"/>
                </a:lnTo>
                <a:cubicBezTo>
                  <a:pt x="1090842" y="181766"/>
                  <a:pt x="1090213" y="183053"/>
                  <a:pt x="1089274" y="183800"/>
                </a:cubicBezTo>
                <a:cubicBezTo>
                  <a:pt x="1088334" y="184547"/>
                  <a:pt x="1088182" y="183093"/>
                  <a:pt x="1088817" y="179439"/>
                </a:cubicBezTo>
                <a:cubicBezTo>
                  <a:pt x="1086619" y="182759"/>
                  <a:pt x="1085593" y="186332"/>
                  <a:pt x="1085738" y="190152"/>
                </a:cubicBezTo>
                <a:cubicBezTo>
                  <a:pt x="1085884" y="193974"/>
                  <a:pt x="1085638" y="197713"/>
                  <a:pt x="1085003" y="201367"/>
                </a:cubicBezTo>
                <a:cubicBezTo>
                  <a:pt x="1083442" y="201034"/>
                  <a:pt x="1082502" y="201781"/>
                  <a:pt x="1082184" y="203608"/>
                </a:cubicBezTo>
                <a:lnTo>
                  <a:pt x="1080753" y="211832"/>
                </a:lnTo>
                <a:cubicBezTo>
                  <a:pt x="1081998" y="213992"/>
                  <a:pt x="1083089" y="214699"/>
                  <a:pt x="1084029" y="213952"/>
                </a:cubicBezTo>
                <a:cubicBezTo>
                  <a:pt x="1084969" y="213205"/>
                  <a:pt x="1085121" y="214659"/>
                  <a:pt x="1084487" y="218314"/>
                </a:cubicBezTo>
                <a:cubicBezTo>
                  <a:pt x="1082897" y="227451"/>
                  <a:pt x="1082725" y="233100"/>
                  <a:pt x="1083969" y="235261"/>
                </a:cubicBezTo>
                <a:lnTo>
                  <a:pt x="1084922" y="229779"/>
                </a:lnTo>
                <a:cubicBezTo>
                  <a:pt x="1087410" y="234100"/>
                  <a:pt x="1087787" y="238919"/>
                  <a:pt x="1086053" y="244235"/>
                </a:cubicBezTo>
                <a:cubicBezTo>
                  <a:pt x="1084319" y="249549"/>
                  <a:pt x="1083915" y="254202"/>
                  <a:pt x="1084841" y="258190"/>
                </a:cubicBezTo>
                <a:cubicBezTo>
                  <a:pt x="1082671" y="252041"/>
                  <a:pt x="1080580" y="245434"/>
                  <a:pt x="1078567" y="238372"/>
                </a:cubicBezTo>
                <a:cubicBezTo>
                  <a:pt x="1076555" y="231309"/>
                  <a:pt x="1074464" y="224703"/>
                  <a:pt x="1072293" y="218554"/>
                </a:cubicBezTo>
                <a:cubicBezTo>
                  <a:pt x="1071976" y="220381"/>
                  <a:pt x="1072439" y="222376"/>
                  <a:pt x="1073683" y="224536"/>
                </a:cubicBezTo>
                <a:cubicBezTo>
                  <a:pt x="1074928" y="226697"/>
                  <a:pt x="1076013" y="229771"/>
                  <a:pt x="1076939" y="233760"/>
                </a:cubicBezTo>
                <a:cubicBezTo>
                  <a:pt x="1079111" y="239909"/>
                  <a:pt x="1080891" y="245975"/>
                  <a:pt x="1082280" y="251958"/>
                </a:cubicBezTo>
                <a:cubicBezTo>
                  <a:pt x="1083669" y="257940"/>
                  <a:pt x="1085450" y="264006"/>
                  <a:pt x="1087620" y="270154"/>
                </a:cubicBezTo>
                <a:cubicBezTo>
                  <a:pt x="1086059" y="269821"/>
                  <a:pt x="1085437" y="268741"/>
                  <a:pt x="1085755" y="266914"/>
                </a:cubicBezTo>
                <a:lnTo>
                  <a:pt x="1084535" y="277150"/>
                </a:lnTo>
                <a:lnTo>
                  <a:pt x="1084324" y="275137"/>
                </a:lnTo>
                <a:cubicBezTo>
                  <a:pt x="1083397" y="271148"/>
                  <a:pt x="1081372" y="268821"/>
                  <a:pt x="1078248" y="268154"/>
                </a:cubicBezTo>
                <a:cubicBezTo>
                  <a:pt x="1079493" y="270315"/>
                  <a:pt x="1080346" y="272392"/>
                  <a:pt x="1080810" y="274386"/>
                </a:cubicBezTo>
                <a:cubicBezTo>
                  <a:pt x="1081273" y="276381"/>
                  <a:pt x="1082749" y="279539"/>
                  <a:pt x="1085237" y="283860"/>
                </a:cubicBezTo>
                <a:cubicBezTo>
                  <a:pt x="1085527" y="291504"/>
                  <a:pt x="1085892" y="298688"/>
                  <a:pt x="1086330" y="305415"/>
                </a:cubicBezTo>
                <a:cubicBezTo>
                  <a:pt x="1086767" y="312141"/>
                  <a:pt x="1087130" y="319327"/>
                  <a:pt x="1087422" y="326969"/>
                </a:cubicBezTo>
                <a:cubicBezTo>
                  <a:pt x="1089275" y="334947"/>
                  <a:pt x="1090420" y="342298"/>
                  <a:pt x="1090857" y="349025"/>
                </a:cubicBezTo>
                <a:cubicBezTo>
                  <a:pt x="1091296" y="355752"/>
                  <a:pt x="1092282" y="364017"/>
                  <a:pt x="1093816" y="373821"/>
                </a:cubicBezTo>
                <a:lnTo>
                  <a:pt x="1100687" y="417931"/>
                </a:lnTo>
                <a:cubicBezTo>
                  <a:pt x="1101614" y="421919"/>
                  <a:pt x="1102143" y="425823"/>
                  <a:pt x="1102277" y="429641"/>
                </a:cubicBezTo>
                <a:cubicBezTo>
                  <a:pt x="1102410" y="433460"/>
                  <a:pt x="1102940" y="437364"/>
                  <a:pt x="1103867" y="441352"/>
                </a:cubicBezTo>
                <a:cubicBezTo>
                  <a:pt x="1104793" y="445340"/>
                  <a:pt x="1105799" y="448872"/>
                  <a:pt x="1106884" y="451947"/>
                </a:cubicBezTo>
                <a:cubicBezTo>
                  <a:pt x="1107969" y="455021"/>
                  <a:pt x="1108975" y="458553"/>
                  <a:pt x="1109902" y="462541"/>
                </a:cubicBezTo>
                <a:cubicBezTo>
                  <a:pt x="1115703" y="494104"/>
                  <a:pt x="1123077" y="526002"/>
                  <a:pt x="1132027" y="558236"/>
                </a:cubicBezTo>
                <a:cubicBezTo>
                  <a:pt x="1137270" y="574517"/>
                  <a:pt x="1141812" y="590176"/>
                  <a:pt x="1145652" y="605210"/>
                </a:cubicBezTo>
                <a:lnTo>
                  <a:pt x="1154771" y="636647"/>
                </a:lnTo>
                <a:lnTo>
                  <a:pt x="1151668" y="632439"/>
                </a:lnTo>
                <a:cubicBezTo>
                  <a:pt x="1147236" y="628431"/>
                  <a:pt x="1143706" y="622620"/>
                  <a:pt x="1141076" y="615003"/>
                </a:cubicBezTo>
                <a:cubicBezTo>
                  <a:pt x="1146602" y="628392"/>
                  <a:pt x="1152010" y="643634"/>
                  <a:pt x="1157299" y="660732"/>
                </a:cubicBezTo>
                <a:cubicBezTo>
                  <a:pt x="1153883" y="664239"/>
                  <a:pt x="1153585" y="668876"/>
                  <a:pt x="1156409" y="674643"/>
                </a:cubicBezTo>
                <a:cubicBezTo>
                  <a:pt x="1157759" y="678453"/>
                  <a:pt x="1158834" y="680385"/>
                  <a:pt x="1159628" y="680435"/>
                </a:cubicBezTo>
                <a:cubicBezTo>
                  <a:pt x="1160423" y="680485"/>
                  <a:pt x="1161496" y="682416"/>
                  <a:pt x="1162849" y="686226"/>
                </a:cubicBezTo>
                <a:cubicBezTo>
                  <a:pt x="1165434" y="695703"/>
                  <a:pt x="1167740" y="703299"/>
                  <a:pt x="1169767" y="709015"/>
                </a:cubicBezTo>
                <a:cubicBezTo>
                  <a:pt x="1171796" y="714731"/>
                  <a:pt x="1174101" y="722327"/>
                  <a:pt x="1176686" y="731803"/>
                </a:cubicBezTo>
                <a:cubicBezTo>
                  <a:pt x="1173627" y="729747"/>
                  <a:pt x="1171977" y="730573"/>
                  <a:pt x="1171739" y="734282"/>
                </a:cubicBezTo>
                <a:lnTo>
                  <a:pt x="1168383" y="734069"/>
                </a:lnTo>
                <a:lnTo>
                  <a:pt x="1168050" y="732872"/>
                </a:lnTo>
                <a:lnTo>
                  <a:pt x="1168251" y="732664"/>
                </a:lnTo>
                <a:cubicBezTo>
                  <a:pt x="1168988" y="733642"/>
                  <a:pt x="1169474" y="732276"/>
                  <a:pt x="1169712" y="728566"/>
                </a:cubicBezTo>
                <a:lnTo>
                  <a:pt x="1166802" y="728381"/>
                </a:lnTo>
                <a:lnTo>
                  <a:pt x="1160382" y="705274"/>
                </a:lnTo>
                <a:lnTo>
                  <a:pt x="1156317" y="688614"/>
                </a:lnTo>
                <a:lnTo>
                  <a:pt x="1159928" y="694422"/>
                </a:lnTo>
                <a:cubicBezTo>
                  <a:pt x="1161400" y="696377"/>
                  <a:pt x="1161091" y="694961"/>
                  <a:pt x="1159004" y="690172"/>
                </a:cubicBezTo>
                <a:cubicBezTo>
                  <a:pt x="1156916" y="685384"/>
                  <a:pt x="1155197" y="681084"/>
                  <a:pt x="1153846" y="677274"/>
                </a:cubicBezTo>
                <a:lnTo>
                  <a:pt x="1153983" y="679047"/>
                </a:lnTo>
                <a:lnTo>
                  <a:pt x="1140385" y="623296"/>
                </a:lnTo>
                <a:cubicBezTo>
                  <a:pt x="1140621" y="619587"/>
                  <a:pt x="1140064" y="615833"/>
                  <a:pt x="1138711" y="612037"/>
                </a:cubicBezTo>
                <a:cubicBezTo>
                  <a:pt x="1137358" y="608241"/>
                  <a:pt x="1136006" y="604437"/>
                  <a:pt x="1134653" y="600628"/>
                </a:cubicBezTo>
                <a:lnTo>
                  <a:pt x="1134833" y="597844"/>
                </a:lnTo>
                <a:cubicBezTo>
                  <a:pt x="1131747" y="595787"/>
                  <a:pt x="1131196" y="598079"/>
                  <a:pt x="1133177" y="604723"/>
                </a:cubicBezTo>
                <a:lnTo>
                  <a:pt x="1134093" y="608900"/>
                </a:lnTo>
                <a:lnTo>
                  <a:pt x="1133087" y="606114"/>
                </a:lnTo>
                <a:cubicBezTo>
                  <a:pt x="1132280" y="606063"/>
                  <a:pt x="1131936" y="605110"/>
                  <a:pt x="1132055" y="603256"/>
                </a:cubicBezTo>
                <a:cubicBezTo>
                  <a:pt x="1130583" y="601300"/>
                  <a:pt x="1129818" y="600786"/>
                  <a:pt x="1129759" y="601713"/>
                </a:cubicBezTo>
                <a:cubicBezTo>
                  <a:pt x="1129700" y="602640"/>
                  <a:pt x="1128994" y="601198"/>
                  <a:pt x="1127642" y="597388"/>
                </a:cubicBezTo>
                <a:cubicBezTo>
                  <a:pt x="1129532" y="617704"/>
                  <a:pt x="1134124" y="639456"/>
                  <a:pt x="1141417" y="662646"/>
                </a:cubicBezTo>
                <a:lnTo>
                  <a:pt x="1152665" y="701445"/>
                </a:lnTo>
                <a:lnTo>
                  <a:pt x="1145800" y="690730"/>
                </a:lnTo>
                <a:cubicBezTo>
                  <a:pt x="1146038" y="687021"/>
                  <a:pt x="1145471" y="683413"/>
                  <a:pt x="1144100" y="679906"/>
                </a:cubicBezTo>
                <a:cubicBezTo>
                  <a:pt x="1142729" y="676400"/>
                  <a:pt x="1142096" y="673806"/>
                  <a:pt x="1142204" y="672125"/>
                </a:cubicBezTo>
                <a:cubicBezTo>
                  <a:pt x="1139570" y="663402"/>
                  <a:pt x="1137090" y="658545"/>
                  <a:pt x="1134758" y="657553"/>
                </a:cubicBezTo>
                <a:cubicBezTo>
                  <a:pt x="1132428" y="656561"/>
                  <a:pt x="1129728" y="655109"/>
                  <a:pt x="1126658" y="653196"/>
                </a:cubicBezTo>
                <a:cubicBezTo>
                  <a:pt x="1130892" y="661846"/>
                  <a:pt x="1132742" y="670345"/>
                  <a:pt x="1132207" y="678691"/>
                </a:cubicBezTo>
                <a:cubicBezTo>
                  <a:pt x="1135148" y="682603"/>
                  <a:pt x="1136341" y="682679"/>
                  <a:pt x="1135783" y="678919"/>
                </a:cubicBezTo>
                <a:cubicBezTo>
                  <a:pt x="1135226" y="675158"/>
                  <a:pt x="1135623" y="675184"/>
                  <a:pt x="1136976" y="678995"/>
                </a:cubicBezTo>
                <a:cubicBezTo>
                  <a:pt x="1138446" y="680951"/>
                  <a:pt x="1139122" y="682856"/>
                  <a:pt x="1139003" y="684711"/>
                </a:cubicBezTo>
                <a:cubicBezTo>
                  <a:pt x="1138885" y="686566"/>
                  <a:pt x="1138149" y="685588"/>
                  <a:pt x="1136797" y="681777"/>
                </a:cubicBezTo>
                <a:lnTo>
                  <a:pt x="1145580" y="726917"/>
                </a:lnTo>
                <a:lnTo>
                  <a:pt x="1140154" y="719704"/>
                </a:lnTo>
                <a:cubicBezTo>
                  <a:pt x="1139538" y="716870"/>
                  <a:pt x="1137581" y="716281"/>
                  <a:pt x="1134283" y="717932"/>
                </a:cubicBezTo>
                <a:lnTo>
                  <a:pt x="1132433" y="709435"/>
                </a:lnTo>
                <a:cubicBezTo>
                  <a:pt x="1129373" y="707378"/>
                  <a:pt x="1127783" y="707277"/>
                  <a:pt x="1127665" y="709133"/>
                </a:cubicBezTo>
                <a:cubicBezTo>
                  <a:pt x="1127545" y="710986"/>
                  <a:pt x="1126691" y="711863"/>
                  <a:pt x="1125101" y="711762"/>
                </a:cubicBezTo>
                <a:cubicBezTo>
                  <a:pt x="1124982" y="713617"/>
                  <a:pt x="1125748" y="714131"/>
                  <a:pt x="1127396" y="713306"/>
                </a:cubicBezTo>
                <a:cubicBezTo>
                  <a:pt x="1129045" y="712479"/>
                  <a:pt x="1129810" y="712994"/>
                  <a:pt x="1129692" y="714849"/>
                </a:cubicBezTo>
                <a:cubicBezTo>
                  <a:pt x="1131043" y="718658"/>
                  <a:pt x="1130984" y="719585"/>
                  <a:pt x="1129514" y="717631"/>
                </a:cubicBezTo>
                <a:cubicBezTo>
                  <a:pt x="1128043" y="715675"/>
                  <a:pt x="1127248" y="715624"/>
                  <a:pt x="1127130" y="717479"/>
                </a:cubicBezTo>
                <a:cubicBezTo>
                  <a:pt x="1128601" y="719435"/>
                  <a:pt x="1130925" y="720514"/>
                  <a:pt x="1134104" y="720716"/>
                </a:cubicBezTo>
                <a:cubicBezTo>
                  <a:pt x="1133689" y="727207"/>
                  <a:pt x="1133068" y="730659"/>
                  <a:pt x="1132243" y="731074"/>
                </a:cubicBezTo>
                <a:lnTo>
                  <a:pt x="1131019" y="729611"/>
                </a:lnTo>
                <a:lnTo>
                  <a:pt x="1137002" y="750232"/>
                </a:lnTo>
                <a:cubicBezTo>
                  <a:pt x="1139645" y="758782"/>
                  <a:pt x="1140113" y="763933"/>
                  <a:pt x="1138405" y="765686"/>
                </a:cubicBezTo>
                <a:cubicBezTo>
                  <a:pt x="1138405" y="765686"/>
                  <a:pt x="1142699" y="773409"/>
                  <a:pt x="1151285" y="788853"/>
                </a:cubicBezTo>
                <a:lnTo>
                  <a:pt x="1148901" y="788702"/>
                </a:lnTo>
                <a:lnTo>
                  <a:pt x="1148722" y="791484"/>
                </a:lnTo>
                <a:lnTo>
                  <a:pt x="1154189" y="802651"/>
                </a:lnTo>
                <a:lnTo>
                  <a:pt x="1154940" y="806479"/>
                </a:lnTo>
                <a:lnTo>
                  <a:pt x="1154409" y="814597"/>
                </a:lnTo>
                <a:lnTo>
                  <a:pt x="1154286" y="816469"/>
                </a:lnTo>
                <a:lnTo>
                  <a:pt x="1152438" y="814068"/>
                </a:lnTo>
                <a:lnTo>
                  <a:pt x="1149280" y="804783"/>
                </a:lnTo>
                <a:lnTo>
                  <a:pt x="1146960" y="788964"/>
                </a:lnTo>
                <a:cubicBezTo>
                  <a:pt x="1145492" y="787006"/>
                  <a:pt x="1144819" y="785098"/>
                  <a:pt x="1144940" y="783244"/>
                </a:cubicBezTo>
                <a:cubicBezTo>
                  <a:pt x="1146287" y="787057"/>
                  <a:pt x="1147145" y="792235"/>
                  <a:pt x="1147515" y="798779"/>
                </a:cubicBezTo>
                <a:lnTo>
                  <a:pt x="1147994" y="801000"/>
                </a:lnTo>
                <a:lnTo>
                  <a:pt x="1143215" y="786944"/>
                </a:lnTo>
                <a:cubicBezTo>
                  <a:pt x="1139820" y="776485"/>
                  <a:pt x="1136746" y="767444"/>
                  <a:pt x="1133993" y="759818"/>
                </a:cubicBezTo>
                <a:lnTo>
                  <a:pt x="1135876" y="769002"/>
                </a:lnTo>
                <a:lnTo>
                  <a:pt x="1130823" y="757174"/>
                </a:lnTo>
                <a:cubicBezTo>
                  <a:pt x="1128915" y="760774"/>
                  <a:pt x="1128757" y="763092"/>
                  <a:pt x="1130348" y="764127"/>
                </a:cubicBezTo>
                <a:cubicBezTo>
                  <a:pt x="1131939" y="765163"/>
                  <a:pt x="1131855" y="766554"/>
                  <a:pt x="1130095" y="768302"/>
                </a:cubicBezTo>
                <a:lnTo>
                  <a:pt x="1127598" y="768139"/>
                </a:lnTo>
                <a:lnTo>
                  <a:pt x="1126989" y="770230"/>
                </a:lnTo>
                <a:lnTo>
                  <a:pt x="1107010" y="716199"/>
                </a:lnTo>
                <a:cubicBezTo>
                  <a:pt x="1105614" y="714248"/>
                  <a:pt x="1104337" y="710442"/>
                  <a:pt x="1103178" y="704782"/>
                </a:cubicBezTo>
                <a:cubicBezTo>
                  <a:pt x="1102020" y="699121"/>
                  <a:pt x="1101174" y="694412"/>
                  <a:pt x="1100643" y="690653"/>
                </a:cubicBezTo>
                <a:lnTo>
                  <a:pt x="1100996" y="685143"/>
                </a:lnTo>
                <a:lnTo>
                  <a:pt x="1085926" y="650607"/>
                </a:lnTo>
                <a:cubicBezTo>
                  <a:pt x="1084099" y="654215"/>
                  <a:pt x="1084269" y="657485"/>
                  <a:pt x="1086438" y="660418"/>
                </a:cubicBezTo>
                <a:cubicBezTo>
                  <a:pt x="1088606" y="663349"/>
                  <a:pt x="1089572" y="666669"/>
                  <a:pt x="1089334" y="670379"/>
                </a:cubicBezTo>
                <a:cubicBezTo>
                  <a:pt x="1089334" y="670379"/>
                  <a:pt x="1087842" y="669353"/>
                  <a:pt x="1084856" y="667301"/>
                </a:cubicBezTo>
                <a:cubicBezTo>
                  <a:pt x="1086208" y="671111"/>
                  <a:pt x="1086528" y="678581"/>
                  <a:pt x="1085814" y="689710"/>
                </a:cubicBezTo>
                <a:cubicBezTo>
                  <a:pt x="1087012" y="691649"/>
                  <a:pt x="1087340" y="691670"/>
                  <a:pt x="1086801" y="689774"/>
                </a:cubicBezTo>
                <a:cubicBezTo>
                  <a:pt x="1086261" y="687877"/>
                  <a:pt x="1086650" y="686970"/>
                  <a:pt x="1087966" y="687053"/>
                </a:cubicBezTo>
                <a:lnTo>
                  <a:pt x="1091240" y="698435"/>
                </a:lnTo>
                <a:lnTo>
                  <a:pt x="1092049" y="701281"/>
                </a:lnTo>
                <a:lnTo>
                  <a:pt x="1089087" y="701092"/>
                </a:lnTo>
                <a:lnTo>
                  <a:pt x="1091791" y="707868"/>
                </a:lnTo>
                <a:lnTo>
                  <a:pt x="1094000" y="712579"/>
                </a:lnTo>
                <a:cubicBezTo>
                  <a:pt x="1093880" y="714434"/>
                  <a:pt x="1094531" y="716338"/>
                  <a:pt x="1095953" y="718290"/>
                </a:cubicBezTo>
                <a:lnTo>
                  <a:pt x="1091791" y="707868"/>
                </a:lnTo>
                <a:lnTo>
                  <a:pt x="1089952" y="703941"/>
                </a:lnTo>
                <a:lnTo>
                  <a:pt x="1083225" y="697502"/>
                </a:lnTo>
                <a:lnTo>
                  <a:pt x="1082460" y="695333"/>
                </a:lnTo>
                <a:cubicBezTo>
                  <a:pt x="1081665" y="695281"/>
                  <a:pt x="1081328" y="694328"/>
                  <a:pt x="1081450" y="692473"/>
                </a:cubicBezTo>
                <a:lnTo>
                  <a:pt x="1081247" y="695569"/>
                </a:lnTo>
                <a:lnTo>
                  <a:pt x="1073227" y="677453"/>
                </a:lnTo>
                <a:cubicBezTo>
                  <a:pt x="1068066" y="662036"/>
                  <a:pt x="1063485" y="649545"/>
                  <a:pt x="1059485" y="639979"/>
                </a:cubicBezTo>
                <a:cubicBezTo>
                  <a:pt x="1060524" y="647495"/>
                  <a:pt x="1059810" y="652527"/>
                  <a:pt x="1057339" y="655077"/>
                </a:cubicBezTo>
                <a:cubicBezTo>
                  <a:pt x="1054869" y="657625"/>
                  <a:pt x="1055648" y="663466"/>
                  <a:pt x="1059677" y="672597"/>
                </a:cubicBezTo>
                <a:lnTo>
                  <a:pt x="1056186" y="666993"/>
                </a:lnTo>
                <a:lnTo>
                  <a:pt x="1052519" y="652599"/>
                </a:lnTo>
                <a:lnTo>
                  <a:pt x="1051992" y="660261"/>
                </a:lnTo>
                <a:lnTo>
                  <a:pt x="1049229" y="655827"/>
                </a:lnTo>
                <a:lnTo>
                  <a:pt x="1046692" y="655097"/>
                </a:lnTo>
                <a:lnTo>
                  <a:pt x="1044801" y="642401"/>
                </a:lnTo>
                <a:cubicBezTo>
                  <a:pt x="1044244" y="636582"/>
                  <a:pt x="1043514" y="631680"/>
                  <a:pt x="1042611" y="627697"/>
                </a:cubicBezTo>
                <a:cubicBezTo>
                  <a:pt x="1041155" y="617881"/>
                  <a:pt x="1039776" y="607614"/>
                  <a:pt x="1038476" y="596897"/>
                </a:cubicBezTo>
                <a:cubicBezTo>
                  <a:pt x="1037175" y="586182"/>
                  <a:pt x="1035797" y="575915"/>
                  <a:pt x="1034340" y="566098"/>
                </a:cubicBezTo>
                <a:cubicBezTo>
                  <a:pt x="1031739" y="544665"/>
                  <a:pt x="1030127" y="524391"/>
                  <a:pt x="1029503" y="505276"/>
                </a:cubicBezTo>
                <a:cubicBezTo>
                  <a:pt x="1028878" y="486161"/>
                  <a:pt x="1028313" y="468953"/>
                  <a:pt x="1027810" y="453654"/>
                </a:cubicBezTo>
                <a:cubicBezTo>
                  <a:pt x="1026279" y="443822"/>
                  <a:pt x="1027553" y="436498"/>
                  <a:pt x="1031631" y="431683"/>
                </a:cubicBezTo>
                <a:cubicBezTo>
                  <a:pt x="1032843" y="443343"/>
                  <a:pt x="1033449" y="449173"/>
                  <a:pt x="1033449" y="449173"/>
                </a:cubicBezTo>
                <a:cubicBezTo>
                  <a:pt x="1034376" y="453161"/>
                  <a:pt x="1034600" y="456526"/>
                  <a:pt x="1034124" y="459267"/>
                </a:cubicBezTo>
                <a:cubicBezTo>
                  <a:pt x="1033647" y="462008"/>
                  <a:pt x="1033870" y="465386"/>
                  <a:pt x="1034790" y="469403"/>
                </a:cubicBezTo>
                <a:cubicBezTo>
                  <a:pt x="1036327" y="479208"/>
                  <a:pt x="1036847" y="487854"/>
                  <a:pt x="1036355" y="495345"/>
                </a:cubicBezTo>
                <a:cubicBezTo>
                  <a:pt x="1035862" y="502836"/>
                  <a:pt x="1036381" y="511498"/>
                  <a:pt x="1037911" y="521329"/>
                </a:cubicBezTo>
                <a:cubicBezTo>
                  <a:pt x="1037911" y="521329"/>
                  <a:pt x="1037943" y="511831"/>
                  <a:pt x="1038006" y="492832"/>
                </a:cubicBezTo>
                <a:cubicBezTo>
                  <a:pt x="1039245" y="495022"/>
                  <a:pt x="1039626" y="497488"/>
                  <a:pt x="1039150" y="500229"/>
                </a:cubicBezTo>
                <a:cubicBezTo>
                  <a:pt x="1038673" y="502970"/>
                  <a:pt x="1039216" y="504507"/>
                  <a:pt x="1040778" y="504841"/>
                </a:cubicBezTo>
                <a:cubicBezTo>
                  <a:pt x="1040493" y="497169"/>
                  <a:pt x="1040124" y="489968"/>
                  <a:pt x="1039675" y="483239"/>
                </a:cubicBezTo>
                <a:cubicBezTo>
                  <a:pt x="1039226" y="476509"/>
                  <a:pt x="1039016" y="468395"/>
                  <a:pt x="1039048" y="458897"/>
                </a:cubicBezTo>
                <a:cubicBezTo>
                  <a:pt x="1037804" y="456735"/>
                  <a:pt x="1037500" y="453828"/>
                  <a:pt x="1038135" y="450173"/>
                </a:cubicBezTo>
                <a:cubicBezTo>
                  <a:pt x="1038770" y="446519"/>
                  <a:pt x="1038780" y="444144"/>
                  <a:pt x="1038160" y="443049"/>
                </a:cubicBezTo>
                <a:cubicBezTo>
                  <a:pt x="1037539" y="441954"/>
                  <a:pt x="1037390" y="440493"/>
                  <a:pt x="1037707" y="438666"/>
                </a:cubicBezTo>
                <a:cubicBezTo>
                  <a:pt x="1038342" y="435011"/>
                  <a:pt x="1038588" y="431272"/>
                  <a:pt x="1038443" y="427452"/>
                </a:cubicBezTo>
                <a:cubicBezTo>
                  <a:pt x="1038297" y="423629"/>
                  <a:pt x="1038542" y="419891"/>
                  <a:pt x="1039177" y="416237"/>
                </a:cubicBezTo>
                <a:lnTo>
                  <a:pt x="1038700" y="418977"/>
                </a:lnTo>
                <a:cubicBezTo>
                  <a:pt x="1037139" y="418644"/>
                  <a:pt x="1036828" y="418104"/>
                  <a:pt x="1037768" y="417357"/>
                </a:cubicBezTo>
                <a:cubicBezTo>
                  <a:pt x="1038708" y="416610"/>
                  <a:pt x="1038397" y="416070"/>
                  <a:pt x="1036835" y="415737"/>
                </a:cubicBezTo>
                <a:cubicBezTo>
                  <a:pt x="1036199" y="419391"/>
                  <a:pt x="1034001" y="422713"/>
                  <a:pt x="1030241" y="425701"/>
                </a:cubicBezTo>
                <a:lnTo>
                  <a:pt x="1028558" y="419542"/>
                </a:lnTo>
                <a:lnTo>
                  <a:pt x="1026031" y="421959"/>
                </a:lnTo>
                <a:lnTo>
                  <a:pt x="1026985" y="416477"/>
                </a:lnTo>
                <a:lnTo>
                  <a:pt x="1024165" y="418717"/>
                </a:lnTo>
                <a:lnTo>
                  <a:pt x="1024641" y="415976"/>
                </a:lnTo>
                <a:cubicBezTo>
                  <a:pt x="1022763" y="417470"/>
                  <a:pt x="1022054" y="419214"/>
                  <a:pt x="1022517" y="421208"/>
                </a:cubicBezTo>
                <a:cubicBezTo>
                  <a:pt x="1022981" y="423203"/>
                  <a:pt x="1021490" y="424780"/>
                  <a:pt x="1018050" y="425940"/>
                </a:cubicBezTo>
                <a:cubicBezTo>
                  <a:pt x="1018935" y="430157"/>
                  <a:pt x="1018960" y="434678"/>
                  <a:pt x="1018120" y="439504"/>
                </a:cubicBezTo>
                <a:cubicBezTo>
                  <a:pt x="1017281" y="444328"/>
                  <a:pt x="1017305" y="448850"/>
                  <a:pt x="1018191" y="453067"/>
                </a:cubicBezTo>
                <a:cubicBezTo>
                  <a:pt x="1018530" y="451125"/>
                  <a:pt x="1019479" y="450321"/>
                  <a:pt x="1021041" y="450655"/>
                </a:cubicBezTo>
                <a:cubicBezTo>
                  <a:pt x="1018804" y="454204"/>
                  <a:pt x="1017962" y="459044"/>
                  <a:pt x="1018516" y="465173"/>
                </a:cubicBezTo>
                <a:cubicBezTo>
                  <a:pt x="1019070" y="471304"/>
                  <a:pt x="1019019" y="476253"/>
                  <a:pt x="1018364" y="480022"/>
                </a:cubicBezTo>
                <a:lnTo>
                  <a:pt x="1016021" y="479522"/>
                </a:lnTo>
                <a:lnTo>
                  <a:pt x="1016260" y="478152"/>
                </a:lnTo>
                <a:cubicBezTo>
                  <a:pt x="1016418" y="477238"/>
                  <a:pt x="1015716" y="476613"/>
                  <a:pt x="1014154" y="476280"/>
                </a:cubicBezTo>
                <a:lnTo>
                  <a:pt x="1007521" y="500450"/>
                </a:lnTo>
                <a:lnTo>
                  <a:pt x="1014550" y="501951"/>
                </a:lnTo>
                <a:cubicBezTo>
                  <a:pt x="1014238" y="503749"/>
                  <a:pt x="1013573" y="504074"/>
                  <a:pt x="1012558" y="502924"/>
                </a:cubicBezTo>
                <a:cubicBezTo>
                  <a:pt x="1011542" y="501775"/>
                  <a:pt x="1010879" y="502100"/>
                  <a:pt x="1010566" y="503898"/>
                </a:cubicBezTo>
                <a:lnTo>
                  <a:pt x="1014081" y="504648"/>
                </a:lnTo>
                <a:cubicBezTo>
                  <a:pt x="1012839" y="511787"/>
                  <a:pt x="1012768" y="519183"/>
                  <a:pt x="1013867" y="526836"/>
                </a:cubicBezTo>
                <a:cubicBezTo>
                  <a:pt x="1014967" y="534488"/>
                  <a:pt x="1014738" y="542783"/>
                  <a:pt x="1013185" y="551720"/>
                </a:cubicBezTo>
                <a:cubicBezTo>
                  <a:pt x="1014134" y="564893"/>
                  <a:pt x="1015627" y="577265"/>
                  <a:pt x="1017666" y="588834"/>
                </a:cubicBezTo>
                <a:cubicBezTo>
                  <a:pt x="1019703" y="600404"/>
                  <a:pt x="1021197" y="612775"/>
                  <a:pt x="1022147" y="625949"/>
                </a:cubicBezTo>
                <a:cubicBezTo>
                  <a:pt x="1021838" y="627719"/>
                  <a:pt x="1022308" y="629671"/>
                  <a:pt x="1023557" y="631803"/>
                </a:cubicBezTo>
                <a:cubicBezTo>
                  <a:pt x="1022552" y="628271"/>
                  <a:pt x="1021547" y="624740"/>
                  <a:pt x="1020540" y="621209"/>
                </a:cubicBezTo>
                <a:cubicBezTo>
                  <a:pt x="1019535" y="617677"/>
                  <a:pt x="1018529" y="614145"/>
                  <a:pt x="1017524" y="610614"/>
                </a:cubicBezTo>
                <a:lnTo>
                  <a:pt x="1016939" y="610489"/>
                </a:lnTo>
                <a:lnTo>
                  <a:pt x="1016691" y="607096"/>
                </a:lnTo>
                <a:lnTo>
                  <a:pt x="1015935" y="610275"/>
                </a:lnTo>
                <a:lnTo>
                  <a:pt x="1015179" y="610114"/>
                </a:lnTo>
                <a:lnTo>
                  <a:pt x="1015571" y="611800"/>
                </a:lnTo>
                <a:lnTo>
                  <a:pt x="1013415" y="620856"/>
                </a:lnTo>
                <a:lnTo>
                  <a:pt x="1016224" y="624983"/>
                </a:lnTo>
                <a:lnTo>
                  <a:pt x="1017174" y="630305"/>
                </a:lnTo>
                <a:lnTo>
                  <a:pt x="1015212" y="630180"/>
                </a:lnTo>
                <a:lnTo>
                  <a:pt x="1019647" y="644167"/>
                </a:lnTo>
                <a:lnTo>
                  <a:pt x="1021976" y="657220"/>
                </a:lnTo>
                <a:lnTo>
                  <a:pt x="1020586" y="655328"/>
                </a:lnTo>
                <a:lnTo>
                  <a:pt x="1016726" y="643137"/>
                </a:lnTo>
                <a:lnTo>
                  <a:pt x="1015492" y="638332"/>
                </a:lnTo>
                <a:lnTo>
                  <a:pt x="1014828" y="629326"/>
                </a:lnTo>
                <a:lnTo>
                  <a:pt x="1013527" y="630684"/>
                </a:lnTo>
                <a:lnTo>
                  <a:pt x="1010930" y="620578"/>
                </a:lnTo>
                <a:cubicBezTo>
                  <a:pt x="1010004" y="616590"/>
                  <a:pt x="1009467" y="612685"/>
                  <a:pt x="1009322" y="608864"/>
                </a:cubicBezTo>
                <a:cubicBezTo>
                  <a:pt x="1009177" y="605042"/>
                  <a:pt x="1007859" y="600970"/>
                  <a:pt x="1005371" y="596648"/>
                </a:cubicBezTo>
                <a:lnTo>
                  <a:pt x="1001201" y="578701"/>
                </a:lnTo>
                <a:cubicBezTo>
                  <a:pt x="999349" y="570724"/>
                  <a:pt x="998118" y="563828"/>
                  <a:pt x="997510" y="558013"/>
                </a:cubicBezTo>
                <a:cubicBezTo>
                  <a:pt x="992242" y="541727"/>
                  <a:pt x="988067" y="526147"/>
                  <a:pt x="984983" y="511274"/>
                </a:cubicBezTo>
                <a:cubicBezTo>
                  <a:pt x="981900" y="496401"/>
                  <a:pt x="981628" y="481656"/>
                  <a:pt x="984171" y="467036"/>
                </a:cubicBezTo>
                <a:cubicBezTo>
                  <a:pt x="982954" y="455405"/>
                  <a:pt x="982988" y="443567"/>
                  <a:pt x="984271" y="431522"/>
                </a:cubicBezTo>
                <a:cubicBezTo>
                  <a:pt x="985556" y="419477"/>
                  <a:pt x="985591" y="407639"/>
                  <a:pt x="984373" y="396008"/>
                </a:cubicBezTo>
                <a:lnTo>
                  <a:pt x="985803" y="387785"/>
                </a:lnTo>
                <a:lnTo>
                  <a:pt x="984242" y="387451"/>
                </a:lnTo>
                <a:lnTo>
                  <a:pt x="983222" y="388655"/>
                </a:lnTo>
                <a:cubicBezTo>
                  <a:pt x="984307" y="391729"/>
                  <a:pt x="984069" y="393099"/>
                  <a:pt x="982507" y="392766"/>
                </a:cubicBezTo>
                <a:cubicBezTo>
                  <a:pt x="980944" y="392433"/>
                  <a:pt x="980481" y="390439"/>
                  <a:pt x="981117" y="386784"/>
                </a:cubicBezTo>
                <a:cubicBezTo>
                  <a:pt x="977966" y="395587"/>
                  <a:pt x="976298" y="405181"/>
                  <a:pt x="976112" y="415566"/>
                </a:cubicBezTo>
                <a:cubicBezTo>
                  <a:pt x="975926" y="425949"/>
                  <a:pt x="975819" y="435877"/>
                  <a:pt x="975792" y="445348"/>
                </a:cubicBezTo>
                <a:lnTo>
                  <a:pt x="973927" y="442106"/>
                </a:lnTo>
                <a:cubicBezTo>
                  <a:pt x="975143" y="453737"/>
                  <a:pt x="975593" y="460466"/>
                  <a:pt x="975276" y="462295"/>
                </a:cubicBezTo>
                <a:cubicBezTo>
                  <a:pt x="976520" y="464455"/>
                  <a:pt x="976824" y="467363"/>
                  <a:pt x="976188" y="471017"/>
                </a:cubicBezTo>
                <a:cubicBezTo>
                  <a:pt x="975552" y="474673"/>
                  <a:pt x="975546" y="477040"/>
                  <a:pt x="976168" y="478120"/>
                </a:cubicBezTo>
                <a:cubicBezTo>
                  <a:pt x="976790" y="479201"/>
                  <a:pt x="976942" y="480655"/>
                  <a:pt x="976624" y="482482"/>
                </a:cubicBezTo>
                <a:cubicBezTo>
                  <a:pt x="970403" y="471678"/>
                  <a:pt x="966830" y="464281"/>
                  <a:pt x="965903" y="460294"/>
                </a:cubicBezTo>
                <a:lnTo>
                  <a:pt x="962885" y="456150"/>
                </a:lnTo>
                <a:lnTo>
                  <a:pt x="961694" y="456552"/>
                </a:lnTo>
                <a:lnTo>
                  <a:pt x="959772" y="451877"/>
                </a:lnTo>
                <a:lnTo>
                  <a:pt x="956094" y="446828"/>
                </a:lnTo>
                <a:cubicBezTo>
                  <a:pt x="957339" y="448989"/>
                  <a:pt x="958351" y="450152"/>
                  <a:pt x="959132" y="450319"/>
                </a:cubicBezTo>
                <a:lnTo>
                  <a:pt x="959772" y="451877"/>
                </a:lnTo>
                <a:lnTo>
                  <a:pt x="962885" y="456150"/>
                </a:lnTo>
                <a:lnTo>
                  <a:pt x="964275" y="455682"/>
                </a:lnTo>
                <a:cubicBezTo>
                  <a:pt x="963798" y="458423"/>
                  <a:pt x="964341" y="459960"/>
                  <a:pt x="965903" y="460294"/>
                </a:cubicBezTo>
                <a:lnTo>
                  <a:pt x="966379" y="457552"/>
                </a:lnTo>
                <a:lnTo>
                  <a:pt x="968723" y="458052"/>
                </a:lnTo>
                <a:cubicBezTo>
                  <a:pt x="967478" y="455892"/>
                  <a:pt x="966497" y="453964"/>
                  <a:pt x="965779" y="452270"/>
                </a:cubicBezTo>
                <a:lnTo>
                  <a:pt x="965194" y="450394"/>
                </a:lnTo>
                <a:lnTo>
                  <a:pt x="965467" y="448829"/>
                </a:lnTo>
                <a:lnTo>
                  <a:pt x="964652" y="448655"/>
                </a:lnTo>
                <a:lnTo>
                  <a:pt x="964414" y="447893"/>
                </a:lnTo>
                <a:cubicBezTo>
                  <a:pt x="964031" y="445443"/>
                  <a:pt x="964700" y="443927"/>
                  <a:pt x="966420" y="443347"/>
                </a:cubicBezTo>
                <a:lnTo>
                  <a:pt x="964077" y="442846"/>
                </a:lnTo>
                <a:cubicBezTo>
                  <a:pt x="962833" y="440686"/>
                  <a:pt x="962290" y="439149"/>
                  <a:pt x="962449" y="438235"/>
                </a:cubicBezTo>
                <a:cubicBezTo>
                  <a:pt x="962608" y="437320"/>
                  <a:pt x="962066" y="435783"/>
                  <a:pt x="960822" y="433623"/>
                </a:cubicBezTo>
                <a:cubicBezTo>
                  <a:pt x="960503" y="435450"/>
                  <a:pt x="960656" y="436904"/>
                  <a:pt x="961278" y="437984"/>
                </a:cubicBezTo>
                <a:cubicBezTo>
                  <a:pt x="961899" y="439065"/>
                  <a:pt x="962051" y="440519"/>
                  <a:pt x="961733" y="442346"/>
                </a:cubicBezTo>
                <a:lnTo>
                  <a:pt x="954704" y="440845"/>
                </a:lnTo>
                <a:lnTo>
                  <a:pt x="955181" y="438104"/>
                </a:lnTo>
                <a:cubicBezTo>
                  <a:pt x="953620" y="437771"/>
                  <a:pt x="952369" y="437978"/>
                  <a:pt x="951428" y="438725"/>
                </a:cubicBezTo>
                <a:cubicBezTo>
                  <a:pt x="950488" y="439472"/>
                  <a:pt x="949237" y="439678"/>
                  <a:pt x="947675" y="439345"/>
                </a:cubicBezTo>
                <a:lnTo>
                  <a:pt x="950018" y="439845"/>
                </a:lnTo>
                <a:lnTo>
                  <a:pt x="950486" y="439945"/>
                </a:lnTo>
                <a:lnTo>
                  <a:pt x="947198" y="442086"/>
                </a:lnTo>
                <a:lnTo>
                  <a:pt x="951885" y="443087"/>
                </a:lnTo>
                <a:cubicBezTo>
                  <a:pt x="951567" y="444914"/>
                  <a:pt x="950628" y="445661"/>
                  <a:pt x="949066" y="445328"/>
                </a:cubicBezTo>
                <a:cubicBezTo>
                  <a:pt x="947158" y="456291"/>
                  <a:pt x="946205" y="461774"/>
                  <a:pt x="946205" y="461774"/>
                </a:cubicBezTo>
                <a:lnTo>
                  <a:pt x="954147" y="471998"/>
                </a:lnTo>
                <a:cubicBezTo>
                  <a:pt x="952584" y="471665"/>
                  <a:pt x="951645" y="472412"/>
                  <a:pt x="951327" y="474239"/>
                </a:cubicBezTo>
                <a:cubicBezTo>
                  <a:pt x="952253" y="478227"/>
                  <a:pt x="954040" y="481925"/>
                  <a:pt x="956687" y="485333"/>
                </a:cubicBezTo>
                <a:cubicBezTo>
                  <a:pt x="959335" y="488741"/>
                  <a:pt x="961903" y="492606"/>
                  <a:pt x="964391" y="496928"/>
                </a:cubicBezTo>
                <a:cubicBezTo>
                  <a:pt x="966272" y="495434"/>
                  <a:pt x="967053" y="495601"/>
                  <a:pt x="966736" y="497428"/>
                </a:cubicBezTo>
                <a:lnTo>
                  <a:pt x="970468" y="503911"/>
                </a:lnTo>
                <a:cubicBezTo>
                  <a:pt x="971395" y="507899"/>
                  <a:pt x="971778" y="510350"/>
                  <a:pt x="971619" y="511264"/>
                </a:cubicBezTo>
                <a:cubicBezTo>
                  <a:pt x="971460" y="512178"/>
                  <a:pt x="971844" y="514628"/>
                  <a:pt x="972770" y="518617"/>
                </a:cubicBezTo>
                <a:lnTo>
                  <a:pt x="969037" y="512134"/>
                </a:lnTo>
                <a:cubicBezTo>
                  <a:pt x="970282" y="514295"/>
                  <a:pt x="969190" y="513588"/>
                  <a:pt x="965761" y="510013"/>
                </a:cubicBezTo>
                <a:cubicBezTo>
                  <a:pt x="962332" y="506438"/>
                  <a:pt x="959056" y="504318"/>
                  <a:pt x="955933" y="503650"/>
                </a:cubicBezTo>
                <a:cubicBezTo>
                  <a:pt x="954370" y="503317"/>
                  <a:pt x="953669" y="502694"/>
                  <a:pt x="953828" y="501780"/>
                </a:cubicBezTo>
                <a:cubicBezTo>
                  <a:pt x="953987" y="500867"/>
                  <a:pt x="953285" y="500243"/>
                  <a:pt x="951723" y="499909"/>
                </a:cubicBezTo>
                <a:cubicBezTo>
                  <a:pt x="952994" y="492599"/>
                  <a:pt x="952984" y="487859"/>
                  <a:pt x="951690" y="485688"/>
                </a:cubicBezTo>
                <a:lnTo>
                  <a:pt x="949238" y="485164"/>
                </a:lnTo>
                <a:cubicBezTo>
                  <a:pt x="949873" y="481510"/>
                  <a:pt x="949697" y="477681"/>
                  <a:pt x="948709" y="473680"/>
                </a:cubicBezTo>
                <a:cubicBezTo>
                  <a:pt x="947721" y="469679"/>
                  <a:pt x="946741" y="465679"/>
                  <a:pt x="945765" y="461680"/>
                </a:cubicBezTo>
                <a:cubicBezTo>
                  <a:pt x="941884" y="464642"/>
                  <a:pt x="941089" y="469210"/>
                  <a:pt x="943382" y="475386"/>
                </a:cubicBezTo>
                <a:lnTo>
                  <a:pt x="941474" y="486350"/>
                </a:lnTo>
                <a:lnTo>
                  <a:pt x="940998" y="489091"/>
                </a:lnTo>
                <a:cubicBezTo>
                  <a:pt x="938389" y="484743"/>
                  <a:pt x="937241" y="481656"/>
                  <a:pt x="937559" y="479828"/>
                </a:cubicBezTo>
                <a:lnTo>
                  <a:pt x="941474" y="486350"/>
                </a:lnTo>
                <a:cubicBezTo>
                  <a:pt x="939818" y="476520"/>
                  <a:pt x="936356" y="462514"/>
                  <a:pt x="931088" y="444332"/>
                </a:cubicBezTo>
                <a:cubicBezTo>
                  <a:pt x="930113" y="440333"/>
                  <a:pt x="929541" y="436421"/>
                  <a:pt x="929371" y="432594"/>
                </a:cubicBezTo>
                <a:cubicBezTo>
                  <a:pt x="929201" y="428767"/>
                  <a:pt x="930250" y="429939"/>
                  <a:pt x="932518" y="436109"/>
                </a:cubicBezTo>
                <a:cubicBezTo>
                  <a:pt x="933472" y="430627"/>
                  <a:pt x="931350" y="423541"/>
                  <a:pt x="926154" y="414850"/>
                </a:cubicBezTo>
                <a:cubicBezTo>
                  <a:pt x="923883" y="418156"/>
                  <a:pt x="923478" y="420438"/>
                  <a:pt x="924943" y="421698"/>
                </a:cubicBezTo>
                <a:cubicBezTo>
                  <a:pt x="926408" y="422959"/>
                  <a:pt x="926175" y="424331"/>
                  <a:pt x="924246" y="425814"/>
                </a:cubicBezTo>
                <a:lnTo>
                  <a:pt x="921794" y="425291"/>
                </a:lnTo>
                <a:cubicBezTo>
                  <a:pt x="919865" y="426774"/>
                  <a:pt x="918423" y="430257"/>
                  <a:pt x="917470" y="435739"/>
                </a:cubicBezTo>
                <a:lnTo>
                  <a:pt x="920363" y="433514"/>
                </a:lnTo>
                <a:lnTo>
                  <a:pt x="919410" y="438996"/>
                </a:lnTo>
                <a:lnTo>
                  <a:pt x="918933" y="441737"/>
                </a:lnTo>
                <a:lnTo>
                  <a:pt x="920910" y="445002"/>
                </a:lnTo>
                <a:lnTo>
                  <a:pt x="920434" y="447744"/>
                </a:lnTo>
                <a:cubicBezTo>
                  <a:pt x="919115" y="445566"/>
                  <a:pt x="918615" y="443565"/>
                  <a:pt x="918933" y="441737"/>
                </a:cubicBezTo>
                <a:lnTo>
                  <a:pt x="916517" y="441222"/>
                </a:lnTo>
                <a:cubicBezTo>
                  <a:pt x="916835" y="439394"/>
                  <a:pt x="916177" y="438306"/>
                  <a:pt x="914541" y="437956"/>
                </a:cubicBezTo>
                <a:cubicBezTo>
                  <a:pt x="913565" y="433958"/>
                  <a:pt x="912505" y="430415"/>
                  <a:pt x="911358" y="427327"/>
                </a:cubicBezTo>
                <a:cubicBezTo>
                  <a:pt x="910213" y="424240"/>
                  <a:pt x="909140" y="420694"/>
                  <a:pt x="908139" y="416690"/>
                </a:cubicBezTo>
                <a:lnTo>
                  <a:pt x="907186" y="422172"/>
                </a:lnTo>
                <a:lnTo>
                  <a:pt x="906709" y="424913"/>
                </a:lnTo>
                <a:cubicBezTo>
                  <a:pt x="907344" y="421259"/>
                  <a:pt x="906357" y="417257"/>
                  <a:pt x="903748" y="412909"/>
                </a:cubicBezTo>
                <a:cubicBezTo>
                  <a:pt x="903429" y="414737"/>
                  <a:pt x="902788" y="416021"/>
                  <a:pt x="901824" y="416763"/>
                </a:cubicBezTo>
                <a:cubicBezTo>
                  <a:pt x="900860" y="417504"/>
                  <a:pt x="900218" y="418789"/>
                  <a:pt x="899900" y="420617"/>
                </a:cubicBezTo>
                <a:cubicBezTo>
                  <a:pt x="898656" y="418456"/>
                  <a:pt x="898193" y="416462"/>
                  <a:pt x="898510" y="414635"/>
                </a:cubicBezTo>
                <a:cubicBezTo>
                  <a:pt x="896949" y="414300"/>
                  <a:pt x="896327" y="413221"/>
                  <a:pt x="896644" y="411393"/>
                </a:cubicBezTo>
                <a:cubicBezTo>
                  <a:pt x="896962" y="409565"/>
                  <a:pt x="896810" y="408112"/>
                  <a:pt x="896187" y="407031"/>
                </a:cubicBezTo>
                <a:cubicBezTo>
                  <a:pt x="895565" y="405951"/>
                  <a:pt x="895413" y="404497"/>
                  <a:pt x="895732" y="402669"/>
                </a:cubicBezTo>
                <a:cubicBezTo>
                  <a:pt x="896049" y="400842"/>
                  <a:pt x="895897" y="399388"/>
                  <a:pt x="895276" y="398307"/>
                </a:cubicBezTo>
                <a:cubicBezTo>
                  <a:pt x="894654" y="397227"/>
                  <a:pt x="894502" y="395773"/>
                  <a:pt x="894819" y="393946"/>
                </a:cubicBezTo>
                <a:cubicBezTo>
                  <a:pt x="895137" y="392119"/>
                  <a:pt x="894514" y="391038"/>
                  <a:pt x="892952" y="390705"/>
                </a:cubicBezTo>
                <a:cubicBezTo>
                  <a:pt x="893588" y="387049"/>
                  <a:pt x="893124" y="385056"/>
                  <a:pt x="891562" y="384722"/>
                </a:cubicBezTo>
                <a:cubicBezTo>
                  <a:pt x="891881" y="382894"/>
                  <a:pt x="891729" y="381441"/>
                  <a:pt x="891107" y="380360"/>
                </a:cubicBezTo>
                <a:cubicBezTo>
                  <a:pt x="890484" y="379280"/>
                  <a:pt x="890332" y="377826"/>
                  <a:pt x="890649" y="375999"/>
                </a:cubicBezTo>
                <a:cubicBezTo>
                  <a:pt x="890967" y="374172"/>
                  <a:pt x="890815" y="372718"/>
                  <a:pt x="890193" y="371637"/>
                </a:cubicBezTo>
                <a:cubicBezTo>
                  <a:pt x="889570" y="370556"/>
                  <a:pt x="889418" y="369102"/>
                  <a:pt x="889737" y="367275"/>
                </a:cubicBezTo>
                <a:cubicBezTo>
                  <a:pt x="890054" y="365448"/>
                  <a:pt x="889902" y="363994"/>
                  <a:pt x="889281" y="362914"/>
                </a:cubicBezTo>
                <a:cubicBezTo>
                  <a:pt x="888659" y="361833"/>
                  <a:pt x="888507" y="360379"/>
                  <a:pt x="888824" y="358552"/>
                </a:cubicBezTo>
                <a:lnTo>
                  <a:pt x="885092" y="352069"/>
                </a:lnTo>
                <a:lnTo>
                  <a:pt x="885568" y="349328"/>
                </a:lnTo>
                <a:cubicBezTo>
                  <a:pt x="885886" y="347501"/>
                  <a:pt x="885653" y="346504"/>
                  <a:pt x="884873" y="346337"/>
                </a:cubicBezTo>
                <a:cubicBezTo>
                  <a:pt x="884092" y="346170"/>
                  <a:pt x="883860" y="345172"/>
                  <a:pt x="884178" y="343345"/>
                </a:cubicBezTo>
                <a:lnTo>
                  <a:pt x="881795" y="357051"/>
                </a:lnTo>
                <a:lnTo>
                  <a:pt x="879928" y="353809"/>
                </a:lnTo>
                <a:cubicBezTo>
                  <a:pt x="878974" y="359291"/>
                  <a:pt x="879121" y="363113"/>
                  <a:pt x="880365" y="365274"/>
                </a:cubicBezTo>
                <a:lnTo>
                  <a:pt x="879888" y="368016"/>
                </a:lnTo>
                <a:lnTo>
                  <a:pt x="879411" y="370756"/>
                </a:lnTo>
                <a:cubicBezTo>
                  <a:pt x="878167" y="368596"/>
                  <a:pt x="877703" y="366602"/>
                  <a:pt x="878021" y="364774"/>
                </a:cubicBezTo>
                <a:cubicBezTo>
                  <a:pt x="876776" y="362613"/>
                  <a:pt x="876234" y="361075"/>
                  <a:pt x="876393" y="360162"/>
                </a:cubicBezTo>
                <a:cubicBezTo>
                  <a:pt x="876551" y="359248"/>
                  <a:pt x="876010" y="357711"/>
                  <a:pt x="874765" y="355550"/>
                </a:cubicBezTo>
                <a:lnTo>
                  <a:pt x="873336" y="363774"/>
                </a:lnTo>
                <a:cubicBezTo>
                  <a:pt x="872090" y="361612"/>
                  <a:pt x="870920" y="361363"/>
                  <a:pt x="869821" y="363023"/>
                </a:cubicBezTo>
                <a:cubicBezTo>
                  <a:pt x="868722" y="364684"/>
                  <a:pt x="868331" y="364600"/>
                  <a:pt x="868649" y="362773"/>
                </a:cubicBezTo>
                <a:lnTo>
                  <a:pt x="868172" y="365514"/>
                </a:lnTo>
                <a:lnTo>
                  <a:pt x="867695" y="368255"/>
                </a:lnTo>
                <a:cubicBezTo>
                  <a:pt x="866133" y="367922"/>
                  <a:pt x="865511" y="366842"/>
                  <a:pt x="865830" y="365014"/>
                </a:cubicBezTo>
                <a:lnTo>
                  <a:pt x="864876" y="370496"/>
                </a:lnTo>
                <a:lnTo>
                  <a:pt x="861802" y="365156"/>
                </a:lnTo>
                <a:lnTo>
                  <a:pt x="861948" y="363474"/>
                </a:lnTo>
                <a:lnTo>
                  <a:pt x="862598" y="362203"/>
                </a:lnTo>
                <a:lnTo>
                  <a:pt x="858130" y="366214"/>
                </a:lnTo>
                <a:lnTo>
                  <a:pt x="860472" y="366713"/>
                </a:lnTo>
                <a:cubicBezTo>
                  <a:pt x="860155" y="368540"/>
                  <a:pt x="859214" y="369288"/>
                  <a:pt x="857653" y="368953"/>
                </a:cubicBezTo>
                <a:cubicBezTo>
                  <a:pt x="857335" y="370781"/>
                  <a:pt x="857567" y="371779"/>
                  <a:pt x="858348" y="371945"/>
                </a:cubicBezTo>
                <a:lnTo>
                  <a:pt x="858371" y="372581"/>
                </a:lnTo>
                <a:lnTo>
                  <a:pt x="859519" y="372196"/>
                </a:lnTo>
                <a:lnTo>
                  <a:pt x="861386" y="375436"/>
                </a:lnTo>
                <a:lnTo>
                  <a:pt x="861406" y="374736"/>
                </a:lnTo>
                <a:lnTo>
                  <a:pt x="861580" y="375478"/>
                </a:lnTo>
                <a:lnTo>
                  <a:pt x="857329" y="385942"/>
                </a:lnTo>
                <a:cubicBezTo>
                  <a:pt x="856428" y="376274"/>
                  <a:pt x="855502" y="370391"/>
                  <a:pt x="854551" y="368292"/>
                </a:cubicBezTo>
                <a:cubicBezTo>
                  <a:pt x="854870" y="366464"/>
                  <a:pt x="854796" y="365028"/>
                  <a:pt x="854333" y="363981"/>
                </a:cubicBezTo>
                <a:cubicBezTo>
                  <a:pt x="853870" y="362934"/>
                  <a:pt x="853797" y="361498"/>
                  <a:pt x="854114" y="359671"/>
                </a:cubicBezTo>
                <a:cubicBezTo>
                  <a:pt x="854432" y="357842"/>
                  <a:pt x="854128" y="355883"/>
                  <a:pt x="853201" y="353789"/>
                </a:cubicBezTo>
                <a:cubicBezTo>
                  <a:pt x="852883" y="355617"/>
                  <a:pt x="853089" y="357556"/>
                  <a:pt x="853821" y="359607"/>
                </a:cubicBezTo>
                <a:lnTo>
                  <a:pt x="852391" y="367831"/>
                </a:lnTo>
                <a:cubicBezTo>
                  <a:pt x="849144" y="370928"/>
                  <a:pt x="846436" y="369402"/>
                  <a:pt x="844264" y="363253"/>
                </a:cubicBezTo>
                <a:cubicBezTo>
                  <a:pt x="843021" y="361092"/>
                  <a:pt x="842558" y="359097"/>
                  <a:pt x="842875" y="357270"/>
                </a:cubicBezTo>
                <a:lnTo>
                  <a:pt x="841008" y="354029"/>
                </a:lnTo>
                <a:lnTo>
                  <a:pt x="841961" y="348547"/>
                </a:lnTo>
                <a:lnTo>
                  <a:pt x="840136" y="331100"/>
                </a:lnTo>
                <a:cubicBezTo>
                  <a:pt x="838574" y="330766"/>
                  <a:pt x="838097" y="333508"/>
                  <a:pt x="838705" y="339324"/>
                </a:cubicBezTo>
                <a:cubicBezTo>
                  <a:pt x="839315" y="345139"/>
                  <a:pt x="839461" y="348960"/>
                  <a:pt x="839142" y="350788"/>
                </a:cubicBezTo>
                <a:cubicBezTo>
                  <a:pt x="837898" y="348627"/>
                  <a:pt x="836885" y="347463"/>
                  <a:pt x="836105" y="347297"/>
                </a:cubicBezTo>
                <a:cubicBezTo>
                  <a:pt x="835324" y="347130"/>
                  <a:pt x="834787" y="343224"/>
                  <a:pt x="834497" y="335582"/>
                </a:cubicBezTo>
                <a:cubicBezTo>
                  <a:pt x="833543" y="341065"/>
                  <a:pt x="833688" y="344885"/>
                  <a:pt x="834932" y="347047"/>
                </a:cubicBezTo>
                <a:lnTo>
                  <a:pt x="833502" y="355270"/>
                </a:lnTo>
                <a:cubicBezTo>
                  <a:pt x="834747" y="357431"/>
                  <a:pt x="835210" y="359425"/>
                  <a:pt x="834893" y="361252"/>
                </a:cubicBezTo>
                <a:cubicBezTo>
                  <a:pt x="835183" y="368896"/>
                  <a:pt x="835951" y="373796"/>
                  <a:pt x="837194" y="375958"/>
                </a:cubicBezTo>
                <a:lnTo>
                  <a:pt x="837097" y="381456"/>
                </a:lnTo>
                <a:lnTo>
                  <a:pt x="834395" y="371096"/>
                </a:lnTo>
                <a:lnTo>
                  <a:pt x="832088" y="362247"/>
                </a:lnTo>
                <a:lnTo>
                  <a:pt x="833308" y="355229"/>
                </a:lnTo>
                <a:lnTo>
                  <a:pt x="831747" y="354894"/>
                </a:lnTo>
                <a:lnTo>
                  <a:pt x="830728" y="356099"/>
                </a:lnTo>
                <a:lnTo>
                  <a:pt x="830631" y="356656"/>
                </a:lnTo>
                <a:lnTo>
                  <a:pt x="829293" y="351528"/>
                </a:lnTo>
                <a:lnTo>
                  <a:pt x="829818" y="359370"/>
                </a:lnTo>
                <a:lnTo>
                  <a:pt x="828623" y="354228"/>
                </a:lnTo>
                <a:cubicBezTo>
                  <a:pt x="825472" y="363031"/>
                  <a:pt x="823803" y="372624"/>
                  <a:pt x="823618" y="383008"/>
                </a:cubicBezTo>
                <a:cubicBezTo>
                  <a:pt x="823431" y="393394"/>
                  <a:pt x="823325" y="403320"/>
                  <a:pt x="823297" y="412791"/>
                </a:cubicBezTo>
                <a:lnTo>
                  <a:pt x="821432" y="409549"/>
                </a:lnTo>
                <a:lnTo>
                  <a:pt x="822428" y="424465"/>
                </a:lnTo>
                <a:lnTo>
                  <a:pt x="821584" y="423797"/>
                </a:lnTo>
                <a:lnTo>
                  <a:pt x="822608" y="427144"/>
                </a:lnTo>
                <a:lnTo>
                  <a:pt x="822677" y="428194"/>
                </a:lnTo>
                <a:lnTo>
                  <a:pt x="821543" y="438002"/>
                </a:lnTo>
                <a:lnTo>
                  <a:pt x="823483" y="436461"/>
                </a:lnTo>
                <a:lnTo>
                  <a:pt x="823693" y="438461"/>
                </a:lnTo>
                <a:lnTo>
                  <a:pt x="823690" y="439636"/>
                </a:lnTo>
                <a:lnTo>
                  <a:pt x="822491" y="446533"/>
                </a:lnTo>
                <a:lnTo>
                  <a:pt x="813409" y="427737"/>
                </a:lnTo>
                <a:lnTo>
                  <a:pt x="810390" y="423593"/>
                </a:lnTo>
                <a:lnTo>
                  <a:pt x="809199" y="423996"/>
                </a:lnTo>
                <a:lnTo>
                  <a:pt x="807278" y="419322"/>
                </a:lnTo>
                <a:lnTo>
                  <a:pt x="803600" y="414272"/>
                </a:lnTo>
                <a:cubicBezTo>
                  <a:pt x="804844" y="416432"/>
                  <a:pt x="805857" y="417596"/>
                  <a:pt x="806638" y="417763"/>
                </a:cubicBezTo>
                <a:lnTo>
                  <a:pt x="807278" y="419322"/>
                </a:lnTo>
                <a:lnTo>
                  <a:pt x="810390" y="423593"/>
                </a:lnTo>
                <a:lnTo>
                  <a:pt x="811781" y="423126"/>
                </a:lnTo>
                <a:cubicBezTo>
                  <a:pt x="811304" y="425866"/>
                  <a:pt x="811846" y="427404"/>
                  <a:pt x="813409" y="427737"/>
                </a:cubicBezTo>
                <a:lnTo>
                  <a:pt x="813885" y="424995"/>
                </a:lnTo>
                <a:lnTo>
                  <a:pt x="816228" y="425497"/>
                </a:lnTo>
                <a:cubicBezTo>
                  <a:pt x="814984" y="423335"/>
                  <a:pt x="814003" y="421407"/>
                  <a:pt x="813284" y="419714"/>
                </a:cubicBezTo>
                <a:lnTo>
                  <a:pt x="812699" y="417838"/>
                </a:lnTo>
                <a:lnTo>
                  <a:pt x="812972" y="416273"/>
                </a:lnTo>
                <a:lnTo>
                  <a:pt x="812157" y="416097"/>
                </a:lnTo>
                <a:lnTo>
                  <a:pt x="811921" y="415337"/>
                </a:lnTo>
                <a:cubicBezTo>
                  <a:pt x="811536" y="412886"/>
                  <a:pt x="812205" y="411371"/>
                  <a:pt x="813925" y="410790"/>
                </a:cubicBezTo>
                <a:lnTo>
                  <a:pt x="811583" y="410290"/>
                </a:lnTo>
                <a:cubicBezTo>
                  <a:pt x="810338" y="408128"/>
                  <a:pt x="809796" y="406592"/>
                  <a:pt x="809955" y="405678"/>
                </a:cubicBezTo>
                <a:cubicBezTo>
                  <a:pt x="810113" y="404764"/>
                  <a:pt x="809571" y="403226"/>
                  <a:pt x="808327" y="401066"/>
                </a:cubicBezTo>
                <a:cubicBezTo>
                  <a:pt x="808008" y="402894"/>
                  <a:pt x="808160" y="404347"/>
                  <a:pt x="808782" y="405429"/>
                </a:cubicBezTo>
                <a:cubicBezTo>
                  <a:pt x="809405" y="406509"/>
                  <a:pt x="809557" y="407962"/>
                  <a:pt x="809239" y="409789"/>
                </a:cubicBezTo>
                <a:lnTo>
                  <a:pt x="802210" y="408290"/>
                </a:lnTo>
                <a:lnTo>
                  <a:pt x="802687" y="405548"/>
                </a:lnTo>
                <a:cubicBezTo>
                  <a:pt x="801124" y="405215"/>
                  <a:pt x="799873" y="405421"/>
                  <a:pt x="798934" y="406169"/>
                </a:cubicBezTo>
                <a:cubicBezTo>
                  <a:pt x="797994" y="406915"/>
                  <a:pt x="796744" y="407122"/>
                  <a:pt x="795180" y="406789"/>
                </a:cubicBezTo>
                <a:lnTo>
                  <a:pt x="797525" y="407289"/>
                </a:lnTo>
                <a:lnTo>
                  <a:pt x="797992" y="407389"/>
                </a:lnTo>
                <a:lnTo>
                  <a:pt x="794704" y="409530"/>
                </a:lnTo>
                <a:lnTo>
                  <a:pt x="799390" y="410530"/>
                </a:lnTo>
                <a:cubicBezTo>
                  <a:pt x="799072" y="412357"/>
                  <a:pt x="798133" y="413104"/>
                  <a:pt x="796571" y="412771"/>
                </a:cubicBezTo>
                <a:cubicBezTo>
                  <a:pt x="794663" y="423736"/>
                  <a:pt x="793709" y="429217"/>
                  <a:pt x="793709" y="429217"/>
                </a:cubicBezTo>
                <a:lnTo>
                  <a:pt x="801652" y="439442"/>
                </a:lnTo>
                <a:cubicBezTo>
                  <a:pt x="800090" y="439108"/>
                  <a:pt x="799150" y="439855"/>
                  <a:pt x="798832" y="441682"/>
                </a:cubicBezTo>
                <a:cubicBezTo>
                  <a:pt x="799759" y="445671"/>
                  <a:pt x="801546" y="449369"/>
                  <a:pt x="804194" y="452777"/>
                </a:cubicBezTo>
                <a:cubicBezTo>
                  <a:pt x="806841" y="456184"/>
                  <a:pt x="809409" y="460050"/>
                  <a:pt x="811898" y="464372"/>
                </a:cubicBezTo>
                <a:cubicBezTo>
                  <a:pt x="813776" y="462878"/>
                  <a:pt x="814557" y="463045"/>
                  <a:pt x="814241" y="464871"/>
                </a:cubicBezTo>
                <a:lnTo>
                  <a:pt x="817122" y="469875"/>
                </a:lnTo>
                <a:lnTo>
                  <a:pt x="814625" y="478336"/>
                </a:lnTo>
                <a:lnTo>
                  <a:pt x="813537" y="477631"/>
                </a:lnTo>
                <a:lnTo>
                  <a:pt x="812527" y="475877"/>
                </a:lnTo>
                <a:lnTo>
                  <a:pt x="810660" y="472637"/>
                </a:lnTo>
                <a:lnTo>
                  <a:pt x="811517" y="476325"/>
                </a:lnTo>
                <a:lnTo>
                  <a:pt x="805543" y="472456"/>
                </a:lnTo>
                <a:lnTo>
                  <a:pt x="804108" y="468394"/>
                </a:lnTo>
                <a:cubicBezTo>
                  <a:pt x="801619" y="464073"/>
                  <a:pt x="800071" y="459004"/>
                  <a:pt x="799463" y="453188"/>
                </a:cubicBezTo>
                <a:lnTo>
                  <a:pt x="798997" y="451871"/>
                </a:lnTo>
                <a:lnTo>
                  <a:pt x="799169" y="453126"/>
                </a:lnTo>
                <a:lnTo>
                  <a:pt x="796743" y="452608"/>
                </a:lnTo>
                <a:cubicBezTo>
                  <a:pt x="797378" y="448953"/>
                  <a:pt x="797202" y="445125"/>
                  <a:pt x="796215" y="441122"/>
                </a:cubicBezTo>
                <a:cubicBezTo>
                  <a:pt x="795228" y="437123"/>
                  <a:pt x="794246" y="433122"/>
                  <a:pt x="793270" y="429123"/>
                </a:cubicBezTo>
                <a:cubicBezTo>
                  <a:pt x="789389" y="432086"/>
                  <a:pt x="788595" y="436654"/>
                  <a:pt x="790886" y="442829"/>
                </a:cubicBezTo>
                <a:lnTo>
                  <a:pt x="788980" y="453793"/>
                </a:lnTo>
                <a:lnTo>
                  <a:pt x="788503" y="456535"/>
                </a:lnTo>
                <a:cubicBezTo>
                  <a:pt x="785893" y="452187"/>
                  <a:pt x="784746" y="449099"/>
                  <a:pt x="785064" y="447270"/>
                </a:cubicBezTo>
                <a:lnTo>
                  <a:pt x="788980" y="453793"/>
                </a:lnTo>
                <a:cubicBezTo>
                  <a:pt x="787324" y="443963"/>
                  <a:pt x="783861" y="429958"/>
                  <a:pt x="778593" y="411776"/>
                </a:cubicBezTo>
                <a:cubicBezTo>
                  <a:pt x="777620" y="407776"/>
                  <a:pt x="777046" y="403865"/>
                  <a:pt x="776875" y="400038"/>
                </a:cubicBezTo>
                <a:cubicBezTo>
                  <a:pt x="776706" y="396211"/>
                  <a:pt x="777755" y="397382"/>
                  <a:pt x="780024" y="403553"/>
                </a:cubicBezTo>
                <a:cubicBezTo>
                  <a:pt x="780977" y="398069"/>
                  <a:pt x="778856" y="390984"/>
                  <a:pt x="773660" y="382294"/>
                </a:cubicBezTo>
                <a:cubicBezTo>
                  <a:pt x="771387" y="385599"/>
                  <a:pt x="770985" y="387882"/>
                  <a:pt x="772449" y="389142"/>
                </a:cubicBezTo>
                <a:cubicBezTo>
                  <a:pt x="773912" y="390403"/>
                  <a:pt x="773680" y="391774"/>
                  <a:pt x="771753" y="393257"/>
                </a:cubicBezTo>
                <a:lnTo>
                  <a:pt x="769299" y="392734"/>
                </a:lnTo>
                <a:cubicBezTo>
                  <a:pt x="767371" y="394218"/>
                  <a:pt x="765930" y="397701"/>
                  <a:pt x="764976" y="403183"/>
                </a:cubicBezTo>
                <a:lnTo>
                  <a:pt x="767869" y="400958"/>
                </a:lnTo>
                <a:lnTo>
                  <a:pt x="766916" y="406440"/>
                </a:lnTo>
                <a:lnTo>
                  <a:pt x="766440" y="409181"/>
                </a:lnTo>
                <a:lnTo>
                  <a:pt x="768415" y="412445"/>
                </a:lnTo>
                <a:lnTo>
                  <a:pt x="767938" y="415187"/>
                </a:lnTo>
                <a:cubicBezTo>
                  <a:pt x="766621" y="413009"/>
                  <a:pt x="766122" y="411008"/>
                  <a:pt x="766440" y="409181"/>
                </a:cubicBezTo>
                <a:lnTo>
                  <a:pt x="764022" y="408665"/>
                </a:lnTo>
                <a:cubicBezTo>
                  <a:pt x="764340" y="406837"/>
                  <a:pt x="763682" y="405749"/>
                  <a:pt x="762046" y="405400"/>
                </a:cubicBezTo>
                <a:cubicBezTo>
                  <a:pt x="761072" y="401401"/>
                  <a:pt x="760010" y="397858"/>
                  <a:pt x="758864" y="394771"/>
                </a:cubicBezTo>
                <a:cubicBezTo>
                  <a:pt x="757718" y="391683"/>
                  <a:pt x="756645" y="388137"/>
                  <a:pt x="755644" y="384134"/>
                </a:cubicBezTo>
                <a:lnTo>
                  <a:pt x="754691" y="389616"/>
                </a:lnTo>
                <a:lnTo>
                  <a:pt x="754214" y="392357"/>
                </a:lnTo>
                <a:cubicBezTo>
                  <a:pt x="754850" y="388702"/>
                  <a:pt x="753862" y="384700"/>
                  <a:pt x="751252" y="380352"/>
                </a:cubicBezTo>
                <a:cubicBezTo>
                  <a:pt x="750934" y="382180"/>
                  <a:pt x="750293" y="383465"/>
                  <a:pt x="749329" y="384206"/>
                </a:cubicBezTo>
                <a:cubicBezTo>
                  <a:pt x="748365" y="384948"/>
                  <a:pt x="747724" y="386233"/>
                  <a:pt x="747407" y="388060"/>
                </a:cubicBezTo>
                <a:cubicBezTo>
                  <a:pt x="746162" y="385898"/>
                  <a:pt x="745698" y="383905"/>
                  <a:pt x="746016" y="382078"/>
                </a:cubicBezTo>
                <a:cubicBezTo>
                  <a:pt x="744454" y="381744"/>
                  <a:pt x="743832" y="380664"/>
                  <a:pt x="744151" y="378836"/>
                </a:cubicBezTo>
                <a:cubicBezTo>
                  <a:pt x="744468" y="377010"/>
                  <a:pt x="744316" y="375555"/>
                  <a:pt x="743694" y="374475"/>
                </a:cubicBezTo>
                <a:cubicBezTo>
                  <a:pt x="743072" y="373395"/>
                  <a:pt x="742919" y="371941"/>
                  <a:pt x="743237" y="370113"/>
                </a:cubicBezTo>
                <a:cubicBezTo>
                  <a:pt x="743554" y="368285"/>
                  <a:pt x="743402" y="366832"/>
                  <a:pt x="742780" y="365750"/>
                </a:cubicBezTo>
                <a:cubicBezTo>
                  <a:pt x="742158" y="364671"/>
                  <a:pt x="742006" y="363217"/>
                  <a:pt x="742324" y="361390"/>
                </a:cubicBezTo>
                <a:cubicBezTo>
                  <a:pt x="742642" y="359562"/>
                  <a:pt x="742020" y="358481"/>
                  <a:pt x="740458" y="358148"/>
                </a:cubicBezTo>
                <a:cubicBezTo>
                  <a:pt x="741093" y="354493"/>
                  <a:pt x="740630" y="352499"/>
                  <a:pt x="739067" y="352166"/>
                </a:cubicBezTo>
                <a:cubicBezTo>
                  <a:pt x="739386" y="350339"/>
                  <a:pt x="739234" y="348884"/>
                  <a:pt x="738611" y="347804"/>
                </a:cubicBezTo>
                <a:cubicBezTo>
                  <a:pt x="737990" y="346723"/>
                  <a:pt x="737838" y="345270"/>
                  <a:pt x="738156" y="343442"/>
                </a:cubicBezTo>
                <a:cubicBezTo>
                  <a:pt x="738473" y="341614"/>
                  <a:pt x="738321" y="340161"/>
                  <a:pt x="737698" y="339079"/>
                </a:cubicBezTo>
                <a:cubicBezTo>
                  <a:pt x="737076" y="338000"/>
                  <a:pt x="736924" y="336545"/>
                  <a:pt x="737242" y="334719"/>
                </a:cubicBezTo>
                <a:cubicBezTo>
                  <a:pt x="737559" y="332891"/>
                  <a:pt x="737408" y="331436"/>
                  <a:pt x="736785" y="330357"/>
                </a:cubicBezTo>
                <a:cubicBezTo>
                  <a:pt x="736164" y="329276"/>
                  <a:pt x="736012" y="327822"/>
                  <a:pt x="736330" y="325994"/>
                </a:cubicBezTo>
                <a:lnTo>
                  <a:pt x="732596" y="319512"/>
                </a:lnTo>
                <a:lnTo>
                  <a:pt x="733073" y="316772"/>
                </a:lnTo>
                <a:cubicBezTo>
                  <a:pt x="733391" y="314944"/>
                  <a:pt x="733159" y="313947"/>
                  <a:pt x="732377" y="313781"/>
                </a:cubicBezTo>
                <a:cubicBezTo>
                  <a:pt x="731597" y="313613"/>
                  <a:pt x="731367" y="312615"/>
                  <a:pt x="731684" y="310789"/>
                </a:cubicBezTo>
                <a:lnTo>
                  <a:pt x="729300" y="324494"/>
                </a:lnTo>
                <a:lnTo>
                  <a:pt x="727433" y="321254"/>
                </a:lnTo>
                <a:cubicBezTo>
                  <a:pt x="726481" y="326735"/>
                  <a:pt x="726626" y="330557"/>
                  <a:pt x="727869" y="332719"/>
                </a:cubicBezTo>
                <a:lnTo>
                  <a:pt x="727393" y="335459"/>
                </a:lnTo>
                <a:lnTo>
                  <a:pt x="726916" y="338199"/>
                </a:lnTo>
                <a:cubicBezTo>
                  <a:pt x="725673" y="336039"/>
                  <a:pt x="725209" y="334046"/>
                  <a:pt x="725527" y="332217"/>
                </a:cubicBezTo>
                <a:cubicBezTo>
                  <a:pt x="724282" y="330057"/>
                  <a:pt x="723740" y="328520"/>
                  <a:pt x="723899" y="327606"/>
                </a:cubicBezTo>
                <a:cubicBezTo>
                  <a:pt x="724058" y="326692"/>
                  <a:pt x="723514" y="325155"/>
                  <a:pt x="722270" y="322994"/>
                </a:cubicBezTo>
                <a:lnTo>
                  <a:pt x="720840" y="331217"/>
                </a:lnTo>
                <a:cubicBezTo>
                  <a:pt x="719597" y="329056"/>
                  <a:pt x="718424" y="328806"/>
                  <a:pt x="717325" y="330466"/>
                </a:cubicBezTo>
                <a:cubicBezTo>
                  <a:pt x="716227" y="332128"/>
                  <a:pt x="715836" y="332044"/>
                  <a:pt x="716154" y="330216"/>
                </a:cubicBezTo>
                <a:lnTo>
                  <a:pt x="715677" y="332958"/>
                </a:lnTo>
                <a:lnTo>
                  <a:pt x="715202" y="335699"/>
                </a:lnTo>
                <a:cubicBezTo>
                  <a:pt x="713639" y="335364"/>
                  <a:pt x="713016" y="334286"/>
                  <a:pt x="713335" y="332456"/>
                </a:cubicBezTo>
                <a:lnTo>
                  <a:pt x="712381" y="337939"/>
                </a:lnTo>
                <a:lnTo>
                  <a:pt x="709306" y="332599"/>
                </a:lnTo>
                <a:lnTo>
                  <a:pt x="709453" y="330917"/>
                </a:lnTo>
                <a:lnTo>
                  <a:pt x="710104" y="329645"/>
                </a:lnTo>
                <a:lnTo>
                  <a:pt x="705635" y="333656"/>
                </a:lnTo>
                <a:lnTo>
                  <a:pt x="707977" y="334156"/>
                </a:lnTo>
                <a:cubicBezTo>
                  <a:pt x="707660" y="335983"/>
                  <a:pt x="706720" y="336730"/>
                  <a:pt x="705158" y="336397"/>
                </a:cubicBezTo>
                <a:cubicBezTo>
                  <a:pt x="704840" y="338225"/>
                  <a:pt x="705073" y="339222"/>
                  <a:pt x="705853" y="339388"/>
                </a:cubicBezTo>
                <a:lnTo>
                  <a:pt x="705877" y="340025"/>
                </a:lnTo>
                <a:lnTo>
                  <a:pt x="707024" y="339638"/>
                </a:lnTo>
                <a:lnTo>
                  <a:pt x="708891" y="342880"/>
                </a:lnTo>
                <a:lnTo>
                  <a:pt x="708912" y="342180"/>
                </a:lnTo>
                <a:lnTo>
                  <a:pt x="709084" y="342922"/>
                </a:lnTo>
                <a:lnTo>
                  <a:pt x="704835" y="353386"/>
                </a:lnTo>
                <a:cubicBezTo>
                  <a:pt x="703934" y="343717"/>
                  <a:pt x="703008" y="337834"/>
                  <a:pt x="702057" y="335735"/>
                </a:cubicBezTo>
                <a:cubicBezTo>
                  <a:pt x="702374" y="333908"/>
                  <a:pt x="702301" y="332472"/>
                  <a:pt x="701838" y="331424"/>
                </a:cubicBezTo>
                <a:cubicBezTo>
                  <a:pt x="701375" y="330379"/>
                  <a:pt x="701302" y="328940"/>
                  <a:pt x="701621" y="327114"/>
                </a:cubicBezTo>
                <a:cubicBezTo>
                  <a:pt x="701938" y="325287"/>
                  <a:pt x="701632" y="323326"/>
                  <a:pt x="700706" y="321232"/>
                </a:cubicBezTo>
                <a:cubicBezTo>
                  <a:pt x="700388" y="323061"/>
                  <a:pt x="700596" y="325000"/>
                  <a:pt x="701327" y="327052"/>
                </a:cubicBezTo>
                <a:lnTo>
                  <a:pt x="699896" y="335274"/>
                </a:lnTo>
                <a:cubicBezTo>
                  <a:pt x="696651" y="338372"/>
                  <a:pt x="693941" y="336846"/>
                  <a:pt x="691770" y="330695"/>
                </a:cubicBezTo>
                <a:cubicBezTo>
                  <a:pt x="690525" y="328535"/>
                  <a:pt x="690062" y="326542"/>
                  <a:pt x="690380" y="324714"/>
                </a:cubicBezTo>
                <a:lnTo>
                  <a:pt x="688515" y="321472"/>
                </a:lnTo>
                <a:lnTo>
                  <a:pt x="689468" y="315991"/>
                </a:lnTo>
                <a:lnTo>
                  <a:pt x="687642" y="298544"/>
                </a:lnTo>
                <a:cubicBezTo>
                  <a:pt x="686080" y="298209"/>
                  <a:pt x="685602" y="300951"/>
                  <a:pt x="686212" y="306767"/>
                </a:cubicBezTo>
                <a:cubicBezTo>
                  <a:pt x="686820" y="312583"/>
                  <a:pt x="686965" y="316404"/>
                  <a:pt x="686647" y="318232"/>
                </a:cubicBezTo>
                <a:cubicBezTo>
                  <a:pt x="685403" y="316071"/>
                  <a:pt x="684390" y="314907"/>
                  <a:pt x="683609" y="314740"/>
                </a:cubicBezTo>
                <a:cubicBezTo>
                  <a:pt x="682829" y="314574"/>
                  <a:pt x="682293" y="310668"/>
                  <a:pt x="682001" y="303026"/>
                </a:cubicBezTo>
                <a:cubicBezTo>
                  <a:pt x="681048" y="308507"/>
                  <a:pt x="681194" y="312329"/>
                  <a:pt x="682437" y="314490"/>
                </a:cubicBezTo>
                <a:lnTo>
                  <a:pt x="681009" y="322713"/>
                </a:lnTo>
                <a:cubicBezTo>
                  <a:pt x="682252" y="324874"/>
                  <a:pt x="682715" y="326868"/>
                  <a:pt x="682398" y="328695"/>
                </a:cubicBezTo>
                <a:cubicBezTo>
                  <a:pt x="682688" y="336339"/>
                  <a:pt x="683456" y="341240"/>
                  <a:pt x="684700" y="343402"/>
                </a:cubicBezTo>
                <a:lnTo>
                  <a:pt x="684602" y="348900"/>
                </a:lnTo>
                <a:lnTo>
                  <a:pt x="681900" y="338540"/>
                </a:lnTo>
                <a:lnTo>
                  <a:pt x="679594" y="329690"/>
                </a:lnTo>
                <a:lnTo>
                  <a:pt x="680815" y="322671"/>
                </a:lnTo>
                <a:lnTo>
                  <a:pt x="679252" y="322338"/>
                </a:lnTo>
                <a:lnTo>
                  <a:pt x="678233" y="323542"/>
                </a:lnTo>
                <a:lnTo>
                  <a:pt x="678136" y="324100"/>
                </a:lnTo>
                <a:lnTo>
                  <a:pt x="676798" y="318972"/>
                </a:lnTo>
                <a:lnTo>
                  <a:pt x="677324" y="326813"/>
                </a:lnTo>
                <a:lnTo>
                  <a:pt x="676128" y="321670"/>
                </a:lnTo>
                <a:cubicBezTo>
                  <a:pt x="672977" y="330475"/>
                  <a:pt x="671309" y="340068"/>
                  <a:pt x="671122" y="350452"/>
                </a:cubicBezTo>
                <a:cubicBezTo>
                  <a:pt x="670936" y="360837"/>
                  <a:pt x="670830" y="370763"/>
                  <a:pt x="670803" y="380234"/>
                </a:cubicBezTo>
                <a:lnTo>
                  <a:pt x="668937" y="376992"/>
                </a:lnTo>
                <a:lnTo>
                  <a:pt x="669934" y="391909"/>
                </a:lnTo>
                <a:lnTo>
                  <a:pt x="669091" y="391241"/>
                </a:lnTo>
                <a:cubicBezTo>
                  <a:pt x="670652" y="391573"/>
                  <a:pt x="670638" y="396310"/>
                  <a:pt x="669049" y="405446"/>
                </a:cubicBezTo>
                <a:lnTo>
                  <a:pt x="670990" y="403905"/>
                </a:lnTo>
                <a:lnTo>
                  <a:pt x="671200" y="405905"/>
                </a:lnTo>
                <a:lnTo>
                  <a:pt x="671195" y="407080"/>
                </a:lnTo>
                <a:lnTo>
                  <a:pt x="669995" y="413977"/>
                </a:lnTo>
                <a:lnTo>
                  <a:pt x="660914" y="395180"/>
                </a:lnTo>
                <a:lnTo>
                  <a:pt x="657896" y="391037"/>
                </a:lnTo>
                <a:lnTo>
                  <a:pt x="656704" y="391438"/>
                </a:lnTo>
                <a:lnTo>
                  <a:pt x="654783" y="386764"/>
                </a:lnTo>
                <a:lnTo>
                  <a:pt x="651105" y="381714"/>
                </a:lnTo>
                <a:cubicBezTo>
                  <a:pt x="652349" y="383875"/>
                  <a:pt x="653361" y="385040"/>
                  <a:pt x="654142" y="385206"/>
                </a:cubicBezTo>
                <a:lnTo>
                  <a:pt x="654783" y="386764"/>
                </a:lnTo>
                <a:lnTo>
                  <a:pt x="657896" y="391037"/>
                </a:lnTo>
                <a:lnTo>
                  <a:pt x="659285" y="390568"/>
                </a:lnTo>
                <a:cubicBezTo>
                  <a:pt x="658809" y="393309"/>
                  <a:pt x="659352" y="394847"/>
                  <a:pt x="660914" y="395180"/>
                </a:cubicBezTo>
                <a:lnTo>
                  <a:pt x="661391" y="392438"/>
                </a:lnTo>
                <a:lnTo>
                  <a:pt x="663733" y="392939"/>
                </a:lnTo>
                <a:cubicBezTo>
                  <a:pt x="662490" y="390778"/>
                  <a:pt x="661509" y="388851"/>
                  <a:pt x="660791" y="387158"/>
                </a:cubicBezTo>
                <a:lnTo>
                  <a:pt x="660206" y="385281"/>
                </a:lnTo>
                <a:lnTo>
                  <a:pt x="660477" y="383715"/>
                </a:lnTo>
                <a:lnTo>
                  <a:pt x="659662" y="383541"/>
                </a:lnTo>
                <a:lnTo>
                  <a:pt x="659425" y="382780"/>
                </a:lnTo>
                <a:cubicBezTo>
                  <a:pt x="659041" y="380329"/>
                  <a:pt x="659710" y="378813"/>
                  <a:pt x="661430" y="378233"/>
                </a:cubicBezTo>
                <a:lnTo>
                  <a:pt x="659088" y="377733"/>
                </a:lnTo>
                <a:cubicBezTo>
                  <a:pt x="657844" y="375572"/>
                  <a:pt x="657301" y="374035"/>
                  <a:pt x="657460" y="373121"/>
                </a:cubicBezTo>
                <a:cubicBezTo>
                  <a:pt x="657618" y="372208"/>
                  <a:pt x="657076" y="370670"/>
                  <a:pt x="655832" y="368509"/>
                </a:cubicBezTo>
                <a:cubicBezTo>
                  <a:pt x="655514" y="370336"/>
                  <a:pt x="655666" y="371790"/>
                  <a:pt x="656288" y="372871"/>
                </a:cubicBezTo>
                <a:cubicBezTo>
                  <a:pt x="656910" y="373951"/>
                  <a:pt x="657063" y="375405"/>
                  <a:pt x="656746" y="377233"/>
                </a:cubicBezTo>
                <a:lnTo>
                  <a:pt x="649716" y="375732"/>
                </a:lnTo>
                <a:lnTo>
                  <a:pt x="650192" y="372991"/>
                </a:lnTo>
                <a:cubicBezTo>
                  <a:pt x="648630" y="372657"/>
                  <a:pt x="647379" y="372864"/>
                  <a:pt x="646439" y="373611"/>
                </a:cubicBezTo>
                <a:cubicBezTo>
                  <a:pt x="645499" y="374358"/>
                  <a:pt x="644249" y="374565"/>
                  <a:pt x="642687" y="374232"/>
                </a:cubicBezTo>
                <a:lnTo>
                  <a:pt x="645029" y="374731"/>
                </a:lnTo>
                <a:lnTo>
                  <a:pt x="645498" y="374832"/>
                </a:lnTo>
                <a:lnTo>
                  <a:pt x="642210" y="376972"/>
                </a:lnTo>
                <a:lnTo>
                  <a:pt x="646895" y="377973"/>
                </a:lnTo>
                <a:cubicBezTo>
                  <a:pt x="646577" y="379800"/>
                  <a:pt x="645638" y="380547"/>
                  <a:pt x="644076" y="380214"/>
                </a:cubicBezTo>
                <a:cubicBezTo>
                  <a:pt x="642169" y="391179"/>
                  <a:pt x="641215" y="396660"/>
                  <a:pt x="641215" y="396660"/>
                </a:cubicBezTo>
                <a:lnTo>
                  <a:pt x="649158" y="406885"/>
                </a:lnTo>
                <a:cubicBezTo>
                  <a:pt x="647596" y="406551"/>
                  <a:pt x="646655" y="407298"/>
                  <a:pt x="646337" y="409125"/>
                </a:cubicBezTo>
                <a:cubicBezTo>
                  <a:pt x="647265" y="413114"/>
                  <a:pt x="649052" y="416812"/>
                  <a:pt x="651699" y="420219"/>
                </a:cubicBezTo>
                <a:cubicBezTo>
                  <a:pt x="654346" y="423628"/>
                  <a:pt x="656914" y="427493"/>
                  <a:pt x="659403" y="431815"/>
                </a:cubicBezTo>
                <a:cubicBezTo>
                  <a:pt x="661282" y="430321"/>
                  <a:pt x="662063" y="430487"/>
                  <a:pt x="661745" y="432315"/>
                </a:cubicBezTo>
                <a:lnTo>
                  <a:pt x="664627" y="437318"/>
                </a:lnTo>
                <a:lnTo>
                  <a:pt x="662130" y="445779"/>
                </a:lnTo>
                <a:lnTo>
                  <a:pt x="661042" y="445075"/>
                </a:lnTo>
                <a:lnTo>
                  <a:pt x="660033" y="443320"/>
                </a:lnTo>
                <a:lnTo>
                  <a:pt x="658166" y="440080"/>
                </a:lnTo>
                <a:lnTo>
                  <a:pt x="659023" y="443768"/>
                </a:lnTo>
                <a:lnTo>
                  <a:pt x="653047" y="439899"/>
                </a:lnTo>
                <a:lnTo>
                  <a:pt x="651613" y="435838"/>
                </a:lnTo>
                <a:cubicBezTo>
                  <a:pt x="649126" y="431516"/>
                  <a:pt x="647577" y="426449"/>
                  <a:pt x="646968" y="420632"/>
                </a:cubicBezTo>
                <a:lnTo>
                  <a:pt x="646503" y="419315"/>
                </a:lnTo>
                <a:lnTo>
                  <a:pt x="646676" y="420569"/>
                </a:lnTo>
                <a:lnTo>
                  <a:pt x="644248" y="420050"/>
                </a:lnTo>
                <a:cubicBezTo>
                  <a:pt x="644883" y="416396"/>
                  <a:pt x="644707" y="412568"/>
                  <a:pt x="643721" y="408567"/>
                </a:cubicBezTo>
                <a:cubicBezTo>
                  <a:pt x="642733" y="404565"/>
                  <a:pt x="641751" y="400565"/>
                  <a:pt x="640776" y="396567"/>
                </a:cubicBezTo>
                <a:cubicBezTo>
                  <a:pt x="636894" y="399528"/>
                  <a:pt x="636100" y="404097"/>
                  <a:pt x="638392" y="410272"/>
                </a:cubicBezTo>
                <a:lnTo>
                  <a:pt x="636485" y="421237"/>
                </a:lnTo>
                <a:lnTo>
                  <a:pt x="636009" y="423977"/>
                </a:lnTo>
                <a:cubicBezTo>
                  <a:pt x="633399" y="419629"/>
                  <a:pt x="632251" y="416542"/>
                  <a:pt x="632570" y="414715"/>
                </a:cubicBezTo>
                <a:lnTo>
                  <a:pt x="636485" y="421237"/>
                </a:lnTo>
                <a:cubicBezTo>
                  <a:pt x="634829" y="411406"/>
                  <a:pt x="631366" y="397401"/>
                  <a:pt x="626099" y="379219"/>
                </a:cubicBezTo>
                <a:cubicBezTo>
                  <a:pt x="625125" y="375220"/>
                  <a:pt x="624551" y="371307"/>
                  <a:pt x="624381" y="367480"/>
                </a:cubicBezTo>
                <a:cubicBezTo>
                  <a:pt x="624212" y="363654"/>
                  <a:pt x="625261" y="364825"/>
                  <a:pt x="627529" y="370995"/>
                </a:cubicBezTo>
                <a:cubicBezTo>
                  <a:pt x="628482" y="365513"/>
                  <a:pt x="626361" y="358427"/>
                  <a:pt x="621165" y="349737"/>
                </a:cubicBezTo>
                <a:cubicBezTo>
                  <a:pt x="618893" y="353042"/>
                  <a:pt x="618491" y="355325"/>
                  <a:pt x="619955" y="356585"/>
                </a:cubicBezTo>
                <a:cubicBezTo>
                  <a:pt x="621418" y="357846"/>
                  <a:pt x="621187" y="359218"/>
                  <a:pt x="619258" y="360701"/>
                </a:cubicBezTo>
                <a:lnTo>
                  <a:pt x="616805" y="360177"/>
                </a:lnTo>
                <a:cubicBezTo>
                  <a:pt x="614876" y="361660"/>
                  <a:pt x="613434" y="365144"/>
                  <a:pt x="612481" y="370626"/>
                </a:cubicBezTo>
                <a:lnTo>
                  <a:pt x="615376" y="368401"/>
                </a:lnTo>
                <a:lnTo>
                  <a:pt x="614422" y="373882"/>
                </a:lnTo>
                <a:lnTo>
                  <a:pt x="613944" y="376624"/>
                </a:lnTo>
                <a:lnTo>
                  <a:pt x="615921" y="379888"/>
                </a:lnTo>
                <a:lnTo>
                  <a:pt x="615443" y="382630"/>
                </a:lnTo>
                <a:cubicBezTo>
                  <a:pt x="614127" y="380453"/>
                  <a:pt x="613627" y="378451"/>
                  <a:pt x="613944" y="376624"/>
                </a:cubicBezTo>
                <a:lnTo>
                  <a:pt x="611527" y="376108"/>
                </a:lnTo>
                <a:cubicBezTo>
                  <a:pt x="611845" y="374280"/>
                  <a:pt x="611187" y="373192"/>
                  <a:pt x="609553" y="372843"/>
                </a:cubicBezTo>
                <a:cubicBezTo>
                  <a:pt x="608577" y="368845"/>
                  <a:pt x="607516" y="365301"/>
                  <a:pt x="606369" y="362214"/>
                </a:cubicBezTo>
                <a:cubicBezTo>
                  <a:pt x="605223" y="359126"/>
                  <a:pt x="604150" y="355581"/>
                  <a:pt x="603150" y="351576"/>
                </a:cubicBezTo>
                <a:lnTo>
                  <a:pt x="602197" y="357059"/>
                </a:lnTo>
                <a:lnTo>
                  <a:pt x="601720" y="359799"/>
                </a:lnTo>
                <a:cubicBezTo>
                  <a:pt x="602355" y="356145"/>
                  <a:pt x="601369" y="352144"/>
                  <a:pt x="598757" y="347796"/>
                </a:cubicBezTo>
                <a:cubicBezTo>
                  <a:pt x="598440" y="349623"/>
                  <a:pt x="597799" y="350908"/>
                  <a:pt x="596836" y="351649"/>
                </a:cubicBezTo>
                <a:cubicBezTo>
                  <a:pt x="595871" y="352391"/>
                  <a:pt x="595229" y="353677"/>
                  <a:pt x="594912" y="355503"/>
                </a:cubicBezTo>
                <a:cubicBezTo>
                  <a:pt x="593667" y="353342"/>
                  <a:pt x="593203" y="351348"/>
                  <a:pt x="593522" y="349521"/>
                </a:cubicBezTo>
                <a:cubicBezTo>
                  <a:pt x="591959" y="349188"/>
                  <a:pt x="591337" y="348107"/>
                  <a:pt x="591656" y="346280"/>
                </a:cubicBezTo>
                <a:cubicBezTo>
                  <a:pt x="591973" y="344452"/>
                  <a:pt x="591821" y="342998"/>
                  <a:pt x="591199" y="341917"/>
                </a:cubicBezTo>
                <a:cubicBezTo>
                  <a:pt x="590578" y="340837"/>
                  <a:pt x="590425" y="339384"/>
                  <a:pt x="590743" y="337556"/>
                </a:cubicBezTo>
                <a:cubicBezTo>
                  <a:pt x="591061" y="335729"/>
                  <a:pt x="590908" y="334275"/>
                  <a:pt x="590286" y="333195"/>
                </a:cubicBezTo>
                <a:cubicBezTo>
                  <a:pt x="589664" y="332114"/>
                  <a:pt x="589511" y="330660"/>
                  <a:pt x="589829" y="328832"/>
                </a:cubicBezTo>
                <a:cubicBezTo>
                  <a:pt x="590147" y="327005"/>
                  <a:pt x="589525" y="325924"/>
                  <a:pt x="587964" y="325591"/>
                </a:cubicBezTo>
                <a:cubicBezTo>
                  <a:pt x="588599" y="321937"/>
                  <a:pt x="588136" y="319942"/>
                  <a:pt x="586573" y="319609"/>
                </a:cubicBezTo>
                <a:cubicBezTo>
                  <a:pt x="586891" y="317782"/>
                  <a:pt x="586739" y="316327"/>
                  <a:pt x="586116" y="315247"/>
                </a:cubicBezTo>
                <a:cubicBezTo>
                  <a:pt x="585494" y="314167"/>
                  <a:pt x="585342" y="312713"/>
                  <a:pt x="585660" y="310885"/>
                </a:cubicBezTo>
                <a:cubicBezTo>
                  <a:pt x="585978" y="309058"/>
                  <a:pt x="585826" y="307604"/>
                  <a:pt x="585205" y="306524"/>
                </a:cubicBezTo>
                <a:cubicBezTo>
                  <a:pt x="584583" y="305443"/>
                  <a:pt x="584430" y="303989"/>
                  <a:pt x="584748" y="302162"/>
                </a:cubicBezTo>
                <a:cubicBezTo>
                  <a:pt x="585065" y="300335"/>
                  <a:pt x="584913" y="298880"/>
                  <a:pt x="584291" y="297800"/>
                </a:cubicBezTo>
                <a:cubicBezTo>
                  <a:pt x="583669" y="296719"/>
                  <a:pt x="583516" y="295266"/>
                  <a:pt x="583834" y="293438"/>
                </a:cubicBezTo>
                <a:lnTo>
                  <a:pt x="580102" y="286956"/>
                </a:lnTo>
                <a:lnTo>
                  <a:pt x="580578" y="284214"/>
                </a:lnTo>
                <a:cubicBezTo>
                  <a:pt x="580896" y="282387"/>
                  <a:pt x="580666" y="281390"/>
                  <a:pt x="579884" y="281223"/>
                </a:cubicBezTo>
                <a:cubicBezTo>
                  <a:pt x="579102" y="281057"/>
                  <a:pt x="578871" y="280060"/>
                  <a:pt x="579189" y="278232"/>
                </a:cubicBezTo>
                <a:lnTo>
                  <a:pt x="576805" y="291937"/>
                </a:lnTo>
                <a:lnTo>
                  <a:pt x="574940" y="288697"/>
                </a:lnTo>
                <a:cubicBezTo>
                  <a:pt x="573986" y="294179"/>
                  <a:pt x="574131" y="298000"/>
                  <a:pt x="575375" y="300161"/>
                </a:cubicBezTo>
                <a:lnTo>
                  <a:pt x="574898" y="302902"/>
                </a:lnTo>
                <a:lnTo>
                  <a:pt x="574422" y="305643"/>
                </a:lnTo>
                <a:cubicBezTo>
                  <a:pt x="573178" y="303482"/>
                  <a:pt x="572714" y="301488"/>
                  <a:pt x="573032" y="299660"/>
                </a:cubicBezTo>
                <a:cubicBezTo>
                  <a:pt x="571789" y="297500"/>
                  <a:pt x="571245" y="295963"/>
                  <a:pt x="571404" y="295049"/>
                </a:cubicBezTo>
                <a:cubicBezTo>
                  <a:pt x="571563" y="294135"/>
                  <a:pt x="571020" y="292598"/>
                  <a:pt x="569776" y="290437"/>
                </a:cubicBezTo>
                <a:lnTo>
                  <a:pt x="568346" y="298660"/>
                </a:lnTo>
                <a:cubicBezTo>
                  <a:pt x="567102" y="296499"/>
                  <a:pt x="565930" y="296249"/>
                  <a:pt x="564831" y="297910"/>
                </a:cubicBezTo>
                <a:cubicBezTo>
                  <a:pt x="563732" y="299571"/>
                  <a:pt x="563343" y="299487"/>
                  <a:pt x="563660" y="297660"/>
                </a:cubicBezTo>
                <a:lnTo>
                  <a:pt x="563184" y="300401"/>
                </a:lnTo>
                <a:lnTo>
                  <a:pt x="562707" y="303141"/>
                </a:lnTo>
                <a:cubicBezTo>
                  <a:pt x="561144" y="302808"/>
                  <a:pt x="560522" y="301728"/>
                  <a:pt x="560839" y="299901"/>
                </a:cubicBezTo>
                <a:lnTo>
                  <a:pt x="559887" y="305383"/>
                </a:lnTo>
                <a:lnTo>
                  <a:pt x="556155" y="298900"/>
                </a:lnTo>
                <a:lnTo>
                  <a:pt x="555201" y="304383"/>
                </a:lnTo>
                <a:cubicBezTo>
                  <a:pt x="555201" y="304383"/>
                  <a:pt x="555663" y="306376"/>
                  <a:pt x="556590" y="310365"/>
                </a:cubicBezTo>
                <a:lnTo>
                  <a:pt x="552340" y="320828"/>
                </a:lnTo>
                <a:cubicBezTo>
                  <a:pt x="551440" y="311160"/>
                  <a:pt x="550514" y="305277"/>
                  <a:pt x="549563" y="303179"/>
                </a:cubicBezTo>
                <a:cubicBezTo>
                  <a:pt x="549881" y="301351"/>
                  <a:pt x="549808" y="299914"/>
                  <a:pt x="549343" y="298867"/>
                </a:cubicBezTo>
                <a:cubicBezTo>
                  <a:pt x="548881" y="297821"/>
                  <a:pt x="548807" y="296384"/>
                  <a:pt x="549125" y="294557"/>
                </a:cubicBezTo>
                <a:cubicBezTo>
                  <a:pt x="549443" y="292730"/>
                  <a:pt x="549138" y="290769"/>
                  <a:pt x="548212" y="288676"/>
                </a:cubicBezTo>
                <a:cubicBezTo>
                  <a:pt x="547893" y="290503"/>
                  <a:pt x="548102" y="292443"/>
                  <a:pt x="548833" y="294495"/>
                </a:cubicBezTo>
                <a:lnTo>
                  <a:pt x="547403" y="302718"/>
                </a:lnTo>
                <a:cubicBezTo>
                  <a:pt x="544156" y="305815"/>
                  <a:pt x="541446" y="304289"/>
                  <a:pt x="539276" y="298140"/>
                </a:cubicBezTo>
                <a:cubicBezTo>
                  <a:pt x="538031" y="295979"/>
                  <a:pt x="537568" y="293985"/>
                  <a:pt x="537885" y="292157"/>
                </a:cubicBezTo>
                <a:lnTo>
                  <a:pt x="536019" y="288916"/>
                </a:lnTo>
                <a:lnTo>
                  <a:pt x="536974" y="283434"/>
                </a:lnTo>
                <a:lnTo>
                  <a:pt x="535147" y="265987"/>
                </a:lnTo>
                <a:cubicBezTo>
                  <a:pt x="533585" y="265654"/>
                  <a:pt x="533108" y="268394"/>
                  <a:pt x="533718" y="274210"/>
                </a:cubicBezTo>
                <a:cubicBezTo>
                  <a:pt x="534325" y="280025"/>
                  <a:pt x="534470" y="283848"/>
                  <a:pt x="534153" y="285675"/>
                </a:cubicBezTo>
                <a:cubicBezTo>
                  <a:pt x="532909" y="283514"/>
                  <a:pt x="531896" y="282350"/>
                  <a:pt x="531114" y="282183"/>
                </a:cubicBezTo>
                <a:cubicBezTo>
                  <a:pt x="530334" y="282016"/>
                  <a:pt x="529797" y="278111"/>
                  <a:pt x="529507" y="270468"/>
                </a:cubicBezTo>
                <a:cubicBezTo>
                  <a:pt x="528554" y="275951"/>
                  <a:pt x="528699" y="279773"/>
                  <a:pt x="529943" y="281933"/>
                </a:cubicBezTo>
                <a:lnTo>
                  <a:pt x="528513" y="290156"/>
                </a:lnTo>
                <a:cubicBezTo>
                  <a:pt x="529758" y="292318"/>
                  <a:pt x="530221" y="294311"/>
                  <a:pt x="529903" y="296138"/>
                </a:cubicBezTo>
                <a:cubicBezTo>
                  <a:pt x="530194" y="303782"/>
                  <a:pt x="530962" y="308684"/>
                  <a:pt x="532206" y="310844"/>
                </a:cubicBezTo>
                <a:lnTo>
                  <a:pt x="532107" y="316342"/>
                </a:lnTo>
                <a:lnTo>
                  <a:pt x="529406" y="305982"/>
                </a:lnTo>
                <a:cubicBezTo>
                  <a:pt x="527858" y="300914"/>
                  <a:pt x="526157" y="294392"/>
                  <a:pt x="524305" y="286414"/>
                </a:cubicBezTo>
                <a:cubicBezTo>
                  <a:pt x="525176" y="309343"/>
                  <a:pt x="526526" y="329532"/>
                  <a:pt x="528351" y="346979"/>
                </a:cubicBezTo>
                <a:cubicBezTo>
                  <a:pt x="530205" y="354956"/>
                  <a:pt x="531618" y="362364"/>
                  <a:pt x="532593" y="369206"/>
                </a:cubicBezTo>
                <a:cubicBezTo>
                  <a:pt x="533567" y="376047"/>
                  <a:pt x="534456" y="383344"/>
                  <a:pt x="535260" y="391096"/>
                </a:cubicBezTo>
                <a:cubicBezTo>
                  <a:pt x="533148" y="390646"/>
                  <a:pt x="531525" y="390537"/>
                  <a:pt x="530390" y="390768"/>
                </a:cubicBezTo>
                <a:lnTo>
                  <a:pt x="529747" y="391336"/>
                </a:lnTo>
                <a:lnTo>
                  <a:pt x="530096" y="392837"/>
                </a:lnTo>
                <a:lnTo>
                  <a:pt x="528449" y="392485"/>
                </a:lnTo>
                <a:lnTo>
                  <a:pt x="525410" y="391837"/>
                </a:lnTo>
                <a:cubicBezTo>
                  <a:pt x="525728" y="390009"/>
                  <a:pt x="526277" y="389179"/>
                  <a:pt x="527058" y="389346"/>
                </a:cubicBezTo>
                <a:cubicBezTo>
                  <a:pt x="527839" y="389513"/>
                  <a:pt x="528389" y="388682"/>
                  <a:pt x="528706" y="386855"/>
                </a:cubicBezTo>
                <a:lnTo>
                  <a:pt x="529120" y="388631"/>
                </a:lnTo>
                <a:lnTo>
                  <a:pt x="529879" y="384263"/>
                </a:lnTo>
                <a:cubicBezTo>
                  <a:pt x="529124" y="380311"/>
                  <a:pt x="528392" y="378259"/>
                  <a:pt x="527684" y="378108"/>
                </a:cubicBezTo>
                <a:cubicBezTo>
                  <a:pt x="526976" y="377956"/>
                  <a:pt x="526074" y="376816"/>
                  <a:pt x="524975" y="374687"/>
                </a:cubicBezTo>
                <a:lnTo>
                  <a:pt x="526406" y="366464"/>
                </a:lnTo>
                <a:cubicBezTo>
                  <a:pt x="524235" y="362210"/>
                  <a:pt x="520964" y="359617"/>
                  <a:pt x="516596" y="358683"/>
                </a:cubicBezTo>
                <a:cubicBezTo>
                  <a:pt x="518157" y="359016"/>
                  <a:pt x="518144" y="363752"/>
                  <a:pt x="516555" y="372889"/>
                </a:cubicBezTo>
                <a:lnTo>
                  <a:pt x="519375" y="370649"/>
                </a:lnTo>
                <a:lnTo>
                  <a:pt x="518898" y="373390"/>
                </a:lnTo>
                <a:cubicBezTo>
                  <a:pt x="519189" y="381032"/>
                  <a:pt x="517998" y="387885"/>
                  <a:pt x="515323" y="393947"/>
                </a:cubicBezTo>
                <a:cubicBezTo>
                  <a:pt x="512649" y="400010"/>
                  <a:pt x="510675" y="406696"/>
                  <a:pt x="509404" y="414005"/>
                </a:cubicBezTo>
                <a:lnTo>
                  <a:pt x="507538" y="410765"/>
                </a:lnTo>
                <a:lnTo>
                  <a:pt x="505671" y="407523"/>
                </a:lnTo>
                <a:cubicBezTo>
                  <a:pt x="505354" y="409350"/>
                  <a:pt x="505817" y="411344"/>
                  <a:pt x="507061" y="413505"/>
                </a:cubicBezTo>
                <a:lnTo>
                  <a:pt x="505631" y="421728"/>
                </a:lnTo>
                <a:cubicBezTo>
                  <a:pt x="504705" y="417741"/>
                  <a:pt x="503619" y="414666"/>
                  <a:pt x="502375" y="412505"/>
                </a:cubicBezTo>
                <a:cubicBezTo>
                  <a:pt x="501131" y="410344"/>
                  <a:pt x="500046" y="407269"/>
                  <a:pt x="499118" y="403282"/>
                </a:cubicBezTo>
                <a:cubicBezTo>
                  <a:pt x="496631" y="398960"/>
                  <a:pt x="495082" y="393891"/>
                  <a:pt x="494473" y="388075"/>
                </a:cubicBezTo>
                <a:lnTo>
                  <a:pt x="494008" y="386758"/>
                </a:lnTo>
                <a:lnTo>
                  <a:pt x="495386" y="396798"/>
                </a:lnTo>
                <a:cubicBezTo>
                  <a:pt x="496631" y="398960"/>
                  <a:pt x="497702" y="406769"/>
                  <a:pt x="498602" y="420229"/>
                </a:cubicBezTo>
                <a:cubicBezTo>
                  <a:pt x="498284" y="422056"/>
                  <a:pt x="498436" y="423509"/>
                  <a:pt x="499058" y="424589"/>
                </a:cubicBezTo>
                <a:cubicBezTo>
                  <a:pt x="499680" y="425670"/>
                  <a:pt x="499832" y="427124"/>
                  <a:pt x="499515" y="428951"/>
                </a:cubicBezTo>
                <a:cubicBezTo>
                  <a:pt x="499198" y="430779"/>
                  <a:pt x="499350" y="432233"/>
                  <a:pt x="499972" y="433314"/>
                </a:cubicBezTo>
                <a:cubicBezTo>
                  <a:pt x="500593" y="434394"/>
                  <a:pt x="500746" y="435847"/>
                  <a:pt x="500427" y="437675"/>
                </a:cubicBezTo>
                <a:cubicBezTo>
                  <a:pt x="500109" y="439503"/>
                  <a:pt x="500731" y="440583"/>
                  <a:pt x="502294" y="440916"/>
                </a:cubicBezTo>
                <a:lnTo>
                  <a:pt x="501817" y="443658"/>
                </a:lnTo>
                <a:lnTo>
                  <a:pt x="501340" y="446398"/>
                </a:lnTo>
                <a:lnTo>
                  <a:pt x="500864" y="449140"/>
                </a:lnTo>
                <a:lnTo>
                  <a:pt x="498998" y="445898"/>
                </a:lnTo>
                <a:cubicBezTo>
                  <a:pt x="498679" y="447725"/>
                  <a:pt x="498050" y="449013"/>
                  <a:pt x="497111" y="449759"/>
                </a:cubicBezTo>
                <a:cubicBezTo>
                  <a:pt x="496171" y="450506"/>
                  <a:pt x="496020" y="449053"/>
                  <a:pt x="496655" y="445398"/>
                </a:cubicBezTo>
                <a:cubicBezTo>
                  <a:pt x="494457" y="448719"/>
                  <a:pt x="493430" y="452291"/>
                  <a:pt x="493576" y="456112"/>
                </a:cubicBezTo>
                <a:cubicBezTo>
                  <a:pt x="493722" y="459934"/>
                  <a:pt x="493476" y="463672"/>
                  <a:pt x="492840" y="467327"/>
                </a:cubicBezTo>
                <a:cubicBezTo>
                  <a:pt x="491279" y="466993"/>
                  <a:pt x="490340" y="467740"/>
                  <a:pt x="490021" y="469567"/>
                </a:cubicBezTo>
                <a:lnTo>
                  <a:pt x="488590" y="477791"/>
                </a:lnTo>
                <a:cubicBezTo>
                  <a:pt x="489835" y="479952"/>
                  <a:pt x="490927" y="480659"/>
                  <a:pt x="491867" y="479912"/>
                </a:cubicBezTo>
                <a:cubicBezTo>
                  <a:pt x="492807" y="479165"/>
                  <a:pt x="492960" y="480618"/>
                  <a:pt x="492324" y="484274"/>
                </a:cubicBezTo>
                <a:cubicBezTo>
                  <a:pt x="490735" y="493411"/>
                  <a:pt x="490561" y="499059"/>
                  <a:pt x="491806" y="501221"/>
                </a:cubicBezTo>
                <a:lnTo>
                  <a:pt x="492759" y="495738"/>
                </a:lnTo>
                <a:cubicBezTo>
                  <a:pt x="495248" y="500060"/>
                  <a:pt x="495625" y="504879"/>
                  <a:pt x="493892" y="510194"/>
                </a:cubicBezTo>
                <a:cubicBezTo>
                  <a:pt x="492156" y="515509"/>
                  <a:pt x="491752" y="520161"/>
                  <a:pt x="492678" y="524150"/>
                </a:cubicBezTo>
                <a:cubicBezTo>
                  <a:pt x="490508" y="518001"/>
                  <a:pt x="488417" y="511394"/>
                  <a:pt x="486404" y="504332"/>
                </a:cubicBezTo>
                <a:cubicBezTo>
                  <a:pt x="484393" y="497269"/>
                  <a:pt x="482302" y="490662"/>
                  <a:pt x="480132" y="484513"/>
                </a:cubicBezTo>
                <a:cubicBezTo>
                  <a:pt x="479814" y="486341"/>
                  <a:pt x="480277" y="488335"/>
                  <a:pt x="481521" y="490496"/>
                </a:cubicBezTo>
                <a:cubicBezTo>
                  <a:pt x="482765" y="492657"/>
                  <a:pt x="483850" y="495731"/>
                  <a:pt x="484777" y="499720"/>
                </a:cubicBezTo>
                <a:cubicBezTo>
                  <a:pt x="486948" y="505869"/>
                  <a:pt x="488728" y="511935"/>
                  <a:pt x="490117" y="517917"/>
                </a:cubicBezTo>
                <a:cubicBezTo>
                  <a:pt x="491508" y="523900"/>
                  <a:pt x="493287" y="529965"/>
                  <a:pt x="495458" y="536114"/>
                </a:cubicBezTo>
                <a:cubicBezTo>
                  <a:pt x="493897" y="535781"/>
                  <a:pt x="493275" y="534701"/>
                  <a:pt x="493592" y="532873"/>
                </a:cubicBezTo>
                <a:lnTo>
                  <a:pt x="492373" y="543109"/>
                </a:lnTo>
                <a:lnTo>
                  <a:pt x="492162" y="541097"/>
                </a:lnTo>
                <a:cubicBezTo>
                  <a:pt x="491235" y="537108"/>
                  <a:pt x="489210" y="534780"/>
                  <a:pt x="486086" y="534114"/>
                </a:cubicBezTo>
                <a:cubicBezTo>
                  <a:pt x="487329" y="536275"/>
                  <a:pt x="488184" y="538352"/>
                  <a:pt x="488647" y="540346"/>
                </a:cubicBezTo>
                <a:cubicBezTo>
                  <a:pt x="489109" y="542340"/>
                  <a:pt x="490586" y="545498"/>
                  <a:pt x="493074" y="549819"/>
                </a:cubicBezTo>
                <a:cubicBezTo>
                  <a:pt x="493365" y="557463"/>
                  <a:pt x="493729" y="564648"/>
                  <a:pt x="494167" y="571374"/>
                </a:cubicBezTo>
                <a:cubicBezTo>
                  <a:pt x="494604" y="578101"/>
                  <a:pt x="494968" y="585287"/>
                  <a:pt x="495259" y="592929"/>
                </a:cubicBezTo>
                <a:cubicBezTo>
                  <a:pt x="497112" y="600906"/>
                  <a:pt x="498257" y="608257"/>
                  <a:pt x="498694" y="614984"/>
                </a:cubicBezTo>
                <a:cubicBezTo>
                  <a:pt x="499133" y="621712"/>
                  <a:pt x="500119" y="629976"/>
                  <a:pt x="501654" y="639781"/>
                </a:cubicBezTo>
                <a:lnTo>
                  <a:pt x="508525" y="683890"/>
                </a:lnTo>
                <a:cubicBezTo>
                  <a:pt x="509452" y="687879"/>
                  <a:pt x="509981" y="691783"/>
                  <a:pt x="510114" y="695601"/>
                </a:cubicBezTo>
                <a:cubicBezTo>
                  <a:pt x="510248" y="699420"/>
                  <a:pt x="510778" y="703324"/>
                  <a:pt x="511704" y="707311"/>
                </a:cubicBezTo>
                <a:cubicBezTo>
                  <a:pt x="512630" y="711300"/>
                  <a:pt x="513636" y="714832"/>
                  <a:pt x="514721" y="717907"/>
                </a:cubicBezTo>
                <a:lnTo>
                  <a:pt x="517015" y="725961"/>
                </a:lnTo>
                <a:lnTo>
                  <a:pt x="516975" y="729910"/>
                </a:lnTo>
                <a:lnTo>
                  <a:pt x="514633" y="729410"/>
                </a:lnTo>
                <a:lnTo>
                  <a:pt x="514871" y="728040"/>
                </a:lnTo>
                <a:cubicBezTo>
                  <a:pt x="515029" y="727126"/>
                  <a:pt x="514329" y="726502"/>
                  <a:pt x="512767" y="726170"/>
                </a:cubicBezTo>
                <a:lnTo>
                  <a:pt x="506132" y="750338"/>
                </a:lnTo>
                <a:lnTo>
                  <a:pt x="513161" y="751839"/>
                </a:lnTo>
                <a:cubicBezTo>
                  <a:pt x="512849" y="753637"/>
                  <a:pt x="512185" y="753962"/>
                  <a:pt x="511171" y="752813"/>
                </a:cubicBezTo>
                <a:cubicBezTo>
                  <a:pt x="510154" y="751663"/>
                  <a:pt x="509491" y="751988"/>
                  <a:pt x="509178" y="753787"/>
                </a:cubicBezTo>
                <a:lnTo>
                  <a:pt x="512693" y="754536"/>
                </a:lnTo>
                <a:cubicBezTo>
                  <a:pt x="511450" y="761676"/>
                  <a:pt x="511380" y="769071"/>
                  <a:pt x="512479" y="776724"/>
                </a:cubicBezTo>
                <a:cubicBezTo>
                  <a:pt x="513578" y="784376"/>
                  <a:pt x="513351" y="792672"/>
                  <a:pt x="511796" y="801609"/>
                </a:cubicBezTo>
                <a:cubicBezTo>
                  <a:pt x="512745" y="814782"/>
                  <a:pt x="514240" y="827153"/>
                  <a:pt x="516277" y="838723"/>
                </a:cubicBezTo>
                <a:cubicBezTo>
                  <a:pt x="518315" y="850292"/>
                  <a:pt x="519808" y="862664"/>
                  <a:pt x="520758" y="875838"/>
                </a:cubicBezTo>
                <a:cubicBezTo>
                  <a:pt x="520449" y="877607"/>
                  <a:pt x="520920" y="879559"/>
                  <a:pt x="522170" y="881691"/>
                </a:cubicBezTo>
                <a:cubicBezTo>
                  <a:pt x="521164" y="878160"/>
                  <a:pt x="520158" y="874628"/>
                  <a:pt x="519152" y="871098"/>
                </a:cubicBezTo>
                <a:cubicBezTo>
                  <a:pt x="518147" y="867565"/>
                  <a:pt x="517141" y="864035"/>
                  <a:pt x="516134" y="860503"/>
                </a:cubicBezTo>
                <a:lnTo>
                  <a:pt x="515550" y="860378"/>
                </a:lnTo>
                <a:lnTo>
                  <a:pt x="515303" y="856984"/>
                </a:lnTo>
                <a:lnTo>
                  <a:pt x="514547" y="860163"/>
                </a:lnTo>
                <a:lnTo>
                  <a:pt x="513792" y="860002"/>
                </a:lnTo>
                <a:lnTo>
                  <a:pt x="514182" y="861688"/>
                </a:lnTo>
                <a:lnTo>
                  <a:pt x="512027" y="870744"/>
                </a:lnTo>
                <a:lnTo>
                  <a:pt x="514835" y="874871"/>
                </a:lnTo>
                <a:lnTo>
                  <a:pt x="515785" y="880193"/>
                </a:lnTo>
                <a:lnTo>
                  <a:pt x="513824" y="880069"/>
                </a:lnTo>
                <a:lnTo>
                  <a:pt x="518259" y="894055"/>
                </a:lnTo>
                <a:lnTo>
                  <a:pt x="520589" y="907109"/>
                </a:lnTo>
                <a:lnTo>
                  <a:pt x="519197" y="905217"/>
                </a:lnTo>
                <a:lnTo>
                  <a:pt x="515339" y="893025"/>
                </a:lnTo>
                <a:lnTo>
                  <a:pt x="514104" y="888220"/>
                </a:lnTo>
                <a:lnTo>
                  <a:pt x="513440" y="879215"/>
                </a:lnTo>
                <a:lnTo>
                  <a:pt x="512139" y="880572"/>
                </a:lnTo>
                <a:lnTo>
                  <a:pt x="509542" y="870467"/>
                </a:lnTo>
                <a:cubicBezTo>
                  <a:pt x="508615" y="866478"/>
                  <a:pt x="508079" y="862573"/>
                  <a:pt x="507933" y="858752"/>
                </a:cubicBezTo>
                <a:cubicBezTo>
                  <a:pt x="507788" y="854930"/>
                  <a:pt x="506471" y="850859"/>
                  <a:pt x="503983" y="846538"/>
                </a:cubicBezTo>
                <a:lnTo>
                  <a:pt x="499814" y="828590"/>
                </a:lnTo>
                <a:cubicBezTo>
                  <a:pt x="497960" y="820613"/>
                  <a:pt x="496731" y="813717"/>
                  <a:pt x="496121" y="807901"/>
                </a:cubicBezTo>
                <a:cubicBezTo>
                  <a:pt x="490853" y="791616"/>
                  <a:pt x="486677" y="776035"/>
                  <a:pt x="483594" y="761162"/>
                </a:cubicBezTo>
                <a:cubicBezTo>
                  <a:pt x="480510" y="746290"/>
                  <a:pt x="480240" y="731544"/>
                  <a:pt x="482782" y="716925"/>
                </a:cubicBezTo>
                <a:cubicBezTo>
                  <a:pt x="481566" y="705293"/>
                  <a:pt x="481598" y="693455"/>
                  <a:pt x="482884" y="681410"/>
                </a:cubicBezTo>
                <a:cubicBezTo>
                  <a:pt x="484169" y="669365"/>
                  <a:pt x="484202" y="657528"/>
                  <a:pt x="482986" y="645897"/>
                </a:cubicBezTo>
                <a:lnTo>
                  <a:pt x="484414" y="637673"/>
                </a:lnTo>
                <a:lnTo>
                  <a:pt x="482853" y="637339"/>
                </a:lnTo>
                <a:lnTo>
                  <a:pt x="481834" y="638544"/>
                </a:lnTo>
                <a:cubicBezTo>
                  <a:pt x="482920" y="641618"/>
                  <a:pt x="482680" y="642988"/>
                  <a:pt x="481118" y="642655"/>
                </a:cubicBezTo>
                <a:cubicBezTo>
                  <a:pt x="479556" y="642321"/>
                  <a:pt x="479094" y="640328"/>
                  <a:pt x="479730" y="636672"/>
                </a:cubicBezTo>
                <a:cubicBezTo>
                  <a:pt x="476579" y="645476"/>
                  <a:pt x="474909" y="655070"/>
                  <a:pt x="474724" y="665455"/>
                </a:cubicBezTo>
                <a:cubicBezTo>
                  <a:pt x="474537" y="675838"/>
                  <a:pt x="474431" y="685765"/>
                  <a:pt x="474404" y="695236"/>
                </a:cubicBezTo>
                <a:lnTo>
                  <a:pt x="472538" y="691995"/>
                </a:lnTo>
                <a:cubicBezTo>
                  <a:pt x="473755" y="703626"/>
                  <a:pt x="474205" y="710355"/>
                  <a:pt x="473887" y="712183"/>
                </a:cubicBezTo>
                <a:cubicBezTo>
                  <a:pt x="475131" y="714343"/>
                  <a:pt x="475435" y="717252"/>
                  <a:pt x="474799" y="720906"/>
                </a:cubicBezTo>
                <a:cubicBezTo>
                  <a:pt x="474164" y="724561"/>
                  <a:pt x="474157" y="726928"/>
                  <a:pt x="474779" y="728009"/>
                </a:cubicBezTo>
                <a:cubicBezTo>
                  <a:pt x="475402" y="729091"/>
                  <a:pt x="475554" y="730543"/>
                  <a:pt x="475237" y="732371"/>
                </a:cubicBezTo>
                <a:cubicBezTo>
                  <a:pt x="469015" y="721566"/>
                  <a:pt x="465442" y="714170"/>
                  <a:pt x="464515" y="710182"/>
                </a:cubicBezTo>
                <a:lnTo>
                  <a:pt x="461496" y="706038"/>
                </a:lnTo>
                <a:lnTo>
                  <a:pt x="460304" y="706441"/>
                </a:lnTo>
                <a:lnTo>
                  <a:pt x="458384" y="701765"/>
                </a:lnTo>
                <a:lnTo>
                  <a:pt x="454706" y="696716"/>
                </a:lnTo>
                <a:cubicBezTo>
                  <a:pt x="455950" y="698877"/>
                  <a:pt x="456963" y="700041"/>
                  <a:pt x="457744" y="700207"/>
                </a:cubicBezTo>
                <a:lnTo>
                  <a:pt x="458384" y="701765"/>
                </a:lnTo>
                <a:lnTo>
                  <a:pt x="461496" y="706038"/>
                </a:lnTo>
                <a:lnTo>
                  <a:pt x="462887" y="705570"/>
                </a:lnTo>
                <a:cubicBezTo>
                  <a:pt x="462411" y="708311"/>
                  <a:pt x="462952" y="709848"/>
                  <a:pt x="464515" y="710182"/>
                </a:cubicBezTo>
                <a:lnTo>
                  <a:pt x="464992" y="707441"/>
                </a:lnTo>
                <a:lnTo>
                  <a:pt x="467334" y="707941"/>
                </a:lnTo>
                <a:cubicBezTo>
                  <a:pt x="466090" y="705780"/>
                  <a:pt x="465109" y="703852"/>
                  <a:pt x="464390" y="702159"/>
                </a:cubicBezTo>
                <a:lnTo>
                  <a:pt x="463806" y="700284"/>
                </a:lnTo>
                <a:lnTo>
                  <a:pt x="464078" y="698718"/>
                </a:lnTo>
                <a:lnTo>
                  <a:pt x="463264" y="698543"/>
                </a:lnTo>
                <a:lnTo>
                  <a:pt x="463026" y="697781"/>
                </a:lnTo>
                <a:cubicBezTo>
                  <a:pt x="462642" y="695331"/>
                  <a:pt x="463311" y="693815"/>
                  <a:pt x="465031" y="693235"/>
                </a:cubicBezTo>
                <a:lnTo>
                  <a:pt x="462689" y="692734"/>
                </a:lnTo>
                <a:cubicBezTo>
                  <a:pt x="461445" y="690574"/>
                  <a:pt x="460902" y="689037"/>
                  <a:pt x="461061" y="688123"/>
                </a:cubicBezTo>
                <a:cubicBezTo>
                  <a:pt x="461220" y="687209"/>
                  <a:pt x="460677" y="685672"/>
                  <a:pt x="459433" y="683511"/>
                </a:cubicBezTo>
                <a:cubicBezTo>
                  <a:pt x="459114" y="685338"/>
                  <a:pt x="459266" y="686792"/>
                  <a:pt x="459888" y="687872"/>
                </a:cubicBezTo>
                <a:cubicBezTo>
                  <a:pt x="460510" y="688953"/>
                  <a:pt x="460663" y="690407"/>
                  <a:pt x="460345" y="692235"/>
                </a:cubicBezTo>
                <a:lnTo>
                  <a:pt x="453316" y="690733"/>
                </a:lnTo>
                <a:lnTo>
                  <a:pt x="453793" y="687993"/>
                </a:lnTo>
                <a:cubicBezTo>
                  <a:pt x="452231" y="687659"/>
                  <a:pt x="450980" y="687866"/>
                  <a:pt x="450039" y="688613"/>
                </a:cubicBezTo>
                <a:cubicBezTo>
                  <a:pt x="449100" y="689360"/>
                  <a:pt x="447850" y="689567"/>
                  <a:pt x="446288" y="689233"/>
                </a:cubicBezTo>
                <a:lnTo>
                  <a:pt x="448630" y="689733"/>
                </a:lnTo>
                <a:lnTo>
                  <a:pt x="449098" y="689833"/>
                </a:lnTo>
                <a:lnTo>
                  <a:pt x="445810" y="691974"/>
                </a:lnTo>
                <a:lnTo>
                  <a:pt x="450496" y="692975"/>
                </a:lnTo>
                <a:cubicBezTo>
                  <a:pt x="450178" y="694802"/>
                  <a:pt x="449239" y="695549"/>
                  <a:pt x="447677" y="695216"/>
                </a:cubicBezTo>
                <a:cubicBezTo>
                  <a:pt x="445769" y="706179"/>
                  <a:pt x="444816" y="711662"/>
                  <a:pt x="444816" y="711662"/>
                </a:cubicBezTo>
                <a:lnTo>
                  <a:pt x="452759" y="721887"/>
                </a:lnTo>
                <a:cubicBezTo>
                  <a:pt x="451196" y="721553"/>
                  <a:pt x="450256" y="722301"/>
                  <a:pt x="449938" y="724127"/>
                </a:cubicBezTo>
                <a:cubicBezTo>
                  <a:pt x="450866" y="728117"/>
                  <a:pt x="452652" y="731813"/>
                  <a:pt x="455300" y="735221"/>
                </a:cubicBezTo>
                <a:cubicBezTo>
                  <a:pt x="457947" y="738630"/>
                  <a:pt x="460515" y="742495"/>
                  <a:pt x="463004" y="746817"/>
                </a:cubicBezTo>
                <a:cubicBezTo>
                  <a:pt x="464883" y="745323"/>
                  <a:pt x="465664" y="745490"/>
                  <a:pt x="465346" y="747317"/>
                </a:cubicBezTo>
                <a:lnTo>
                  <a:pt x="469080" y="753800"/>
                </a:lnTo>
                <a:cubicBezTo>
                  <a:pt x="470005" y="757787"/>
                  <a:pt x="470390" y="760239"/>
                  <a:pt x="470231" y="761152"/>
                </a:cubicBezTo>
                <a:cubicBezTo>
                  <a:pt x="470072" y="762066"/>
                  <a:pt x="470456" y="764517"/>
                  <a:pt x="471383" y="768505"/>
                </a:cubicBezTo>
                <a:lnTo>
                  <a:pt x="467649" y="762023"/>
                </a:lnTo>
                <a:cubicBezTo>
                  <a:pt x="468893" y="764183"/>
                  <a:pt x="467801" y="763476"/>
                  <a:pt x="464373" y="759902"/>
                </a:cubicBezTo>
                <a:cubicBezTo>
                  <a:pt x="460945" y="756327"/>
                  <a:pt x="457669" y="754206"/>
                  <a:pt x="454544" y="753539"/>
                </a:cubicBezTo>
                <a:cubicBezTo>
                  <a:pt x="452982" y="753206"/>
                  <a:pt x="452280" y="752582"/>
                  <a:pt x="452439" y="751668"/>
                </a:cubicBezTo>
                <a:cubicBezTo>
                  <a:pt x="452598" y="750755"/>
                  <a:pt x="451896" y="750131"/>
                  <a:pt x="450334" y="749797"/>
                </a:cubicBezTo>
                <a:cubicBezTo>
                  <a:pt x="451605" y="742488"/>
                  <a:pt x="451595" y="737747"/>
                  <a:pt x="450302" y="735576"/>
                </a:cubicBezTo>
                <a:lnTo>
                  <a:pt x="447849" y="735053"/>
                </a:lnTo>
                <a:cubicBezTo>
                  <a:pt x="448484" y="731398"/>
                  <a:pt x="448308" y="727570"/>
                  <a:pt x="447321" y="723568"/>
                </a:cubicBezTo>
                <a:cubicBezTo>
                  <a:pt x="446333" y="719567"/>
                  <a:pt x="445352" y="715567"/>
                  <a:pt x="444376" y="711568"/>
                </a:cubicBezTo>
                <a:cubicBezTo>
                  <a:pt x="440496" y="714530"/>
                  <a:pt x="439700" y="719100"/>
                  <a:pt x="441993" y="725274"/>
                </a:cubicBezTo>
                <a:lnTo>
                  <a:pt x="440086" y="736238"/>
                </a:lnTo>
                <a:lnTo>
                  <a:pt x="439609" y="738979"/>
                </a:lnTo>
                <a:cubicBezTo>
                  <a:pt x="436999" y="734632"/>
                  <a:pt x="435852" y="731544"/>
                  <a:pt x="436170" y="729716"/>
                </a:cubicBezTo>
                <a:lnTo>
                  <a:pt x="440086" y="736238"/>
                </a:lnTo>
                <a:cubicBezTo>
                  <a:pt x="438429" y="726408"/>
                  <a:pt x="434967" y="712403"/>
                  <a:pt x="429699" y="694221"/>
                </a:cubicBezTo>
                <a:cubicBezTo>
                  <a:pt x="428726" y="690222"/>
                  <a:pt x="428152" y="686309"/>
                  <a:pt x="427982" y="682482"/>
                </a:cubicBezTo>
                <a:cubicBezTo>
                  <a:pt x="427813" y="678655"/>
                  <a:pt x="428862" y="679828"/>
                  <a:pt x="431130" y="685997"/>
                </a:cubicBezTo>
                <a:cubicBezTo>
                  <a:pt x="432083" y="680515"/>
                  <a:pt x="429962" y="673429"/>
                  <a:pt x="424766" y="664738"/>
                </a:cubicBezTo>
                <a:cubicBezTo>
                  <a:pt x="422494" y="668044"/>
                  <a:pt x="422091" y="670327"/>
                  <a:pt x="423556" y="671587"/>
                </a:cubicBezTo>
                <a:cubicBezTo>
                  <a:pt x="425020" y="672848"/>
                  <a:pt x="424786" y="674219"/>
                  <a:pt x="422859" y="675703"/>
                </a:cubicBezTo>
                <a:lnTo>
                  <a:pt x="420405" y="675179"/>
                </a:lnTo>
                <a:cubicBezTo>
                  <a:pt x="418477" y="676662"/>
                  <a:pt x="417036" y="680145"/>
                  <a:pt x="416081" y="685628"/>
                </a:cubicBezTo>
                <a:lnTo>
                  <a:pt x="418976" y="683402"/>
                </a:lnTo>
                <a:lnTo>
                  <a:pt x="418022" y="688884"/>
                </a:lnTo>
                <a:lnTo>
                  <a:pt x="417545" y="691626"/>
                </a:lnTo>
                <a:lnTo>
                  <a:pt x="419521" y="694891"/>
                </a:lnTo>
                <a:lnTo>
                  <a:pt x="419045" y="697632"/>
                </a:lnTo>
                <a:cubicBezTo>
                  <a:pt x="417727" y="695455"/>
                  <a:pt x="417227" y="693453"/>
                  <a:pt x="417545" y="691626"/>
                </a:cubicBezTo>
                <a:lnTo>
                  <a:pt x="415129" y="691110"/>
                </a:lnTo>
                <a:cubicBezTo>
                  <a:pt x="415446" y="689282"/>
                  <a:pt x="414788" y="688195"/>
                  <a:pt x="413154" y="687845"/>
                </a:cubicBezTo>
                <a:cubicBezTo>
                  <a:pt x="412178" y="683847"/>
                  <a:pt x="411117" y="680303"/>
                  <a:pt x="409970" y="677215"/>
                </a:cubicBezTo>
                <a:cubicBezTo>
                  <a:pt x="408824" y="674128"/>
                  <a:pt x="407752" y="670583"/>
                  <a:pt x="406751" y="666578"/>
                </a:cubicBezTo>
                <a:lnTo>
                  <a:pt x="405798" y="672061"/>
                </a:lnTo>
                <a:lnTo>
                  <a:pt x="405321" y="674801"/>
                </a:lnTo>
                <a:cubicBezTo>
                  <a:pt x="405956" y="671147"/>
                  <a:pt x="404969" y="667145"/>
                  <a:pt x="402359" y="662797"/>
                </a:cubicBezTo>
                <a:cubicBezTo>
                  <a:pt x="402041" y="664625"/>
                  <a:pt x="401400" y="665911"/>
                  <a:pt x="400436" y="666652"/>
                </a:cubicBezTo>
                <a:cubicBezTo>
                  <a:pt x="399472" y="667393"/>
                  <a:pt x="398830" y="668677"/>
                  <a:pt x="398512" y="670505"/>
                </a:cubicBezTo>
                <a:cubicBezTo>
                  <a:pt x="397268" y="668344"/>
                  <a:pt x="396805" y="666350"/>
                  <a:pt x="397123" y="664523"/>
                </a:cubicBezTo>
                <a:cubicBezTo>
                  <a:pt x="395560" y="664189"/>
                  <a:pt x="394938" y="663109"/>
                  <a:pt x="395256" y="661282"/>
                </a:cubicBezTo>
                <a:cubicBezTo>
                  <a:pt x="395574" y="659454"/>
                  <a:pt x="395421" y="658000"/>
                  <a:pt x="394799" y="656919"/>
                </a:cubicBezTo>
                <a:cubicBezTo>
                  <a:pt x="394177" y="655839"/>
                  <a:pt x="394025" y="654385"/>
                  <a:pt x="394343" y="652558"/>
                </a:cubicBezTo>
                <a:cubicBezTo>
                  <a:pt x="394662" y="650731"/>
                  <a:pt x="394509" y="649277"/>
                  <a:pt x="393887" y="648197"/>
                </a:cubicBezTo>
                <a:cubicBezTo>
                  <a:pt x="393265" y="647116"/>
                  <a:pt x="393112" y="645662"/>
                  <a:pt x="393430" y="643835"/>
                </a:cubicBezTo>
                <a:cubicBezTo>
                  <a:pt x="393749" y="642007"/>
                  <a:pt x="393126" y="640926"/>
                  <a:pt x="391565" y="640593"/>
                </a:cubicBezTo>
                <a:cubicBezTo>
                  <a:pt x="392199" y="636938"/>
                  <a:pt x="391736" y="634944"/>
                  <a:pt x="390174" y="634611"/>
                </a:cubicBezTo>
                <a:cubicBezTo>
                  <a:pt x="390493" y="632783"/>
                  <a:pt x="390339" y="631329"/>
                  <a:pt x="389717" y="630249"/>
                </a:cubicBezTo>
                <a:cubicBezTo>
                  <a:pt x="389095" y="629168"/>
                  <a:pt x="388943" y="627714"/>
                  <a:pt x="389261" y="625887"/>
                </a:cubicBezTo>
                <a:cubicBezTo>
                  <a:pt x="389578" y="624060"/>
                  <a:pt x="389427" y="622607"/>
                  <a:pt x="388805" y="621525"/>
                </a:cubicBezTo>
                <a:cubicBezTo>
                  <a:pt x="388183" y="620446"/>
                  <a:pt x="388030" y="618991"/>
                  <a:pt x="388348" y="617165"/>
                </a:cubicBezTo>
                <a:cubicBezTo>
                  <a:pt x="388667" y="615336"/>
                  <a:pt x="388514" y="613882"/>
                  <a:pt x="387892" y="612802"/>
                </a:cubicBezTo>
                <a:cubicBezTo>
                  <a:pt x="387270" y="611722"/>
                  <a:pt x="387117" y="610267"/>
                  <a:pt x="387435" y="608440"/>
                </a:cubicBezTo>
                <a:lnTo>
                  <a:pt x="383703" y="601958"/>
                </a:lnTo>
                <a:lnTo>
                  <a:pt x="384179" y="599216"/>
                </a:lnTo>
                <a:cubicBezTo>
                  <a:pt x="384497" y="597389"/>
                  <a:pt x="384265" y="596392"/>
                  <a:pt x="383484" y="596226"/>
                </a:cubicBezTo>
                <a:cubicBezTo>
                  <a:pt x="382704" y="596059"/>
                  <a:pt x="382472" y="595061"/>
                  <a:pt x="382789" y="593234"/>
                </a:cubicBezTo>
                <a:lnTo>
                  <a:pt x="380407" y="606939"/>
                </a:lnTo>
                <a:lnTo>
                  <a:pt x="378540" y="603698"/>
                </a:lnTo>
                <a:cubicBezTo>
                  <a:pt x="377586" y="609181"/>
                  <a:pt x="377732" y="613002"/>
                  <a:pt x="378977" y="615162"/>
                </a:cubicBezTo>
                <a:lnTo>
                  <a:pt x="378500" y="617904"/>
                </a:lnTo>
                <a:lnTo>
                  <a:pt x="378022" y="620644"/>
                </a:lnTo>
                <a:cubicBezTo>
                  <a:pt x="376779" y="618485"/>
                  <a:pt x="376314" y="616491"/>
                  <a:pt x="376632" y="614662"/>
                </a:cubicBezTo>
                <a:cubicBezTo>
                  <a:pt x="375388" y="612502"/>
                  <a:pt x="374845" y="610964"/>
                  <a:pt x="375005" y="610050"/>
                </a:cubicBezTo>
                <a:cubicBezTo>
                  <a:pt x="375163" y="609137"/>
                  <a:pt x="374621" y="607601"/>
                  <a:pt x="373376" y="605438"/>
                </a:cubicBezTo>
                <a:lnTo>
                  <a:pt x="371947" y="613662"/>
                </a:lnTo>
                <a:cubicBezTo>
                  <a:pt x="370702" y="611501"/>
                  <a:pt x="369530" y="611252"/>
                  <a:pt x="368432" y="612911"/>
                </a:cubicBezTo>
                <a:cubicBezTo>
                  <a:pt x="367334" y="614572"/>
                  <a:pt x="366943" y="614489"/>
                  <a:pt x="367260" y="612661"/>
                </a:cubicBezTo>
                <a:lnTo>
                  <a:pt x="366783" y="615404"/>
                </a:lnTo>
                <a:lnTo>
                  <a:pt x="366307" y="618144"/>
                </a:lnTo>
                <a:cubicBezTo>
                  <a:pt x="364745" y="617810"/>
                  <a:pt x="364123" y="616730"/>
                  <a:pt x="364441" y="614902"/>
                </a:cubicBezTo>
                <a:lnTo>
                  <a:pt x="363487" y="620384"/>
                </a:lnTo>
                <a:lnTo>
                  <a:pt x="360414" y="615044"/>
                </a:lnTo>
                <a:lnTo>
                  <a:pt x="360559" y="613363"/>
                </a:lnTo>
                <a:lnTo>
                  <a:pt x="361210" y="612092"/>
                </a:lnTo>
                <a:lnTo>
                  <a:pt x="356741" y="616102"/>
                </a:lnTo>
                <a:lnTo>
                  <a:pt x="359085" y="616602"/>
                </a:lnTo>
                <a:cubicBezTo>
                  <a:pt x="358767" y="618429"/>
                  <a:pt x="357826" y="619176"/>
                  <a:pt x="356264" y="618842"/>
                </a:cubicBezTo>
                <a:cubicBezTo>
                  <a:pt x="355946" y="620669"/>
                  <a:pt x="356178" y="621667"/>
                  <a:pt x="356959" y="621833"/>
                </a:cubicBezTo>
                <a:lnTo>
                  <a:pt x="356983" y="622470"/>
                </a:lnTo>
                <a:lnTo>
                  <a:pt x="358130" y="622084"/>
                </a:lnTo>
                <a:lnTo>
                  <a:pt x="359997" y="625325"/>
                </a:lnTo>
                <a:lnTo>
                  <a:pt x="360018" y="624625"/>
                </a:lnTo>
                <a:lnTo>
                  <a:pt x="360191" y="625367"/>
                </a:lnTo>
                <a:lnTo>
                  <a:pt x="355941" y="635831"/>
                </a:lnTo>
                <a:cubicBezTo>
                  <a:pt x="355040" y="626162"/>
                  <a:pt x="354115" y="620279"/>
                  <a:pt x="353163" y="618180"/>
                </a:cubicBezTo>
                <a:cubicBezTo>
                  <a:pt x="353481" y="616353"/>
                  <a:pt x="353409" y="614916"/>
                  <a:pt x="352944" y="613869"/>
                </a:cubicBezTo>
                <a:cubicBezTo>
                  <a:pt x="352481" y="612822"/>
                  <a:pt x="352408" y="611386"/>
                  <a:pt x="352726" y="609559"/>
                </a:cubicBezTo>
                <a:cubicBezTo>
                  <a:pt x="353044" y="607731"/>
                  <a:pt x="352738" y="605771"/>
                  <a:pt x="351812" y="603678"/>
                </a:cubicBezTo>
                <a:cubicBezTo>
                  <a:pt x="351494" y="605505"/>
                  <a:pt x="351702" y="607445"/>
                  <a:pt x="352433" y="609496"/>
                </a:cubicBezTo>
                <a:lnTo>
                  <a:pt x="351003" y="617720"/>
                </a:lnTo>
                <a:cubicBezTo>
                  <a:pt x="347756" y="620817"/>
                  <a:pt x="345047" y="619291"/>
                  <a:pt x="342876" y="613141"/>
                </a:cubicBezTo>
                <a:cubicBezTo>
                  <a:pt x="341632" y="610980"/>
                  <a:pt x="341169" y="608986"/>
                  <a:pt x="341486" y="607159"/>
                </a:cubicBezTo>
                <a:lnTo>
                  <a:pt x="339621" y="603917"/>
                </a:lnTo>
                <a:lnTo>
                  <a:pt x="340573" y="598437"/>
                </a:lnTo>
                <a:lnTo>
                  <a:pt x="338747" y="580988"/>
                </a:lnTo>
                <a:cubicBezTo>
                  <a:pt x="337186" y="580655"/>
                  <a:pt x="336708" y="583397"/>
                  <a:pt x="337317" y="589213"/>
                </a:cubicBezTo>
                <a:cubicBezTo>
                  <a:pt x="337926" y="595028"/>
                  <a:pt x="338072" y="598849"/>
                  <a:pt x="337754" y="600676"/>
                </a:cubicBezTo>
                <a:cubicBezTo>
                  <a:pt x="336510" y="598515"/>
                  <a:pt x="335497" y="597352"/>
                  <a:pt x="334715" y="597185"/>
                </a:cubicBezTo>
                <a:cubicBezTo>
                  <a:pt x="333935" y="597018"/>
                  <a:pt x="333398" y="593113"/>
                  <a:pt x="333108" y="585470"/>
                </a:cubicBezTo>
                <a:cubicBezTo>
                  <a:pt x="332154" y="590954"/>
                  <a:pt x="332300" y="594775"/>
                  <a:pt x="333544" y="596935"/>
                </a:cubicBezTo>
                <a:lnTo>
                  <a:pt x="332114" y="605158"/>
                </a:lnTo>
                <a:cubicBezTo>
                  <a:pt x="333359" y="607319"/>
                  <a:pt x="333821" y="609313"/>
                  <a:pt x="333504" y="611140"/>
                </a:cubicBezTo>
                <a:cubicBezTo>
                  <a:pt x="333795" y="618784"/>
                  <a:pt x="334562" y="623685"/>
                  <a:pt x="335806" y="625846"/>
                </a:cubicBezTo>
                <a:lnTo>
                  <a:pt x="335709" y="631344"/>
                </a:lnTo>
                <a:lnTo>
                  <a:pt x="333006" y="620985"/>
                </a:lnTo>
                <a:lnTo>
                  <a:pt x="330700" y="612135"/>
                </a:lnTo>
                <a:lnTo>
                  <a:pt x="331921" y="605117"/>
                </a:lnTo>
                <a:lnTo>
                  <a:pt x="330358" y="604783"/>
                </a:lnTo>
                <a:lnTo>
                  <a:pt x="329340" y="605987"/>
                </a:lnTo>
                <a:lnTo>
                  <a:pt x="329243" y="606545"/>
                </a:lnTo>
                <a:lnTo>
                  <a:pt x="327905" y="601417"/>
                </a:lnTo>
                <a:lnTo>
                  <a:pt x="328429" y="609259"/>
                </a:lnTo>
                <a:lnTo>
                  <a:pt x="327235" y="604116"/>
                </a:lnTo>
                <a:cubicBezTo>
                  <a:pt x="324083" y="612919"/>
                  <a:pt x="322415" y="622514"/>
                  <a:pt x="322229" y="632898"/>
                </a:cubicBezTo>
                <a:cubicBezTo>
                  <a:pt x="322043" y="643282"/>
                  <a:pt x="321936" y="653208"/>
                  <a:pt x="321909" y="662680"/>
                </a:cubicBezTo>
                <a:lnTo>
                  <a:pt x="320043" y="659438"/>
                </a:lnTo>
                <a:lnTo>
                  <a:pt x="321040" y="674354"/>
                </a:lnTo>
                <a:lnTo>
                  <a:pt x="320196" y="673685"/>
                </a:lnTo>
                <a:lnTo>
                  <a:pt x="321219" y="677032"/>
                </a:lnTo>
                <a:lnTo>
                  <a:pt x="321289" y="678082"/>
                </a:lnTo>
                <a:lnTo>
                  <a:pt x="320156" y="687891"/>
                </a:lnTo>
                <a:lnTo>
                  <a:pt x="322096" y="686349"/>
                </a:lnTo>
                <a:lnTo>
                  <a:pt x="322305" y="688349"/>
                </a:lnTo>
                <a:lnTo>
                  <a:pt x="322303" y="689524"/>
                </a:lnTo>
                <a:lnTo>
                  <a:pt x="321102" y="696422"/>
                </a:lnTo>
                <a:lnTo>
                  <a:pt x="312020" y="677626"/>
                </a:lnTo>
                <a:lnTo>
                  <a:pt x="309002" y="673482"/>
                </a:lnTo>
                <a:lnTo>
                  <a:pt x="307811" y="673884"/>
                </a:lnTo>
                <a:lnTo>
                  <a:pt x="305889" y="669210"/>
                </a:lnTo>
                <a:lnTo>
                  <a:pt x="302211" y="664160"/>
                </a:lnTo>
                <a:cubicBezTo>
                  <a:pt x="303456" y="666321"/>
                  <a:pt x="304469" y="667485"/>
                  <a:pt x="305249" y="667652"/>
                </a:cubicBezTo>
                <a:lnTo>
                  <a:pt x="305889" y="669210"/>
                </a:lnTo>
                <a:lnTo>
                  <a:pt x="309002" y="673482"/>
                </a:lnTo>
                <a:lnTo>
                  <a:pt x="310393" y="673014"/>
                </a:lnTo>
                <a:cubicBezTo>
                  <a:pt x="309915" y="675755"/>
                  <a:pt x="310457" y="677292"/>
                  <a:pt x="312020" y="677626"/>
                </a:cubicBezTo>
                <a:lnTo>
                  <a:pt x="312497" y="674883"/>
                </a:lnTo>
                <a:lnTo>
                  <a:pt x="314840" y="675386"/>
                </a:lnTo>
                <a:cubicBezTo>
                  <a:pt x="313596" y="673224"/>
                  <a:pt x="312615" y="671295"/>
                  <a:pt x="311897" y="669602"/>
                </a:cubicBezTo>
                <a:lnTo>
                  <a:pt x="311311" y="667726"/>
                </a:lnTo>
                <a:lnTo>
                  <a:pt x="311583" y="666161"/>
                </a:lnTo>
                <a:lnTo>
                  <a:pt x="310769" y="665986"/>
                </a:lnTo>
                <a:lnTo>
                  <a:pt x="310531" y="665225"/>
                </a:lnTo>
                <a:cubicBezTo>
                  <a:pt x="310148" y="662775"/>
                  <a:pt x="310816" y="661259"/>
                  <a:pt x="312538" y="660679"/>
                </a:cubicBezTo>
                <a:lnTo>
                  <a:pt x="310194" y="660178"/>
                </a:lnTo>
                <a:cubicBezTo>
                  <a:pt x="308949" y="658016"/>
                  <a:pt x="308407" y="656481"/>
                  <a:pt x="308566" y="655567"/>
                </a:cubicBezTo>
                <a:cubicBezTo>
                  <a:pt x="308724" y="654653"/>
                  <a:pt x="308182" y="653115"/>
                  <a:pt x="306937" y="650955"/>
                </a:cubicBezTo>
                <a:cubicBezTo>
                  <a:pt x="306620" y="652782"/>
                  <a:pt x="306773" y="654236"/>
                  <a:pt x="307394" y="655317"/>
                </a:cubicBezTo>
                <a:cubicBezTo>
                  <a:pt x="308016" y="656397"/>
                  <a:pt x="308168" y="657851"/>
                  <a:pt x="307851" y="659678"/>
                </a:cubicBezTo>
                <a:lnTo>
                  <a:pt x="300822" y="658178"/>
                </a:lnTo>
                <a:lnTo>
                  <a:pt x="301298" y="655436"/>
                </a:lnTo>
                <a:cubicBezTo>
                  <a:pt x="299736" y="655103"/>
                  <a:pt x="298486" y="655310"/>
                  <a:pt x="297546" y="656057"/>
                </a:cubicBezTo>
                <a:cubicBezTo>
                  <a:pt x="296606" y="656804"/>
                  <a:pt x="295355" y="657010"/>
                  <a:pt x="293793" y="656677"/>
                </a:cubicBezTo>
                <a:lnTo>
                  <a:pt x="296135" y="657177"/>
                </a:lnTo>
                <a:lnTo>
                  <a:pt x="296604" y="657277"/>
                </a:lnTo>
                <a:lnTo>
                  <a:pt x="293315" y="659418"/>
                </a:lnTo>
                <a:lnTo>
                  <a:pt x="298002" y="660420"/>
                </a:lnTo>
                <a:cubicBezTo>
                  <a:pt x="297684" y="662245"/>
                  <a:pt x="296744" y="662992"/>
                  <a:pt x="295182" y="662660"/>
                </a:cubicBezTo>
                <a:cubicBezTo>
                  <a:pt x="293275" y="673624"/>
                  <a:pt x="292322" y="679105"/>
                  <a:pt x="292322" y="679105"/>
                </a:cubicBezTo>
                <a:lnTo>
                  <a:pt x="300264" y="689330"/>
                </a:lnTo>
                <a:cubicBezTo>
                  <a:pt x="298702" y="688996"/>
                  <a:pt x="297762" y="689744"/>
                  <a:pt x="297444" y="691570"/>
                </a:cubicBezTo>
                <a:cubicBezTo>
                  <a:pt x="298371" y="695559"/>
                  <a:pt x="300158" y="699259"/>
                  <a:pt x="302805" y="702665"/>
                </a:cubicBezTo>
                <a:cubicBezTo>
                  <a:pt x="305453" y="706073"/>
                  <a:pt x="308021" y="709938"/>
                  <a:pt x="310509" y="714260"/>
                </a:cubicBezTo>
                <a:cubicBezTo>
                  <a:pt x="312388" y="712766"/>
                  <a:pt x="313170" y="712933"/>
                  <a:pt x="312852" y="714759"/>
                </a:cubicBezTo>
                <a:lnTo>
                  <a:pt x="315733" y="719763"/>
                </a:lnTo>
                <a:lnTo>
                  <a:pt x="313236" y="728225"/>
                </a:lnTo>
                <a:lnTo>
                  <a:pt x="312150" y="727520"/>
                </a:lnTo>
                <a:lnTo>
                  <a:pt x="311138" y="725767"/>
                </a:lnTo>
                <a:lnTo>
                  <a:pt x="309273" y="722526"/>
                </a:lnTo>
                <a:lnTo>
                  <a:pt x="310129" y="726213"/>
                </a:lnTo>
                <a:lnTo>
                  <a:pt x="304154" y="722344"/>
                </a:lnTo>
                <a:lnTo>
                  <a:pt x="302719" y="718284"/>
                </a:lnTo>
                <a:cubicBezTo>
                  <a:pt x="300231" y="713961"/>
                  <a:pt x="298683" y="708892"/>
                  <a:pt x="298075" y="703076"/>
                </a:cubicBezTo>
                <a:lnTo>
                  <a:pt x="297609" y="701759"/>
                </a:lnTo>
                <a:lnTo>
                  <a:pt x="297782" y="703014"/>
                </a:lnTo>
                <a:lnTo>
                  <a:pt x="295354" y="702496"/>
                </a:lnTo>
                <a:cubicBezTo>
                  <a:pt x="295991" y="698841"/>
                  <a:pt x="295813" y="695014"/>
                  <a:pt x="294827" y="691011"/>
                </a:cubicBezTo>
                <a:cubicBezTo>
                  <a:pt x="293839" y="687011"/>
                  <a:pt x="292858" y="683011"/>
                  <a:pt x="291882" y="679012"/>
                </a:cubicBezTo>
                <a:cubicBezTo>
                  <a:pt x="288000" y="681974"/>
                  <a:pt x="287206" y="686542"/>
                  <a:pt x="289498" y="692718"/>
                </a:cubicBezTo>
                <a:lnTo>
                  <a:pt x="287592" y="703681"/>
                </a:lnTo>
                <a:lnTo>
                  <a:pt x="287115" y="706424"/>
                </a:lnTo>
                <a:cubicBezTo>
                  <a:pt x="284505" y="702075"/>
                  <a:pt x="283359" y="698988"/>
                  <a:pt x="283676" y="697159"/>
                </a:cubicBezTo>
                <a:lnTo>
                  <a:pt x="287592" y="703681"/>
                </a:lnTo>
                <a:cubicBezTo>
                  <a:pt x="285935" y="693852"/>
                  <a:pt x="282473" y="679846"/>
                  <a:pt x="277205" y="661664"/>
                </a:cubicBezTo>
                <a:cubicBezTo>
                  <a:pt x="276231" y="657664"/>
                  <a:pt x="275657" y="653753"/>
                  <a:pt x="275487" y="649926"/>
                </a:cubicBezTo>
                <a:cubicBezTo>
                  <a:pt x="275318" y="646100"/>
                  <a:pt x="276367" y="647270"/>
                  <a:pt x="278635" y="653441"/>
                </a:cubicBezTo>
                <a:cubicBezTo>
                  <a:pt x="279588" y="647958"/>
                  <a:pt x="277467" y="640872"/>
                  <a:pt x="272271" y="632183"/>
                </a:cubicBezTo>
                <a:cubicBezTo>
                  <a:pt x="270000" y="635488"/>
                  <a:pt x="269596" y="637770"/>
                  <a:pt x="271061" y="639031"/>
                </a:cubicBezTo>
                <a:cubicBezTo>
                  <a:pt x="272524" y="640291"/>
                  <a:pt x="272293" y="641662"/>
                  <a:pt x="270365" y="643145"/>
                </a:cubicBezTo>
                <a:lnTo>
                  <a:pt x="267911" y="642623"/>
                </a:lnTo>
                <a:cubicBezTo>
                  <a:pt x="265982" y="644106"/>
                  <a:pt x="264541" y="647589"/>
                  <a:pt x="263588" y="653071"/>
                </a:cubicBezTo>
                <a:lnTo>
                  <a:pt x="266481" y="650847"/>
                </a:lnTo>
                <a:lnTo>
                  <a:pt x="265528" y="656328"/>
                </a:lnTo>
                <a:lnTo>
                  <a:pt x="265051" y="659069"/>
                </a:lnTo>
                <a:lnTo>
                  <a:pt x="267027" y="662334"/>
                </a:lnTo>
                <a:lnTo>
                  <a:pt x="266550" y="665076"/>
                </a:lnTo>
                <a:cubicBezTo>
                  <a:pt x="265233" y="662898"/>
                  <a:pt x="264733" y="660896"/>
                  <a:pt x="265051" y="659069"/>
                </a:cubicBezTo>
                <a:lnTo>
                  <a:pt x="262633" y="658554"/>
                </a:lnTo>
                <a:cubicBezTo>
                  <a:pt x="262952" y="656726"/>
                  <a:pt x="262293" y="655638"/>
                  <a:pt x="260658" y="655288"/>
                </a:cubicBezTo>
                <a:cubicBezTo>
                  <a:pt x="259683" y="651289"/>
                  <a:pt x="258622" y="647747"/>
                  <a:pt x="257476" y="644660"/>
                </a:cubicBezTo>
                <a:cubicBezTo>
                  <a:pt x="256329" y="641572"/>
                  <a:pt x="255257" y="638026"/>
                  <a:pt x="254257" y="634023"/>
                </a:cubicBezTo>
                <a:lnTo>
                  <a:pt x="253304" y="639504"/>
                </a:lnTo>
                <a:lnTo>
                  <a:pt x="252826" y="642245"/>
                </a:lnTo>
                <a:cubicBezTo>
                  <a:pt x="253462" y="638591"/>
                  <a:pt x="252474" y="634588"/>
                  <a:pt x="249863" y="630241"/>
                </a:cubicBezTo>
                <a:cubicBezTo>
                  <a:pt x="249546" y="632068"/>
                  <a:pt x="248905" y="633354"/>
                  <a:pt x="247941" y="634095"/>
                </a:cubicBezTo>
                <a:cubicBezTo>
                  <a:pt x="246976" y="634837"/>
                  <a:pt x="246335" y="636121"/>
                  <a:pt x="246017" y="637948"/>
                </a:cubicBezTo>
                <a:cubicBezTo>
                  <a:pt x="244773" y="635788"/>
                  <a:pt x="244311" y="633794"/>
                  <a:pt x="244628" y="631967"/>
                </a:cubicBezTo>
                <a:cubicBezTo>
                  <a:pt x="243067" y="631632"/>
                  <a:pt x="242445" y="630552"/>
                  <a:pt x="242761" y="628724"/>
                </a:cubicBezTo>
                <a:cubicBezTo>
                  <a:pt x="243080" y="626898"/>
                  <a:pt x="242928" y="625443"/>
                  <a:pt x="242306" y="624363"/>
                </a:cubicBezTo>
                <a:cubicBezTo>
                  <a:pt x="241683" y="623284"/>
                  <a:pt x="241530" y="621829"/>
                  <a:pt x="241848" y="620002"/>
                </a:cubicBezTo>
                <a:cubicBezTo>
                  <a:pt x="242166" y="618173"/>
                  <a:pt x="242014" y="616720"/>
                  <a:pt x="241392" y="615639"/>
                </a:cubicBezTo>
                <a:cubicBezTo>
                  <a:pt x="240769" y="614559"/>
                  <a:pt x="240618" y="613105"/>
                  <a:pt x="240936" y="611278"/>
                </a:cubicBezTo>
                <a:cubicBezTo>
                  <a:pt x="241253" y="609450"/>
                  <a:pt x="240632" y="608369"/>
                  <a:pt x="239069" y="608037"/>
                </a:cubicBezTo>
                <a:cubicBezTo>
                  <a:pt x="239706" y="604381"/>
                  <a:pt x="239242" y="602388"/>
                  <a:pt x="237680" y="602055"/>
                </a:cubicBezTo>
                <a:cubicBezTo>
                  <a:pt x="237997" y="600227"/>
                  <a:pt x="237845" y="598772"/>
                  <a:pt x="237224" y="597692"/>
                </a:cubicBezTo>
                <a:cubicBezTo>
                  <a:pt x="236601" y="596611"/>
                  <a:pt x="236449" y="595159"/>
                  <a:pt x="236766" y="593331"/>
                </a:cubicBezTo>
                <a:cubicBezTo>
                  <a:pt x="237084" y="591503"/>
                  <a:pt x="236933" y="590051"/>
                  <a:pt x="236310" y="588968"/>
                </a:cubicBezTo>
                <a:cubicBezTo>
                  <a:pt x="235689" y="587888"/>
                  <a:pt x="235536" y="586434"/>
                  <a:pt x="235853" y="584608"/>
                </a:cubicBezTo>
                <a:cubicBezTo>
                  <a:pt x="236172" y="582779"/>
                  <a:pt x="236020" y="581325"/>
                  <a:pt x="235397" y="580246"/>
                </a:cubicBezTo>
                <a:cubicBezTo>
                  <a:pt x="234775" y="579164"/>
                  <a:pt x="234623" y="577711"/>
                  <a:pt x="234941" y="575883"/>
                </a:cubicBezTo>
                <a:lnTo>
                  <a:pt x="231208" y="569400"/>
                </a:lnTo>
                <a:lnTo>
                  <a:pt x="231685" y="566660"/>
                </a:lnTo>
                <a:cubicBezTo>
                  <a:pt x="232002" y="564833"/>
                  <a:pt x="231771" y="563837"/>
                  <a:pt x="230989" y="563669"/>
                </a:cubicBezTo>
                <a:cubicBezTo>
                  <a:pt x="230208" y="563501"/>
                  <a:pt x="229978" y="562505"/>
                  <a:pt x="230296" y="560678"/>
                </a:cubicBezTo>
                <a:lnTo>
                  <a:pt x="227911" y="574383"/>
                </a:lnTo>
                <a:lnTo>
                  <a:pt x="226045" y="571142"/>
                </a:lnTo>
                <a:cubicBezTo>
                  <a:pt x="225092" y="576624"/>
                  <a:pt x="225237" y="580445"/>
                  <a:pt x="226481" y="582607"/>
                </a:cubicBezTo>
                <a:lnTo>
                  <a:pt x="226004" y="585347"/>
                </a:lnTo>
                <a:lnTo>
                  <a:pt x="225528" y="588088"/>
                </a:lnTo>
                <a:cubicBezTo>
                  <a:pt x="224284" y="585927"/>
                  <a:pt x="223820" y="583934"/>
                  <a:pt x="224139" y="582106"/>
                </a:cubicBezTo>
                <a:cubicBezTo>
                  <a:pt x="222894" y="579946"/>
                  <a:pt x="222351" y="578408"/>
                  <a:pt x="222510" y="577494"/>
                </a:cubicBezTo>
                <a:cubicBezTo>
                  <a:pt x="222669" y="576581"/>
                  <a:pt x="222126" y="575044"/>
                  <a:pt x="220883" y="572882"/>
                </a:cubicBezTo>
                <a:lnTo>
                  <a:pt x="219452" y="581106"/>
                </a:lnTo>
                <a:cubicBezTo>
                  <a:pt x="218208" y="578945"/>
                  <a:pt x="217036" y="578694"/>
                  <a:pt x="215938" y="580355"/>
                </a:cubicBezTo>
                <a:cubicBezTo>
                  <a:pt x="214839" y="582016"/>
                  <a:pt x="214448" y="581933"/>
                  <a:pt x="214766" y="580105"/>
                </a:cubicBezTo>
                <a:lnTo>
                  <a:pt x="214290" y="582847"/>
                </a:lnTo>
                <a:lnTo>
                  <a:pt x="213812" y="585587"/>
                </a:lnTo>
                <a:cubicBezTo>
                  <a:pt x="212251" y="585253"/>
                  <a:pt x="211628" y="584174"/>
                  <a:pt x="211946" y="582345"/>
                </a:cubicBezTo>
                <a:lnTo>
                  <a:pt x="210992" y="587827"/>
                </a:lnTo>
                <a:lnTo>
                  <a:pt x="207918" y="582488"/>
                </a:lnTo>
                <a:lnTo>
                  <a:pt x="208063" y="580805"/>
                </a:lnTo>
                <a:lnTo>
                  <a:pt x="208716" y="579534"/>
                </a:lnTo>
                <a:lnTo>
                  <a:pt x="204246" y="583544"/>
                </a:lnTo>
                <a:lnTo>
                  <a:pt x="206590" y="584044"/>
                </a:lnTo>
                <a:cubicBezTo>
                  <a:pt x="206272" y="585872"/>
                  <a:pt x="205331" y="586619"/>
                  <a:pt x="203770" y="586285"/>
                </a:cubicBezTo>
                <a:cubicBezTo>
                  <a:pt x="203452" y="588113"/>
                  <a:pt x="203684" y="589110"/>
                  <a:pt x="204465" y="589277"/>
                </a:cubicBezTo>
                <a:lnTo>
                  <a:pt x="204489" y="589913"/>
                </a:lnTo>
                <a:lnTo>
                  <a:pt x="205637" y="589528"/>
                </a:lnTo>
                <a:lnTo>
                  <a:pt x="207503" y="592768"/>
                </a:lnTo>
                <a:lnTo>
                  <a:pt x="207524" y="592069"/>
                </a:lnTo>
                <a:lnTo>
                  <a:pt x="207697" y="592810"/>
                </a:lnTo>
                <a:lnTo>
                  <a:pt x="203446" y="603274"/>
                </a:lnTo>
                <a:cubicBezTo>
                  <a:pt x="202545" y="593606"/>
                  <a:pt x="201620" y="587723"/>
                  <a:pt x="200668" y="585624"/>
                </a:cubicBezTo>
                <a:cubicBezTo>
                  <a:pt x="200987" y="583797"/>
                  <a:pt x="200913" y="582360"/>
                  <a:pt x="200450" y="581312"/>
                </a:cubicBezTo>
                <a:cubicBezTo>
                  <a:pt x="199986" y="580267"/>
                  <a:pt x="199913" y="578829"/>
                  <a:pt x="200232" y="577003"/>
                </a:cubicBezTo>
                <a:cubicBezTo>
                  <a:pt x="200550" y="575175"/>
                  <a:pt x="200244" y="573215"/>
                  <a:pt x="199318" y="571121"/>
                </a:cubicBezTo>
                <a:cubicBezTo>
                  <a:pt x="199000" y="572950"/>
                  <a:pt x="199207" y="574888"/>
                  <a:pt x="199940" y="576940"/>
                </a:cubicBezTo>
                <a:lnTo>
                  <a:pt x="198508" y="585163"/>
                </a:lnTo>
                <a:cubicBezTo>
                  <a:pt x="195261" y="588261"/>
                  <a:pt x="192552" y="586735"/>
                  <a:pt x="190382" y="580585"/>
                </a:cubicBezTo>
                <a:cubicBezTo>
                  <a:pt x="189137" y="578423"/>
                  <a:pt x="188674" y="576431"/>
                  <a:pt x="188992" y="574602"/>
                </a:cubicBezTo>
                <a:lnTo>
                  <a:pt x="187126" y="571361"/>
                </a:lnTo>
                <a:lnTo>
                  <a:pt x="188079" y="565879"/>
                </a:lnTo>
                <a:lnTo>
                  <a:pt x="186253" y="548432"/>
                </a:lnTo>
                <a:cubicBezTo>
                  <a:pt x="184691" y="548097"/>
                  <a:pt x="184214" y="550839"/>
                  <a:pt x="184823" y="556656"/>
                </a:cubicBezTo>
                <a:cubicBezTo>
                  <a:pt x="185432" y="562471"/>
                  <a:pt x="185576" y="566293"/>
                  <a:pt x="185259" y="568120"/>
                </a:cubicBezTo>
                <a:cubicBezTo>
                  <a:pt x="184015" y="565960"/>
                  <a:pt x="183002" y="564796"/>
                  <a:pt x="182221" y="564629"/>
                </a:cubicBezTo>
                <a:cubicBezTo>
                  <a:pt x="181440" y="564463"/>
                  <a:pt x="180904" y="560556"/>
                  <a:pt x="180613" y="552914"/>
                </a:cubicBezTo>
                <a:cubicBezTo>
                  <a:pt x="179660" y="558395"/>
                  <a:pt x="179806" y="562217"/>
                  <a:pt x="181050" y="564379"/>
                </a:cubicBezTo>
                <a:lnTo>
                  <a:pt x="179620" y="572602"/>
                </a:lnTo>
                <a:cubicBezTo>
                  <a:pt x="180864" y="574763"/>
                  <a:pt x="181327" y="576757"/>
                  <a:pt x="181009" y="578583"/>
                </a:cubicBezTo>
                <a:cubicBezTo>
                  <a:pt x="181300" y="586227"/>
                  <a:pt x="182067" y="591130"/>
                  <a:pt x="183311" y="593290"/>
                </a:cubicBezTo>
                <a:lnTo>
                  <a:pt x="183214" y="598788"/>
                </a:lnTo>
                <a:lnTo>
                  <a:pt x="180513" y="588428"/>
                </a:lnTo>
                <a:lnTo>
                  <a:pt x="178206" y="579579"/>
                </a:lnTo>
                <a:lnTo>
                  <a:pt x="179427" y="572560"/>
                </a:lnTo>
                <a:lnTo>
                  <a:pt x="177864" y="572226"/>
                </a:lnTo>
                <a:lnTo>
                  <a:pt x="176845" y="573430"/>
                </a:lnTo>
                <a:lnTo>
                  <a:pt x="176747" y="573988"/>
                </a:lnTo>
                <a:lnTo>
                  <a:pt x="175410" y="568860"/>
                </a:lnTo>
                <a:lnTo>
                  <a:pt x="175934" y="576701"/>
                </a:lnTo>
                <a:lnTo>
                  <a:pt x="174740" y="571559"/>
                </a:lnTo>
                <a:cubicBezTo>
                  <a:pt x="171589" y="580363"/>
                  <a:pt x="169921" y="589956"/>
                  <a:pt x="169734" y="600340"/>
                </a:cubicBezTo>
                <a:cubicBezTo>
                  <a:pt x="169548" y="610725"/>
                  <a:pt x="169442" y="620652"/>
                  <a:pt x="169415" y="630122"/>
                </a:cubicBezTo>
                <a:lnTo>
                  <a:pt x="167548" y="626881"/>
                </a:lnTo>
                <a:lnTo>
                  <a:pt x="168545" y="641797"/>
                </a:lnTo>
                <a:lnTo>
                  <a:pt x="167701" y="641129"/>
                </a:lnTo>
                <a:cubicBezTo>
                  <a:pt x="169264" y="641461"/>
                  <a:pt x="169251" y="646199"/>
                  <a:pt x="167662" y="655334"/>
                </a:cubicBezTo>
                <a:lnTo>
                  <a:pt x="169601" y="653793"/>
                </a:lnTo>
                <a:lnTo>
                  <a:pt x="169811" y="655793"/>
                </a:lnTo>
                <a:lnTo>
                  <a:pt x="169807" y="656968"/>
                </a:lnTo>
                <a:lnTo>
                  <a:pt x="168607" y="663865"/>
                </a:lnTo>
                <a:lnTo>
                  <a:pt x="159525" y="645069"/>
                </a:lnTo>
                <a:lnTo>
                  <a:pt x="156507" y="640925"/>
                </a:lnTo>
                <a:lnTo>
                  <a:pt x="155316" y="641327"/>
                </a:lnTo>
                <a:lnTo>
                  <a:pt x="153395" y="636653"/>
                </a:lnTo>
                <a:lnTo>
                  <a:pt x="149716" y="631603"/>
                </a:lnTo>
                <a:cubicBezTo>
                  <a:pt x="150961" y="633764"/>
                  <a:pt x="151974" y="634928"/>
                  <a:pt x="152754" y="635095"/>
                </a:cubicBezTo>
                <a:lnTo>
                  <a:pt x="153395" y="636653"/>
                </a:lnTo>
                <a:lnTo>
                  <a:pt x="156507" y="640925"/>
                </a:lnTo>
                <a:lnTo>
                  <a:pt x="157897" y="640457"/>
                </a:lnTo>
                <a:cubicBezTo>
                  <a:pt x="157420" y="643197"/>
                  <a:pt x="157964" y="644736"/>
                  <a:pt x="159525" y="645069"/>
                </a:cubicBezTo>
                <a:lnTo>
                  <a:pt x="160001" y="642327"/>
                </a:lnTo>
                <a:lnTo>
                  <a:pt x="162346" y="642828"/>
                </a:lnTo>
                <a:cubicBezTo>
                  <a:pt x="161102" y="640666"/>
                  <a:pt x="160119" y="638739"/>
                  <a:pt x="159402" y="637046"/>
                </a:cubicBezTo>
                <a:lnTo>
                  <a:pt x="158817" y="635169"/>
                </a:lnTo>
                <a:lnTo>
                  <a:pt x="159090" y="633604"/>
                </a:lnTo>
                <a:lnTo>
                  <a:pt x="158274" y="633429"/>
                </a:lnTo>
                <a:lnTo>
                  <a:pt x="158037" y="632669"/>
                </a:lnTo>
                <a:cubicBezTo>
                  <a:pt x="157653" y="630217"/>
                  <a:pt x="158321" y="628703"/>
                  <a:pt x="160042" y="628122"/>
                </a:cubicBezTo>
                <a:lnTo>
                  <a:pt x="157699" y="627622"/>
                </a:lnTo>
                <a:cubicBezTo>
                  <a:pt x="156456" y="625460"/>
                  <a:pt x="155912" y="623924"/>
                  <a:pt x="156071" y="623011"/>
                </a:cubicBezTo>
                <a:cubicBezTo>
                  <a:pt x="156230" y="622097"/>
                  <a:pt x="155688" y="620558"/>
                  <a:pt x="154443" y="618399"/>
                </a:cubicBezTo>
                <a:cubicBezTo>
                  <a:pt x="154126" y="620225"/>
                  <a:pt x="154278" y="621678"/>
                  <a:pt x="154901" y="622760"/>
                </a:cubicBezTo>
                <a:cubicBezTo>
                  <a:pt x="155523" y="623840"/>
                  <a:pt x="155675" y="625295"/>
                  <a:pt x="155356" y="627121"/>
                </a:cubicBezTo>
                <a:lnTo>
                  <a:pt x="148327" y="625621"/>
                </a:lnTo>
                <a:lnTo>
                  <a:pt x="148804" y="622880"/>
                </a:lnTo>
                <a:cubicBezTo>
                  <a:pt x="147241" y="622546"/>
                  <a:pt x="145991" y="622753"/>
                  <a:pt x="145051" y="623499"/>
                </a:cubicBezTo>
                <a:cubicBezTo>
                  <a:pt x="144111" y="624247"/>
                  <a:pt x="142860" y="624453"/>
                  <a:pt x="141298" y="624120"/>
                </a:cubicBezTo>
                <a:lnTo>
                  <a:pt x="143640" y="624620"/>
                </a:lnTo>
                <a:lnTo>
                  <a:pt x="144110" y="624720"/>
                </a:lnTo>
                <a:lnTo>
                  <a:pt x="140821" y="626860"/>
                </a:lnTo>
                <a:lnTo>
                  <a:pt x="145507" y="627861"/>
                </a:lnTo>
                <a:cubicBezTo>
                  <a:pt x="145189" y="629688"/>
                  <a:pt x="144250" y="630437"/>
                  <a:pt x="142687" y="630102"/>
                </a:cubicBezTo>
                <a:cubicBezTo>
                  <a:pt x="140781" y="641067"/>
                  <a:pt x="139828" y="646549"/>
                  <a:pt x="139828" y="646549"/>
                </a:cubicBezTo>
                <a:lnTo>
                  <a:pt x="147770" y="656773"/>
                </a:lnTo>
                <a:cubicBezTo>
                  <a:pt x="146208" y="656440"/>
                  <a:pt x="145267" y="657186"/>
                  <a:pt x="144950" y="659014"/>
                </a:cubicBezTo>
                <a:cubicBezTo>
                  <a:pt x="145875" y="663002"/>
                  <a:pt x="147663" y="666700"/>
                  <a:pt x="150310" y="670108"/>
                </a:cubicBezTo>
                <a:cubicBezTo>
                  <a:pt x="152957" y="673516"/>
                  <a:pt x="155525" y="677382"/>
                  <a:pt x="158014" y="681703"/>
                </a:cubicBezTo>
                <a:cubicBezTo>
                  <a:pt x="159894" y="680210"/>
                  <a:pt x="160675" y="680376"/>
                  <a:pt x="160357" y="682203"/>
                </a:cubicBezTo>
                <a:lnTo>
                  <a:pt x="163238" y="687207"/>
                </a:lnTo>
                <a:lnTo>
                  <a:pt x="160741" y="695669"/>
                </a:lnTo>
                <a:lnTo>
                  <a:pt x="159653" y="694963"/>
                </a:lnTo>
                <a:lnTo>
                  <a:pt x="158645" y="693209"/>
                </a:lnTo>
                <a:lnTo>
                  <a:pt x="156778" y="689969"/>
                </a:lnTo>
                <a:lnTo>
                  <a:pt x="157634" y="693656"/>
                </a:lnTo>
                <a:lnTo>
                  <a:pt x="151659" y="689787"/>
                </a:lnTo>
                <a:lnTo>
                  <a:pt x="150225" y="685727"/>
                </a:lnTo>
                <a:cubicBezTo>
                  <a:pt x="147738" y="681405"/>
                  <a:pt x="146189" y="676337"/>
                  <a:pt x="145580" y="670520"/>
                </a:cubicBezTo>
                <a:lnTo>
                  <a:pt x="145115" y="669204"/>
                </a:lnTo>
                <a:lnTo>
                  <a:pt x="145287" y="670457"/>
                </a:lnTo>
                <a:lnTo>
                  <a:pt x="142860" y="669939"/>
                </a:lnTo>
                <a:cubicBezTo>
                  <a:pt x="143495" y="666285"/>
                  <a:pt x="143320" y="662456"/>
                  <a:pt x="142333" y="658455"/>
                </a:cubicBezTo>
                <a:cubicBezTo>
                  <a:pt x="141344" y="654454"/>
                  <a:pt x="140363" y="650453"/>
                  <a:pt x="139387" y="646455"/>
                </a:cubicBezTo>
                <a:cubicBezTo>
                  <a:pt x="135506" y="649416"/>
                  <a:pt x="134711" y="653985"/>
                  <a:pt x="137004" y="660160"/>
                </a:cubicBezTo>
                <a:lnTo>
                  <a:pt x="135097" y="671125"/>
                </a:lnTo>
                <a:lnTo>
                  <a:pt x="134620" y="673866"/>
                </a:lnTo>
                <a:cubicBezTo>
                  <a:pt x="132010" y="669518"/>
                  <a:pt x="130864" y="666430"/>
                  <a:pt x="131182" y="664603"/>
                </a:cubicBezTo>
                <a:lnTo>
                  <a:pt x="135097" y="671125"/>
                </a:lnTo>
                <a:cubicBezTo>
                  <a:pt x="133440" y="661295"/>
                  <a:pt x="129978" y="647290"/>
                  <a:pt x="124710" y="629107"/>
                </a:cubicBezTo>
                <a:cubicBezTo>
                  <a:pt x="123735" y="625109"/>
                  <a:pt x="123164" y="621196"/>
                  <a:pt x="122993" y="617369"/>
                </a:cubicBezTo>
                <a:cubicBezTo>
                  <a:pt x="122824" y="613542"/>
                  <a:pt x="123873" y="614714"/>
                  <a:pt x="126141" y="620885"/>
                </a:cubicBezTo>
                <a:cubicBezTo>
                  <a:pt x="127094" y="615403"/>
                  <a:pt x="124973" y="608316"/>
                  <a:pt x="119776" y="599626"/>
                </a:cubicBezTo>
                <a:cubicBezTo>
                  <a:pt x="117505" y="602930"/>
                  <a:pt x="117101" y="605213"/>
                  <a:pt x="118566" y="606474"/>
                </a:cubicBezTo>
                <a:cubicBezTo>
                  <a:pt x="120030" y="607735"/>
                  <a:pt x="119798" y="609106"/>
                  <a:pt x="117869" y="610589"/>
                </a:cubicBezTo>
                <a:lnTo>
                  <a:pt x="115416" y="610065"/>
                </a:lnTo>
                <a:cubicBezTo>
                  <a:pt x="113488" y="611549"/>
                  <a:pt x="112046" y="615032"/>
                  <a:pt x="111093" y="620514"/>
                </a:cubicBezTo>
                <a:lnTo>
                  <a:pt x="113987" y="618289"/>
                </a:lnTo>
                <a:lnTo>
                  <a:pt x="113033" y="623771"/>
                </a:lnTo>
                <a:lnTo>
                  <a:pt x="112557" y="626512"/>
                </a:lnTo>
                <a:lnTo>
                  <a:pt x="114533" y="629777"/>
                </a:lnTo>
                <a:lnTo>
                  <a:pt x="114056" y="632518"/>
                </a:lnTo>
                <a:cubicBezTo>
                  <a:pt x="112737" y="630341"/>
                  <a:pt x="112238" y="628340"/>
                  <a:pt x="112557" y="626512"/>
                </a:cubicBezTo>
                <a:lnTo>
                  <a:pt x="110139" y="625997"/>
                </a:lnTo>
                <a:cubicBezTo>
                  <a:pt x="110457" y="624169"/>
                  <a:pt x="109799" y="623080"/>
                  <a:pt x="108164" y="622732"/>
                </a:cubicBezTo>
                <a:cubicBezTo>
                  <a:pt x="107188" y="618733"/>
                  <a:pt x="106127" y="615190"/>
                  <a:pt x="104982" y="612102"/>
                </a:cubicBezTo>
                <a:cubicBezTo>
                  <a:pt x="103834" y="609014"/>
                  <a:pt x="102762" y="605469"/>
                  <a:pt x="101762" y="601465"/>
                </a:cubicBezTo>
                <a:lnTo>
                  <a:pt x="100809" y="606947"/>
                </a:lnTo>
                <a:lnTo>
                  <a:pt x="100331" y="609688"/>
                </a:lnTo>
                <a:cubicBezTo>
                  <a:pt x="100967" y="606033"/>
                  <a:pt x="99981" y="602032"/>
                  <a:pt x="97369" y="597684"/>
                </a:cubicBezTo>
                <a:cubicBezTo>
                  <a:pt x="97051" y="599512"/>
                  <a:pt x="96410" y="600796"/>
                  <a:pt x="95446" y="601538"/>
                </a:cubicBezTo>
                <a:cubicBezTo>
                  <a:pt x="94482" y="602279"/>
                  <a:pt x="93842" y="603565"/>
                  <a:pt x="93524" y="605392"/>
                </a:cubicBezTo>
                <a:cubicBezTo>
                  <a:pt x="92278" y="603230"/>
                  <a:pt x="91816" y="601236"/>
                  <a:pt x="92134" y="599409"/>
                </a:cubicBezTo>
                <a:cubicBezTo>
                  <a:pt x="90572" y="599076"/>
                  <a:pt x="89949" y="597996"/>
                  <a:pt x="90267" y="596168"/>
                </a:cubicBezTo>
                <a:cubicBezTo>
                  <a:pt x="90585" y="594341"/>
                  <a:pt x="90433" y="592887"/>
                  <a:pt x="89811" y="591806"/>
                </a:cubicBezTo>
                <a:cubicBezTo>
                  <a:pt x="89189" y="590726"/>
                  <a:pt x="89037" y="589273"/>
                  <a:pt x="89355" y="587444"/>
                </a:cubicBezTo>
                <a:cubicBezTo>
                  <a:pt x="89672" y="585617"/>
                  <a:pt x="89519" y="584163"/>
                  <a:pt x="88897" y="583083"/>
                </a:cubicBezTo>
                <a:cubicBezTo>
                  <a:pt x="88276" y="582002"/>
                  <a:pt x="88123" y="580548"/>
                  <a:pt x="88441" y="578721"/>
                </a:cubicBezTo>
                <a:cubicBezTo>
                  <a:pt x="88758" y="576894"/>
                  <a:pt x="88136" y="575813"/>
                  <a:pt x="86574" y="575479"/>
                </a:cubicBezTo>
                <a:cubicBezTo>
                  <a:pt x="87210" y="571825"/>
                  <a:pt x="86747" y="569830"/>
                  <a:pt x="85185" y="569497"/>
                </a:cubicBezTo>
                <a:cubicBezTo>
                  <a:pt x="85502" y="567670"/>
                  <a:pt x="85351" y="566216"/>
                  <a:pt x="84728" y="565135"/>
                </a:cubicBezTo>
                <a:cubicBezTo>
                  <a:pt x="84106" y="564055"/>
                  <a:pt x="83954" y="562601"/>
                  <a:pt x="84272" y="560773"/>
                </a:cubicBezTo>
                <a:cubicBezTo>
                  <a:pt x="84591" y="558946"/>
                  <a:pt x="84438" y="557492"/>
                  <a:pt x="83816" y="556412"/>
                </a:cubicBezTo>
                <a:cubicBezTo>
                  <a:pt x="83194" y="555331"/>
                  <a:pt x="83041" y="553877"/>
                  <a:pt x="83359" y="552050"/>
                </a:cubicBezTo>
                <a:cubicBezTo>
                  <a:pt x="83677" y="550223"/>
                  <a:pt x="83524" y="548769"/>
                  <a:pt x="82903" y="547689"/>
                </a:cubicBezTo>
                <a:cubicBezTo>
                  <a:pt x="82280" y="546608"/>
                  <a:pt x="82128" y="545154"/>
                  <a:pt x="82446" y="543326"/>
                </a:cubicBezTo>
                <a:lnTo>
                  <a:pt x="78713" y="536844"/>
                </a:lnTo>
                <a:lnTo>
                  <a:pt x="79190" y="534103"/>
                </a:lnTo>
                <a:cubicBezTo>
                  <a:pt x="79507" y="532275"/>
                  <a:pt x="79277" y="531279"/>
                  <a:pt x="78495" y="531112"/>
                </a:cubicBezTo>
                <a:cubicBezTo>
                  <a:pt x="77715" y="530945"/>
                  <a:pt x="77482" y="529948"/>
                  <a:pt x="77800" y="528121"/>
                </a:cubicBezTo>
                <a:lnTo>
                  <a:pt x="75417" y="541825"/>
                </a:lnTo>
                <a:lnTo>
                  <a:pt x="73550" y="538585"/>
                </a:lnTo>
                <a:cubicBezTo>
                  <a:pt x="72597" y="544067"/>
                  <a:pt x="72742" y="547888"/>
                  <a:pt x="73986" y="550049"/>
                </a:cubicBezTo>
                <a:lnTo>
                  <a:pt x="73511" y="552790"/>
                </a:lnTo>
                <a:lnTo>
                  <a:pt x="73034" y="555532"/>
                </a:lnTo>
                <a:cubicBezTo>
                  <a:pt x="71790" y="553371"/>
                  <a:pt x="71326" y="551376"/>
                  <a:pt x="71644" y="549549"/>
                </a:cubicBezTo>
                <a:cubicBezTo>
                  <a:pt x="70400" y="547388"/>
                  <a:pt x="69857" y="545851"/>
                  <a:pt x="70016" y="544938"/>
                </a:cubicBezTo>
                <a:cubicBezTo>
                  <a:pt x="70175" y="544023"/>
                  <a:pt x="69633" y="542486"/>
                  <a:pt x="68388" y="540326"/>
                </a:cubicBezTo>
                <a:lnTo>
                  <a:pt x="66958" y="548549"/>
                </a:lnTo>
                <a:cubicBezTo>
                  <a:pt x="65713" y="546387"/>
                  <a:pt x="64543" y="546137"/>
                  <a:pt x="63443" y="547799"/>
                </a:cubicBezTo>
                <a:cubicBezTo>
                  <a:pt x="62344" y="549459"/>
                  <a:pt x="61953" y="549376"/>
                  <a:pt x="62272" y="547548"/>
                </a:cubicBezTo>
                <a:lnTo>
                  <a:pt x="61795" y="550289"/>
                </a:lnTo>
                <a:lnTo>
                  <a:pt x="61317" y="553030"/>
                </a:lnTo>
                <a:cubicBezTo>
                  <a:pt x="59755" y="552697"/>
                  <a:pt x="59133" y="551617"/>
                  <a:pt x="59451" y="549789"/>
                </a:cubicBezTo>
                <a:lnTo>
                  <a:pt x="58498" y="555271"/>
                </a:lnTo>
                <a:lnTo>
                  <a:pt x="54766" y="548788"/>
                </a:lnTo>
                <a:lnTo>
                  <a:pt x="53813" y="554271"/>
                </a:lnTo>
                <a:cubicBezTo>
                  <a:pt x="53813" y="554271"/>
                  <a:pt x="54275" y="556265"/>
                  <a:pt x="55202" y="560253"/>
                </a:cubicBezTo>
                <a:lnTo>
                  <a:pt x="50951" y="570717"/>
                </a:lnTo>
                <a:cubicBezTo>
                  <a:pt x="50050" y="561048"/>
                  <a:pt x="49126" y="555165"/>
                  <a:pt x="48175" y="553067"/>
                </a:cubicBezTo>
                <a:cubicBezTo>
                  <a:pt x="48492" y="551239"/>
                  <a:pt x="48419" y="549803"/>
                  <a:pt x="47955" y="548757"/>
                </a:cubicBezTo>
                <a:cubicBezTo>
                  <a:pt x="47493" y="547711"/>
                  <a:pt x="47420" y="546272"/>
                  <a:pt x="47737" y="544445"/>
                </a:cubicBezTo>
                <a:cubicBezTo>
                  <a:pt x="48054" y="542619"/>
                  <a:pt x="47750" y="540657"/>
                  <a:pt x="46823" y="538565"/>
                </a:cubicBezTo>
                <a:cubicBezTo>
                  <a:pt x="46505" y="540392"/>
                  <a:pt x="46712" y="542331"/>
                  <a:pt x="47444" y="544383"/>
                </a:cubicBezTo>
                <a:lnTo>
                  <a:pt x="46014" y="552606"/>
                </a:lnTo>
                <a:cubicBezTo>
                  <a:pt x="42767" y="555703"/>
                  <a:pt x="40058" y="554177"/>
                  <a:pt x="37887" y="548028"/>
                </a:cubicBezTo>
                <a:cubicBezTo>
                  <a:pt x="36643" y="545867"/>
                  <a:pt x="36180" y="543873"/>
                  <a:pt x="36497" y="542045"/>
                </a:cubicBezTo>
                <a:lnTo>
                  <a:pt x="34631" y="538805"/>
                </a:lnTo>
                <a:lnTo>
                  <a:pt x="35584" y="533322"/>
                </a:lnTo>
                <a:lnTo>
                  <a:pt x="33758" y="515875"/>
                </a:lnTo>
                <a:cubicBezTo>
                  <a:pt x="32196" y="515542"/>
                  <a:pt x="31720" y="518283"/>
                  <a:pt x="32329" y="524098"/>
                </a:cubicBezTo>
                <a:cubicBezTo>
                  <a:pt x="32937" y="529914"/>
                  <a:pt x="33082" y="533736"/>
                  <a:pt x="32764" y="535563"/>
                </a:cubicBezTo>
                <a:cubicBezTo>
                  <a:pt x="31520" y="533403"/>
                  <a:pt x="30509" y="532238"/>
                  <a:pt x="29726" y="532071"/>
                </a:cubicBezTo>
                <a:cubicBezTo>
                  <a:pt x="28945" y="531906"/>
                  <a:pt x="28409" y="528000"/>
                  <a:pt x="28119" y="520357"/>
                </a:cubicBezTo>
                <a:cubicBezTo>
                  <a:pt x="27166" y="525839"/>
                  <a:pt x="27311" y="529661"/>
                  <a:pt x="28555" y="531821"/>
                </a:cubicBezTo>
                <a:lnTo>
                  <a:pt x="27124" y="540045"/>
                </a:lnTo>
                <a:cubicBezTo>
                  <a:pt x="28370" y="542206"/>
                  <a:pt x="28833" y="544199"/>
                  <a:pt x="28514" y="546027"/>
                </a:cubicBezTo>
                <a:cubicBezTo>
                  <a:pt x="28805" y="553670"/>
                  <a:pt x="29573" y="558572"/>
                  <a:pt x="30818" y="560733"/>
                </a:cubicBezTo>
                <a:lnTo>
                  <a:pt x="30719" y="566231"/>
                </a:lnTo>
                <a:lnTo>
                  <a:pt x="28019" y="555871"/>
                </a:lnTo>
                <a:cubicBezTo>
                  <a:pt x="26469" y="550802"/>
                  <a:pt x="24769" y="544280"/>
                  <a:pt x="22916" y="536303"/>
                </a:cubicBezTo>
                <a:cubicBezTo>
                  <a:pt x="23788" y="559232"/>
                  <a:pt x="25137" y="579420"/>
                  <a:pt x="26963" y="596867"/>
                </a:cubicBezTo>
                <a:cubicBezTo>
                  <a:pt x="28816" y="604844"/>
                  <a:pt x="30229" y="612253"/>
                  <a:pt x="31205" y="619094"/>
                </a:cubicBezTo>
                <a:cubicBezTo>
                  <a:pt x="32178" y="625936"/>
                  <a:pt x="33067" y="633233"/>
                  <a:pt x="33871" y="640985"/>
                </a:cubicBezTo>
                <a:cubicBezTo>
                  <a:pt x="31760" y="640535"/>
                  <a:pt x="30136" y="640425"/>
                  <a:pt x="29003" y="640657"/>
                </a:cubicBezTo>
                <a:lnTo>
                  <a:pt x="28359" y="641225"/>
                </a:lnTo>
                <a:lnTo>
                  <a:pt x="28708" y="642727"/>
                </a:lnTo>
                <a:lnTo>
                  <a:pt x="27061" y="642374"/>
                </a:lnTo>
                <a:lnTo>
                  <a:pt x="24022" y="641726"/>
                </a:lnTo>
                <a:cubicBezTo>
                  <a:pt x="24340" y="639898"/>
                  <a:pt x="24889" y="639067"/>
                  <a:pt x="25671" y="639234"/>
                </a:cubicBezTo>
                <a:cubicBezTo>
                  <a:pt x="26451" y="639401"/>
                  <a:pt x="27000" y="638571"/>
                  <a:pt x="27318" y="636744"/>
                </a:cubicBezTo>
                <a:lnTo>
                  <a:pt x="27731" y="638519"/>
                </a:lnTo>
                <a:lnTo>
                  <a:pt x="28492" y="634152"/>
                </a:lnTo>
                <a:cubicBezTo>
                  <a:pt x="27736" y="630199"/>
                  <a:pt x="27003" y="628147"/>
                  <a:pt x="26295" y="627997"/>
                </a:cubicBezTo>
                <a:cubicBezTo>
                  <a:pt x="25587" y="627845"/>
                  <a:pt x="24685" y="626705"/>
                  <a:pt x="23588" y="624575"/>
                </a:cubicBezTo>
                <a:lnTo>
                  <a:pt x="25018" y="616352"/>
                </a:lnTo>
                <a:cubicBezTo>
                  <a:pt x="22847" y="612098"/>
                  <a:pt x="19576" y="609505"/>
                  <a:pt x="15207" y="608572"/>
                </a:cubicBezTo>
                <a:cubicBezTo>
                  <a:pt x="16769" y="608905"/>
                  <a:pt x="16756" y="613641"/>
                  <a:pt x="15167" y="622778"/>
                </a:cubicBezTo>
                <a:lnTo>
                  <a:pt x="17986" y="620537"/>
                </a:lnTo>
                <a:lnTo>
                  <a:pt x="17509" y="623279"/>
                </a:lnTo>
                <a:cubicBezTo>
                  <a:pt x="17801" y="630921"/>
                  <a:pt x="16609" y="637773"/>
                  <a:pt x="13935" y="643836"/>
                </a:cubicBezTo>
                <a:cubicBezTo>
                  <a:pt x="11260" y="649898"/>
                  <a:pt x="9287" y="656584"/>
                  <a:pt x="8016" y="663894"/>
                </a:cubicBezTo>
                <a:lnTo>
                  <a:pt x="6150" y="660654"/>
                </a:lnTo>
                <a:lnTo>
                  <a:pt x="4283" y="657412"/>
                </a:lnTo>
                <a:cubicBezTo>
                  <a:pt x="3965" y="659239"/>
                  <a:pt x="4429" y="661233"/>
                  <a:pt x="5672" y="663394"/>
                </a:cubicBezTo>
                <a:lnTo>
                  <a:pt x="4243" y="671618"/>
                </a:lnTo>
                <a:cubicBezTo>
                  <a:pt x="3316" y="667629"/>
                  <a:pt x="2230" y="664554"/>
                  <a:pt x="986" y="662393"/>
                </a:cubicBezTo>
                <a:lnTo>
                  <a:pt x="0" y="659600"/>
                </a:lnTo>
                <a:lnTo>
                  <a:pt x="0" y="689232"/>
                </a:lnTo>
                <a:lnTo>
                  <a:pt x="907" y="690805"/>
                </a:lnTo>
                <a:lnTo>
                  <a:pt x="429" y="693546"/>
                </a:lnTo>
                <a:lnTo>
                  <a:pt x="0" y="696009"/>
                </a:lnTo>
                <a:lnTo>
                  <a:pt x="0" y="887448"/>
                </a:lnTo>
                <a:lnTo>
                  <a:pt x="265" y="889669"/>
                </a:lnTo>
                <a:lnTo>
                  <a:pt x="7136" y="933779"/>
                </a:lnTo>
                <a:cubicBezTo>
                  <a:pt x="8063" y="937767"/>
                  <a:pt x="8593" y="941671"/>
                  <a:pt x="8726" y="945489"/>
                </a:cubicBezTo>
                <a:cubicBezTo>
                  <a:pt x="8859" y="949309"/>
                  <a:pt x="9389" y="953212"/>
                  <a:pt x="10315" y="957200"/>
                </a:cubicBezTo>
                <a:cubicBezTo>
                  <a:pt x="11242" y="961189"/>
                  <a:pt x="12248" y="964720"/>
                  <a:pt x="13333" y="967796"/>
                </a:cubicBezTo>
                <a:cubicBezTo>
                  <a:pt x="14418" y="970869"/>
                  <a:pt x="15425" y="974401"/>
                  <a:pt x="16351" y="978389"/>
                </a:cubicBezTo>
                <a:cubicBezTo>
                  <a:pt x="22151" y="1009951"/>
                  <a:pt x="29527" y="1041850"/>
                  <a:pt x="38476" y="1074084"/>
                </a:cubicBezTo>
                <a:cubicBezTo>
                  <a:pt x="43719" y="1090365"/>
                  <a:pt x="48261" y="1106024"/>
                  <a:pt x="52102" y="1121058"/>
                </a:cubicBezTo>
                <a:cubicBezTo>
                  <a:pt x="55942" y="1136092"/>
                  <a:pt x="60483" y="1151751"/>
                  <a:pt x="65726" y="1168031"/>
                </a:cubicBezTo>
                <a:cubicBezTo>
                  <a:pt x="67607" y="1166537"/>
                  <a:pt x="68865" y="1163962"/>
                  <a:pt x="69500" y="1160308"/>
                </a:cubicBezTo>
                <a:cubicBezTo>
                  <a:pt x="72597" y="1170445"/>
                  <a:pt x="75298" y="1180498"/>
                  <a:pt x="77602" y="1190466"/>
                </a:cubicBezTo>
                <a:cubicBezTo>
                  <a:pt x="79906" y="1200434"/>
                  <a:pt x="83375" y="1210651"/>
                  <a:pt x="88010" y="1221117"/>
                </a:cubicBezTo>
                <a:cubicBezTo>
                  <a:pt x="86129" y="1222611"/>
                  <a:pt x="85349" y="1222444"/>
                  <a:pt x="85668" y="1220617"/>
                </a:cubicBezTo>
                <a:lnTo>
                  <a:pt x="91451" y="1238539"/>
                </a:lnTo>
                <a:lnTo>
                  <a:pt x="91252" y="1238840"/>
                </a:lnTo>
                <a:lnTo>
                  <a:pt x="91215" y="1239406"/>
                </a:lnTo>
                <a:lnTo>
                  <a:pt x="89338" y="1234524"/>
                </a:lnTo>
                <a:lnTo>
                  <a:pt x="90695" y="1242209"/>
                </a:lnTo>
                <a:lnTo>
                  <a:pt x="88959" y="1237292"/>
                </a:lnTo>
                <a:cubicBezTo>
                  <a:pt x="86762" y="1246462"/>
                  <a:pt x="86125" y="1256199"/>
                  <a:pt x="87046" y="1266503"/>
                </a:cubicBezTo>
                <a:cubicBezTo>
                  <a:pt x="87966" y="1276808"/>
                  <a:pt x="88919" y="1286649"/>
                  <a:pt x="89901" y="1296027"/>
                </a:cubicBezTo>
                <a:lnTo>
                  <a:pt x="87698" y="1293088"/>
                </a:lnTo>
                <a:lnTo>
                  <a:pt x="90278" y="1307708"/>
                </a:lnTo>
                <a:lnTo>
                  <a:pt x="89369" y="1307168"/>
                </a:lnTo>
                <a:cubicBezTo>
                  <a:pt x="90957" y="1307271"/>
                  <a:pt x="91449" y="1311961"/>
                  <a:pt x="90842" y="1321234"/>
                </a:cubicBezTo>
                <a:lnTo>
                  <a:pt x="92607" y="1319428"/>
                </a:lnTo>
                <a:lnTo>
                  <a:pt x="93028" y="1321377"/>
                </a:lnTo>
                <a:lnTo>
                  <a:pt x="93150" y="1322540"/>
                </a:lnTo>
                <a:lnTo>
                  <a:pt x="92691" y="1329540"/>
                </a:lnTo>
                <a:lnTo>
                  <a:pt x="81654" y="1312250"/>
                </a:lnTo>
                <a:lnTo>
                  <a:pt x="78211" y="1308586"/>
                </a:lnTo>
                <a:lnTo>
                  <a:pt x="77068" y="1309156"/>
                </a:lnTo>
                <a:lnTo>
                  <a:pt x="74660" y="1304807"/>
                </a:lnTo>
                <a:lnTo>
                  <a:pt x="70463" y="1300341"/>
                </a:lnTo>
                <a:cubicBezTo>
                  <a:pt x="71930" y="1302300"/>
                  <a:pt x="73062" y="1303305"/>
                  <a:pt x="73856" y="1303357"/>
                </a:cubicBezTo>
                <a:lnTo>
                  <a:pt x="74660" y="1304807"/>
                </a:lnTo>
                <a:lnTo>
                  <a:pt x="78211" y="1308586"/>
                </a:lnTo>
                <a:lnTo>
                  <a:pt x="79543" y="1307921"/>
                </a:lnTo>
                <a:cubicBezTo>
                  <a:pt x="79362" y="1310703"/>
                  <a:pt x="80065" y="1312146"/>
                  <a:pt x="81654" y="1312250"/>
                </a:cubicBezTo>
                <a:lnTo>
                  <a:pt x="81837" y="1309468"/>
                </a:lnTo>
                <a:lnTo>
                  <a:pt x="84220" y="1309624"/>
                </a:lnTo>
                <a:cubicBezTo>
                  <a:pt x="82752" y="1307665"/>
                  <a:pt x="81571" y="1305900"/>
                  <a:pt x="80677" y="1304327"/>
                </a:cubicBezTo>
                <a:lnTo>
                  <a:pt x="79895" y="1302555"/>
                </a:lnTo>
                <a:lnTo>
                  <a:pt x="79999" y="1300966"/>
                </a:lnTo>
                <a:lnTo>
                  <a:pt x="79170" y="1300911"/>
                </a:lnTo>
                <a:lnTo>
                  <a:pt x="78852" y="1300192"/>
                </a:lnTo>
                <a:cubicBezTo>
                  <a:pt x="78210" y="1297822"/>
                  <a:pt x="78714" y="1296225"/>
                  <a:pt x="80363" y="1295402"/>
                </a:cubicBezTo>
                <a:lnTo>
                  <a:pt x="77979" y="1295246"/>
                </a:lnTo>
                <a:cubicBezTo>
                  <a:pt x="76512" y="1293287"/>
                  <a:pt x="75808" y="1291844"/>
                  <a:pt x="75868" y="1290916"/>
                </a:cubicBezTo>
                <a:cubicBezTo>
                  <a:pt x="75930" y="1289989"/>
                  <a:pt x="75226" y="1288546"/>
                  <a:pt x="73758" y="1286587"/>
                </a:cubicBezTo>
                <a:cubicBezTo>
                  <a:pt x="73636" y="1288442"/>
                  <a:pt x="73943" y="1289859"/>
                  <a:pt x="74676" y="1290838"/>
                </a:cubicBezTo>
                <a:cubicBezTo>
                  <a:pt x="75410" y="1291818"/>
                  <a:pt x="75716" y="1293235"/>
                  <a:pt x="75596" y="1295090"/>
                </a:cubicBezTo>
                <a:lnTo>
                  <a:pt x="68443" y="1294621"/>
                </a:lnTo>
                <a:lnTo>
                  <a:pt x="68625" y="1291839"/>
                </a:lnTo>
                <a:cubicBezTo>
                  <a:pt x="67035" y="1291735"/>
                  <a:pt x="65814" y="1292120"/>
                  <a:pt x="64957" y="1292996"/>
                </a:cubicBezTo>
                <a:cubicBezTo>
                  <a:pt x="64102" y="1293871"/>
                  <a:pt x="62880" y="1294256"/>
                  <a:pt x="61290" y="1294152"/>
                </a:cubicBezTo>
                <a:lnTo>
                  <a:pt x="63675" y="1294309"/>
                </a:lnTo>
                <a:lnTo>
                  <a:pt x="64151" y="1294340"/>
                </a:lnTo>
                <a:lnTo>
                  <a:pt x="61109" y="1296934"/>
                </a:lnTo>
                <a:lnTo>
                  <a:pt x="65877" y="1297247"/>
                </a:lnTo>
                <a:cubicBezTo>
                  <a:pt x="65755" y="1299101"/>
                  <a:pt x="64900" y="1299977"/>
                  <a:pt x="63311" y="1299872"/>
                </a:cubicBezTo>
                <a:cubicBezTo>
                  <a:pt x="62581" y="1311000"/>
                  <a:pt x="62216" y="1316564"/>
                  <a:pt x="62216" y="1316564"/>
                </a:cubicBezTo>
                <a:lnTo>
                  <a:pt x="71207" y="1325535"/>
                </a:lnTo>
                <a:cubicBezTo>
                  <a:pt x="69618" y="1325431"/>
                  <a:pt x="68762" y="1326306"/>
                  <a:pt x="68641" y="1328161"/>
                </a:cubicBezTo>
                <a:cubicBezTo>
                  <a:pt x="69986" y="1331974"/>
                  <a:pt x="72158" y="1335376"/>
                  <a:pt x="75154" y="1338366"/>
                </a:cubicBezTo>
                <a:cubicBezTo>
                  <a:pt x="78152" y="1341357"/>
                  <a:pt x="81117" y="1344810"/>
                  <a:pt x="84053" y="1348728"/>
                </a:cubicBezTo>
                <a:cubicBezTo>
                  <a:pt x="85764" y="1346977"/>
                  <a:pt x="86559" y="1347030"/>
                  <a:pt x="86438" y="1348884"/>
                </a:cubicBezTo>
                <a:lnTo>
                  <a:pt x="89837" y="1353420"/>
                </a:lnTo>
                <a:lnTo>
                  <a:pt x="88254" y="1362155"/>
                </a:lnTo>
                <a:lnTo>
                  <a:pt x="87097" y="1361615"/>
                </a:lnTo>
                <a:lnTo>
                  <a:pt x="85905" y="1360025"/>
                </a:lnTo>
                <a:lnTo>
                  <a:pt x="83704" y="1357088"/>
                </a:lnTo>
                <a:lnTo>
                  <a:pt x="84949" y="1360613"/>
                </a:lnTo>
                <a:lnTo>
                  <a:pt x="78593" y="1357650"/>
                </a:lnTo>
                <a:lnTo>
                  <a:pt x="76733" y="1353837"/>
                </a:lnTo>
                <a:cubicBezTo>
                  <a:pt x="73797" y="1349919"/>
                  <a:pt x="71718" y="1345127"/>
                  <a:pt x="70492" y="1339459"/>
                </a:cubicBezTo>
                <a:lnTo>
                  <a:pt x="69889" y="1338222"/>
                </a:lnTo>
                <a:lnTo>
                  <a:pt x="70194" y="1339438"/>
                </a:lnTo>
                <a:lnTo>
                  <a:pt x="67725" y="1339277"/>
                </a:lnTo>
                <a:cubicBezTo>
                  <a:pt x="67968" y="1335567"/>
                  <a:pt x="67385" y="1331804"/>
                  <a:pt x="65977" y="1327986"/>
                </a:cubicBezTo>
                <a:cubicBezTo>
                  <a:pt x="64568" y="1324169"/>
                  <a:pt x="63165" y="1320352"/>
                  <a:pt x="61769" y="1316535"/>
                </a:cubicBezTo>
                <a:cubicBezTo>
                  <a:pt x="58224" y="1320028"/>
                  <a:pt x="57921" y="1324665"/>
                  <a:pt x="60859" y="1330445"/>
                </a:cubicBezTo>
                <a:lnTo>
                  <a:pt x="60129" y="1341573"/>
                </a:lnTo>
                <a:lnTo>
                  <a:pt x="59947" y="1344355"/>
                </a:lnTo>
                <a:cubicBezTo>
                  <a:pt x="56887" y="1340429"/>
                  <a:pt x="55417" y="1337539"/>
                  <a:pt x="55539" y="1335684"/>
                </a:cubicBezTo>
                <a:lnTo>
                  <a:pt x="60129" y="1341573"/>
                </a:lnTo>
                <a:cubicBezTo>
                  <a:pt x="57435" y="1332083"/>
                  <a:pt x="52498" y="1318722"/>
                  <a:pt x="45321" y="1301488"/>
                </a:cubicBezTo>
                <a:cubicBezTo>
                  <a:pt x="43925" y="1297671"/>
                  <a:pt x="42939" y="1293881"/>
                  <a:pt x="42363" y="1290119"/>
                </a:cubicBezTo>
                <a:cubicBezTo>
                  <a:pt x="41786" y="1286355"/>
                  <a:pt x="42955" y="1287363"/>
                  <a:pt x="45868" y="1293142"/>
                </a:cubicBezTo>
                <a:cubicBezTo>
                  <a:pt x="46232" y="1287578"/>
                  <a:pt x="43367" y="1280871"/>
                  <a:pt x="37273" y="1273021"/>
                </a:cubicBezTo>
                <a:cubicBezTo>
                  <a:pt x="35364" y="1276622"/>
                  <a:pt x="35207" y="1278940"/>
                  <a:pt x="36798" y="1279975"/>
                </a:cubicBezTo>
                <a:cubicBezTo>
                  <a:pt x="38389" y="1281011"/>
                  <a:pt x="38304" y="1282402"/>
                  <a:pt x="36544" y="1284149"/>
                </a:cubicBezTo>
                <a:lnTo>
                  <a:pt x="34047" y="1283986"/>
                </a:lnTo>
                <a:cubicBezTo>
                  <a:pt x="32286" y="1285733"/>
                  <a:pt x="31223" y="1289389"/>
                  <a:pt x="30859" y="1294953"/>
                </a:cubicBezTo>
                <a:lnTo>
                  <a:pt x="33501" y="1292332"/>
                </a:lnTo>
                <a:lnTo>
                  <a:pt x="33136" y="1297896"/>
                </a:lnTo>
                <a:lnTo>
                  <a:pt x="32954" y="1300678"/>
                </a:lnTo>
                <a:lnTo>
                  <a:pt x="35267" y="1303623"/>
                </a:lnTo>
                <a:lnTo>
                  <a:pt x="35086" y="1306405"/>
                </a:lnTo>
                <a:cubicBezTo>
                  <a:pt x="33542" y="1304441"/>
                  <a:pt x="32832" y="1302532"/>
                  <a:pt x="32954" y="1300678"/>
                </a:cubicBezTo>
                <a:lnTo>
                  <a:pt x="30495" y="1300517"/>
                </a:lnTo>
                <a:cubicBezTo>
                  <a:pt x="30617" y="1298662"/>
                  <a:pt x="29846" y="1297680"/>
                  <a:pt x="28181" y="1297571"/>
                </a:cubicBezTo>
                <a:cubicBezTo>
                  <a:pt x="26785" y="1293754"/>
                  <a:pt x="25353" y="1290401"/>
                  <a:pt x="23883" y="1287511"/>
                </a:cubicBezTo>
                <a:cubicBezTo>
                  <a:pt x="22414" y="1284621"/>
                  <a:pt x="20970" y="1281267"/>
                  <a:pt x="19548" y="1277448"/>
                </a:cubicBezTo>
                <a:lnTo>
                  <a:pt x="19183" y="1283012"/>
                </a:lnTo>
                <a:lnTo>
                  <a:pt x="19001" y="1285794"/>
                </a:lnTo>
                <a:cubicBezTo>
                  <a:pt x="19244" y="1282085"/>
                  <a:pt x="17835" y="1278267"/>
                  <a:pt x="14776" y="1274342"/>
                </a:cubicBezTo>
                <a:cubicBezTo>
                  <a:pt x="14654" y="1276196"/>
                  <a:pt x="14153" y="1277560"/>
                  <a:pt x="13274" y="1278434"/>
                </a:cubicBezTo>
                <a:cubicBezTo>
                  <a:pt x="12392" y="1279308"/>
                  <a:pt x="11892" y="1280672"/>
                  <a:pt x="11770" y="1282527"/>
                </a:cubicBezTo>
                <a:cubicBezTo>
                  <a:pt x="10302" y="1280568"/>
                  <a:pt x="9629" y="1278661"/>
                  <a:pt x="9751" y="1276807"/>
                </a:cubicBezTo>
                <a:cubicBezTo>
                  <a:pt x="8161" y="1276702"/>
                  <a:pt x="7427" y="1275723"/>
                  <a:pt x="7548" y="1273868"/>
                </a:cubicBezTo>
                <a:cubicBezTo>
                  <a:pt x="7670" y="1272013"/>
                  <a:pt x="7364" y="1270597"/>
                  <a:pt x="6630" y="1269617"/>
                </a:cubicBezTo>
                <a:cubicBezTo>
                  <a:pt x="5896" y="1268638"/>
                  <a:pt x="5590" y="1267221"/>
                  <a:pt x="5712" y="1265366"/>
                </a:cubicBezTo>
                <a:cubicBezTo>
                  <a:pt x="5832" y="1263512"/>
                  <a:pt x="5527" y="1262094"/>
                  <a:pt x="4792" y="1261115"/>
                </a:cubicBezTo>
                <a:cubicBezTo>
                  <a:pt x="4059" y="1260136"/>
                  <a:pt x="3752" y="1258719"/>
                  <a:pt x="3874" y="1256864"/>
                </a:cubicBezTo>
                <a:cubicBezTo>
                  <a:pt x="3996" y="1255010"/>
                  <a:pt x="3261" y="1254030"/>
                  <a:pt x="1672" y="1253926"/>
                </a:cubicBezTo>
                <a:lnTo>
                  <a:pt x="0" y="1249192"/>
                </a:lnTo>
                <a:lnTo>
                  <a:pt x="0" y="1680757"/>
                </a:lnTo>
                <a:lnTo>
                  <a:pt x="1024" y="1684147"/>
                </a:lnTo>
                <a:cubicBezTo>
                  <a:pt x="2923" y="1691722"/>
                  <a:pt x="5157" y="1700250"/>
                  <a:pt x="7729" y="1709732"/>
                </a:cubicBezTo>
                <a:cubicBezTo>
                  <a:pt x="12993" y="1726840"/>
                  <a:pt x="18288" y="1743485"/>
                  <a:pt x="23613" y="1759666"/>
                </a:cubicBezTo>
                <a:cubicBezTo>
                  <a:pt x="28938" y="1775847"/>
                  <a:pt x="34293" y="1791564"/>
                  <a:pt x="39679" y="1806818"/>
                </a:cubicBezTo>
                <a:cubicBezTo>
                  <a:pt x="35518" y="1797232"/>
                  <a:pt x="31021" y="1786693"/>
                  <a:pt x="26186" y="1775201"/>
                </a:cubicBezTo>
                <a:cubicBezTo>
                  <a:pt x="21352" y="1763709"/>
                  <a:pt x="16855" y="1753170"/>
                  <a:pt x="12695" y="1743584"/>
                </a:cubicBezTo>
                <a:cubicBezTo>
                  <a:pt x="8534" y="1733998"/>
                  <a:pt x="4830" y="1723512"/>
                  <a:pt x="1587" y="1712123"/>
                </a:cubicBezTo>
                <a:lnTo>
                  <a:pt x="0" y="1707630"/>
                </a:lnTo>
                <a:lnTo>
                  <a:pt x="0" y="1734672"/>
                </a:lnTo>
                <a:lnTo>
                  <a:pt x="6936" y="1754383"/>
                </a:lnTo>
                <a:cubicBezTo>
                  <a:pt x="13886" y="1769739"/>
                  <a:pt x="20072" y="1784579"/>
                  <a:pt x="25494" y="1798904"/>
                </a:cubicBezTo>
                <a:cubicBezTo>
                  <a:pt x="30916" y="1813229"/>
                  <a:pt x="37102" y="1828069"/>
                  <a:pt x="44053" y="1843425"/>
                </a:cubicBezTo>
                <a:cubicBezTo>
                  <a:pt x="45763" y="1841675"/>
                  <a:pt x="46740" y="1838945"/>
                  <a:pt x="46983" y="1835236"/>
                </a:cubicBezTo>
                <a:cubicBezTo>
                  <a:pt x="51143" y="1844821"/>
                  <a:pt x="54901" y="1854380"/>
                  <a:pt x="58255" y="1863913"/>
                </a:cubicBezTo>
                <a:cubicBezTo>
                  <a:pt x="61609" y="1873446"/>
                  <a:pt x="66148" y="1883056"/>
                  <a:pt x="71873" y="1892745"/>
                </a:cubicBezTo>
                <a:cubicBezTo>
                  <a:pt x="70162" y="1894495"/>
                  <a:pt x="69368" y="1894443"/>
                  <a:pt x="69490" y="1892589"/>
                </a:cubicBezTo>
                <a:cubicBezTo>
                  <a:pt x="72183" y="1900215"/>
                  <a:pt x="75663" y="1907894"/>
                  <a:pt x="79933" y="1915624"/>
                </a:cubicBezTo>
                <a:cubicBezTo>
                  <a:pt x="84204" y="1923354"/>
                  <a:pt x="88406" y="1932011"/>
                  <a:pt x="92542" y="1941595"/>
                </a:cubicBezTo>
                <a:cubicBezTo>
                  <a:pt x="93889" y="1945409"/>
                  <a:pt x="95597" y="1949711"/>
                  <a:pt x="97664" y="1954503"/>
                </a:cubicBezTo>
                <a:lnTo>
                  <a:pt x="98914" y="1957654"/>
                </a:lnTo>
                <a:lnTo>
                  <a:pt x="99160" y="1958792"/>
                </a:lnTo>
                <a:lnTo>
                  <a:pt x="99189" y="1958348"/>
                </a:lnTo>
                <a:lnTo>
                  <a:pt x="102785" y="1967411"/>
                </a:lnTo>
                <a:cubicBezTo>
                  <a:pt x="102907" y="1965557"/>
                  <a:pt x="102240" y="1963651"/>
                  <a:pt x="100785" y="1961693"/>
                </a:cubicBezTo>
                <a:lnTo>
                  <a:pt x="100956" y="1958924"/>
                </a:lnTo>
                <a:lnTo>
                  <a:pt x="100949" y="1958909"/>
                </a:lnTo>
                <a:lnTo>
                  <a:pt x="101131" y="1956128"/>
                </a:lnTo>
                <a:lnTo>
                  <a:pt x="100956" y="1958924"/>
                </a:lnTo>
                <a:lnTo>
                  <a:pt x="104159" y="1964708"/>
                </a:lnTo>
                <a:lnTo>
                  <a:pt x="106684" y="1969264"/>
                </a:lnTo>
                <a:lnTo>
                  <a:pt x="106545" y="1969404"/>
                </a:lnTo>
                <a:cubicBezTo>
                  <a:pt x="106699" y="1970113"/>
                  <a:pt x="107112" y="1971420"/>
                  <a:pt x="107786" y="1973327"/>
                </a:cubicBezTo>
                <a:lnTo>
                  <a:pt x="107050" y="1969926"/>
                </a:lnTo>
                <a:lnTo>
                  <a:pt x="107371" y="1970506"/>
                </a:lnTo>
                <a:cubicBezTo>
                  <a:pt x="116504" y="2000906"/>
                  <a:pt x="126565" y="2029504"/>
                  <a:pt x="137554" y="2056301"/>
                </a:cubicBezTo>
                <a:cubicBezTo>
                  <a:pt x="131104" y="2042840"/>
                  <a:pt x="125440" y="2028499"/>
                  <a:pt x="120563" y="2013279"/>
                </a:cubicBezTo>
                <a:cubicBezTo>
                  <a:pt x="115687" y="1998058"/>
                  <a:pt x="111427" y="1984741"/>
                  <a:pt x="107786" y="1973327"/>
                </a:cubicBezTo>
                <a:cubicBezTo>
                  <a:pt x="113872" y="1992352"/>
                  <a:pt x="119018" y="2008987"/>
                  <a:pt x="123223" y="2023232"/>
                </a:cubicBezTo>
                <a:cubicBezTo>
                  <a:pt x="127427" y="2037477"/>
                  <a:pt x="132144" y="2049427"/>
                  <a:pt x="137372" y="2059083"/>
                </a:cubicBezTo>
                <a:cubicBezTo>
                  <a:pt x="137924" y="2062844"/>
                  <a:pt x="138920" y="2067449"/>
                  <a:pt x="140358" y="2072899"/>
                </a:cubicBezTo>
                <a:lnTo>
                  <a:pt x="142334" y="2079501"/>
                </a:lnTo>
                <a:lnTo>
                  <a:pt x="142150" y="2078953"/>
                </a:lnTo>
                <a:cubicBezTo>
                  <a:pt x="137500" y="2065610"/>
                  <a:pt x="133232" y="2055086"/>
                  <a:pt x="129347" y="2047381"/>
                </a:cubicBezTo>
                <a:lnTo>
                  <a:pt x="131180" y="2053089"/>
                </a:lnTo>
                <a:lnTo>
                  <a:pt x="136826" y="2067429"/>
                </a:lnTo>
                <a:cubicBezTo>
                  <a:pt x="143463" y="2088323"/>
                  <a:pt x="150155" y="2108289"/>
                  <a:pt x="156902" y="2127329"/>
                </a:cubicBezTo>
                <a:cubicBezTo>
                  <a:pt x="163648" y="2146368"/>
                  <a:pt x="170389" y="2165406"/>
                  <a:pt x="177123" y="2184444"/>
                </a:cubicBezTo>
                <a:cubicBezTo>
                  <a:pt x="183759" y="2205339"/>
                  <a:pt x="190482" y="2224842"/>
                  <a:pt x="197290" y="2242953"/>
                </a:cubicBezTo>
                <a:cubicBezTo>
                  <a:pt x="204097" y="2261065"/>
                  <a:pt x="210820" y="2280568"/>
                  <a:pt x="217456" y="2301463"/>
                </a:cubicBezTo>
                <a:cubicBezTo>
                  <a:pt x="230949" y="2339540"/>
                  <a:pt x="244107" y="2376665"/>
                  <a:pt x="256927" y="2412836"/>
                </a:cubicBezTo>
                <a:cubicBezTo>
                  <a:pt x="269745" y="2449008"/>
                  <a:pt x="281374" y="2485101"/>
                  <a:pt x="291809" y="2521116"/>
                </a:cubicBezTo>
                <a:cubicBezTo>
                  <a:pt x="301383" y="2545928"/>
                  <a:pt x="310185" y="2570224"/>
                  <a:pt x="318217" y="2594004"/>
                </a:cubicBezTo>
                <a:cubicBezTo>
                  <a:pt x="326249" y="2617783"/>
                  <a:pt x="334258" y="2642012"/>
                  <a:pt x="342244" y="2666692"/>
                </a:cubicBezTo>
                <a:lnTo>
                  <a:pt x="390295" y="2812111"/>
                </a:lnTo>
                <a:cubicBezTo>
                  <a:pt x="396787" y="2834859"/>
                  <a:pt x="404054" y="2858122"/>
                  <a:pt x="412098" y="2881903"/>
                </a:cubicBezTo>
                <a:cubicBezTo>
                  <a:pt x="420143" y="2905684"/>
                  <a:pt x="427413" y="2928933"/>
                  <a:pt x="433905" y="2951651"/>
                </a:cubicBezTo>
                <a:cubicBezTo>
                  <a:pt x="436355" y="2962987"/>
                  <a:pt x="439607" y="2974370"/>
                  <a:pt x="443659" y="2985796"/>
                </a:cubicBezTo>
                <a:cubicBezTo>
                  <a:pt x="447712" y="2997222"/>
                  <a:pt x="450965" y="3008589"/>
                  <a:pt x="453416" y="3019896"/>
                </a:cubicBezTo>
                <a:cubicBezTo>
                  <a:pt x="456134" y="3027525"/>
                  <a:pt x="458532" y="3033728"/>
                  <a:pt x="460614" y="3038506"/>
                </a:cubicBezTo>
                <a:cubicBezTo>
                  <a:pt x="462695" y="3043284"/>
                  <a:pt x="464409" y="3047581"/>
                  <a:pt x="465755" y="3051395"/>
                </a:cubicBezTo>
                <a:cubicBezTo>
                  <a:pt x="466981" y="3057063"/>
                  <a:pt x="468206" y="3062723"/>
                  <a:pt x="469432" y="3068377"/>
                </a:cubicBezTo>
                <a:cubicBezTo>
                  <a:pt x="470658" y="3074030"/>
                  <a:pt x="471883" y="3079691"/>
                  <a:pt x="473109" y="3085359"/>
                </a:cubicBezTo>
                <a:cubicBezTo>
                  <a:pt x="475682" y="3094812"/>
                  <a:pt x="478284" y="3103807"/>
                  <a:pt x="480917" y="3112348"/>
                </a:cubicBezTo>
                <a:cubicBezTo>
                  <a:pt x="483551" y="3120888"/>
                  <a:pt x="484625" y="3128867"/>
                  <a:pt x="484138" y="3136285"/>
                </a:cubicBezTo>
                <a:cubicBezTo>
                  <a:pt x="478482" y="3122877"/>
                  <a:pt x="472960" y="3107614"/>
                  <a:pt x="467571" y="3090497"/>
                </a:cubicBezTo>
                <a:cubicBezTo>
                  <a:pt x="464804" y="3082866"/>
                  <a:pt x="462447" y="3075261"/>
                  <a:pt x="460498" y="3067683"/>
                </a:cubicBezTo>
                <a:cubicBezTo>
                  <a:pt x="458551" y="3060105"/>
                  <a:pt x="456194" y="3052500"/>
                  <a:pt x="453426" y="3044868"/>
                </a:cubicBezTo>
                <a:cubicBezTo>
                  <a:pt x="446642" y="3023935"/>
                  <a:pt x="440639" y="3003518"/>
                  <a:pt x="435422" y="2983619"/>
                </a:cubicBezTo>
                <a:cubicBezTo>
                  <a:pt x="430202" y="2963720"/>
                  <a:pt x="424251" y="2943307"/>
                  <a:pt x="417565" y="2922380"/>
                </a:cubicBezTo>
                <a:cubicBezTo>
                  <a:pt x="420137" y="2931862"/>
                  <a:pt x="422300" y="2941782"/>
                  <a:pt x="424052" y="2952141"/>
                </a:cubicBezTo>
                <a:lnTo>
                  <a:pt x="426702" y="2964130"/>
                </a:lnTo>
                <a:lnTo>
                  <a:pt x="425082" y="2959194"/>
                </a:lnTo>
                <a:cubicBezTo>
                  <a:pt x="424189" y="2957273"/>
                  <a:pt x="423338" y="2956286"/>
                  <a:pt x="422531" y="2956233"/>
                </a:cubicBezTo>
                <a:cubicBezTo>
                  <a:pt x="429437" y="2975311"/>
                  <a:pt x="435187" y="2993383"/>
                  <a:pt x="439781" y="3010447"/>
                </a:cubicBezTo>
                <a:cubicBezTo>
                  <a:pt x="444374" y="3027512"/>
                  <a:pt x="450124" y="3045583"/>
                  <a:pt x="457031" y="3064662"/>
                </a:cubicBezTo>
                <a:cubicBezTo>
                  <a:pt x="462298" y="3083633"/>
                  <a:pt x="467223" y="3101715"/>
                  <a:pt x="471808" y="3118910"/>
                </a:cubicBezTo>
                <a:cubicBezTo>
                  <a:pt x="476393" y="3136105"/>
                  <a:pt x="479806" y="3152547"/>
                  <a:pt x="482045" y="3168234"/>
                </a:cubicBezTo>
                <a:cubicBezTo>
                  <a:pt x="483381" y="3172222"/>
                  <a:pt x="483747" y="3172733"/>
                  <a:pt x="483142" y="3169769"/>
                </a:cubicBezTo>
                <a:cubicBezTo>
                  <a:pt x="482538" y="3166805"/>
                  <a:pt x="482299" y="3164366"/>
                  <a:pt x="482425" y="3162453"/>
                </a:cubicBezTo>
                <a:cubicBezTo>
                  <a:pt x="483888" y="3164470"/>
                  <a:pt x="484557" y="3166449"/>
                  <a:pt x="484430" y="3168391"/>
                </a:cubicBezTo>
                <a:cubicBezTo>
                  <a:pt x="484302" y="3170332"/>
                  <a:pt x="484970" y="3172326"/>
                  <a:pt x="486433" y="3174372"/>
                </a:cubicBezTo>
                <a:cubicBezTo>
                  <a:pt x="487283" y="3161389"/>
                  <a:pt x="488503" y="3154950"/>
                  <a:pt x="490093" y="3155054"/>
                </a:cubicBezTo>
                <a:cubicBezTo>
                  <a:pt x="489850" y="3158763"/>
                  <a:pt x="490095" y="3161108"/>
                  <a:pt x="490828" y="3162087"/>
                </a:cubicBezTo>
                <a:cubicBezTo>
                  <a:pt x="491562" y="3163066"/>
                  <a:pt x="491868" y="3164483"/>
                  <a:pt x="491748" y="3166338"/>
                </a:cubicBezTo>
                <a:cubicBezTo>
                  <a:pt x="491625" y="3168193"/>
                  <a:pt x="492299" y="3170100"/>
                  <a:pt x="493767" y="3172058"/>
                </a:cubicBezTo>
                <a:cubicBezTo>
                  <a:pt x="495295" y="3173090"/>
                  <a:pt x="496266" y="3173502"/>
                  <a:pt x="496679" y="3173297"/>
                </a:cubicBezTo>
                <a:lnTo>
                  <a:pt x="496492" y="3172237"/>
                </a:lnTo>
                <a:lnTo>
                  <a:pt x="500919" y="3172527"/>
                </a:lnTo>
                <a:cubicBezTo>
                  <a:pt x="500919" y="3172527"/>
                  <a:pt x="501593" y="3174434"/>
                  <a:pt x="502939" y="3178247"/>
                </a:cubicBezTo>
                <a:cubicBezTo>
                  <a:pt x="503182" y="3174538"/>
                  <a:pt x="502654" y="3170312"/>
                  <a:pt x="501356" y="3165571"/>
                </a:cubicBezTo>
                <a:cubicBezTo>
                  <a:pt x="500058" y="3160829"/>
                  <a:pt x="500277" y="3157584"/>
                  <a:pt x="502012" y="3155835"/>
                </a:cubicBezTo>
                <a:cubicBezTo>
                  <a:pt x="499538" y="3144497"/>
                  <a:pt x="496642" y="3133597"/>
                  <a:pt x="493325" y="3123136"/>
                </a:cubicBezTo>
                <a:cubicBezTo>
                  <a:pt x="490006" y="3112674"/>
                  <a:pt x="487050" y="3102701"/>
                  <a:pt x="484453" y="3093218"/>
                </a:cubicBezTo>
                <a:lnTo>
                  <a:pt x="484271" y="3096000"/>
                </a:lnTo>
                <a:cubicBezTo>
                  <a:pt x="483288" y="3086623"/>
                  <a:pt x="480796" y="3075750"/>
                  <a:pt x="476793" y="3063380"/>
                </a:cubicBezTo>
                <a:cubicBezTo>
                  <a:pt x="474792" y="3057196"/>
                  <a:pt x="473152" y="3051617"/>
                  <a:pt x="471876" y="3046644"/>
                </a:cubicBezTo>
                <a:lnTo>
                  <a:pt x="469722" y="3036356"/>
                </a:lnTo>
                <a:lnTo>
                  <a:pt x="471339" y="3039275"/>
                </a:lnTo>
                <a:lnTo>
                  <a:pt x="469476" y="3034001"/>
                </a:lnTo>
                <a:lnTo>
                  <a:pt x="475738" y="3042357"/>
                </a:lnTo>
                <a:cubicBezTo>
                  <a:pt x="473896" y="3021747"/>
                  <a:pt x="470391" y="3001960"/>
                  <a:pt x="465224" y="2982996"/>
                </a:cubicBezTo>
                <a:cubicBezTo>
                  <a:pt x="463731" y="2981035"/>
                  <a:pt x="462924" y="2980982"/>
                  <a:pt x="462802" y="2982837"/>
                </a:cubicBezTo>
                <a:lnTo>
                  <a:pt x="461477" y="2982750"/>
                </a:lnTo>
                <a:lnTo>
                  <a:pt x="460601" y="2979899"/>
                </a:lnTo>
                <a:cubicBezTo>
                  <a:pt x="459132" y="2977940"/>
                  <a:pt x="458460" y="2976034"/>
                  <a:pt x="458580" y="2974179"/>
                </a:cubicBezTo>
                <a:cubicBezTo>
                  <a:pt x="454759" y="2959028"/>
                  <a:pt x="448754" y="2940474"/>
                  <a:pt x="440566" y="2918517"/>
                </a:cubicBezTo>
                <a:cubicBezTo>
                  <a:pt x="432376" y="2896561"/>
                  <a:pt x="427239" y="2877132"/>
                  <a:pt x="425154" y="2860232"/>
                </a:cubicBezTo>
                <a:cubicBezTo>
                  <a:pt x="419718" y="2844975"/>
                  <a:pt x="414692" y="2829745"/>
                  <a:pt x="410076" y="2814542"/>
                </a:cubicBezTo>
                <a:cubicBezTo>
                  <a:pt x="405461" y="2799339"/>
                  <a:pt x="400447" y="2784109"/>
                  <a:pt x="395038" y="2768854"/>
                </a:cubicBezTo>
                <a:lnTo>
                  <a:pt x="365103" y="2674694"/>
                </a:lnTo>
                <a:cubicBezTo>
                  <a:pt x="354403" y="2642328"/>
                  <a:pt x="343697" y="2609963"/>
                  <a:pt x="332985" y="2577596"/>
                </a:cubicBezTo>
                <a:cubicBezTo>
                  <a:pt x="322273" y="2545230"/>
                  <a:pt x="310026" y="2511832"/>
                  <a:pt x="296243" y="2477402"/>
                </a:cubicBezTo>
                <a:cubicBezTo>
                  <a:pt x="308903" y="2504221"/>
                  <a:pt x="321014" y="2533317"/>
                  <a:pt x="332577" y="2564691"/>
                </a:cubicBezTo>
                <a:cubicBezTo>
                  <a:pt x="344140" y="2596065"/>
                  <a:pt x="356070" y="2627929"/>
                  <a:pt x="368366" y="2660282"/>
                </a:cubicBezTo>
                <a:cubicBezTo>
                  <a:pt x="375370" y="2675584"/>
                  <a:pt x="381518" y="2691761"/>
                  <a:pt x="386811" y="2708813"/>
                </a:cubicBezTo>
                <a:cubicBezTo>
                  <a:pt x="392104" y="2725865"/>
                  <a:pt x="398253" y="2742042"/>
                  <a:pt x="405256" y="2757343"/>
                </a:cubicBezTo>
                <a:cubicBezTo>
                  <a:pt x="412284" y="2772647"/>
                  <a:pt x="418477" y="2788360"/>
                  <a:pt x="423830" y="2804485"/>
                </a:cubicBezTo>
                <a:cubicBezTo>
                  <a:pt x="429183" y="2820610"/>
                  <a:pt x="434554" y="2836270"/>
                  <a:pt x="439944" y="2851466"/>
                </a:cubicBezTo>
                <a:lnTo>
                  <a:pt x="452427" y="2882400"/>
                </a:lnTo>
                <a:lnTo>
                  <a:pt x="453209" y="2887297"/>
                </a:lnTo>
                <a:cubicBezTo>
                  <a:pt x="455902" y="2894924"/>
                  <a:pt x="457825" y="2902035"/>
                  <a:pt x="458976" y="2908629"/>
                </a:cubicBezTo>
                <a:lnTo>
                  <a:pt x="463409" y="2927767"/>
                </a:lnTo>
                <a:lnTo>
                  <a:pt x="462121" y="2924120"/>
                </a:lnTo>
                <a:lnTo>
                  <a:pt x="463493" y="2928131"/>
                </a:lnTo>
                <a:lnTo>
                  <a:pt x="464562" y="2932743"/>
                </a:lnTo>
                <a:lnTo>
                  <a:pt x="467365" y="2943114"/>
                </a:lnTo>
                <a:lnTo>
                  <a:pt x="459919" y="2921182"/>
                </a:lnTo>
                <a:cubicBezTo>
                  <a:pt x="458573" y="2917369"/>
                  <a:pt x="458513" y="2918296"/>
                  <a:pt x="459737" y="2923964"/>
                </a:cubicBezTo>
                <a:lnTo>
                  <a:pt x="472873" y="2963488"/>
                </a:lnTo>
                <a:lnTo>
                  <a:pt x="476095" y="2975408"/>
                </a:lnTo>
                <a:cubicBezTo>
                  <a:pt x="477442" y="2979221"/>
                  <a:pt x="478385" y="2983008"/>
                  <a:pt x="478924" y="2986769"/>
                </a:cubicBezTo>
                <a:cubicBezTo>
                  <a:pt x="479463" y="2990529"/>
                  <a:pt x="480406" y="2994316"/>
                  <a:pt x="481752" y="2998130"/>
                </a:cubicBezTo>
                <a:cubicBezTo>
                  <a:pt x="483099" y="3001943"/>
                  <a:pt x="484476" y="3005293"/>
                  <a:pt x="485883" y="3008179"/>
                </a:cubicBezTo>
                <a:cubicBezTo>
                  <a:pt x="487290" y="3011065"/>
                  <a:pt x="488667" y="3014415"/>
                  <a:pt x="490013" y="3018228"/>
                </a:cubicBezTo>
                <a:lnTo>
                  <a:pt x="508963" y="3072081"/>
                </a:lnTo>
                <a:lnTo>
                  <a:pt x="515741" y="3092474"/>
                </a:lnTo>
                <a:lnTo>
                  <a:pt x="512601" y="3082419"/>
                </a:lnTo>
                <a:lnTo>
                  <a:pt x="522217" y="3109743"/>
                </a:lnTo>
                <a:lnTo>
                  <a:pt x="534180" y="3138444"/>
                </a:lnTo>
                <a:lnTo>
                  <a:pt x="538977" y="3155812"/>
                </a:lnTo>
                <a:cubicBezTo>
                  <a:pt x="546049" y="3182264"/>
                  <a:pt x="552676" y="3209605"/>
                  <a:pt x="558859" y="3237832"/>
                </a:cubicBezTo>
                <a:cubicBezTo>
                  <a:pt x="558615" y="3241541"/>
                  <a:pt x="559167" y="3245296"/>
                  <a:pt x="560514" y="3249095"/>
                </a:cubicBezTo>
                <a:cubicBezTo>
                  <a:pt x="561862" y="3252893"/>
                  <a:pt x="563209" y="3256700"/>
                  <a:pt x="564555" y="3260513"/>
                </a:cubicBezTo>
                <a:lnTo>
                  <a:pt x="564373" y="3263295"/>
                </a:lnTo>
                <a:cubicBezTo>
                  <a:pt x="567455" y="3265360"/>
                  <a:pt x="568011" y="3263068"/>
                  <a:pt x="566039" y="3256419"/>
                </a:cubicBezTo>
                <a:lnTo>
                  <a:pt x="565129" y="3252241"/>
                </a:lnTo>
                <a:lnTo>
                  <a:pt x="566130" y="3255028"/>
                </a:lnTo>
                <a:cubicBezTo>
                  <a:pt x="566938" y="3255081"/>
                  <a:pt x="567280" y="3256035"/>
                  <a:pt x="567159" y="3257890"/>
                </a:cubicBezTo>
                <a:cubicBezTo>
                  <a:pt x="568626" y="3259848"/>
                  <a:pt x="569390" y="3260364"/>
                  <a:pt x="569451" y="3259437"/>
                </a:cubicBezTo>
                <a:cubicBezTo>
                  <a:pt x="569513" y="3258510"/>
                  <a:pt x="570216" y="3259953"/>
                  <a:pt x="571562" y="3263766"/>
                </a:cubicBezTo>
                <a:cubicBezTo>
                  <a:pt x="569701" y="3243446"/>
                  <a:pt x="565140" y="3221684"/>
                  <a:pt x="557881" y="3198479"/>
                </a:cubicBezTo>
                <a:lnTo>
                  <a:pt x="554915" y="3188189"/>
                </a:lnTo>
                <a:lnTo>
                  <a:pt x="559332" y="3198786"/>
                </a:lnTo>
                <a:cubicBezTo>
                  <a:pt x="561043" y="3197036"/>
                  <a:pt x="562020" y="3194306"/>
                  <a:pt x="562263" y="3190596"/>
                </a:cubicBezTo>
                <a:cubicBezTo>
                  <a:pt x="566424" y="3200182"/>
                  <a:pt x="570181" y="3209741"/>
                  <a:pt x="573535" y="3219274"/>
                </a:cubicBezTo>
                <a:cubicBezTo>
                  <a:pt x="576889" y="3228807"/>
                  <a:pt x="581428" y="3238417"/>
                  <a:pt x="587154" y="3248105"/>
                </a:cubicBezTo>
                <a:cubicBezTo>
                  <a:pt x="585443" y="3249856"/>
                  <a:pt x="584648" y="3249804"/>
                  <a:pt x="584770" y="3247949"/>
                </a:cubicBezTo>
                <a:cubicBezTo>
                  <a:pt x="587462" y="3255576"/>
                  <a:pt x="590944" y="3263255"/>
                  <a:pt x="595213" y="3270985"/>
                </a:cubicBezTo>
                <a:cubicBezTo>
                  <a:pt x="599483" y="3278715"/>
                  <a:pt x="603687" y="3287372"/>
                  <a:pt x="607823" y="3296956"/>
                </a:cubicBezTo>
                <a:cubicBezTo>
                  <a:pt x="609169" y="3300770"/>
                  <a:pt x="610876" y="3305072"/>
                  <a:pt x="612944" y="3309864"/>
                </a:cubicBezTo>
                <a:lnTo>
                  <a:pt x="614194" y="3313015"/>
                </a:lnTo>
                <a:lnTo>
                  <a:pt x="614440" y="3314153"/>
                </a:lnTo>
                <a:lnTo>
                  <a:pt x="614469" y="3313709"/>
                </a:lnTo>
                <a:lnTo>
                  <a:pt x="618066" y="3322772"/>
                </a:lnTo>
                <a:cubicBezTo>
                  <a:pt x="618187" y="3320918"/>
                  <a:pt x="617520" y="3319011"/>
                  <a:pt x="616065" y="3317053"/>
                </a:cubicBezTo>
                <a:lnTo>
                  <a:pt x="616237" y="3314285"/>
                </a:lnTo>
                <a:lnTo>
                  <a:pt x="616228" y="3314270"/>
                </a:lnTo>
                <a:lnTo>
                  <a:pt x="616410" y="3311488"/>
                </a:lnTo>
                <a:lnTo>
                  <a:pt x="616237" y="3314285"/>
                </a:lnTo>
                <a:lnTo>
                  <a:pt x="619440" y="3320068"/>
                </a:lnTo>
                <a:lnTo>
                  <a:pt x="621963" y="3324624"/>
                </a:lnTo>
                <a:lnTo>
                  <a:pt x="621826" y="3324765"/>
                </a:lnTo>
                <a:cubicBezTo>
                  <a:pt x="621979" y="3325473"/>
                  <a:pt x="622392" y="3326781"/>
                  <a:pt x="623065" y="3328688"/>
                </a:cubicBezTo>
                <a:lnTo>
                  <a:pt x="622331" y="3325287"/>
                </a:lnTo>
                <a:lnTo>
                  <a:pt x="622652" y="3325867"/>
                </a:lnTo>
                <a:cubicBezTo>
                  <a:pt x="631784" y="3356267"/>
                  <a:pt x="641845" y="3384865"/>
                  <a:pt x="652835" y="3411661"/>
                </a:cubicBezTo>
                <a:cubicBezTo>
                  <a:pt x="646384" y="3398201"/>
                  <a:pt x="640720" y="3383860"/>
                  <a:pt x="635844" y="3368640"/>
                </a:cubicBezTo>
                <a:cubicBezTo>
                  <a:pt x="630967" y="3353419"/>
                  <a:pt x="626707" y="3340102"/>
                  <a:pt x="623065" y="3328688"/>
                </a:cubicBezTo>
                <a:cubicBezTo>
                  <a:pt x="629152" y="3347713"/>
                  <a:pt x="634298" y="3364347"/>
                  <a:pt x="638503" y="3378593"/>
                </a:cubicBezTo>
                <a:cubicBezTo>
                  <a:pt x="642707" y="3392838"/>
                  <a:pt x="647424" y="3404788"/>
                  <a:pt x="652652" y="3414444"/>
                </a:cubicBezTo>
                <a:cubicBezTo>
                  <a:pt x="653204" y="3418205"/>
                  <a:pt x="654199" y="3422810"/>
                  <a:pt x="655638" y="3428259"/>
                </a:cubicBezTo>
                <a:lnTo>
                  <a:pt x="657613" y="3434862"/>
                </a:lnTo>
                <a:lnTo>
                  <a:pt x="657430" y="3434314"/>
                </a:lnTo>
                <a:cubicBezTo>
                  <a:pt x="652780" y="3420971"/>
                  <a:pt x="648512" y="3410447"/>
                  <a:pt x="644627" y="3402742"/>
                </a:cubicBezTo>
                <a:lnTo>
                  <a:pt x="646460" y="3408450"/>
                </a:lnTo>
                <a:lnTo>
                  <a:pt x="652106" y="3422789"/>
                </a:lnTo>
                <a:cubicBezTo>
                  <a:pt x="658743" y="3443684"/>
                  <a:pt x="665435" y="3463650"/>
                  <a:pt x="672182" y="3482690"/>
                </a:cubicBezTo>
                <a:cubicBezTo>
                  <a:pt x="678929" y="3501729"/>
                  <a:pt x="685669" y="3520767"/>
                  <a:pt x="692403" y="3539805"/>
                </a:cubicBezTo>
                <a:cubicBezTo>
                  <a:pt x="699040" y="3560700"/>
                  <a:pt x="705762" y="3580203"/>
                  <a:pt x="712570" y="3598314"/>
                </a:cubicBezTo>
                <a:cubicBezTo>
                  <a:pt x="719377" y="3616426"/>
                  <a:pt x="726100" y="3635928"/>
                  <a:pt x="732736" y="3656824"/>
                </a:cubicBezTo>
                <a:cubicBezTo>
                  <a:pt x="746230" y="3694901"/>
                  <a:pt x="759386" y="3732026"/>
                  <a:pt x="772206" y="3768197"/>
                </a:cubicBezTo>
                <a:cubicBezTo>
                  <a:pt x="785025" y="3804369"/>
                  <a:pt x="796653" y="3840461"/>
                  <a:pt x="807089" y="3876477"/>
                </a:cubicBezTo>
                <a:cubicBezTo>
                  <a:pt x="816663" y="3901289"/>
                  <a:pt x="825465" y="3925584"/>
                  <a:pt x="833497" y="3949365"/>
                </a:cubicBezTo>
                <a:cubicBezTo>
                  <a:pt x="841529" y="3973144"/>
                  <a:pt x="849538" y="3997373"/>
                  <a:pt x="857524" y="4022053"/>
                </a:cubicBezTo>
                <a:lnTo>
                  <a:pt x="905576" y="4167472"/>
                </a:lnTo>
                <a:cubicBezTo>
                  <a:pt x="912067" y="4190220"/>
                  <a:pt x="919335" y="4213483"/>
                  <a:pt x="927379" y="4237264"/>
                </a:cubicBezTo>
                <a:cubicBezTo>
                  <a:pt x="935423" y="4261045"/>
                  <a:pt x="942692" y="4284294"/>
                  <a:pt x="949185" y="4307012"/>
                </a:cubicBezTo>
                <a:cubicBezTo>
                  <a:pt x="951635" y="4318348"/>
                  <a:pt x="954886" y="4329730"/>
                  <a:pt x="958939" y="4341157"/>
                </a:cubicBezTo>
                <a:cubicBezTo>
                  <a:pt x="962992" y="4352583"/>
                  <a:pt x="966244" y="4363950"/>
                  <a:pt x="968696" y="4375257"/>
                </a:cubicBezTo>
                <a:cubicBezTo>
                  <a:pt x="971413" y="4382886"/>
                  <a:pt x="973813" y="4389089"/>
                  <a:pt x="975894" y="4393867"/>
                </a:cubicBezTo>
                <a:cubicBezTo>
                  <a:pt x="977976" y="4398645"/>
                  <a:pt x="979689" y="4402942"/>
                  <a:pt x="981036" y="4406756"/>
                </a:cubicBezTo>
                <a:cubicBezTo>
                  <a:pt x="982261" y="4412424"/>
                  <a:pt x="983486" y="4418084"/>
                  <a:pt x="984712" y="4423738"/>
                </a:cubicBezTo>
                <a:cubicBezTo>
                  <a:pt x="985938" y="4429391"/>
                  <a:pt x="987163" y="4435052"/>
                  <a:pt x="988388" y="4440720"/>
                </a:cubicBezTo>
                <a:cubicBezTo>
                  <a:pt x="990962" y="4450173"/>
                  <a:pt x="993565" y="4459169"/>
                  <a:pt x="996198" y="4467709"/>
                </a:cubicBezTo>
                <a:cubicBezTo>
                  <a:pt x="998831" y="4476249"/>
                  <a:pt x="999905" y="4484228"/>
                  <a:pt x="999419" y="4491646"/>
                </a:cubicBezTo>
                <a:cubicBezTo>
                  <a:pt x="993763" y="4478238"/>
                  <a:pt x="988240" y="4462975"/>
                  <a:pt x="982851" y="4445858"/>
                </a:cubicBezTo>
                <a:cubicBezTo>
                  <a:pt x="980084" y="4438227"/>
                  <a:pt x="977727" y="4430622"/>
                  <a:pt x="975779" y="4423044"/>
                </a:cubicBezTo>
                <a:cubicBezTo>
                  <a:pt x="973831" y="4415466"/>
                  <a:pt x="971473" y="4407861"/>
                  <a:pt x="968706" y="4400229"/>
                </a:cubicBezTo>
                <a:cubicBezTo>
                  <a:pt x="961922" y="4379296"/>
                  <a:pt x="955920" y="4358880"/>
                  <a:pt x="950702" y="4338980"/>
                </a:cubicBezTo>
                <a:cubicBezTo>
                  <a:pt x="945483" y="4319081"/>
                  <a:pt x="939531" y="4298668"/>
                  <a:pt x="932846" y="4277741"/>
                </a:cubicBezTo>
                <a:cubicBezTo>
                  <a:pt x="935417" y="4287223"/>
                  <a:pt x="937579" y="4297143"/>
                  <a:pt x="939332" y="4307502"/>
                </a:cubicBezTo>
                <a:lnTo>
                  <a:pt x="941982" y="4319490"/>
                </a:lnTo>
                <a:lnTo>
                  <a:pt x="940362" y="4314555"/>
                </a:lnTo>
                <a:cubicBezTo>
                  <a:pt x="939469" y="4312633"/>
                  <a:pt x="938619" y="4311646"/>
                  <a:pt x="937811" y="4311594"/>
                </a:cubicBezTo>
                <a:cubicBezTo>
                  <a:pt x="944717" y="4330672"/>
                  <a:pt x="950467" y="4348744"/>
                  <a:pt x="955060" y="4365808"/>
                </a:cubicBezTo>
                <a:cubicBezTo>
                  <a:pt x="959654" y="4382872"/>
                  <a:pt x="965405" y="4400944"/>
                  <a:pt x="972311" y="4420023"/>
                </a:cubicBezTo>
                <a:cubicBezTo>
                  <a:pt x="977578" y="4438994"/>
                  <a:pt x="982503" y="4457076"/>
                  <a:pt x="987089" y="4474271"/>
                </a:cubicBezTo>
                <a:cubicBezTo>
                  <a:pt x="991674" y="4491466"/>
                  <a:pt x="995086" y="4507908"/>
                  <a:pt x="997326" y="4523595"/>
                </a:cubicBezTo>
                <a:cubicBezTo>
                  <a:pt x="998661" y="4527583"/>
                  <a:pt x="999026" y="4528094"/>
                  <a:pt x="998422" y="4525130"/>
                </a:cubicBezTo>
                <a:cubicBezTo>
                  <a:pt x="997818" y="4522166"/>
                  <a:pt x="997579" y="4519727"/>
                  <a:pt x="997704" y="4517814"/>
                </a:cubicBezTo>
                <a:cubicBezTo>
                  <a:pt x="999169" y="4519831"/>
                  <a:pt x="999837" y="4521810"/>
                  <a:pt x="999710" y="4523752"/>
                </a:cubicBezTo>
                <a:cubicBezTo>
                  <a:pt x="999583" y="4525693"/>
                  <a:pt x="1000250" y="4527687"/>
                  <a:pt x="1001712" y="4529733"/>
                </a:cubicBezTo>
                <a:cubicBezTo>
                  <a:pt x="1002563" y="4516750"/>
                  <a:pt x="1003783" y="4510311"/>
                  <a:pt x="1005372" y="4510415"/>
                </a:cubicBezTo>
                <a:cubicBezTo>
                  <a:pt x="1005129" y="4514124"/>
                  <a:pt x="1005375" y="4516469"/>
                  <a:pt x="1006109" y="4517448"/>
                </a:cubicBezTo>
                <a:cubicBezTo>
                  <a:pt x="1006843" y="4518427"/>
                  <a:pt x="1007149" y="4519844"/>
                  <a:pt x="1007027" y="4521699"/>
                </a:cubicBezTo>
                <a:cubicBezTo>
                  <a:pt x="1006906" y="4523554"/>
                  <a:pt x="1007579" y="4525460"/>
                  <a:pt x="1009047" y="4527419"/>
                </a:cubicBezTo>
                <a:cubicBezTo>
                  <a:pt x="1010576" y="4528451"/>
                  <a:pt x="1011546" y="4528864"/>
                  <a:pt x="1011959" y="4528658"/>
                </a:cubicBezTo>
                <a:lnTo>
                  <a:pt x="1011772" y="4527598"/>
                </a:lnTo>
                <a:lnTo>
                  <a:pt x="1016199" y="4527888"/>
                </a:lnTo>
                <a:cubicBezTo>
                  <a:pt x="1016199" y="4527888"/>
                  <a:pt x="1016873" y="4529794"/>
                  <a:pt x="1018219" y="4533608"/>
                </a:cubicBezTo>
                <a:cubicBezTo>
                  <a:pt x="1018462" y="4529899"/>
                  <a:pt x="1017934" y="4525673"/>
                  <a:pt x="1016636" y="4520932"/>
                </a:cubicBezTo>
                <a:cubicBezTo>
                  <a:pt x="1015338" y="4516190"/>
                  <a:pt x="1015557" y="4512945"/>
                  <a:pt x="1017293" y="4511196"/>
                </a:cubicBezTo>
                <a:cubicBezTo>
                  <a:pt x="1014818" y="4499858"/>
                  <a:pt x="1011922" y="4488958"/>
                  <a:pt x="1008605" y="4478497"/>
                </a:cubicBezTo>
                <a:cubicBezTo>
                  <a:pt x="1005287" y="4468035"/>
                  <a:pt x="1002330" y="4458062"/>
                  <a:pt x="999733" y="4448579"/>
                </a:cubicBezTo>
                <a:lnTo>
                  <a:pt x="999551" y="4451361"/>
                </a:lnTo>
                <a:cubicBezTo>
                  <a:pt x="998569" y="4441984"/>
                  <a:pt x="996076" y="4431111"/>
                  <a:pt x="992073" y="4418741"/>
                </a:cubicBezTo>
                <a:cubicBezTo>
                  <a:pt x="990072" y="4412557"/>
                  <a:pt x="988432" y="4406978"/>
                  <a:pt x="987156" y="4402005"/>
                </a:cubicBezTo>
                <a:lnTo>
                  <a:pt x="985001" y="4391717"/>
                </a:lnTo>
                <a:lnTo>
                  <a:pt x="986619" y="4394636"/>
                </a:lnTo>
                <a:lnTo>
                  <a:pt x="984757" y="4389362"/>
                </a:lnTo>
                <a:lnTo>
                  <a:pt x="991018" y="4397718"/>
                </a:lnTo>
                <a:cubicBezTo>
                  <a:pt x="989176" y="4377108"/>
                  <a:pt x="985671" y="4357321"/>
                  <a:pt x="980503" y="4338357"/>
                </a:cubicBezTo>
                <a:cubicBezTo>
                  <a:pt x="979011" y="4336396"/>
                  <a:pt x="978204" y="4336343"/>
                  <a:pt x="978082" y="4338198"/>
                </a:cubicBezTo>
                <a:lnTo>
                  <a:pt x="976757" y="4338111"/>
                </a:lnTo>
                <a:lnTo>
                  <a:pt x="975880" y="4335260"/>
                </a:lnTo>
                <a:cubicBezTo>
                  <a:pt x="974412" y="4333301"/>
                  <a:pt x="973739" y="4331394"/>
                  <a:pt x="973861" y="4329540"/>
                </a:cubicBezTo>
                <a:cubicBezTo>
                  <a:pt x="970039" y="4314389"/>
                  <a:pt x="964034" y="4295835"/>
                  <a:pt x="955845" y="4273878"/>
                </a:cubicBezTo>
                <a:cubicBezTo>
                  <a:pt x="947656" y="4251922"/>
                  <a:pt x="942519" y="4232493"/>
                  <a:pt x="940434" y="4215593"/>
                </a:cubicBezTo>
                <a:cubicBezTo>
                  <a:pt x="934998" y="4200336"/>
                  <a:pt x="929973" y="4185106"/>
                  <a:pt x="925357" y="4169903"/>
                </a:cubicBezTo>
                <a:cubicBezTo>
                  <a:pt x="920741" y="4154700"/>
                  <a:pt x="915727" y="4139470"/>
                  <a:pt x="910317" y="4124215"/>
                </a:cubicBezTo>
                <a:lnTo>
                  <a:pt x="880382" y="4030054"/>
                </a:lnTo>
                <a:cubicBezTo>
                  <a:pt x="869683" y="3997689"/>
                  <a:pt x="858977" y="3965323"/>
                  <a:pt x="848265" y="3932957"/>
                </a:cubicBezTo>
                <a:cubicBezTo>
                  <a:pt x="837553" y="3900591"/>
                  <a:pt x="825306" y="3867193"/>
                  <a:pt x="811524" y="3832763"/>
                </a:cubicBezTo>
                <a:cubicBezTo>
                  <a:pt x="824183" y="3859582"/>
                  <a:pt x="836294" y="3888678"/>
                  <a:pt x="847857" y="3920052"/>
                </a:cubicBezTo>
                <a:cubicBezTo>
                  <a:pt x="859420" y="3951426"/>
                  <a:pt x="871350" y="3983290"/>
                  <a:pt x="883646" y="4015643"/>
                </a:cubicBezTo>
                <a:cubicBezTo>
                  <a:pt x="890650" y="4030945"/>
                  <a:pt x="896799" y="4047122"/>
                  <a:pt x="902091" y="4064174"/>
                </a:cubicBezTo>
                <a:cubicBezTo>
                  <a:pt x="907384" y="4081226"/>
                  <a:pt x="913532" y="4097403"/>
                  <a:pt x="920536" y="4112704"/>
                </a:cubicBezTo>
                <a:cubicBezTo>
                  <a:pt x="927565" y="4128008"/>
                  <a:pt x="933756" y="4143721"/>
                  <a:pt x="939110" y="4159846"/>
                </a:cubicBezTo>
                <a:cubicBezTo>
                  <a:pt x="944463" y="4175971"/>
                  <a:pt x="949835" y="4191631"/>
                  <a:pt x="955224" y="4206827"/>
                </a:cubicBezTo>
                <a:cubicBezTo>
                  <a:pt x="965068" y="4227902"/>
                  <a:pt x="973339" y="4248401"/>
                  <a:pt x="980040" y="4268325"/>
                </a:cubicBezTo>
                <a:cubicBezTo>
                  <a:pt x="986742" y="4288249"/>
                  <a:pt x="992800" y="4305809"/>
                  <a:pt x="998213" y="4321007"/>
                </a:cubicBezTo>
                <a:cubicBezTo>
                  <a:pt x="1005001" y="4339990"/>
                  <a:pt x="1011035" y="4358008"/>
                  <a:pt x="1016315" y="4375059"/>
                </a:cubicBezTo>
                <a:cubicBezTo>
                  <a:pt x="1021596" y="4392110"/>
                  <a:pt x="1026149" y="4408183"/>
                  <a:pt x="1029974" y="4423276"/>
                </a:cubicBezTo>
                <a:cubicBezTo>
                  <a:pt x="1039091" y="4455421"/>
                  <a:pt x="1047186" y="4484720"/>
                  <a:pt x="1054258" y="4511173"/>
                </a:cubicBezTo>
                <a:cubicBezTo>
                  <a:pt x="1061329" y="4537625"/>
                  <a:pt x="1067956" y="4564966"/>
                  <a:pt x="1074138" y="4593193"/>
                </a:cubicBezTo>
                <a:cubicBezTo>
                  <a:pt x="1073895" y="4596902"/>
                  <a:pt x="1074447" y="4600657"/>
                  <a:pt x="1075795" y="4604456"/>
                </a:cubicBezTo>
                <a:cubicBezTo>
                  <a:pt x="1077142" y="4608254"/>
                  <a:pt x="1078489" y="4612061"/>
                  <a:pt x="1079835" y="4615874"/>
                </a:cubicBezTo>
                <a:lnTo>
                  <a:pt x="1079653" y="4618656"/>
                </a:lnTo>
                <a:cubicBezTo>
                  <a:pt x="1082735" y="4620721"/>
                  <a:pt x="1083290" y="4618429"/>
                  <a:pt x="1081319" y="4611780"/>
                </a:cubicBezTo>
                <a:lnTo>
                  <a:pt x="1080409" y="4607602"/>
                </a:lnTo>
                <a:lnTo>
                  <a:pt x="1081410" y="4610389"/>
                </a:lnTo>
                <a:cubicBezTo>
                  <a:pt x="1082217" y="4610442"/>
                  <a:pt x="1082560" y="4611396"/>
                  <a:pt x="1082439" y="4613251"/>
                </a:cubicBezTo>
                <a:cubicBezTo>
                  <a:pt x="1083907" y="4615209"/>
                  <a:pt x="1084671" y="4615725"/>
                  <a:pt x="1084732" y="4614798"/>
                </a:cubicBezTo>
                <a:cubicBezTo>
                  <a:pt x="1084792" y="4613871"/>
                  <a:pt x="1085496" y="4615314"/>
                  <a:pt x="1086842" y="4619127"/>
                </a:cubicBezTo>
                <a:cubicBezTo>
                  <a:pt x="1084981" y="4598807"/>
                  <a:pt x="1080421" y="4577045"/>
                  <a:pt x="1073162" y="4553840"/>
                </a:cubicBezTo>
                <a:cubicBezTo>
                  <a:pt x="1065902" y="4530634"/>
                  <a:pt x="1059074" y="4506948"/>
                  <a:pt x="1052676" y="4482781"/>
                </a:cubicBezTo>
                <a:lnTo>
                  <a:pt x="1057079" y="4488657"/>
                </a:lnTo>
                <a:cubicBezTo>
                  <a:pt x="1049983" y="4475154"/>
                  <a:pt x="1044964" y="4460390"/>
                  <a:pt x="1042023" y="4444365"/>
                </a:cubicBezTo>
                <a:cubicBezTo>
                  <a:pt x="1039082" y="4428340"/>
                  <a:pt x="1034980" y="4411773"/>
                  <a:pt x="1029715" y="4394665"/>
                </a:cubicBezTo>
                <a:cubicBezTo>
                  <a:pt x="1033876" y="4404251"/>
                  <a:pt x="1038434" y="4413862"/>
                  <a:pt x="1043390" y="4423500"/>
                </a:cubicBezTo>
                <a:cubicBezTo>
                  <a:pt x="1048345" y="4433138"/>
                  <a:pt x="1053577" y="4444656"/>
                  <a:pt x="1059084" y="4458055"/>
                </a:cubicBezTo>
                <a:cubicBezTo>
                  <a:pt x="1057495" y="4457951"/>
                  <a:pt x="1056761" y="4456972"/>
                  <a:pt x="1056882" y="4455117"/>
                </a:cubicBezTo>
                <a:cubicBezTo>
                  <a:pt x="1057004" y="4453262"/>
                  <a:pt x="1056270" y="4452283"/>
                  <a:pt x="1054680" y="4452179"/>
                </a:cubicBezTo>
                <a:cubicBezTo>
                  <a:pt x="1058228" y="4458930"/>
                  <a:pt x="1060799" y="4465385"/>
                  <a:pt x="1062391" y="4471543"/>
                </a:cubicBezTo>
                <a:lnTo>
                  <a:pt x="1062775" y="4473641"/>
                </a:lnTo>
                <a:lnTo>
                  <a:pt x="1064961" y="4477998"/>
                </a:lnTo>
                <a:lnTo>
                  <a:pt x="1062872" y="4474168"/>
                </a:lnTo>
                <a:lnTo>
                  <a:pt x="1064045" y="4480556"/>
                </a:lnTo>
                <a:cubicBezTo>
                  <a:pt x="1064352" y="4483487"/>
                  <a:pt x="1064414" y="4486343"/>
                  <a:pt x="1064232" y="4489125"/>
                </a:cubicBezTo>
                <a:lnTo>
                  <a:pt x="1069000" y="4489438"/>
                </a:lnTo>
                <a:cubicBezTo>
                  <a:pt x="1072057" y="4491501"/>
                  <a:pt x="1073892" y="4493949"/>
                  <a:pt x="1074505" y="4496783"/>
                </a:cubicBezTo>
                <a:cubicBezTo>
                  <a:pt x="1075117" y="4499617"/>
                  <a:pt x="1077074" y="4500211"/>
                  <a:pt x="1080374" y="4498565"/>
                </a:cubicBezTo>
                <a:lnTo>
                  <a:pt x="1082211" y="4507067"/>
                </a:lnTo>
                <a:cubicBezTo>
                  <a:pt x="1085269" y="4509130"/>
                  <a:pt x="1086858" y="4509234"/>
                  <a:pt x="1086980" y="4507379"/>
                </a:cubicBezTo>
                <a:cubicBezTo>
                  <a:pt x="1087101" y="4505524"/>
                  <a:pt x="1087957" y="4504649"/>
                  <a:pt x="1089546" y="4504753"/>
                </a:cubicBezTo>
                <a:cubicBezTo>
                  <a:pt x="1089668" y="4502899"/>
                  <a:pt x="1088903" y="4502383"/>
                  <a:pt x="1087253" y="4503206"/>
                </a:cubicBezTo>
                <a:cubicBezTo>
                  <a:pt x="1085603" y="4504029"/>
                  <a:pt x="1084839" y="4503514"/>
                  <a:pt x="1084960" y="4501659"/>
                </a:cubicBezTo>
                <a:cubicBezTo>
                  <a:pt x="1083614" y="4497846"/>
                  <a:pt x="1083674" y="4496918"/>
                  <a:pt x="1085142" y="4498877"/>
                </a:cubicBezTo>
                <a:cubicBezTo>
                  <a:pt x="1086610" y="4500836"/>
                  <a:pt x="1087405" y="4500888"/>
                  <a:pt x="1087526" y="4499033"/>
                </a:cubicBezTo>
                <a:cubicBezTo>
                  <a:pt x="1086058" y="4497074"/>
                  <a:pt x="1083735" y="4495991"/>
                  <a:pt x="1080556" y="4495783"/>
                </a:cubicBezTo>
                <a:cubicBezTo>
                  <a:pt x="1080981" y="4489291"/>
                  <a:pt x="1081607" y="4485840"/>
                  <a:pt x="1082432" y="4485428"/>
                </a:cubicBezTo>
                <a:lnTo>
                  <a:pt x="1083655" y="4486894"/>
                </a:lnTo>
                <a:lnTo>
                  <a:pt x="1077702" y="4466260"/>
                </a:lnTo>
                <a:cubicBezTo>
                  <a:pt x="1075069" y="4457705"/>
                  <a:pt x="1074609" y="4452553"/>
                  <a:pt x="1076320" y="4450802"/>
                </a:cubicBezTo>
                <a:cubicBezTo>
                  <a:pt x="1076320" y="4450802"/>
                  <a:pt x="1072037" y="4443071"/>
                  <a:pt x="1063473" y="4427609"/>
                </a:cubicBezTo>
                <a:lnTo>
                  <a:pt x="1065857" y="4427766"/>
                </a:lnTo>
                <a:lnTo>
                  <a:pt x="1066039" y="4424984"/>
                </a:lnTo>
                <a:cubicBezTo>
                  <a:pt x="1063468" y="4415502"/>
                  <a:pt x="1059246" y="4406844"/>
                  <a:pt x="1053375" y="4399009"/>
                </a:cubicBezTo>
                <a:cubicBezTo>
                  <a:pt x="1050560" y="4393237"/>
                  <a:pt x="1048113" y="4387954"/>
                  <a:pt x="1046032" y="4383161"/>
                </a:cubicBezTo>
                <a:cubicBezTo>
                  <a:pt x="1043952" y="4378368"/>
                  <a:pt x="1041444" y="4374013"/>
                  <a:pt x="1038508" y="4370096"/>
                </a:cubicBezTo>
                <a:cubicBezTo>
                  <a:pt x="1036918" y="4369992"/>
                  <a:pt x="1035818" y="4368522"/>
                  <a:pt x="1035205" y="4365688"/>
                </a:cubicBezTo>
                <a:cubicBezTo>
                  <a:pt x="1034593" y="4362854"/>
                  <a:pt x="1034165" y="4363292"/>
                  <a:pt x="1033922" y="4367001"/>
                </a:cubicBezTo>
                <a:cubicBezTo>
                  <a:pt x="1029883" y="4355561"/>
                  <a:pt x="1024712" y="4343115"/>
                  <a:pt x="1018410" y="4329664"/>
                </a:cubicBezTo>
                <a:cubicBezTo>
                  <a:pt x="1012108" y="4316213"/>
                  <a:pt x="1006264" y="4301861"/>
                  <a:pt x="1000878" y="4286607"/>
                </a:cubicBezTo>
                <a:cubicBezTo>
                  <a:pt x="1003693" y="4292379"/>
                  <a:pt x="1007211" y="4299594"/>
                  <a:pt x="1011432" y="4308253"/>
                </a:cubicBezTo>
                <a:cubicBezTo>
                  <a:pt x="1015654" y="4316911"/>
                  <a:pt x="1019233" y="4323199"/>
                  <a:pt x="1022168" y="4327117"/>
                </a:cubicBezTo>
                <a:cubicBezTo>
                  <a:pt x="1020822" y="4323303"/>
                  <a:pt x="1023421" y="4326267"/>
                  <a:pt x="1029966" y="4336009"/>
                </a:cubicBezTo>
                <a:cubicBezTo>
                  <a:pt x="1033239" y="4340880"/>
                  <a:pt x="1036090" y="4344559"/>
                  <a:pt x="1038521" y="4347047"/>
                </a:cubicBezTo>
                <a:lnTo>
                  <a:pt x="1043579" y="4350307"/>
                </a:lnTo>
                <a:lnTo>
                  <a:pt x="1043770" y="4350883"/>
                </a:lnTo>
                <a:cubicBezTo>
                  <a:pt x="1044898" y="4358407"/>
                  <a:pt x="1047653" y="4366038"/>
                  <a:pt x="1052034" y="4373776"/>
                </a:cubicBezTo>
                <a:cubicBezTo>
                  <a:pt x="1053527" y="4375736"/>
                  <a:pt x="1055463" y="4383313"/>
                  <a:pt x="1057841" y="4396507"/>
                </a:cubicBezTo>
                <a:lnTo>
                  <a:pt x="1062357" y="4402391"/>
                </a:lnTo>
                <a:cubicBezTo>
                  <a:pt x="1065099" y="4410021"/>
                  <a:pt x="1068160" y="4419069"/>
                  <a:pt x="1071540" y="4429535"/>
                </a:cubicBezTo>
                <a:cubicBezTo>
                  <a:pt x="1074920" y="4440001"/>
                  <a:pt x="1077981" y="4449049"/>
                  <a:pt x="1080724" y="4456679"/>
                </a:cubicBezTo>
                <a:cubicBezTo>
                  <a:pt x="1081209" y="4449260"/>
                  <a:pt x="1079096" y="4438877"/>
                  <a:pt x="1074384" y="4425530"/>
                </a:cubicBezTo>
                <a:cubicBezTo>
                  <a:pt x="1069671" y="4412183"/>
                  <a:pt x="1068353" y="4401853"/>
                  <a:pt x="1070428" y="4394538"/>
                </a:cubicBezTo>
                <a:cubicBezTo>
                  <a:pt x="1071774" y="4398351"/>
                  <a:pt x="1073121" y="4402165"/>
                  <a:pt x="1074467" y="4405978"/>
                </a:cubicBezTo>
                <a:cubicBezTo>
                  <a:pt x="1075814" y="4409792"/>
                  <a:pt x="1077160" y="4413605"/>
                  <a:pt x="1078507" y="4417419"/>
                </a:cubicBezTo>
                <a:lnTo>
                  <a:pt x="1076366" y="4414562"/>
                </a:lnTo>
                <a:lnTo>
                  <a:pt x="1077992" y="4419131"/>
                </a:lnTo>
                <a:cubicBezTo>
                  <a:pt x="1080464" y="4426045"/>
                  <a:pt x="1083498" y="4434509"/>
                  <a:pt x="1087094" y="4444523"/>
                </a:cubicBezTo>
                <a:cubicBezTo>
                  <a:pt x="1094287" y="4464552"/>
                  <a:pt x="1101137" y="4483161"/>
                  <a:pt x="1107643" y="4500351"/>
                </a:cubicBezTo>
                <a:cubicBezTo>
                  <a:pt x="1109036" y="4502305"/>
                  <a:pt x="1110308" y="4506113"/>
                  <a:pt x="1111459" y="4511777"/>
                </a:cubicBezTo>
                <a:cubicBezTo>
                  <a:pt x="1112609" y="4517440"/>
                  <a:pt x="1113447" y="4522151"/>
                  <a:pt x="1113974" y="4525911"/>
                </a:cubicBezTo>
                <a:lnTo>
                  <a:pt x="1113613" y="4531420"/>
                </a:lnTo>
                <a:lnTo>
                  <a:pt x="1128634" y="4565986"/>
                </a:lnTo>
                <a:cubicBezTo>
                  <a:pt x="1130466" y="4562381"/>
                  <a:pt x="1130300" y="4559111"/>
                  <a:pt x="1128136" y="4556175"/>
                </a:cubicBezTo>
                <a:cubicBezTo>
                  <a:pt x="1125970" y="4553239"/>
                  <a:pt x="1125010" y="4549917"/>
                  <a:pt x="1125253" y="4546207"/>
                </a:cubicBezTo>
                <a:cubicBezTo>
                  <a:pt x="1125253" y="4546207"/>
                  <a:pt x="1126744" y="4547236"/>
                  <a:pt x="1129727" y="4549294"/>
                </a:cubicBezTo>
                <a:cubicBezTo>
                  <a:pt x="1128381" y="4545481"/>
                  <a:pt x="1128072" y="4538010"/>
                  <a:pt x="1128801" y="4526882"/>
                </a:cubicBezTo>
                <a:cubicBezTo>
                  <a:pt x="1127606" y="4524941"/>
                  <a:pt x="1127277" y="4524920"/>
                  <a:pt x="1127814" y="4526818"/>
                </a:cubicBezTo>
                <a:cubicBezTo>
                  <a:pt x="1128351" y="4528715"/>
                  <a:pt x="1127961" y="4529621"/>
                  <a:pt x="1126644" y="4529535"/>
                </a:cubicBezTo>
                <a:lnTo>
                  <a:pt x="1123387" y="4518146"/>
                </a:lnTo>
                <a:lnTo>
                  <a:pt x="1122582" y="4515299"/>
                </a:lnTo>
                <a:lnTo>
                  <a:pt x="1125544" y="4515493"/>
                </a:lnTo>
                <a:lnTo>
                  <a:pt x="1122849" y="4508712"/>
                </a:lnTo>
                <a:lnTo>
                  <a:pt x="1120648" y="4503997"/>
                </a:lnTo>
                <a:cubicBezTo>
                  <a:pt x="1120769" y="4502142"/>
                  <a:pt x="1120121" y="4500237"/>
                  <a:pt x="1118702" y="4498282"/>
                </a:cubicBezTo>
                <a:lnTo>
                  <a:pt x="1122849" y="4508712"/>
                </a:lnTo>
                <a:lnTo>
                  <a:pt x="1124683" y="4512643"/>
                </a:lnTo>
                <a:cubicBezTo>
                  <a:pt x="1130671" y="4514898"/>
                  <a:pt x="1136234" y="4523738"/>
                  <a:pt x="1141371" y="4539165"/>
                </a:cubicBezTo>
                <a:cubicBezTo>
                  <a:pt x="1146509" y="4554592"/>
                  <a:pt x="1151071" y="4567092"/>
                  <a:pt x="1155058" y="4576666"/>
                </a:cubicBezTo>
                <a:cubicBezTo>
                  <a:pt x="1154029" y="4569149"/>
                  <a:pt x="1154751" y="4564118"/>
                  <a:pt x="1157225" y="4561573"/>
                </a:cubicBezTo>
                <a:cubicBezTo>
                  <a:pt x="1159698" y="4559028"/>
                  <a:pt x="1158928" y="4553186"/>
                  <a:pt x="1154912" y="4544046"/>
                </a:cubicBezTo>
                <a:cubicBezTo>
                  <a:pt x="1157619" y="4549549"/>
                  <a:pt x="1161094" y="4555147"/>
                  <a:pt x="1165336" y="4560838"/>
                </a:cubicBezTo>
                <a:cubicBezTo>
                  <a:pt x="1169576" y="4566529"/>
                  <a:pt x="1173346" y="4567620"/>
                  <a:pt x="1176644" y="4564111"/>
                </a:cubicBezTo>
                <a:cubicBezTo>
                  <a:pt x="1174433" y="4551801"/>
                  <a:pt x="1171881" y="4544678"/>
                  <a:pt x="1168990" y="4542742"/>
                </a:cubicBezTo>
                <a:cubicBezTo>
                  <a:pt x="1166099" y="4540807"/>
                  <a:pt x="1162519" y="4537968"/>
                  <a:pt x="1158249" y="4534224"/>
                </a:cubicBezTo>
                <a:lnTo>
                  <a:pt x="1157791" y="4531333"/>
                </a:lnTo>
                <a:lnTo>
                  <a:pt x="1158431" y="4525332"/>
                </a:lnTo>
                <a:cubicBezTo>
                  <a:pt x="1159041" y="4522112"/>
                  <a:pt x="1159744" y="4520528"/>
                  <a:pt x="1160538" y="4520580"/>
                </a:cubicBezTo>
                <a:cubicBezTo>
                  <a:pt x="1160295" y="4524289"/>
                  <a:pt x="1160541" y="4526634"/>
                  <a:pt x="1161275" y="4527614"/>
                </a:cubicBezTo>
                <a:cubicBezTo>
                  <a:pt x="1162009" y="4528593"/>
                  <a:pt x="1162315" y="4530009"/>
                  <a:pt x="1162194" y="4531864"/>
                </a:cubicBezTo>
                <a:cubicBezTo>
                  <a:pt x="1162072" y="4533718"/>
                  <a:pt x="1162745" y="4535625"/>
                  <a:pt x="1164213" y="4537584"/>
                </a:cubicBezTo>
                <a:cubicBezTo>
                  <a:pt x="1165742" y="4538615"/>
                  <a:pt x="1166713" y="4539028"/>
                  <a:pt x="1167125" y="4538822"/>
                </a:cubicBezTo>
                <a:lnTo>
                  <a:pt x="1166938" y="4537763"/>
                </a:lnTo>
                <a:lnTo>
                  <a:pt x="1171366" y="4538053"/>
                </a:lnTo>
                <a:cubicBezTo>
                  <a:pt x="1171366" y="4538053"/>
                  <a:pt x="1172039" y="4539959"/>
                  <a:pt x="1173385" y="4543773"/>
                </a:cubicBezTo>
                <a:cubicBezTo>
                  <a:pt x="1173628" y="4540064"/>
                  <a:pt x="1173101" y="4535839"/>
                  <a:pt x="1171802" y="4531096"/>
                </a:cubicBezTo>
                <a:cubicBezTo>
                  <a:pt x="1170504" y="4526355"/>
                  <a:pt x="1170723" y="4523109"/>
                  <a:pt x="1172459" y="4521361"/>
                </a:cubicBezTo>
                <a:cubicBezTo>
                  <a:pt x="1169984" y="4510023"/>
                  <a:pt x="1167089" y="4499124"/>
                  <a:pt x="1163771" y="4488662"/>
                </a:cubicBezTo>
                <a:cubicBezTo>
                  <a:pt x="1160453" y="4478200"/>
                  <a:pt x="1157496" y="4468228"/>
                  <a:pt x="1154899" y="4458744"/>
                </a:cubicBezTo>
                <a:lnTo>
                  <a:pt x="1154717" y="4461526"/>
                </a:lnTo>
                <a:lnTo>
                  <a:pt x="1147871" y="4431662"/>
                </a:lnTo>
                <a:lnTo>
                  <a:pt x="1149004" y="4428282"/>
                </a:lnTo>
                <a:lnTo>
                  <a:pt x="1147055" y="4424703"/>
                </a:lnTo>
                <a:cubicBezTo>
                  <a:pt x="1147176" y="4422848"/>
                  <a:pt x="1147628" y="4421947"/>
                  <a:pt x="1148411" y="4421998"/>
                </a:cubicBezTo>
                <a:cubicBezTo>
                  <a:pt x="1149193" y="4422049"/>
                  <a:pt x="1149645" y="4421147"/>
                  <a:pt x="1149766" y="4419293"/>
                </a:cubicBezTo>
                <a:cubicBezTo>
                  <a:pt x="1152263" y="4428769"/>
                  <a:pt x="1154466" y="4436830"/>
                  <a:pt x="1156376" y="4443474"/>
                </a:cubicBezTo>
                <a:cubicBezTo>
                  <a:pt x="1158284" y="4450118"/>
                  <a:pt x="1161452" y="4455448"/>
                  <a:pt x="1165878" y="4459463"/>
                </a:cubicBezTo>
                <a:cubicBezTo>
                  <a:pt x="1171261" y="4472854"/>
                  <a:pt x="1174786" y="4484726"/>
                  <a:pt x="1176452" y="4495080"/>
                </a:cubicBezTo>
                <a:cubicBezTo>
                  <a:pt x="1178118" y="4505433"/>
                  <a:pt x="1180200" y="4515348"/>
                  <a:pt x="1182697" y="4524825"/>
                </a:cubicBezTo>
                <a:cubicBezTo>
                  <a:pt x="1181400" y="4521015"/>
                  <a:pt x="1180091" y="4517204"/>
                  <a:pt x="1178769" y="4513392"/>
                </a:cubicBezTo>
                <a:cubicBezTo>
                  <a:pt x="1177448" y="4509580"/>
                  <a:pt x="1176139" y="4505769"/>
                  <a:pt x="1174842" y="4501959"/>
                </a:cubicBezTo>
                <a:cubicBezTo>
                  <a:pt x="1173277" y="4501857"/>
                  <a:pt x="1174134" y="4506569"/>
                  <a:pt x="1177413" y="4516097"/>
                </a:cubicBezTo>
                <a:cubicBezTo>
                  <a:pt x="1180693" y="4525625"/>
                  <a:pt x="1183836" y="4531419"/>
                  <a:pt x="1186844" y="4533478"/>
                </a:cubicBezTo>
                <a:cubicBezTo>
                  <a:pt x="1185158" y="4535231"/>
                  <a:pt x="1185360" y="4538038"/>
                  <a:pt x="1187452" y="4541900"/>
                </a:cubicBezTo>
                <a:cubicBezTo>
                  <a:pt x="1189543" y="4545762"/>
                  <a:pt x="1189159" y="4545737"/>
                  <a:pt x="1186297" y="4541824"/>
                </a:cubicBezTo>
                <a:cubicBezTo>
                  <a:pt x="1185933" y="4547388"/>
                  <a:pt x="1187903" y="4553105"/>
                  <a:pt x="1192207" y="4558975"/>
                </a:cubicBezTo>
                <a:lnTo>
                  <a:pt x="1201235" y="4571300"/>
                </a:lnTo>
                <a:lnTo>
                  <a:pt x="1198481" y="4570562"/>
                </a:lnTo>
                <a:cubicBezTo>
                  <a:pt x="1200978" y="4580038"/>
                  <a:pt x="1201384" y="4585653"/>
                  <a:pt x="1199698" y="4587405"/>
                </a:cubicBezTo>
                <a:cubicBezTo>
                  <a:pt x="1201141" y="4589362"/>
                  <a:pt x="1201984" y="4588486"/>
                  <a:pt x="1202227" y="4584777"/>
                </a:cubicBezTo>
                <a:cubicBezTo>
                  <a:pt x="1202470" y="4581067"/>
                  <a:pt x="1204144" y="4579314"/>
                  <a:pt x="1207248" y="4579518"/>
                </a:cubicBezTo>
                <a:cubicBezTo>
                  <a:pt x="1210013" y="4585287"/>
                  <a:pt x="1213608" y="4590179"/>
                  <a:pt x="1218034" y="4594194"/>
                </a:cubicBezTo>
                <a:cubicBezTo>
                  <a:pt x="1222460" y="4598209"/>
                  <a:pt x="1225982" y="4604028"/>
                  <a:pt x="1228600" y="4611650"/>
                </a:cubicBezTo>
                <a:cubicBezTo>
                  <a:pt x="1223093" y="4598251"/>
                  <a:pt x="1217707" y="4582997"/>
                  <a:pt x="1212443" y="4565889"/>
                </a:cubicBezTo>
                <a:cubicBezTo>
                  <a:pt x="1215865" y="4562387"/>
                  <a:pt x="1216168" y="4557751"/>
                  <a:pt x="1213354" y="4551979"/>
                </a:cubicBezTo>
                <a:cubicBezTo>
                  <a:pt x="1212008" y="4548165"/>
                  <a:pt x="1210937" y="4546232"/>
                  <a:pt x="1210142" y="4546180"/>
                </a:cubicBezTo>
                <a:cubicBezTo>
                  <a:pt x="1209348" y="4546128"/>
                  <a:pt x="1208277" y="4544196"/>
                  <a:pt x="1206931" y="4540382"/>
                </a:cubicBezTo>
                <a:cubicBezTo>
                  <a:pt x="1204359" y="4530901"/>
                  <a:pt x="1202064" y="4523300"/>
                  <a:pt x="1200044" y="4517580"/>
                </a:cubicBezTo>
                <a:cubicBezTo>
                  <a:pt x="1198024" y="4511860"/>
                  <a:pt x="1195729" y="4504259"/>
                  <a:pt x="1193158" y="4494777"/>
                </a:cubicBezTo>
                <a:cubicBezTo>
                  <a:pt x="1196215" y="4496840"/>
                  <a:pt x="1197865" y="4496017"/>
                  <a:pt x="1198108" y="4492308"/>
                </a:cubicBezTo>
                <a:lnTo>
                  <a:pt x="1201464" y="4492527"/>
                </a:lnTo>
                <a:lnTo>
                  <a:pt x="1201795" y="4493725"/>
                </a:lnTo>
                <a:lnTo>
                  <a:pt x="1201593" y="4493933"/>
                </a:lnTo>
                <a:cubicBezTo>
                  <a:pt x="1200859" y="4492953"/>
                  <a:pt x="1200371" y="4494318"/>
                  <a:pt x="1200128" y="4498028"/>
                </a:cubicBezTo>
                <a:lnTo>
                  <a:pt x="1203037" y="4498218"/>
                </a:lnTo>
                <a:lnTo>
                  <a:pt x="1209424" y="4521338"/>
                </a:lnTo>
                <a:lnTo>
                  <a:pt x="1213464" y="4538007"/>
                </a:lnTo>
                <a:lnTo>
                  <a:pt x="1209862" y="4532192"/>
                </a:lnTo>
                <a:cubicBezTo>
                  <a:pt x="1208394" y="4530234"/>
                  <a:pt x="1208700" y="4531651"/>
                  <a:pt x="1210780" y="4536443"/>
                </a:cubicBezTo>
                <a:cubicBezTo>
                  <a:pt x="1212861" y="4541236"/>
                  <a:pt x="1214574" y="4545539"/>
                  <a:pt x="1215921" y="4549353"/>
                </a:cubicBezTo>
                <a:lnTo>
                  <a:pt x="1215785" y="4547578"/>
                </a:lnTo>
                <a:lnTo>
                  <a:pt x="1229304" y="4603358"/>
                </a:lnTo>
                <a:cubicBezTo>
                  <a:pt x="1229061" y="4607067"/>
                  <a:pt x="1229613" y="4610821"/>
                  <a:pt x="1230961" y="4614621"/>
                </a:cubicBezTo>
                <a:cubicBezTo>
                  <a:pt x="1232308" y="4618419"/>
                  <a:pt x="1233655" y="4622226"/>
                  <a:pt x="1235002" y="4626039"/>
                </a:cubicBezTo>
                <a:lnTo>
                  <a:pt x="1234819" y="4628822"/>
                </a:lnTo>
                <a:cubicBezTo>
                  <a:pt x="1237901" y="4630885"/>
                  <a:pt x="1238457" y="4628593"/>
                  <a:pt x="1236485" y="4621946"/>
                </a:cubicBezTo>
                <a:lnTo>
                  <a:pt x="1235575" y="4617767"/>
                </a:lnTo>
                <a:lnTo>
                  <a:pt x="1236576" y="4620554"/>
                </a:lnTo>
                <a:cubicBezTo>
                  <a:pt x="1237383" y="4620608"/>
                  <a:pt x="1237726" y="4621562"/>
                  <a:pt x="1237605" y="4623415"/>
                </a:cubicBezTo>
                <a:cubicBezTo>
                  <a:pt x="1239073" y="4625374"/>
                  <a:pt x="1239837" y="4625890"/>
                  <a:pt x="1239898" y="4624962"/>
                </a:cubicBezTo>
                <a:cubicBezTo>
                  <a:pt x="1239959" y="4624035"/>
                  <a:pt x="1240662" y="4625479"/>
                  <a:pt x="1242009" y="4629292"/>
                </a:cubicBezTo>
                <a:cubicBezTo>
                  <a:pt x="1240147" y="4608971"/>
                  <a:pt x="1235587" y="4587211"/>
                  <a:pt x="1228328" y="4564005"/>
                </a:cubicBezTo>
                <a:lnTo>
                  <a:pt x="1217135" y="4525183"/>
                </a:lnTo>
                <a:lnTo>
                  <a:pt x="1223984" y="4535911"/>
                </a:lnTo>
                <a:cubicBezTo>
                  <a:pt x="1223741" y="4539621"/>
                  <a:pt x="1224303" y="4543230"/>
                  <a:pt x="1225669" y="4546739"/>
                </a:cubicBezTo>
                <a:cubicBezTo>
                  <a:pt x="1227036" y="4550248"/>
                  <a:pt x="1227664" y="4552844"/>
                  <a:pt x="1227554" y="4554524"/>
                </a:cubicBezTo>
                <a:cubicBezTo>
                  <a:pt x="1230174" y="4563252"/>
                  <a:pt x="1232649" y="4568114"/>
                  <a:pt x="1234978" y="4569111"/>
                </a:cubicBezTo>
                <a:cubicBezTo>
                  <a:pt x="1237307" y="4570108"/>
                  <a:pt x="1240005" y="4571565"/>
                  <a:pt x="1243072" y="4573483"/>
                </a:cubicBezTo>
                <a:cubicBezTo>
                  <a:pt x="1238851" y="4564825"/>
                  <a:pt x="1237013" y="4556322"/>
                  <a:pt x="1237560" y="4547976"/>
                </a:cubicBezTo>
                <a:cubicBezTo>
                  <a:pt x="1234624" y="4544059"/>
                  <a:pt x="1233432" y="4543981"/>
                  <a:pt x="1233984" y="4547742"/>
                </a:cubicBezTo>
                <a:cubicBezTo>
                  <a:pt x="1234535" y="4551504"/>
                  <a:pt x="1234138" y="4551478"/>
                  <a:pt x="1232792" y="4547664"/>
                </a:cubicBezTo>
                <a:cubicBezTo>
                  <a:pt x="1231324" y="4545705"/>
                  <a:pt x="1230651" y="4543799"/>
                  <a:pt x="1230772" y="4541944"/>
                </a:cubicBezTo>
                <a:cubicBezTo>
                  <a:pt x="1230894" y="4540089"/>
                  <a:pt x="1231627" y="4541069"/>
                  <a:pt x="1232974" y="4544882"/>
                </a:cubicBezTo>
                <a:lnTo>
                  <a:pt x="1224257" y="4499723"/>
                </a:lnTo>
                <a:lnTo>
                  <a:pt x="1229671" y="4506948"/>
                </a:lnTo>
                <a:cubicBezTo>
                  <a:pt x="1230283" y="4509783"/>
                  <a:pt x="1232240" y="4510376"/>
                  <a:pt x="1235540" y="4508730"/>
                </a:cubicBezTo>
                <a:lnTo>
                  <a:pt x="1237378" y="4517232"/>
                </a:lnTo>
                <a:cubicBezTo>
                  <a:pt x="1240435" y="4519294"/>
                  <a:pt x="1242024" y="4519399"/>
                  <a:pt x="1242146" y="4517544"/>
                </a:cubicBezTo>
                <a:cubicBezTo>
                  <a:pt x="1242267" y="4515690"/>
                  <a:pt x="1243123" y="4514815"/>
                  <a:pt x="1244712" y="4514919"/>
                </a:cubicBezTo>
                <a:cubicBezTo>
                  <a:pt x="1244834" y="4513064"/>
                  <a:pt x="1244069" y="4512548"/>
                  <a:pt x="1242419" y="4513371"/>
                </a:cubicBezTo>
                <a:cubicBezTo>
                  <a:pt x="1240769" y="4514194"/>
                  <a:pt x="1240005" y="4513678"/>
                  <a:pt x="1240126" y="4511824"/>
                </a:cubicBezTo>
                <a:cubicBezTo>
                  <a:pt x="1238780" y="4508011"/>
                  <a:pt x="1238840" y="4507084"/>
                  <a:pt x="1240308" y="4509042"/>
                </a:cubicBezTo>
                <a:cubicBezTo>
                  <a:pt x="1241776" y="4511000"/>
                  <a:pt x="1242571" y="4511053"/>
                  <a:pt x="1242693" y="4509198"/>
                </a:cubicBezTo>
                <a:cubicBezTo>
                  <a:pt x="1241225" y="4507239"/>
                  <a:pt x="1238901" y="4506156"/>
                  <a:pt x="1235722" y="4505947"/>
                </a:cubicBezTo>
                <a:cubicBezTo>
                  <a:pt x="1236148" y="4499457"/>
                  <a:pt x="1236773" y="4496005"/>
                  <a:pt x="1237598" y="4495593"/>
                </a:cubicBezTo>
                <a:lnTo>
                  <a:pt x="1238821" y="4497058"/>
                </a:lnTo>
                <a:lnTo>
                  <a:pt x="1232868" y="4476424"/>
                </a:lnTo>
                <a:cubicBezTo>
                  <a:pt x="1230235" y="4467870"/>
                  <a:pt x="1229775" y="4462718"/>
                  <a:pt x="1231486" y="4460967"/>
                </a:cubicBezTo>
                <a:cubicBezTo>
                  <a:pt x="1231486" y="4460967"/>
                  <a:pt x="1227204" y="4453236"/>
                  <a:pt x="1218639" y="4437775"/>
                </a:cubicBezTo>
                <a:lnTo>
                  <a:pt x="1221023" y="4437930"/>
                </a:lnTo>
                <a:lnTo>
                  <a:pt x="1221205" y="4435148"/>
                </a:lnTo>
                <a:lnTo>
                  <a:pt x="1215755" y="4423971"/>
                </a:lnTo>
                <a:lnTo>
                  <a:pt x="1214858" y="4419366"/>
                </a:lnTo>
                <a:lnTo>
                  <a:pt x="1209455" y="4390212"/>
                </a:lnTo>
                <a:lnTo>
                  <a:pt x="1209772" y="4391094"/>
                </a:lnTo>
                <a:cubicBezTo>
                  <a:pt x="1210740" y="4394882"/>
                  <a:pt x="1211819" y="4400075"/>
                  <a:pt x="1213007" y="4406672"/>
                </a:cubicBezTo>
                <a:lnTo>
                  <a:pt x="1217523" y="4412557"/>
                </a:lnTo>
                <a:cubicBezTo>
                  <a:pt x="1220265" y="4420187"/>
                  <a:pt x="1223327" y="4429234"/>
                  <a:pt x="1226706" y="4439700"/>
                </a:cubicBezTo>
                <a:cubicBezTo>
                  <a:pt x="1230086" y="4450165"/>
                  <a:pt x="1233147" y="4459213"/>
                  <a:pt x="1235890" y="4466843"/>
                </a:cubicBezTo>
                <a:cubicBezTo>
                  <a:pt x="1236376" y="4459425"/>
                  <a:pt x="1234262" y="4449043"/>
                  <a:pt x="1229550" y="4435695"/>
                </a:cubicBezTo>
                <a:cubicBezTo>
                  <a:pt x="1224837" y="4422348"/>
                  <a:pt x="1223519" y="4412017"/>
                  <a:pt x="1225594" y="4404703"/>
                </a:cubicBezTo>
                <a:cubicBezTo>
                  <a:pt x="1226941" y="4408517"/>
                  <a:pt x="1228287" y="4412330"/>
                  <a:pt x="1229633" y="4416143"/>
                </a:cubicBezTo>
                <a:cubicBezTo>
                  <a:pt x="1230980" y="4419957"/>
                  <a:pt x="1232326" y="4423770"/>
                  <a:pt x="1233673" y="4427584"/>
                </a:cubicBezTo>
                <a:lnTo>
                  <a:pt x="1231532" y="4424728"/>
                </a:lnTo>
                <a:lnTo>
                  <a:pt x="1233158" y="4429296"/>
                </a:lnTo>
                <a:cubicBezTo>
                  <a:pt x="1235630" y="4436211"/>
                  <a:pt x="1238664" y="4444674"/>
                  <a:pt x="1242260" y="4454688"/>
                </a:cubicBezTo>
                <a:cubicBezTo>
                  <a:pt x="1249453" y="4474717"/>
                  <a:pt x="1256303" y="4493326"/>
                  <a:pt x="1262809" y="4510517"/>
                </a:cubicBezTo>
                <a:cubicBezTo>
                  <a:pt x="1264202" y="4512470"/>
                  <a:pt x="1265474" y="4516279"/>
                  <a:pt x="1266625" y="4521941"/>
                </a:cubicBezTo>
                <a:cubicBezTo>
                  <a:pt x="1267775" y="4527604"/>
                  <a:pt x="1268614" y="4532316"/>
                  <a:pt x="1269140" y="4536076"/>
                </a:cubicBezTo>
                <a:lnTo>
                  <a:pt x="1268779" y="4541585"/>
                </a:lnTo>
                <a:lnTo>
                  <a:pt x="1283800" y="4576152"/>
                </a:lnTo>
                <a:cubicBezTo>
                  <a:pt x="1285632" y="4572547"/>
                  <a:pt x="1285466" y="4569276"/>
                  <a:pt x="1283302" y="4566339"/>
                </a:cubicBezTo>
                <a:cubicBezTo>
                  <a:pt x="1281137" y="4563404"/>
                  <a:pt x="1280176" y="4560082"/>
                  <a:pt x="1280419" y="4556373"/>
                </a:cubicBezTo>
                <a:cubicBezTo>
                  <a:pt x="1280419" y="4556373"/>
                  <a:pt x="1281910" y="4557401"/>
                  <a:pt x="1284893" y="4559460"/>
                </a:cubicBezTo>
                <a:cubicBezTo>
                  <a:pt x="1283547" y="4555646"/>
                  <a:pt x="1283238" y="4548176"/>
                  <a:pt x="1283967" y="4537048"/>
                </a:cubicBezTo>
                <a:cubicBezTo>
                  <a:pt x="1282772" y="4535106"/>
                  <a:pt x="1282443" y="4535084"/>
                  <a:pt x="1282980" y="4536982"/>
                </a:cubicBezTo>
                <a:cubicBezTo>
                  <a:pt x="1283517" y="4538880"/>
                  <a:pt x="1283127" y="4539786"/>
                  <a:pt x="1281810" y="4539700"/>
                </a:cubicBezTo>
                <a:lnTo>
                  <a:pt x="1278553" y="4528311"/>
                </a:lnTo>
                <a:lnTo>
                  <a:pt x="1277748" y="4525464"/>
                </a:lnTo>
                <a:lnTo>
                  <a:pt x="1280710" y="4525659"/>
                </a:lnTo>
                <a:lnTo>
                  <a:pt x="1278015" y="4518878"/>
                </a:lnTo>
                <a:lnTo>
                  <a:pt x="1275814" y="4514161"/>
                </a:lnTo>
                <a:cubicBezTo>
                  <a:pt x="1275935" y="4512307"/>
                  <a:pt x="1275287" y="4510402"/>
                  <a:pt x="1273869" y="4508447"/>
                </a:cubicBezTo>
                <a:lnTo>
                  <a:pt x="1278015" y="4518878"/>
                </a:lnTo>
                <a:lnTo>
                  <a:pt x="1279849" y="4522808"/>
                </a:lnTo>
                <a:cubicBezTo>
                  <a:pt x="1285837" y="4525062"/>
                  <a:pt x="1291400" y="4533903"/>
                  <a:pt x="1296537" y="4549329"/>
                </a:cubicBezTo>
                <a:cubicBezTo>
                  <a:pt x="1301675" y="4564756"/>
                  <a:pt x="1306237" y="4577257"/>
                  <a:pt x="1310224" y="4586831"/>
                </a:cubicBezTo>
                <a:cubicBezTo>
                  <a:pt x="1309195" y="4579313"/>
                  <a:pt x="1309918" y="4574282"/>
                  <a:pt x="1312391" y="4571737"/>
                </a:cubicBezTo>
                <a:cubicBezTo>
                  <a:pt x="1314865" y="4569194"/>
                  <a:pt x="1314094" y="4563351"/>
                  <a:pt x="1310078" y="4554211"/>
                </a:cubicBezTo>
                <a:cubicBezTo>
                  <a:pt x="1312786" y="4559714"/>
                  <a:pt x="1316260" y="4565311"/>
                  <a:pt x="1320502" y="4571003"/>
                </a:cubicBezTo>
                <a:cubicBezTo>
                  <a:pt x="1324743" y="4576693"/>
                  <a:pt x="1328512" y="4577786"/>
                  <a:pt x="1331810" y="4574275"/>
                </a:cubicBezTo>
                <a:cubicBezTo>
                  <a:pt x="1329599" y="4561967"/>
                  <a:pt x="1327048" y="4554843"/>
                  <a:pt x="1324156" y="4552908"/>
                </a:cubicBezTo>
                <a:cubicBezTo>
                  <a:pt x="1321265" y="4550971"/>
                  <a:pt x="1317685" y="4548132"/>
                  <a:pt x="1313416" y="4544389"/>
                </a:cubicBezTo>
                <a:lnTo>
                  <a:pt x="1312958" y="4541499"/>
                </a:lnTo>
                <a:lnTo>
                  <a:pt x="1313598" y="4535496"/>
                </a:lnTo>
                <a:cubicBezTo>
                  <a:pt x="1314207" y="4532277"/>
                  <a:pt x="1314910" y="4530693"/>
                  <a:pt x="1315705" y="4530745"/>
                </a:cubicBezTo>
                <a:cubicBezTo>
                  <a:pt x="1315462" y="4534454"/>
                  <a:pt x="1315707" y="4536799"/>
                  <a:pt x="1316441" y="4537778"/>
                </a:cubicBezTo>
                <a:cubicBezTo>
                  <a:pt x="1317175" y="4538758"/>
                  <a:pt x="1317481" y="4540175"/>
                  <a:pt x="1317360" y="4542029"/>
                </a:cubicBezTo>
                <a:cubicBezTo>
                  <a:pt x="1317238" y="4543884"/>
                  <a:pt x="1317911" y="4545791"/>
                  <a:pt x="1319379" y="4547749"/>
                </a:cubicBezTo>
                <a:cubicBezTo>
                  <a:pt x="1320908" y="4548781"/>
                  <a:pt x="1321879" y="4549194"/>
                  <a:pt x="1322291" y="4548988"/>
                </a:cubicBezTo>
                <a:lnTo>
                  <a:pt x="1322105" y="4547928"/>
                </a:lnTo>
                <a:lnTo>
                  <a:pt x="1326532" y="4548218"/>
                </a:lnTo>
                <a:cubicBezTo>
                  <a:pt x="1326532" y="4548218"/>
                  <a:pt x="1327205" y="4550125"/>
                  <a:pt x="1328551" y="4553938"/>
                </a:cubicBezTo>
                <a:cubicBezTo>
                  <a:pt x="1328794" y="4550229"/>
                  <a:pt x="1328267" y="4546003"/>
                  <a:pt x="1326969" y="4541262"/>
                </a:cubicBezTo>
                <a:cubicBezTo>
                  <a:pt x="1325670" y="4536520"/>
                  <a:pt x="1325889" y="4533275"/>
                  <a:pt x="1327625" y="4531526"/>
                </a:cubicBezTo>
                <a:cubicBezTo>
                  <a:pt x="1325150" y="4520188"/>
                  <a:pt x="1322255" y="4509288"/>
                  <a:pt x="1318937" y="4498827"/>
                </a:cubicBezTo>
                <a:cubicBezTo>
                  <a:pt x="1315619" y="4488365"/>
                  <a:pt x="1312662" y="4478393"/>
                  <a:pt x="1310065" y="4468909"/>
                </a:cubicBezTo>
                <a:lnTo>
                  <a:pt x="1309883" y="4471691"/>
                </a:lnTo>
                <a:lnTo>
                  <a:pt x="1303037" y="4441828"/>
                </a:lnTo>
                <a:lnTo>
                  <a:pt x="1304170" y="4438446"/>
                </a:lnTo>
                <a:lnTo>
                  <a:pt x="1302221" y="4434868"/>
                </a:lnTo>
                <a:cubicBezTo>
                  <a:pt x="1302342" y="4433013"/>
                  <a:pt x="1302794" y="4432111"/>
                  <a:pt x="1303577" y="4432163"/>
                </a:cubicBezTo>
                <a:cubicBezTo>
                  <a:pt x="1304359" y="4432215"/>
                  <a:pt x="1304811" y="4431313"/>
                  <a:pt x="1304933" y="4429457"/>
                </a:cubicBezTo>
                <a:cubicBezTo>
                  <a:pt x="1307430" y="4438934"/>
                  <a:pt x="1309632" y="4446994"/>
                  <a:pt x="1311542" y="4453639"/>
                </a:cubicBezTo>
                <a:cubicBezTo>
                  <a:pt x="1313451" y="4460283"/>
                  <a:pt x="1316618" y="4465613"/>
                  <a:pt x="1321044" y="4469628"/>
                </a:cubicBezTo>
                <a:cubicBezTo>
                  <a:pt x="1326427" y="4483020"/>
                  <a:pt x="1329952" y="4494891"/>
                  <a:pt x="1331618" y="4505245"/>
                </a:cubicBezTo>
                <a:cubicBezTo>
                  <a:pt x="1333284" y="4515599"/>
                  <a:pt x="1335366" y="4525514"/>
                  <a:pt x="1337863" y="4534990"/>
                </a:cubicBezTo>
                <a:cubicBezTo>
                  <a:pt x="1336566" y="4531180"/>
                  <a:pt x="1335257" y="4527368"/>
                  <a:pt x="1333935" y="4523558"/>
                </a:cubicBezTo>
                <a:cubicBezTo>
                  <a:pt x="1332614" y="4519745"/>
                  <a:pt x="1331305" y="4515935"/>
                  <a:pt x="1330008" y="4512124"/>
                </a:cubicBezTo>
                <a:cubicBezTo>
                  <a:pt x="1328443" y="4512021"/>
                  <a:pt x="1329300" y="4516735"/>
                  <a:pt x="1332580" y="4526263"/>
                </a:cubicBezTo>
                <a:cubicBezTo>
                  <a:pt x="1335859" y="4535790"/>
                  <a:pt x="1339003" y="4541584"/>
                  <a:pt x="1342010" y="4543643"/>
                </a:cubicBezTo>
                <a:cubicBezTo>
                  <a:pt x="1340324" y="4545395"/>
                  <a:pt x="1340527" y="4548203"/>
                  <a:pt x="1342618" y="4552066"/>
                </a:cubicBezTo>
                <a:cubicBezTo>
                  <a:pt x="1344710" y="4555927"/>
                  <a:pt x="1344325" y="4555903"/>
                  <a:pt x="1341463" y="4551989"/>
                </a:cubicBezTo>
                <a:cubicBezTo>
                  <a:pt x="1341099" y="4557554"/>
                  <a:pt x="1343069" y="4563270"/>
                  <a:pt x="1347374" y="4569140"/>
                </a:cubicBezTo>
                <a:lnTo>
                  <a:pt x="1356401" y="4581466"/>
                </a:lnTo>
                <a:lnTo>
                  <a:pt x="1353648" y="4580726"/>
                </a:lnTo>
                <a:cubicBezTo>
                  <a:pt x="1356145" y="4590204"/>
                  <a:pt x="1356550" y="4595817"/>
                  <a:pt x="1354864" y="4597571"/>
                </a:cubicBezTo>
                <a:cubicBezTo>
                  <a:pt x="1356307" y="4599528"/>
                  <a:pt x="1357150" y="4598651"/>
                  <a:pt x="1357393" y="4594942"/>
                </a:cubicBezTo>
                <a:cubicBezTo>
                  <a:pt x="1357636" y="4591233"/>
                  <a:pt x="1359310" y="4589479"/>
                  <a:pt x="1362414" y="4589682"/>
                </a:cubicBezTo>
                <a:cubicBezTo>
                  <a:pt x="1365179" y="4595452"/>
                  <a:pt x="1368774" y="4600344"/>
                  <a:pt x="1373200" y="4604359"/>
                </a:cubicBezTo>
                <a:cubicBezTo>
                  <a:pt x="1377626" y="4608375"/>
                  <a:pt x="1381148" y="4614193"/>
                  <a:pt x="1383766" y="4621814"/>
                </a:cubicBezTo>
                <a:cubicBezTo>
                  <a:pt x="1378259" y="4608415"/>
                  <a:pt x="1372873" y="4593162"/>
                  <a:pt x="1367609" y="4576054"/>
                </a:cubicBezTo>
                <a:cubicBezTo>
                  <a:pt x="1371031" y="4572552"/>
                  <a:pt x="1371335" y="4567915"/>
                  <a:pt x="1368520" y="4562143"/>
                </a:cubicBezTo>
                <a:cubicBezTo>
                  <a:pt x="1367174" y="4558331"/>
                  <a:pt x="1366103" y="4556397"/>
                  <a:pt x="1365309" y="4556345"/>
                </a:cubicBezTo>
                <a:cubicBezTo>
                  <a:pt x="1364514" y="4556293"/>
                  <a:pt x="1363443" y="4554361"/>
                  <a:pt x="1362097" y="4550547"/>
                </a:cubicBezTo>
                <a:cubicBezTo>
                  <a:pt x="1359525" y="4541065"/>
                  <a:pt x="1357230" y="4533464"/>
                  <a:pt x="1355210" y="4527745"/>
                </a:cubicBezTo>
                <a:cubicBezTo>
                  <a:pt x="1353191" y="4522024"/>
                  <a:pt x="1350895" y="4514424"/>
                  <a:pt x="1348324" y="4504943"/>
                </a:cubicBezTo>
                <a:cubicBezTo>
                  <a:pt x="1351381" y="4507006"/>
                  <a:pt x="1353031" y="4506181"/>
                  <a:pt x="1353274" y="4502472"/>
                </a:cubicBezTo>
                <a:lnTo>
                  <a:pt x="1356631" y="4502692"/>
                </a:lnTo>
                <a:lnTo>
                  <a:pt x="1356961" y="4503891"/>
                </a:lnTo>
                <a:lnTo>
                  <a:pt x="1356759" y="4504097"/>
                </a:lnTo>
                <a:cubicBezTo>
                  <a:pt x="1356025" y="4503118"/>
                  <a:pt x="1355537" y="4504484"/>
                  <a:pt x="1355294" y="4508192"/>
                </a:cubicBezTo>
                <a:lnTo>
                  <a:pt x="1359080" y="4511558"/>
                </a:lnTo>
                <a:lnTo>
                  <a:pt x="1364590" y="4531503"/>
                </a:lnTo>
                <a:lnTo>
                  <a:pt x="1368630" y="4548172"/>
                </a:lnTo>
                <a:lnTo>
                  <a:pt x="1365028" y="4542357"/>
                </a:lnTo>
                <a:cubicBezTo>
                  <a:pt x="1363560" y="4540398"/>
                  <a:pt x="1363866" y="4541815"/>
                  <a:pt x="1365946" y="4546608"/>
                </a:cubicBezTo>
                <a:cubicBezTo>
                  <a:pt x="1368027" y="4551401"/>
                  <a:pt x="1369740" y="4555705"/>
                  <a:pt x="1371087" y="4559517"/>
                </a:cubicBezTo>
                <a:lnTo>
                  <a:pt x="1370951" y="4557744"/>
                </a:lnTo>
                <a:lnTo>
                  <a:pt x="1384470" y="4613523"/>
                </a:lnTo>
                <a:cubicBezTo>
                  <a:pt x="1384227" y="4617232"/>
                  <a:pt x="1384780" y="4620987"/>
                  <a:pt x="1386127" y="4624786"/>
                </a:cubicBezTo>
                <a:cubicBezTo>
                  <a:pt x="1387474" y="4628585"/>
                  <a:pt x="1388821" y="4632391"/>
                  <a:pt x="1390168" y="4636204"/>
                </a:cubicBezTo>
                <a:lnTo>
                  <a:pt x="1389986" y="4638986"/>
                </a:lnTo>
                <a:cubicBezTo>
                  <a:pt x="1393067" y="4641051"/>
                  <a:pt x="1393623" y="4638759"/>
                  <a:pt x="1391651" y="4632110"/>
                </a:cubicBezTo>
                <a:lnTo>
                  <a:pt x="1390741" y="4627932"/>
                </a:lnTo>
                <a:lnTo>
                  <a:pt x="1391742" y="4630719"/>
                </a:lnTo>
                <a:cubicBezTo>
                  <a:pt x="1392550" y="4630772"/>
                  <a:pt x="1392892" y="4631726"/>
                  <a:pt x="1392771" y="4633581"/>
                </a:cubicBezTo>
                <a:cubicBezTo>
                  <a:pt x="1394239" y="4635540"/>
                  <a:pt x="1395003" y="4636055"/>
                  <a:pt x="1395064" y="4635128"/>
                </a:cubicBezTo>
                <a:cubicBezTo>
                  <a:pt x="1395125" y="4634201"/>
                  <a:pt x="1395828" y="4635644"/>
                  <a:pt x="1397175" y="4639457"/>
                </a:cubicBezTo>
                <a:cubicBezTo>
                  <a:pt x="1395313" y="4619137"/>
                  <a:pt x="1390753" y="4597375"/>
                  <a:pt x="1383494" y="4574170"/>
                </a:cubicBezTo>
                <a:lnTo>
                  <a:pt x="1372302" y="4535347"/>
                </a:lnTo>
                <a:lnTo>
                  <a:pt x="1379150" y="4546077"/>
                </a:lnTo>
                <a:cubicBezTo>
                  <a:pt x="1378907" y="4549785"/>
                  <a:pt x="1379469" y="4553395"/>
                  <a:pt x="1380835" y="4556904"/>
                </a:cubicBezTo>
                <a:cubicBezTo>
                  <a:pt x="1382202" y="4560412"/>
                  <a:pt x="1382830" y="4563008"/>
                  <a:pt x="1382720" y="4564689"/>
                </a:cubicBezTo>
                <a:cubicBezTo>
                  <a:pt x="1385340" y="4573418"/>
                  <a:pt x="1387815" y="4578279"/>
                  <a:pt x="1390145" y="4579276"/>
                </a:cubicBezTo>
                <a:cubicBezTo>
                  <a:pt x="1392474" y="4580272"/>
                  <a:pt x="1395171" y="4581730"/>
                  <a:pt x="1398238" y="4583647"/>
                </a:cubicBezTo>
                <a:cubicBezTo>
                  <a:pt x="1394017" y="4574989"/>
                  <a:pt x="1392179" y="4566488"/>
                  <a:pt x="1392726" y="4558141"/>
                </a:cubicBezTo>
                <a:cubicBezTo>
                  <a:pt x="1389790" y="4554224"/>
                  <a:pt x="1388598" y="4554145"/>
                  <a:pt x="1389150" y="4557907"/>
                </a:cubicBezTo>
                <a:cubicBezTo>
                  <a:pt x="1389702" y="4561669"/>
                  <a:pt x="1389304" y="4561642"/>
                  <a:pt x="1387958" y="4557829"/>
                </a:cubicBezTo>
                <a:cubicBezTo>
                  <a:pt x="1386490" y="4555870"/>
                  <a:pt x="1385817" y="4553963"/>
                  <a:pt x="1385938" y="4552109"/>
                </a:cubicBezTo>
                <a:cubicBezTo>
                  <a:pt x="1386060" y="4550254"/>
                  <a:pt x="1386794" y="4551233"/>
                  <a:pt x="1388140" y="4555047"/>
                </a:cubicBezTo>
                <a:lnTo>
                  <a:pt x="1379423" y="4509888"/>
                </a:lnTo>
                <a:lnTo>
                  <a:pt x="1384837" y="4517113"/>
                </a:lnTo>
                <a:cubicBezTo>
                  <a:pt x="1385450" y="4519947"/>
                  <a:pt x="1387406" y="4520541"/>
                  <a:pt x="1390706" y="4518895"/>
                </a:cubicBezTo>
                <a:lnTo>
                  <a:pt x="1392544" y="4527397"/>
                </a:lnTo>
                <a:cubicBezTo>
                  <a:pt x="1395601" y="4529460"/>
                  <a:pt x="1397191" y="4529564"/>
                  <a:pt x="1397312" y="4527709"/>
                </a:cubicBezTo>
                <a:cubicBezTo>
                  <a:pt x="1397433" y="4525855"/>
                  <a:pt x="1398289" y="4524979"/>
                  <a:pt x="1399878" y="4525083"/>
                </a:cubicBezTo>
                <a:cubicBezTo>
                  <a:pt x="1400000" y="4523229"/>
                  <a:pt x="1399236" y="4522713"/>
                  <a:pt x="1397585" y="4523536"/>
                </a:cubicBezTo>
                <a:cubicBezTo>
                  <a:pt x="1395935" y="4524359"/>
                  <a:pt x="1395171" y="4523844"/>
                  <a:pt x="1395292" y="4521989"/>
                </a:cubicBezTo>
                <a:cubicBezTo>
                  <a:pt x="1393946" y="4518176"/>
                  <a:pt x="1394007" y="4517248"/>
                  <a:pt x="1395475" y="4519207"/>
                </a:cubicBezTo>
                <a:cubicBezTo>
                  <a:pt x="1396943" y="4521166"/>
                  <a:pt x="1397737" y="4521218"/>
                  <a:pt x="1397859" y="4519363"/>
                </a:cubicBezTo>
                <a:cubicBezTo>
                  <a:pt x="1396391" y="4517405"/>
                  <a:pt x="1394067" y="4516321"/>
                  <a:pt x="1390889" y="4516113"/>
                </a:cubicBezTo>
                <a:cubicBezTo>
                  <a:pt x="1391314" y="4509622"/>
                  <a:pt x="1391939" y="4506170"/>
                  <a:pt x="1392764" y="4505758"/>
                </a:cubicBezTo>
                <a:lnTo>
                  <a:pt x="1393987" y="4507224"/>
                </a:lnTo>
                <a:lnTo>
                  <a:pt x="1388034" y="4486590"/>
                </a:lnTo>
                <a:cubicBezTo>
                  <a:pt x="1385402" y="4478035"/>
                  <a:pt x="1384941" y="4472883"/>
                  <a:pt x="1386652" y="4471133"/>
                </a:cubicBezTo>
                <a:cubicBezTo>
                  <a:pt x="1386652" y="4471133"/>
                  <a:pt x="1382370" y="4463402"/>
                  <a:pt x="1373805" y="4447940"/>
                </a:cubicBezTo>
                <a:lnTo>
                  <a:pt x="1376189" y="4448096"/>
                </a:lnTo>
                <a:lnTo>
                  <a:pt x="1376371" y="4445314"/>
                </a:lnTo>
                <a:lnTo>
                  <a:pt x="1370921" y="4434136"/>
                </a:lnTo>
                <a:lnTo>
                  <a:pt x="1370024" y="4429531"/>
                </a:lnTo>
                <a:lnTo>
                  <a:pt x="1364621" y="4400377"/>
                </a:lnTo>
                <a:lnTo>
                  <a:pt x="1364938" y="4401259"/>
                </a:lnTo>
                <a:cubicBezTo>
                  <a:pt x="1365906" y="4405048"/>
                  <a:pt x="1366985" y="4410241"/>
                  <a:pt x="1368173" y="4416838"/>
                </a:cubicBezTo>
                <a:lnTo>
                  <a:pt x="1372689" y="4422721"/>
                </a:lnTo>
                <a:cubicBezTo>
                  <a:pt x="1375431" y="4430351"/>
                  <a:pt x="1378493" y="4439399"/>
                  <a:pt x="1381872" y="4449865"/>
                </a:cubicBezTo>
                <a:cubicBezTo>
                  <a:pt x="1385252" y="4460331"/>
                  <a:pt x="1388314" y="4469379"/>
                  <a:pt x="1391056" y="4477009"/>
                </a:cubicBezTo>
                <a:cubicBezTo>
                  <a:pt x="1391542" y="4469590"/>
                  <a:pt x="1389428" y="4459207"/>
                  <a:pt x="1384716" y="4445860"/>
                </a:cubicBezTo>
                <a:cubicBezTo>
                  <a:pt x="1380003" y="4432513"/>
                  <a:pt x="1378685" y="4422183"/>
                  <a:pt x="1380760" y="4414868"/>
                </a:cubicBezTo>
                <a:cubicBezTo>
                  <a:pt x="1382107" y="4418682"/>
                  <a:pt x="1383453" y="4422495"/>
                  <a:pt x="1384800" y="4426308"/>
                </a:cubicBezTo>
                <a:cubicBezTo>
                  <a:pt x="1386146" y="4430122"/>
                  <a:pt x="1387492" y="4433935"/>
                  <a:pt x="1388839" y="4437749"/>
                </a:cubicBezTo>
                <a:lnTo>
                  <a:pt x="1386698" y="4434893"/>
                </a:lnTo>
                <a:lnTo>
                  <a:pt x="1388324" y="4439461"/>
                </a:lnTo>
                <a:cubicBezTo>
                  <a:pt x="1390796" y="4446375"/>
                  <a:pt x="1393830" y="4454839"/>
                  <a:pt x="1397426" y="4464854"/>
                </a:cubicBezTo>
                <a:cubicBezTo>
                  <a:pt x="1404620" y="4484882"/>
                  <a:pt x="1411469" y="4503491"/>
                  <a:pt x="1417975" y="4520681"/>
                </a:cubicBezTo>
                <a:cubicBezTo>
                  <a:pt x="1419368" y="4522635"/>
                  <a:pt x="1420640" y="4526444"/>
                  <a:pt x="1421791" y="4532107"/>
                </a:cubicBezTo>
                <a:cubicBezTo>
                  <a:pt x="1422942" y="4537770"/>
                  <a:pt x="1423780" y="4542481"/>
                  <a:pt x="1424306" y="4546241"/>
                </a:cubicBezTo>
                <a:lnTo>
                  <a:pt x="1423946" y="4551750"/>
                </a:lnTo>
                <a:lnTo>
                  <a:pt x="1438966" y="4586316"/>
                </a:lnTo>
                <a:cubicBezTo>
                  <a:pt x="1440798" y="4582711"/>
                  <a:pt x="1440632" y="4579441"/>
                  <a:pt x="1438468" y="4576505"/>
                </a:cubicBezTo>
                <a:cubicBezTo>
                  <a:pt x="1436303" y="4573569"/>
                  <a:pt x="1435342" y="4570247"/>
                  <a:pt x="1435585" y="4566537"/>
                </a:cubicBezTo>
                <a:cubicBezTo>
                  <a:pt x="1435585" y="4566537"/>
                  <a:pt x="1437076" y="4567566"/>
                  <a:pt x="1440059" y="4569624"/>
                </a:cubicBezTo>
                <a:cubicBezTo>
                  <a:pt x="1438713" y="4565811"/>
                  <a:pt x="1438404" y="4558340"/>
                  <a:pt x="1439133" y="4547212"/>
                </a:cubicBezTo>
                <a:cubicBezTo>
                  <a:pt x="1437938" y="4545272"/>
                  <a:pt x="1437610" y="4545250"/>
                  <a:pt x="1438146" y="4547148"/>
                </a:cubicBezTo>
                <a:cubicBezTo>
                  <a:pt x="1438683" y="4549046"/>
                  <a:pt x="1438293" y="4549951"/>
                  <a:pt x="1436977" y="4549865"/>
                </a:cubicBezTo>
                <a:lnTo>
                  <a:pt x="1433719" y="4538476"/>
                </a:lnTo>
                <a:lnTo>
                  <a:pt x="1432915" y="4535629"/>
                </a:lnTo>
                <a:lnTo>
                  <a:pt x="1435876" y="4535823"/>
                </a:lnTo>
                <a:lnTo>
                  <a:pt x="1433181" y="4529042"/>
                </a:lnTo>
                <a:lnTo>
                  <a:pt x="1430980" y="4524327"/>
                </a:lnTo>
                <a:cubicBezTo>
                  <a:pt x="1431102" y="4522472"/>
                  <a:pt x="1430453" y="4520567"/>
                  <a:pt x="1429035" y="4518612"/>
                </a:cubicBezTo>
                <a:lnTo>
                  <a:pt x="1433181" y="4529042"/>
                </a:lnTo>
                <a:lnTo>
                  <a:pt x="1435016" y="4532973"/>
                </a:lnTo>
                <a:cubicBezTo>
                  <a:pt x="1441003" y="4535228"/>
                  <a:pt x="1446566" y="4544069"/>
                  <a:pt x="1451703" y="4559495"/>
                </a:cubicBezTo>
                <a:cubicBezTo>
                  <a:pt x="1456841" y="4574922"/>
                  <a:pt x="1461403" y="4587422"/>
                  <a:pt x="1465390" y="4596996"/>
                </a:cubicBezTo>
                <a:cubicBezTo>
                  <a:pt x="1464361" y="4589479"/>
                  <a:pt x="1465084" y="4584448"/>
                  <a:pt x="1467558" y="4581903"/>
                </a:cubicBezTo>
                <a:cubicBezTo>
                  <a:pt x="1470031" y="4579358"/>
                  <a:pt x="1469260" y="4573516"/>
                  <a:pt x="1465245" y="4564377"/>
                </a:cubicBezTo>
                <a:cubicBezTo>
                  <a:pt x="1467952" y="4569880"/>
                  <a:pt x="1471426" y="4575477"/>
                  <a:pt x="1475668" y="4581168"/>
                </a:cubicBezTo>
                <a:cubicBezTo>
                  <a:pt x="1479909" y="4586859"/>
                  <a:pt x="1483679" y="4587950"/>
                  <a:pt x="1486976" y="4584441"/>
                </a:cubicBezTo>
                <a:cubicBezTo>
                  <a:pt x="1484765" y="4572131"/>
                  <a:pt x="1482214" y="4565008"/>
                  <a:pt x="1479322" y="4563072"/>
                </a:cubicBezTo>
                <a:cubicBezTo>
                  <a:pt x="1476431" y="4561137"/>
                  <a:pt x="1472851" y="4558298"/>
                  <a:pt x="1468582" y="4554554"/>
                </a:cubicBezTo>
                <a:cubicBezTo>
                  <a:pt x="1466177" y="4545200"/>
                  <a:pt x="1464844" y="4536790"/>
                  <a:pt x="1464586" y="4529322"/>
                </a:cubicBezTo>
                <a:cubicBezTo>
                  <a:pt x="1464326" y="4521855"/>
                  <a:pt x="1462302" y="4512409"/>
                  <a:pt x="1458510" y="4500985"/>
                </a:cubicBezTo>
                <a:cubicBezTo>
                  <a:pt x="1459661" y="4506648"/>
                  <a:pt x="1460805" y="4512311"/>
                  <a:pt x="1461943" y="4517974"/>
                </a:cubicBezTo>
                <a:cubicBezTo>
                  <a:pt x="1463082" y="4523636"/>
                  <a:pt x="1462832" y="4527345"/>
                  <a:pt x="1461196" y="4529100"/>
                </a:cubicBezTo>
                <a:cubicBezTo>
                  <a:pt x="1458555" y="4523339"/>
                  <a:pt x="1457386" y="4518141"/>
                  <a:pt x="1457690" y="4513504"/>
                </a:cubicBezTo>
                <a:cubicBezTo>
                  <a:pt x="1457994" y="4508867"/>
                  <a:pt x="1456825" y="4503669"/>
                  <a:pt x="1454185" y="4497908"/>
                </a:cubicBezTo>
                <a:cubicBezTo>
                  <a:pt x="1452695" y="4497810"/>
                  <a:pt x="1452292" y="4498249"/>
                  <a:pt x="1452977" y="4499226"/>
                </a:cubicBezTo>
                <a:cubicBezTo>
                  <a:pt x="1453660" y="4500202"/>
                  <a:pt x="1453258" y="4500641"/>
                  <a:pt x="1451768" y="4500543"/>
                </a:cubicBezTo>
                <a:cubicBezTo>
                  <a:pt x="1448832" y="4496626"/>
                  <a:pt x="1445405" y="4488020"/>
                  <a:pt x="1441487" y="4474725"/>
                </a:cubicBezTo>
                <a:cubicBezTo>
                  <a:pt x="1437569" y="4461430"/>
                  <a:pt x="1434203" y="4451896"/>
                  <a:pt x="1431389" y="4446124"/>
                </a:cubicBezTo>
                <a:cubicBezTo>
                  <a:pt x="1430042" y="4442311"/>
                  <a:pt x="1429797" y="4439966"/>
                  <a:pt x="1430652" y="4439091"/>
                </a:cubicBezTo>
                <a:cubicBezTo>
                  <a:pt x="1431508" y="4438216"/>
                  <a:pt x="1431996" y="4436851"/>
                  <a:pt x="1432118" y="4434996"/>
                </a:cubicBezTo>
                <a:cubicBezTo>
                  <a:pt x="1426368" y="4425306"/>
                  <a:pt x="1423736" y="4416752"/>
                  <a:pt x="1424222" y="4409333"/>
                </a:cubicBezTo>
                <a:cubicBezTo>
                  <a:pt x="1424707" y="4401915"/>
                  <a:pt x="1424399" y="4394444"/>
                  <a:pt x="1423295" y="4386921"/>
                </a:cubicBezTo>
                <a:cubicBezTo>
                  <a:pt x="1421827" y="4384963"/>
                  <a:pt x="1421033" y="4384911"/>
                  <a:pt x="1420911" y="4386765"/>
                </a:cubicBezTo>
                <a:cubicBezTo>
                  <a:pt x="1420790" y="4388620"/>
                  <a:pt x="1421463" y="4390527"/>
                  <a:pt x="1422931" y="4392485"/>
                </a:cubicBezTo>
                <a:cubicBezTo>
                  <a:pt x="1421463" y="4390527"/>
                  <a:pt x="1420476" y="4388832"/>
                  <a:pt x="1419972" y="4387402"/>
                </a:cubicBezTo>
                <a:lnTo>
                  <a:pt x="1419908" y="4384247"/>
                </a:lnTo>
                <a:lnTo>
                  <a:pt x="1420911" y="4386765"/>
                </a:lnTo>
                <a:cubicBezTo>
                  <a:pt x="1422744" y="4383160"/>
                  <a:pt x="1422987" y="4379451"/>
                  <a:pt x="1421640" y="4375637"/>
                </a:cubicBezTo>
                <a:cubicBezTo>
                  <a:pt x="1420967" y="4373731"/>
                  <a:pt x="1420691" y="4371850"/>
                  <a:pt x="1420813" y="4369995"/>
                </a:cubicBezTo>
                <a:lnTo>
                  <a:pt x="1422124" y="4365375"/>
                </a:lnTo>
                <a:lnTo>
                  <a:pt x="1420167" y="4361571"/>
                </a:lnTo>
                <a:cubicBezTo>
                  <a:pt x="1420410" y="4357862"/>
                  <a:pt x="1420225" y="4354590"/>
                  <a:pt x="1419613" y="4351756"/>
                </a:cubicBezTo>
                <a:cubicBezTo>
                  <a:pt x="1419001" y="4348922"/>
                  <a:pt x="1418816" y="4345650"/>
                  <a:pt x="1419059" y="4341941"/>
                </a:cubicBezTo>
                <a:cubicBezTo>
                  <a:pt x="1421387" y="4355132"/>
                  <a:pt x="1425426" y="4366572"/>
                  <a:pt x="1431177" y="4376262"/>
                </a:cubicBezTo>
                <a:lnTo>
                  <a:pt x="1437236" y="4393422"/>
                </a:lnTo>
                <a:cubicBezTo>
                  <a:pt x="1437479" y="4389713"/>
                  <a:pt x="1436590" y="4384998"/>
                  <a:pt x="1434571" y="4379278"/>
                </a:cubicBezTo>
                <a:cubicBezTo>
                  <a:pt x="1432551" y="4373558"/>
                  <a:pt x="1431663" y="4368843"/>
                  <a:pt x="1431906" y="4365134"/>
                </a:cubicBezTo>
                <a:cubicBezTo>
                  <a:pt x="1433495" y="4365238"/>
                  <a:pt x="1434229" y="4366218"/>
                  <a:pt x="1434108" y="4368072"/>
                </a:cubicBezTo>
                <a:cubicBezTo>
                  <a:pt x="1433986" y="4369927"/>
                  <a:pt x="1434598" y="4372761"/>
                  <a:pt x="1435945" y="4376574"/>
                </a:cubicBezTo>
                <a:cubicBezTo>
                  <a:pt x="1437413" y="4378533"/>
                  <a:pt x="1438025" y="4381367"/>
                  <a:pt x="1437782" y="4385077"/>
                </a:cubicBezTo>
                <a:cubicBezTo>
                  <a:pt x="1440718" y="4388994"/>
                  <a:pt x="1441943" y="4394662"/>
                  <a:pt x="1441457" y="4402081"/>
                </a:cubicBezTo>
                <a:cubicBezTo>
                  <a:pt x="1441579" y="4400226"/>
                  <a:pt x="1441242" y="4399273"/>
                  <a:pt x="1440447" y="4399221"/>
                </a:cubicBezTo>
                <a:cubicBezTo>
                  <a:pt x="1439653" y="4399169"/>
                  <a:pt x="1439316" y="4398215"/>
                  <a:pt x="1439438" y="4396361"/>
                </a:cubicBezTo>
                <a:cubicBezTo>
                  <a:pt x="1439195" y="4400070"/>
                  <a:pt x="1441501" y="4406740"/>
                  <a:pt x="1446358" y="4416371"/>
                </a:cubicBezTo>
                <a:cubicBezTo>
                  <a:pt x="1451214" y="4426003"/>
                  <a:pt x="1451968" y="4432571"/>
                  <a:pt x="1448621" y="4436077"/>
                </a:cubicBezTo>
                <a:lnTo>
                  <a:pt x="1448473" y="4435769"/>
                </a:lnTo>
                <a:lnTo>
                  <a:pt x="1449411" y="4441717"/>
                </a:lnTo>
                <a:lnTo>
                  <a:pt x="1449739" y="4444029"/>
                </a:lnTo>
                <a:lnTo>
                  <a:pt x="1448625" y="4438871"/>
                </a:lnTo>
                <a:cubicBezTo>
                  <a:pt x="1448746" y="4437017"/>
                  <a:pt x="1448012" y="4436037"/>
                  <a:pt x="1446423" y="4435933"/>
                </a:cubicBezTo>
                <a:cubicBezTo>
                  <a:pt x="1447891" y="4437892"/>
                  <a:pt x="1448564" y="4439799"/>
                  <a:pt x="1448442" y="4441653"/>
                </a:cubicBezTo>
                <a:lnTo>
                  <a:pt x="1450048" y="4446200"/>
                </a:lnTo>
                <a:lnTo>
                  <a:pt x="1450813" y="4451587"/>
                </a:lnTo>
                <a:cubicBezTo>
                  <a:pt x="1451545" y="4455360"/>
                  <a:pt x="1452541" y="4459617"/>
                  <a:pt x="1453802" y="4464356"/>
                </a:cubicBezTo>
                <a:cubicBezTo>
                  <a:pt x="1456906" y="4464559"/>
                  <a:pt x="1458189" y="4462780"/>
                  <a:pt x="1457650" y="4459020"/>
                </a:cubicBezTo>
                <a:cubicBezTo>
                  <a:pt x="1457379" y="4457140"/>
                  <a:pt x="1457403" y="4455279"/>
                  <a:pt x="1457720" y="4453437"/>
                </a:cubicBezTo>
                <a:lnTo>
                  <a:pt x="1459336" y="4448612"/>
                </a:lnTo>
                <a:lnTo>
                  <a:pt x="1457387" y="4445033"/>
                </a:lnTo>
                <a:cubicBezTo>
                  <a:pt x="1457508" y="4443178"/>
                  <a:pt x="1457960" y="4442277"/>
                  <a:pt x="1458743" y="4442328"/>
                </a:cubicBezTo>
                <a:cubicBezTo>
                  <a:pt x="1459525" y="4442379"/>
                  <a:pt x="1459977" y="4441478"/>
                  <a:pt x="1460099" y="4439623"/>
                </a:cubicBezTo>
                <a:cubicBezTo>
                  <a:pt x="1462596" y="4449100"/>
                  <a:pt x="1464798" y="4457160"/>
                  <a:pt x="1466708" y="4463804"/>
                </a:cubicBezTo>
                <a:cubicBezTo>
                  <a:pt x="1468617" y="4470448"/>
                  <a:pt x="1471785" y="4475778"/>
                  <a:pt x="1476210" y="4479793"/>
                </a:cubicBezTo>
                <a:cubicBezTo>
                  <a:pt x="1481593" y="4493184"/>
                  <a:pt x="1485118" y="4505056"/>
                  <a:pt x="1486784" y="4515410"/>
                </a:cubicBezTo>
                <a:cubicBezTo>
                  <a:pt x="1488451" y="4525763"/>
                  <a:pt x="1490533" y="4535679"/>
                  <a:pt x="1493029" y="4545155"/>
                </a:cubicBezTo>
                <a:cubicBezTo>
                  <a:pt x="1491732" y="4541345"/>
                  <a:pt x="1490423" y="4537534"/>
                  <a:pt x="1489101" y="4533722"/>
                </a:cubicBezTo>
                <a:cubicBezTo>
                  <a:pt x="1487780" y="4529910"/>
                  <a:pt x="1486471" y="4526099"/>
                  <a:pt x="1485174" y="4522289"/>
                </a:cubicBezTo>
                <a:cubicBezTo>
                  <a:pt x="1483610" y="4522187"/>
                  <a:pt x="1484467" y="4526899"/>
                  <a:pt x="1487746" y="4536427"/>
                </a:cubicBezTo>
                <a:cubicBezTo>
                  <a:pt x="1491025" y="4545955"/>
                  <a:pt x="1494169" y="4551749"/>
                  <a:pt x="1497176" y="4553809"/>
                </a:cubicBezTo>
                <a:cubicBezTo>
                  <a:pt x="1495490" y="4555561"/>
                  <a:pt x="1495693" y="4558368"/>
                  <a:pt x="1497784" y="4562230"/>
                </a:cubicBezTo>
                <a:cubicBezTo>
                  <a:pt x="1499876" y="4566092"/>
                  <a:pt x="1499491" y="4566067"/>
                  <a:pt x="1496629" y="4562155"/>
                </a:cubicBezTo>
                <a:cubicBezTo>
                  <a:pt x="1496265" y="4567718"/>
                  <a:pt x="1498235" y="4573435"/>
                  <a:pt x="1502540" y="4579305"/>
                </a:cubicBezTo>
                <a:lnTo>
                  <a:pt x="1511567" y="4591631"/>
                </a:lnTo>
                <a:lnTo>
                  <a:pt x="1508814" y="4590892"/>
                </a:lnTo>
                <a:cubicBezTo>
                  <a:pt x="1511311" y="4600369"/>
                  <a:pt x="1511716" y="4605983"/>
                  <a:pt x="1510030" y="4607735"/>
                </a:cubicBezTo>
                <a:cubicBezTo>
                  <a:pt x="1511473" y="4609692"/>
                  <a:pt x="1512316" y="4608816"/>
                  <a:pt x="1512559" y="4605107"/>
                </a:cubicBezTo>
                <a:cubicBezTo>
                  <a:pt x="1512802" y="4601398"/>
                  <a:pt x="1514476" y="4599645"/>
                  <a:pt x="1517580" y="4599848"/>
                </a:cubicBezTo>
                <a:cubicBezTo>
                  <a:pt x="1520345" y="4605617"/>
                  <a:pt x="1523940" y="4610509"/>
                  <a:pt x="1528366" y="4614524"/>
                </a:cubicBezTo>
                <a:cubicBezTo>
                  <a:pt x="1532792" y="4618539"/>
                  <a:pt x="1536314" y="4624358"/>
                  <a:pt x="1538932" y="4631980"/>
                </a:cubicBezTo>
                <a:cubicBezTo>
                  <a:pt x="1533425" y="4618581"/>
                  <a:pt x="1528039" y="4603327"/>
                  <a:pt x="1522775" y="4586219"/>
                </a:cubicBezTo>
                <a:cubicBezTo>
                  <a:pt x="1526197" y="4582718"/>
                  <a:pt x="1526501" y="4578081"/>
                  <a:pt x="1523686" y="4572309"/>
                </a:cubicBezTo>
                <a:cubicBezTo>
                  <a:pt x="1522340" y="4568495"/>
                  <a:pt x="1521269" y="4566563"/>
                  <a:pt x="1520475" y="4566511"/>
                </a:cubicBezTo>
                <a:cubicBezTo>
                  <a:pt x="1519680" y="4566458"/>
                  <a:pt x="1518609" y="4564526"/>
                  <a:pt x="1517263" y="4560712"/>
                </a:cubicBezTo>
                <a:cubicBezTo>
                  <a:pt x="1514691" y="4551231"/>
                  <a:pt x="1512396" y="4543630"/>
                  <a:pt x="1510376" y="4537910"/>
                </a:cubicBezTo>
                <a:cubicBezTo>
                  <a:pt x="1508357" y="4532190"/>
                  <a:pt x="1506061" y="4524589"/>
                  <a:pt x="1503490" y="4515107"/>
                </a:cubicBezTo>
                <a:cubicBezTo>
                  <a:pt x="1506547" y="4517170"/>
                  <a:pt x="1508197" y="4516347"/>
                  <a:pt x="1508440" y="4512638"/>
                </a:cubicBezTo>
                <a:cubicBezTo>
                  <a:pt x="1508683" y="4508928"/>
                  <a:pt x="1510273" y="4509032"/>
                  <a:pt x="1513209" y="4512950"/>
                </a:cubicBezTo>
                <a:cubicBezTo>
                  <a:pt x="1513087" y="4514805"/>
                  <a:pt x="1512659" y="4515242"/>
                  <a:pt x="1511925" y="4514263"/>
                </a:cubicBezTo>
                <a:cubicBezTo>
                  <a:pt x="1511191" y="4513284"/>
                  <a:pt x="1510703" y="4514649"/>
                  <a:pt x="1510460" y="4518358"/>
                </a:cubicBezTo>
                <a:cubicBezTo>
                  <a:pt x="1514864" y="4524234"/>
                  <a:pt x="1517248" y="4524390"/>
                  <a:pt x="1517612" y="4518826"/>
                </a:cubicBezTo>
                <a:cubicBezTo>
                  <a:pt x="1521773" y="4528412"/>
                  <a:pt x="1522998" y="4534080"/>
                  <a:pt x="1521287" y="4535831"/>
                </a:cubicBezTo>
                <a:cubicBezTo>
                  <a:pt x="1525570" y="4543562"/>
                  <a:pt x="1529913" y="4550365"/>
                  <a:pt x="1534316" y="4556242"/>
                </a:cubicBezTo>
                <a:cubicBezTo>
                  <a:pt x="1534073" y="4559951"/>
                  <a:pt x="1534635" y="4563560"/>
                  <a:pt x="1536001" y="4567069"/>
                </a:cubicBezTo>
                <a:cubicBezTo>
                  <a:pt x="1537368" y="4570578"/>
                  <a:pt x="1537996" y="4573174"/>
                  <a:pt x="1537886" y="4574854"/>
                </a:cubicBezTo>
                <a:cubicBezTo>
                  <a:pt x="1540507" y="4583583"/>
                  <a:pt x="1542982" y="4588444"/>
                  <a:pt x="1545311" y="4589441"/>
                </a:cubicBezTo>
                <a:cubicBezTo>
                  <a:pt x="1547640" y="4590438"/>
                  <a:pt x="1550338" y="4591895"/>
                  <a:pt x="1553404" y="4593813"/>
                </a:cubicBezTo>
                <a:cubicBezTo>
                  <a:pt x="1549183" y="4585155"/>
                  <a:pt x="1547346" y="4576653"/>
                  <a:pt x="1547892" y="4568307"/>
                </a:cubicBezTo>
                <a:cubicBezTo>
                  <a:pt x="1544956" y="4564389"/>
                  <a:pt x="1543764" y="4564311"/>
                  <a:pt x="1544316" y="4568072"/>
                </a:cubicBezTo>
                <a:cubicBezTo>
                  <a:pt x="1544868" y="4571834"/>
                  <a:pt x="1544470" y="4571808"/>
                  <a:pt x="1543124" y="4567994"/>
                </a:cubicBezTo>
                <a:cubicBezTo>
                  <a:pt x="1541656" y="4566035"/>
                  <a:pt x="1540983" y="4564129"/>
                  <a:pt x="1541104" y="4562274"/>
                </a:cubicBezTo>
                <a:cubicBezTo>
                  <a:pt x="1541226" y="4560419"/>
                  <a:pt x="1541960" y="4561399"/>
                  <a:pt x="1543306" y="4565212"/>
                </a:cubicBezTo>
                <a:cubicBezTo>
                  <a:pt x="1536574" y="4546145"/>
                  <a:pt x="1533296" y="4529167"/>
                  <a:pt x="1533474" y="4514278"/>
                </a:cubicBezTo>
                <a:cubicBezTo>
                  <a:pt x="1533651" y="4499388"/>
                  <a:pt x="1531902" y="4483441"/>
                  <a:pt x="1528227" y="4466437"/>
                </a:cubicBezTo>
                <a:lnTo>
                  <a:pt x="1530318" y="4468712"/>
                </a:lnTo>
                <a:lnTo>
                  <a:pt x="1529670" y="4462690"/>
                </a:lnTo>
                <a:cubicBezTo>
                  <a:pt x="1528551" y="4455399"/>
                  <a:pt x="1527058" y="4447735"/>
                  <a:pt x="1525190" y="4439696"/>
                </a:cubicBezTo>
                <a:cubicBezTo>
                  <a:pt x="1521455" y="4423619"/>
                  <a:pt x="1519096" y="4410892"/>
                  <a:pt x="1518114" y="4401515"/>
                </a:cubicBezTo>
                <a:cubicBezTo>
                  <a:pt x="1518236" y="4399660"/>
                  <a:pt x="1517899" y="4398707"/>
                  <a:pt x="1517104" y="4398654"/>
                </a:cubicBezTo>
                <a:cubicBezTo>
                  <a:pt x="1516309" y="4398602"/>
                  <a:pt x="1516034" y="4396722"/>
                  <a:pt x="1516277" y="4393012"/>
                </a:cubicBezTo>
                <a:cubicBezTo>
                  <a:pt x="1517866" y="4393117"/>
                  <a:pt x="1520068" y="4396055"/>
                  <a:pt x="1522882" y="4401827"/>
                </a:cubicBezTo>
                <a:lnTo>
                  <a:pt x="1523065" y="4399045"/>
                </a:lnTo>
                <a:lnTo>
                  <a:pt x="1525267" y="4401983"/>
                </a:lnTo>
                <a:cubicBezTo>
                  <a:pt x="1525510" y="4398274"/>
                  <a:pt x="1524345" y="4391678"/>
                  <a:pt x="1521774" y="4382197"/>
                </a:cubicBezTo>
                <a:cubicBezTo>
                  <a:pt x="1519202" y="4372715"/>
                  <a:pt x="1517365" y="4364213"/>
                  <a:pt x="1516262" y="4356691"/>
                </a:cubicBezTo>
                <a:cubicBezTo>
                  <a:pt x="1517730" y="4358649"/>
                  <a:pt x="1519319" y="4358753"/>
                  <a:pt x="1521030" y="4357003"/>
                </a:cubicBezTo>
                <a:cubicBezTo>
                  <a:pt x="1519684" y="4353189"/>
                  <a:pt x="1518337" y="4349376"/>
                  <a:pt x="1516991" y="4345563"/>
                </a:cubicBezTo>
                <a:cubicBezTo>
                  <a:pt x="1515644" y="4341749"/>
                  <a:pt x="1515093" y="4337988"/>
                  <a:pt x="1515335" y="4334278"/>
                </a:cubicBezTo>
                <a:cubicBezTo>
                  <a:pt x="1512400" y="4330361"/>
                  <a:pt x="1510534" y="4328376"/>
                  <a:pt x="1509740" y="4328324"/>
                </a:cubicBezTo>
                <a:cubicBezTo>
                  <a:pt x="1508945" y="4328272"/>
                  <a:pt x="1507874" y="4326339"/>
                  <a:pt x="1506528" y="4322526"/>
                </a:cubicBezTo>
                <a:cubicBezTo>
                  <a:pt x="1506892" y="4316962"/>
                  <a:pt x="1505728" y="4310366"/>
                  <a:pt x="1503035" y="4302740"/>
                </a:cubicBezTo>
                <a:lnTo>
                  <a:pt x="1498996" y="4291298"/>
                </a:lnTo>
                <a:lnTo>
                  <a:pt x="1489080" y="4259917"/>
                </a:lnTo>
                <a:cubicBezTo>
                  <a:pt x="1486630" y="4248580"/>
                  <a:pt x="1484180" y="4237244"/>
                  <a:pt x="1481730" y="4225908"/>
                </a:cubicBezTo>
                <a:cubicBezTo>
                  <a:pt x="1484302" y="4235390"/>
                  <a:pt x="1487361" y="4243506"/>
                  <a:pt x="1490910" y="4250258"/>
                </a:cubicBezTo>
                <a:cubicBezTo>
                  <a:pt x="1494458" y="4257009"/>
                  <a:pt x="1497518" y="4265126"/>
                  <a:pt x="1500089" y="4274607"/>
                </a:cubicBezTo>
                <a:cubicBezTo>
                  <a:pt x="1502904" y="4280380"/>
                  <a:pt x="1504984" y="4285172"/>
                  <a:pt x="1506331" y="4288986"/>
                </a:cubicBezTo>
                <a:cubicBezTo>
                  <a:pt x="1507677" y="4292799"/>
                  <a:pt x="1509023" y="4296613"/>
                  <a:pt x="1510370" y="4300426"/>
                </a:cubicBezTo>
                <a:cubicBezTo>
                  <a:pt x="1513306" y="4304344"/>
                  <a:pt x="1514652" y="4308157"/>
                  <a:pt x="1514409" y="4311866"/>
                </a:cubicBezTo>
                <a:cubicBezTo>
                  <a:pt x="1515877" y="4313825"/>
                  <a:pt x="1516948" y="4315758"/>
                  <a:pt x="1517621" y="4317665"/>
                </a:cubicBezTo>
                <a:cubicBezTo>
                  <a:pt x="1518294" y="4319571"/>
                  <a:pt x="1519365" y="4321504"/>
                  <a:pt x="1520833" y="4323463"/>
                </a:cubicBezTo>
                <a:cubicBezTo>
                  <a:pt x="1521076" y="4319754"/>
                  <a:pt x="1519453" y="4314059"/>
                  <a:pt x="1515966" y="4306381"/>
                </a:cubicBezTo>
                <a:cubicBezTo>
                  <a:pt x="1512478" y="4298702"/>
                  <a:pt x="1509327" y="4291976"/>
                  <a:pt x="1506513" y="4286204"/>
                </a:cubicBezTo>
                <a:cubicBezTo>
                  <a:pt x="1499590" y="4270820"/>
                  <a:pt x="1493784" y="4256448"/>
                  <a:pt x="1489098" y="4243088"/>
                </a:cubicBezTo>
                <a:lnTo>
                  <a:pt x="1475772" y="4207982"/>
                </a:lnTo>
                <a:lnTo>
                  <a:pt x="1473508" y="4192399"/>
                </a:lnTo>
                <a:lnTo>
                  <a:pt x="1473724" y="4189029"/>
                </a:lnTo>
                <a:lnTo>
                  <a:pt x="1472652" y="4178098"/>
                </a:lnTo>
                <a:lnTo>
                  <a:pt x="1476765" y="4192056"/>
                </a:lnTo>
                <a:cubicBezTo>
                  <a:pt x="1479336" y="4201537"/>
                  <a:pt x="1482150" y="4207309"/>
                  <a:pt x="1485208" y="4209372"/>
                </a:cubicBezTo>
                <a:cubicBezTo>
                  <a:pt x="1482515" y="4201746"/>
                  <a:pt x="1480128" y="4195536"/>
                  <a:pt x="1478048" y="4190743"/>
                </a:cubicBezTo>
                <a:lnTo>
                  <a:pt x="1472467" y="4176223"/>
                </a:lnTo>
                <a:lnTo>
                  <a:pt x="1470827" y="4159512"/>
                </a:lnTo>
                <a:lnTo>
                  <a:pt x="1473034" y="4162446"/>
                </a:lnTo>
                <a:cubicBezTo>
                  <a:pt x="1470568" y="4151115"/>
                  <a:pt x="1469394" y="4144522"/>
                  <a:pt x="1469513" y="4142667"/>
                </a:cubicBezTo>
                <a:cubicBezTo>
                  <a:pt x="1468042" y="4140711"/>
                  <a:pt x="1467425" y="4137878"/>
                  <a:pt x="1467664" y="4134169"/>
                </a:cubicBezTo>
                <a:cubicBezTo>
                  <a:pt x="1467901" y="4130459"/>
                  <a:pt x="1467652" y="4128115"/>
                  <a:pt x="1466917" y="4127138"/>
                </a:cubicBezTo>
                <a:cubicBezTo>
                  <a:pt x="1466181" y="4126159"/>
                  <a:pt x="1465873" y="4124743"/>
                  <a:pt x="1465992" y="4122888"/>
                </a:cubicBezTo>
                <a:cubicBezTo>
                  <a:pt x="1473346" y="4132667"/>
                  <a:pt x="1477699" y="4139462"/>
                  <a:pt x="1479051" y="4143273"/>
                </a:cubicBezTo>
                <a:lnTo>
                  <a:pt x="1482499" y="4146930"/>
                </a:lnTo>
                <a:lnTo>
                  <a:pt x="1483641" y="4146359"/>
                </a:lnTo>
                <a:lnTo>
                  <a:pt x="1486056" y="4150702"/>
                </a:lnTo>
                <a:lnTo>
                  <a:pt x="1490260" y="4155159"/>
                </a:lnTo>
                <a:cubicBezTo>
                  <a:pt x="1488788" y="4153204"/>
                  <a:pt x="1487656" y="4152201"/>
                  <a:pt x="1486861" y="4152150"/>
                </a:cubicBezTo>
                <a:lnTo>
                  <a:pt x="1486056" y="4150702"/>
                </a:lnTo>
                <a:lnTo>
                  <a:pt x="1482499" y="4146930"/>
                </a:lnTo>
                <a:lnTo>
                  <a:pt x="1481167" y="4147598"/>
                </a:lnTo>
                <a:cubicBezTo>
                  <a:pt x="1481346" y="4144816"/>
                  <a:pt x="1480640" y="4143374"/>
                  <a:pt x="1479051" y="4143273"/>
                </a:cubicBezTo>
                <a:lnTo>
                  <a:pt x="1478872" y="4146056"/>
                </a:lnTo>
                <a:lnTo>
                  <a:pt x="1476488" y="4145904"/>
                </a:lnTo>
                <a:cubicBezTo>
                  <a:pt x="1477958" y="4147859"/>
                  <a:pt x="1479142" y="4149623"/>
                  <a:pt x="1480039" y="4151194"/>
                </a:cubicBezTo>
                <a:lnTo>
                  <a:pt x="1480824" y="4152965"/>
                </a:lnTo>
                <a:lnTo>
                  <a:pt x="1480722" y="4154554"/>
                </a:lnTo>
                <a:lnTo>
                  <a:pt x="1481551" y="4154606"/>
                </a:lnTo>
                <a:lnTo>
                  <a:pt x="1481869" y="4155325"/>
                </a:lnTo>
                <a:cubicBezTo>
                  <a:pt x="1482515" y="4157694"/>
                  <a:pt x="1482014" y="4159291"/>
                  <a:pt x="1480365" y="4160118"/>
                </a:cubicBezTo>
                <a:lnTo>
                  <a:pt x="1482750" y="4160270"/>
                </a:lnTo>
                <a:cubicBezTo>
                  <a:pt x="1484220" y="4162225"/>
                  <a:pt x="1484926" y="4163668"/>
                  <a:pt x="1484867" y="4164594"/>
                </a:cubicBezTo>
                <a:cubicBezTo>
                  <a:pt x="1484807" y="4165522"/>
                  <a:pt x="1485513" y="4166964"/>
                  <a:pt x="1486983" y="4168920"/>
                </a:cubicBezTo>
                <a:cubicBezTo>
                  <a:pt x="1487103" y="4167064"/>
                  <a:pt x="1486794" y="4165648"/>
                  <a:pt x="1486059" y="4164670"/>
                </a:cubicBezTo>
                <a:cubicBezTo>
                  <a:pt x="1485323" y="4163693"/>
                  <a:pt x="1485015" y="4162276"/>
                  <a:pt x="1485134" y="4160422"/>
                </a:cubicBezTo>
                <a:lnTo>
                  <a:pt x="1492287" y="4160876"/>
                </a:lnTo>
                <a:lnTo>
                  <a:pt x="1492109" y="4163658"/>
                </a:lnTo>
                <a:cubicBezTo>
                  <a:pt x="1493699" y="4163759"/>
                  <a:pt x="1494921" y="4163371"/>
                  <a:pt x="1495775" y="4162495"/>
                </a:cubicBezTo>
                <a:cubicBezTo>
                  <a:pt x="1496629" y="4161617"/>
                  <a:pt x="1497851" y="4161230"/>
                  <a:pt x="1499441" y="4161330"/>
                </a:cubicBezTo>
                <a:lnTo>
                  <a:pt x="1497056" y="4161179"/>
                </a:lnTo>
                <a:lnTo>
                  <a:pt x="1496580" y="4161149"/>
                </a:lnTo>
                <a:lnTo>
                  <a:pt x="1499619" y="4158548"/>
                </a:lnTo>
                <a:lnTo>
                  <a:pt x="1494850" y="4158245"/>
                </a:lnTo>
                <a:cubicBezTo>
                  <a:pt x="1494969" y="4156390"/>
                  <a:pt x="1495823" y="4155514"/>
                  <a:pt x="1497413" y="4155614"/>
                </a:cubicBezTo>
                <a:cubicBezTo>
                  <a:pt x="1498126" y="4144485"/>
                  <a:pt x="1498482" y="4138921"/>
                  <a:pt x="1498482" y="4138921"/>
                </a:cubicBezTo>
                <a:lnTo>
                  <a:pt x="1489479" y="4129969"/>
                </a:lnTo>
                <a:cubicBezTo>
                  <a:pt x="1491069" y="4130069"/>
                  <a:pt x="1491924" y="4129192"/>
                  <a:pt x="1492042" y="4127338"/>
                </a:cubicBezTo>
                <a:cubicBezTo>
                  <a:pt x="1490691" y="4123527"/>
                  <a:pt x="1488514" y="4120129"/>
                  <a:pt x="1485513" y="4117145"/>
                </a:cubicBezTo>
                <a:cubicBezTo>
                  <a:pt x="1482512" y="4114161"/>
                  <a:pt x="1479541" y="4110713"/>
                  <a:pt x="1476599" y="4106801"/>
                </a:cubicBezTo>
                <a:cubicBezTo>
                  <a:pt x="1474891" y="4108554"/>
                  <a:pt x="1474096" y="4108504"/>
                  <a:pt x="1474215" y="4106649"/>
                </a:cubicBezTo>
                <a:lnTo>
                  <a:pt x="1469803" y="4100782"/>
                </a:lnTo>
                <a:cubicBezTo>
                  <a:pt x="1468451" y="4096971"/>
                  <a:pt x="1467805" y="4094602"/>
                  <a:pt x="1467864" y="4093674"/>
                </a:cubicBezTo>
                <a:cubicBezTo>
                  <a:pt x="1467923" y="4092747"/>
                  <a:pt x="1467277" y="4090378"/>
                  <a:pt x="1465926" y="4086567"/>
                </a:cubicBezTo>
                <a:lnTo>
                  <a:pt x="1470338" y="4092435"/>
                </a:lnTo>
                <a:cubicBezTo>
                  <a:pt x="1468866" y="4090480"/>
                  <a:pt x="1470029" y="4091019"/>
                  <a:pt x="1473825" y="4094053"/>
                </a:cubicBezTo>
                <a:cubicBezTo>
                  <a:pt x="1477621" y="4097088"/>
                  <a:pt x="1481108" y="4098706"/>
                  <a:pt x="1484288" y="4098909"/>
                </a:cubicBezTo>
                <a:cubicBezTo>
                  <a:pt x="1485877" y="4099010"/>
                  <a:pt x="1486642" y="4099524"/>
                  <a:pt x="1486583" y="4100452"/>
                </a:cubicBezTo>
                <a:cubicBezTo>
                  <a:pt x="1486523" y="4101379"/>
                  <a:pt x="1487289" y="4101893"/>
                  <a:pt x="1488878" y="4101995"/>
                </a:cubicBezTo>
                <a:cubicBezTo>
                  <a:pt x="1488402" y="4109414"/>
                  <a:pt x="1488926" y="4114103"/>
                  <a:pt x="1490445" y="4116061"/>
                </a:cubicBezTo>
                <a:lnTo>
                  <a:pt x="1492942" y="4116220"/>
                </a:lnTo>
                <a:cubicBezTo>
                  <a:pt x="1492704" y="4119930"/>
                  <a:pt x="1493293" y="4123692"/>
                  <a:pt x="1494706" y="4127507"/>
                </a:cubicBezTo>
                <a:cubicBezTo>
                  <a:pt x="1496121" y="4131321"/>
                  <a:pt x="1497528" y="4135136"/>
                  <a:pt x="1498930" y="4138949"/>
                </a:cubicBezTo>
                <a:cubicBezTo>
                  <a:pt x="1502471" y="4135450"/>
                  <a:pt x="1502767" y="4130813"/>
                  <a:pt x="1499821" y="4125038"/>
                </a:cubicBezTo>
                <a:lnTo>
                  <a:pt x="1500535" y="4113909"/>
                </a:lnTo>
                <a:lnTo>
                  <a:pt x="1500713" y="4111127"/>
                </a:lnTo>
                <a:cubicBezTo>
                  <a:pt x="1503778" y="4115046"/>
                  <a:pt x="1505252" y="4117934"/>
                  <a:pt x="1505133" y="4119789"/>
                </a:cubicBezTo>
                <a:lnTo>
                  <a:pt x="1500535" y="4113909"/>
                </a:lnTo>
                <a:cubicBezTo>
                  <a:pt x="1503243" y="4123393"/>
                  <a:pt x="1508198" y="4136745"/>
                  <a:pt x="1515400" y="4153965"/>
                </a:cubicBezTo>
                <a:cubicBezTo>
                  <a:pt x="1516801" y="4157778"/>
                  <a:pt x="1517793" y="4161566"/>
                  <a:pt x="1518375" y="4165328"/>
                </a:cubicBezTo>
                <a:cubicBezTo>
                  <a:pt x="1518957" y="4169090"/>
                  <a:pt x="1517787" y="4168084"/>
                  <a:pt x="1514865" y="4162312"/>
                </a:cubicBezTo>
                <a:cubicBezTo>
                  <a:pt x="1514509" y="4167876"/>
                  <a:pt x="1517384" y="4174577"/>
                  <a:pt x="1523490" y="4182414"/>
                </a:cubicBezTo>
                <a:cubicBezTo>
                  <a:pt x="1525393" y="4178810"/>
                  <a:pt x="1525547" y="4176492"/>
                  <a:pt x="1523955" y="4175460"/>
                </a:cubicBezTo>
                <a:cubicBezTo>
                  <a:pt x="1522362" y="4174427"/>
                  <a:pt x="1522445" y="4173036"/>
                  <a:pt x="1524203" y="4171286"/>
                </a:cubicBezTo>
                <a:lnTo>
                  <a:pt x="1526699" y="4171444"/>
                </a:lnTo>
                <a:cubicBezTo>
                  <a:pt x="1528458" y="4169694"/>
                  <a:pt x="1529515" y="4166036"/>
                  <a:pt x="1529872" y="4160471"/>
                </a:cubicBezTo>
                <a:lnTo>
                  <a:pt x="1527234" y="4163097"/>
                </a:lnTo>
                <a:lnTo>
                  <a:pt x="1527591" y="4157533"/>
                </a:lnTo>
                <a:lnTo>
                  <a:pt x="1527769" y="4154750"/>
                </a:lnTo>
                <a:lnTo>
                  <a:pt x="1525451" y="4151810"/>
                </a:lnTo>
                <a:lnTo>
                  <a:pt x="1525630" y="4149028"/>
                </a:lnTo>
                <a:cubicBezTo>
                  <a:pt x="1527175" y="4150988"/>
                  <a:pt x="1527888" y="4152895"/>
                  <a:pt x="1527769" y="4154750"/>
                </a:cubicBezTo>
                <a:lnTo>
                  <a:pt x="1530229" y="4154907"/>
                </a:lnTo>
                <a:cubicBezTo>
                  <a:pt x="1530110" y="4156762"/>
                  <a:pt x="1530882" y="4157742"/>
                  <a:pt x="1532546" y="4157848"/>
                </a:cubicBezTo>
                <a:cubicBezTo>
                  <a:pt x="1533947" y="4161661"/>
                  <a:pt x="1535385" y="4165012"/>
                  <a:pt x="1536858" y="4167899"/>
                </a:cubicBezTo>
                <a:cubicBezTo>
                  <a:pt x="1538332" y="4170787"/>
                  <a:pt x="1539781" y="4174138"/>
                  <a:pt x="1541209" y="4177954"/>
                </a:cubicBezTo>
                <a:lnTo>
                  <a:pt x="1541565" y="4172389"/>
                </a:lnTo>
                <a:lnTo>
                  <a:pt x="1541744" y="4169607"/>
                </a:lnTo>
                <a:cubicBezTo>
                  <a:pt x="1541506" y="4173317"/>
                  <a:pt x="1542919" y="4177131"/>
                  <a:pt x="1545985" y="4181050"/>
                </a:cubicBezTo>
                <a:cubicBezTo>
                  <a:pt x="1546104" y="4179196"/>
                  <a:pt x="1546603" y="4177830"/>
                  <a:pt x="1547482" y="4176956"/>
                </a:cubicBezTo>
                <a:cubicBezTo>
                  <a:pt x="1548361" y="4176080"/>
                  <a:pt x="1548860" y="4174715"/>
                  <a:pt x="1548979" y="4172860"/>
                </a:cubicBezTo>
                <a:cubicBezTo>
                  <a:pt x="1550450" y="4174816"/>
                  <a:pt x="1551126" y="4176721"/>
                  <a:pt x="1551007" y="4178576"/>
                </a:cubicBezTo>
                <a:cubicBezTo>
                  <a:pt x="1552596" y="4178678"/>
                  <a:pt x="1553332" y="4179655"/>
                  <a:pt x="1553213" y="4181510"/>
                </a:cubicBezTo>
                <a:cubicBezTo>
                  <a:pt x="1553094" y="4183365"/>
                  <a:pt x="1553402" y="4184781"/>
                  <a:pt x="1554138" y="4185759"/>
                </a:cubicBezTo>
                <a:cubicBezTo>
                  <a:pt x="1554873" y="4186737"/>
                  <a:pt x="1555181" y="4188154"/>
                  <a:pt x="1555062" y="4190008"/>
                </a:cubicBezTo>
                <a:cubicBezTo>
                  <a:pt x="1554944" y="4191863"/>
                  <a:pt x="1555252" y="4193280"/>
                  <a:pt x="1555987" y="4194257"/>
                </a:cubicBezTo>
                <a:cubicBezTo>
                  <a:pt x="1556723" y="4195236"/>
                  <a:pt x="1557031" y="4196652"/>
                  <a:pt x="1556913" y="4198507"/>
                </a:cubicBezTo>
                <a:cubicBezTo>
                  <a:pt x="1556793" y="4200362"/>
                  <a:pt x="1557529" y="4201339"/>
                  <a:pt x="1559119" y="4201441"/>
                </a:cubicBezTo>
                <a:cubicBezTo>
                  <a:pt x="1558880" y="4205150"/>
                  <a:pt x="1559557" y="4207055"/>
                  <a:pt x="1561147" y="4207157"/>
                </a:cubicBezTo>
                <a:cubicBezTo>
                  <a:pt x="1561027" y="4209012"/>
                  <a:pt x="1561336" y="4210428"/>
                  <a:pt x="1562071" y="4211405"/>
                </a:cubicBezTo>
                <a:cubicBezTo>
                  <a:pt x="1562806" y="4212384"/>
                  <a:pt x="1563114" y="4213800"/>
                  <a:pt x="1562996" y="4215655"/>
                </a:cubicBezTo>
                <a:cubicBezTo>
                  <a:pt x="1562877" y="4217510"/>
                  <a:pt x="1563185" y="4218926"/>
                  <a:pt x="1563920" y="4219904"/>
                </a:cubicBezTo>
                <a:cubicBezTo>
                  <a:pt x="1564656" y="4220881"/>
                  <a:pt x="1564965" y="4222299"/>
                  <a:pt x="1564845" y="4224153"/>
                </a:cubicBezTo>
                <a:cubicBezTo>
                  <a:pt x="1564726" y="4226008"/>
                  <a:pt x="1565035" y="4227425"/>
                  <a:pt x="1565771" y="4228402"/>
                </a:cubicBezTo>
                <a:cubicBezTo>
                  <a:pt x="1566505" y="4229380"/>
                  <a:pt x="1566814" y="4230796"/>
                  <a:pt x="1566695" y="4232652"/>
                </a:cubicBezTo>
                <a:lnTo>
                  <a:pt x="1571107" y="4238519"/>
                </a:lnTo>
                <a:lnTo>
                  <a:pt x="1570929" y="4241301"/>
                </a:lnTo>
                <a:cubicBezTo>
                  <a:pt x="1570810" y="4243156"/>
                  <a:pt x="1571148" y="4244108"/>
                  <a:pt x="1571943" y="4244159"/>
                </a:cubicBezTo>
                <a:cubicBezTo>
                  <a:pt x="1572737" y="4244210"/>
                  <a:pt x="1573076" y="4245162"/>
                  <a:pt x="1572957" y="4247017"/>
                </a:cubicBezTo>
                <a:lnTo>
                  <a:pt x="1573848" y="4233106"/>
                </a:lnTo>
                <a:lnTo>
                  <a:pt x="1576054" y="4236040"/>
                </a:lnTo>
                <a:cubicBezTo>
                  <a:pt x="1576411" y="4230475"/>
                  <a:pt x="1575854" y="4226715"/>
                  <a:pt x="1574383" y="4224759"/>
                </a:cubicBezTo>
                <a:lnTo>
                  <a:pt x="1574561" y="4221977"/>
                </a:lnTo>
                <a:lnTo>
                  <a:pt x="1574740" y="4219195"/>
                </a:lnTo>
                <a:cubicBezTo>
                  <a:pt x="1576210" y="4221151"/>
                  <a:pt x="1576887" y="4223056"/>
                  <a:pt x="1576768" y="4224911"/>
                </a:cubicBezTo>
                <a:cubicBezTo>
                  <a:pt x="1578238" y="4226867"/>
                  <a:pt x="1578944" y="4228308"/>
                  <a:pt x="1578885" y="4229236"/>
                </a:cubicBezTo>
                <a:cubicBezTo>
                  <a:pt x="1578825" y="4230163"/>
                  <a:pt x="1579531" y="4231605"/>
                  <a:pt x="1581002" y="4233561"/>
                </a:cubicBezTo>
                <a:lnTo>
                  <a:pt x="1581537" y="4225214"/>
                </a:lnTo>
                <a:cubicBezTo>
                  <a:pt x="1583007" y="4227170"/>
                  <a:pt x="1584199" y="4227245"/>
                  <a:pt x="1585113" y="4225441"/>
                </a:cubicBezTo>
                <a:cubicBezTo>
                  <a:pt x="1586027" y="4223637"/>
                  <a:pt x="1586424" y="4223662"/>
                  <a:pt x="1586305" y="4225517"/>
                </a:cubicBezTo>
                <a:lnTo>
                  <a:pt x="1586484" y="4222735"/>
                </a:lnTo>
                <a:lnTo>
                  <a:pt x="1586662" y="4219953"/>
                </a:lnTo>
                <a:cubicBezTo>
                  <a:pt x="1588252" y="4220054"/>
                  <a:pt x="1588986" y="4221032"/>
                  <a:pt x="1588868" y="4222886"/>
                </a:cubicBezTo>
                <a:lnTo>
                  <a:pt x="1589225" y="4217322"/>
                </a:lnTo>
                <a:lnTo>
                  <a:pt x="1592859" y="4222156"/>
                </a:lnTo>
                <a:lnTo>
                  <a:pt x="1592895" y="4223841"/>
                </a:lnTo>
                <a:lnTo>
                  <a:pt x="1592385" y="4225195"/>
                </a:lnTo>
                <a:lnTo>
                  <a:pt x="1596397" y="4220572"/>
                </a:lnTo>
                <a:lnTo>
                  <a:pt x="1594012" y="4220419"/>
                </a:lnTo>
                <a:cubicBezTo>
                  <a:pt x="1594132" y="4218565"/>
                  <a:pt x="1594986" y="4217688"/>
                  <a:pt x="1596575" y="4217790"/>
                </a:cubicBezTo>
                <a:cubicBezTo>
                  <a:pt x="1596694" y="4215934"/>
                  <a:pt x="1596356" y="4214981"/>
                  <a:pt x="1595561" y="4214932"/>
                </a:cubicBezTo>
                <a:lnTo>
                  <a:pt x="1595469" y="4214305"/>
                </a:lnTo>
                <a:lnTo>
                  <a:pt x="1594369" y="4214855"/>
                </a:lnTo>
                <a:lnTo>
                  <a:pt x="1592163" y="4211922"/>
                </a:lnTo>
                <a:lnTo>
                  <a:pt x="1592217" y="4212618"/>
                </a:lnTo>
                <a:lnTo>
                  <a:pt x="1591966" y="4211909"/>
                </a:lnTo>
                <a:lnTo>
                  <a:pt x="1595063" y="4200932"/>
                </a:lnTo>
                <a:cubicBezTo>
                  <a:pt x="1597003" y="4210366"/>
                  <a:pt x="1598558" y="4216052"/>
                  <a:pt x="1599731" y="4217990"/>
                </a:cubicBezTo>
                <a:cubicBezTo>
                  <a:pt x="1599612" y="4219845"/>
                  <a:pt x="1599840" y="4221256"/>
                  <a:pt x="1600414" y="4222224"/>
                </a:cubicBezTo>
                <a:cubicBezTo>
                  <a:pt x="1600987" y="4223191"/>
                  <a:pt x="1601215" y="4224603"/>
                  <a:pt x="1601096" y="4226458"/>
                </a:cubicBezTo>
                <a:cubicBezTo>
                  <a:pt x="1600977" y="4228312"/>
                  <a:pt x="1601492" y="4230207"/>
                  <a:pt x="1602640" y="4232143"/>
                </a:cubicBezTo>
                <a:cubicBezTo>
                  <a:pt x="1602759" y="4230288"/>
                  <a:pt x="1602343" y="4228399"/>
                  <a:pt x="1601394" y="4226476"/>
                </a:cubicBezTo>
                <a:lnTo>
                  <a:pt x="1601929" y="4218129"/>
                </a:lnTo>
                <a:cubicBezTo>
                  <a:pt x="1604824" y="4214588"/>
                  <a:pt x="1607684" y="4215702"/>
                  <a:pt x="1610506" y="4221469"/>
                </a:cubicBezTo>
                <a:cubicBezTo>
                  <a:pt x="1611977" y="4223424"/>
                  <a:pt x="1612653" y="4225329"/>
                  <a:pt x="1612534" y="4227184"/>
                </a:cubicBezTo>
                <a:lnTo>
                  <a:pt x="1614740" y="4230118"/>
                </a:lnTo>
                <a:lnTo>
                  <a:pt x="1614384" y="4235682"/>
                </a:lnTo>
                <a:lnTo>
                  <a:pt x="1618083" y="4252679"/>
                </a:lnTo>
                <a:cubicBezTo>
                  <a:pt x="1619672" y="4252780"/>
                  <a:pt x="1619850" y="4249998"/>
                  <a:pt x="1618618" y="4244332"/>
                </a:cubicBezTo>
                <a:cubicBezTo>
                  <a:pt x="1617385" y="4238667"/>
                  <a:pt x="1616827" y="4234906"/>
                  <a:pt x="1616946" y="4233052"/>
                </a:cubicBezTo>
                <a:cubicBezTo>
                  <a:pt x="1618417" y="4235008"/>
                  <a:pt x="1619550" y="4236011"/>
                  <a:pt x="1620345" y="4236062"/>
                </a:cubicBezTo>
                <a:cubicBezTo>
                  <a:pt x="1621140" y="4236112"/>
                  <a:pt x="1622094" y="4239898"/>
                  <a:pt x="1623208" y="4247418"/>
                </a:cubicBezTo>
                <a:cubicBezTo>
                  <a:pt x="1623565" y="4241853"/>
                  <a:pt x="1623007" y="4238093"/>
                  <a:pt x="1621537" y="4236137"/>
                </a:cubicBezTo>
                <a:lnTo>
                  <a:pt x="1622072" y="4227790"/>
                </a:lnTo>
                <a:cubicBezTo>
                  <a:pt x="1620601" y="4225835"/>
                  <a:pt x="1619925" y="4223929"/>
                  <a:pt x="1620044" y="4222074"/>
                </a:cubicBezTo>
                <a:cubicBezTo>
                  <a:pt x="1618930" y="4214555"/>
                  <a:pt x="1617637" y="4209816"/>
                  <a:pt x="1616167" y="4207860"/>
                </a:cubicBezTo>
                <a:lnTo>
                  <a:pt x="1615671" y="4202406"/>
                </a:lnTo>
                <a:lnTo>
                  <a:pt x="1619476" y="4212261"/>
                </a:lnTo>
                <a:lnTo>
                  <a:pt x="1622726" y="4220679"/>
                </a:lnTo>
                <a:lnTo>
                  <a:pt x="1622269" y="4227803"/>
                </a:lnTo>
                <a:lnTo>
                  <a:pt x="1623859" y="4227905"/>
                </a:lnTo>
                <a:lnTo>
                  <a:pt x="1624742" y="4226564"/>
                </a:lnTo>
                <a:lnTo>
                  <a:pt x="1624779" y="4225998"/>
                </a:lnTo>
                <a:lnTo>
                  <a:pt x="1626663" y="4230876"/>
                </a:lnTo>
                <a:lnTo>
                  <a:pt x="1625295" y="4223193"/>
                </a:lnTo>
                <a:lnTo>
                  <a:pt x="1627038" y="4228107"/>
                </a:lnTo>
                <a:cubicBezTo>
                  <a:pt x="1629222" y="4218934"/>
                  <a:pt x="1629846" y="4209196"/>
                  <a:pt x="1628910" y="4198894"/>
                </a:cubicBezTo>
                <a:cubicBezTo>
                  <a:pt x="1627974" y="4188590"/>
                  <a:pt x="1627009" y="4178753"/>
                  <a:pt x="1626013" y="4169376"/>
                </a:cubicBezTo>
                <a:lnTo>
                  <a:pt x="1628219" y="4172311"/>
                </a:lnTo>
                <a:lnTo>
                  <a:pt x="1625618" y="4157696"/>
                </a:lnTo>
                <a:lnTo>
                  <a:pt x="1626530" y="4158234"/>
                </a:lnTo>
                <a:lnTo>
                  <a:pt x="1625150" y="4155073"/>
                </a:lnTo>
                <a:lnTo>
                  <a:pt x="1624967" y="4154044"/>
                </a:lnTo>
                <a:lnTo>
                  <a:pt x="1625036" y="4144172"/>
                </a:lnTo>
                <a:lnTo>
                  <a:pt x="1623273" y="4145982"/>
                </a:lnTo>
                <a:lnTo>
                  <a:pt x="1622849" y="4144033"/>
                </a:lnTo>
                <a:lnTo>
                  <a:pt x="1622725" y="4142870"/>
                </a:lnTo>
                <a:lnTo>
                  <a:pt x="1623173" y="4135870"/>
                </a:lnTo>
                <a:lnTo>
                  <a:pt x="1634236" y="4153138"/>
                </a:lnTo>
                <a:lnTo>
                  <a:pt x="1637685" y="4156795"/>
                </a:lnTo>
                <a:lnTo>
                  <a:pt x="1638826" y="4156223"/>
                </a:lnTo>
                <a:lnTo>
                  <a:pt x="1641242" y="4160567"/>
                </a:lnTo>
                <a:lnTo>
                  <a:pt x="1645445" y="4165024"/>
                </a:lnTo>
                <a:cubicBezTo>
                  <a:pt x="1643974" y="4163068"/>
                  <a:pt x="1642842" y="4162065"/>
                  <a:pt x="1642046" y="4162015"/>
                </a:cubicBezTo>
                <a:lnTo>
                  <a:pt x="1641242" y="4160567"/>
                </a:lnTo>
                <a:lnTo>
                  <a:pt x="1637685" y="4156795"/>
                </a:lnTo>
                <a:lnTo>
                  <a:pt x="1636353" y="4157463"/>
                </a:lnTo>
                <a:cubicBezTo>
                  <a:pt x="1636531" y="4154680"/>
                  <a:pt x="1635825" y="4153238"/>
                  <a:pt x="1634236" y="4153138"/>
                </a:cubicBezTo>
                <a:lnTo>
                  <a:pt x="1634057" y="4155921"/>
                </a:lnTo>
                <a:lnTo>
                  <a:pt x="1631673" y="4155768"/>
                </a:lnTo>
                <a:cubicBezTo>
                  <a:pt x="1633144" y="4157724"/>
                  <a:pt x="1634328" y="4159489"/>
                  <a:pt x="1635225" y="4161058"/>
                </a:cubicBezTo>
                <a:lnTo>
                  <a:pt x="1636009" y="4162829"/>
                </a:lnTo>
                <a:lnTo>
                  <a:pt x="1635908" y="4164418"/>
                </a:lnTo>
                <a:lnTo>
                  <a:pt x="1636737" y="4164472"/>
                </a:lnTo>
                <a:lnTo>
                  <a:pt x="1637055" y="4165190"/>
                </a:lnTo>
                <a:cubicBezTo>
                  <a:pt x="1637701" y="4167558"/>
                  <a:pt x="1637200" y="4169156"/>
                  <a:pt x="1635551" y="4169983"/>
                </a:cubicBezTo>
                <a:lnTo>
                  <a:pt x="1637935" y="4170135"/>
                </a:lnTo>
                <a:cubicBezTo>
                  <a:pt x="1639406" y="4172091"/>
                  <a:pt x="1640112" y="4173532"/>
                  <a:pt x="1640052" y="4174458"/>
                </a:cubicBezTo>
                <a:cubicBezTo>
                  <a:pt x="1639993" y="4175387"/>
                  <a:pt x="1640698" y="4176829"/>
                  <a:pt x="1642169" y="4178785"/>
                </a:cubicBezTo>
                <a:cubicBezTo>
                  <a:pt x="1642288" y="4176929"/>
                  <a:pt x="1641980" y="4175512"/>
                  <a:pt x="1641244" y="4174535"/>
                </a:cubicBezTo>
                <a:cubicBezTo>
                  <a:pt x="1640509" y="4173557"/>
                  <a:pt x="1640201" y="4172141"/>
                  <a:pt x="1640320" y="4170285"/>
                </a:cubicBezTo>
                <a:lnTo>
                  <a:pt x="1647473" y="4170740"/>
                </a:lnTo>
                <a:lnTo>
                  <a:pt x="1647295" y="4173522"/>
                </a:lnTo>
                <a:cubicBezTo>
                  <a:pt x="1648885" y="4173624"/>
                  <a:pt x="1650106" y="4173235"/>
                  <a:pt x="1650960" y="4172359"/>
                </a:cubicBezTo>
                <a:cubicBezTo>
                  <a:pt x="1651814" y="4171482"/>
                  <a:pt x="1653037" y="4171094"/>
                  <a:pt x="1654627" y="4171195"/>
                </a:cubicBezTo>
                <a:lnTo>
                  <a:pt x="1652242" y="4171043"/>
                </a:lnTo>
                <a:lnTo>
                  <a:pt x="1651766" y="4171013"/>
                </a:lnTo>
                <a:lnTo>
                  <a:pt x="1654805" y="4168413"/>
                </a:lnTo>
                <a:lnTo>
                  <a:pt x="1650036" y="4168109"/>
                </a:lnTo>
                <a:cubicBezTo>
                  <a:pt x="1650154" y="4166255"/>
                  <a:pt x="1651008" y="4165379"/>
                  <a:pt x="1652598" y="4165479"/>
                </a:cubicBezTo>
                <a:cubicBezTo>
                  <a:pt x="1653311" y="4154350"/>
                  <a:pt x="1653668" y="4148785"/>
                  <a:pt x="1653668" y="4148785"/>
                </a:cubicBezTo>
                <a:lnTo>
                  <a:pt x="1644665" y="4139832"/>
                </a:lnTo>
                <a:cubicBezTo>
                  <a:pt x="1646255" y="4139934"/>
                  <a:pt x="1647109" y="4139056"/>
                  <a:pt x="1647228" y="4137203"/>
                </a:cubicBezTo>
                <a:cubicBezTo>
                  <a:pt x="1645876" y="4133391"/>
                  <a:pt x="1643699" y="4129994"/>
                  <a:pt x="1640698" y="4127010"/>
                </a:cubicBezTo>
                <a:cubicBezTo>
                  <a:pt x="1637697" y="4124025"/>
                  <a:pt x="1634726" y="4120577"/>
                  <a:pt x="1631785" y="4116665"/>
                </a:cubicBezTo>
                <a:cubicBezTo>
                  <a:pt x="1630076" y="4118419"/>
                  <a:pt x="1629282" y="4118369"/>
                  <a:pt x="1629401" y="4116515"/>
                </a:cubicBezTo>
                <a:lnTo>
                  <a:pt x="1625995" y="4111986"/>
                </a:lnTo>
                <a:lnTo>
                  <a:pt x="1627565" y="4103248"/>
                </a:lnTo>
                <a:lnTo>
                  <a:pt x="1628722" y="4103785"/>
                </a:lnTo>
                <a:lnTo>
                  <a:pt x="1629916" y="4105372"/>
                </a:lnTo>
                <a:lnTo>
                  <a:pt x="1632122" y="4108306"/>
                </a:lnTo>
                <a:lnTo>
                  <a:pt x="1630872" y="4104782"/>
                </a:lnTo>
                <a:lnTo>
                  <a:pt x="1637233" y="4107735"/>
                </a:lnTo>
                <a:lnTo>
                  <a:pt x="1639098" y="4111543"/>
                </a:lnTo>
                <a:cubicBezTo>
                  <a:pt x="1642039" y="4115454"/>
                  <a:pt x="1644127" y="4120243"/>
                  <a:pt x="1645360" y="4125909"/>
                </a:cubicBezTo>
                <a:lnTo>
                  <a:pt x="1645965" y="4127144"/>
                </a:lnTo>
                <a:lnTo>
                  <a:pt x="1645658" y="4125927"/>
                </a:lnTo>
                <a:lnTo>
                  <a:pt x="1648128" y="4126085"/>
                </a:lnTo>
                <a:cubicBezTo>
                  <a:pt x="1647890" y="4129795"/>
                  <a:pt x="1648478" y="4133556"/>
                  <a:pt x="1649892" y="4137372"/>
                </a:cubicBezTo>
                <a:cubicBezTo>
                  <a:pt x="1651306" y="4141186"/>
                  <a:pt x="1652713" y="4145000"/>
                  <a:pt x="1654115" y="4148814"/>
                </a:cubicBezTo>
                <a:cubicBezTo>
                  <a:pt x="1657656" y="4145314"/>
                  <a:pt x="1657953" y="4140677"/>
                  <a:pt x="1655007" y="4134902"/>
                </a:cubicBezTo>
                <a:lnTo>
                  <a:pt x="1655720" y="4123773"/>
                </a:lnTo>
                <a:lnTo>
                  <a:pt x="1655899" y="4120991"/>
                </a:lnTo>
                <a:cubicBezTo>
                  <a:pt x="1658963" y="4124911"/>
                  <a:pt x="1660437" y="4127799"/>
                  <a:pt x="1660319" y="4129654"/>
                </a:cubicBezTo>
                <a:lnTo>
                  <a:pt x="1655720" y="4123773"/>
                </a:lnTo>
                <a:cubicBezTo>
                  <a:pt x="1658429" y="4133258"/>
                  <a:pt x="1663384" y="4146609"/>
                  <a:pt x="1670585" y="4163828"/>
                </a:cubicBezTo>
                <a:cubicBezTo>
                  <a:pt x="1671987" y="4167643"/>
                  <a:pt x="1672979" y="4171430"/>
                  <a:pt x="1673561" y="4175192"/>
                </a:cubicBezTo>
                <a:cubicBezTo>
                  <a:pt x="1674142" y="4178954"/>
                  <a:pt x="1672973" y="4177950"/>
                  <a:pt x="1670051" y="4172176"/>
                </a:cubicBezTo>
                <a:lnTo>
                  <a:pt x="1678076" y="4190880"/>
                </a:lnTo>
                <a:lnTo>
                  <a:pt x="1679292" y="4196387"/>
                </a:lnTo>
                <a:lnTo>
                  <a:pt x="1677672" y="4191452"/>
                </a:lnTo>
                <a:cubicBezTo>
                  <a:pt x="1676779" y="4189530"/>
                  <a:pt x="1675929" y="4188543"/>
                  <a:pt x="1675122" y="4188490"/>
                </a:cubicBezTo>
                <a:cubicBezTo>
                  <a:pt x="1682027" y="4207568"/>
                  <a:pt x="1687778" y="4225641"/>
                  <a:pt x="1692371" y="4242704"/>
                </a:cubicBezTo>
                <a:cubicBezTo>
                  <a:pt x="1696965" y="4259769"/>
                  <a:pt x="1702715" y="4277841"/>
                  <a:pt x="1709621" y="4296920"/>
                </a:cubicBezTo>
                <a:cubicBezTo>
                  <a:pt x="1714888" y="4315891"/>
                  <a:pt x="1719813" y="4333973"/>
                  <a:pt x="1724399" y="4351167"/>
                </a:cubicBezTo>
                <a:cubicBezTo>
                  <a:pt x="1728984" y="4368362"/>
                  <a:pt x="1732396" y="4384804"/>
                  <a:pt x="1734636" y="4400492"/>
                </a:cubicBezTo>
                <a:cubicBezTo>
                  <a:pt x="1735972" y="4404479"/>
                  <a:pt x="1736337" y="4404990"/>
                  <a:pt x="1735733" y="4402026"/>
                </a:cubicBezTo>
                <a:cubicBezTo>
                  <a:pt x="1735129" y="4399063"/>
                  <a:pt x="1734890" y="4396624"/>
                  <a:pt x="1735015" y="4394710"/>
                </a:cubicBezTo>
                <a:cubicBezTo>
                  <a:pt x="1736479" y="4396727"/>
                  <a:pt x="1737147" y="4398707"/>
                  <a:pt x="1737020" y="4400648"/>
                </a:cubicBezTo>
                <a:cubicBezTo>
                  <a:pt x="1736893" y="4402590"/>
                  <a:pt x="1737560" y="4404583"/>
                  <a:pt x="1739023" y="4406629"/>
                </a:cubicBezTo>
                <a:cubicBezTo>
                  <a:pt x="1739873" y="4393646"/>
                  <a:pt x="1741094" y="4387208"/>
                  <a:pt x="1742683" y="4387311"/>
                </a:cubicBezTo>
                <a:cubicBezTo>
                  <a:pt x="1742440" y="4391020"/>
                  <a:pt x="1742685" y="4393365"/>
                  <a:pt x="1743419" y="4394344"/>
                </a:cubicBezTo>
                <a:cubicBezTo>
                  <a:pt x="1744153" y="4395324"/>
                  <a:pt x="1744459" y="4396741"/>
                  <a:pt x="1744338" y="4398595"/>
                </a:cubicBezTo>
                <a:cubicBezTo>
                  <a:pt x="1744217" y="4400450"/>
                  <a:pt x="1744890" y="4402357"/>
                  <a:pt x="1746357" y="4404316"/>
                </a:cubicBezTo>
                <a:cubicBezTo>
                  <a:pt x="1747886" y="4405347"/>
                  <a:pt x="1748857" y="4405760"/>
                  <a:pt x="1749270" y="4405554"/>
                </a:cubicBezTo>
                <a:lnTo>
                  <a:pt x="1749082" y="4404494"/>
                </a:lnTo>
                <a:lnTo>
                  <a:pt x="1753510" y="4404784"/>
                </a:lnTo>
                <a:cubicBezTo>
                  <a:pt x="1753510" y="4404784"/>
                  <a:pt x="1754183" y="4406691"/>
                  <a:pt x="1755529" y="4410505"/>
                </a:cubicBezTo>
                <a:cubicBezTo>
                  <a:pt x="1755773" y="4406795"/>
                  <a:pt x="1755245" y="4402569"/>
                  <a:pt x="1753947" y="4397828"/>
                </a:cubicBezTo>
                <a:cubicBezTo>
                  <a:pt x="1752649" y="4393087"/>
                  <a:pt x="1752868" y="4389842"/>
                  <a:pt x="1754603" y="4388092"/>
                </a:cubicBezTo>
                <a:cubicBezTo>
                  <a:pt x="1752128" y="4376754"/>
                  <a:pt x="1749233" y="4365855"/>
                  <a:pt x="1745916" y="4355394"/>
                </a:cubicBezTo>
                <a:cubicBezTo>
                  <a:pt x="1742597" y="4344932"/>
                  <a:pt x="1739641" y="4334959"/>
                  <a:pt x="1737043" y="4325475"/>
                </a:cubicBezTo>
                <a:lnTo>
                  <a:pt x="1736862" y="4328257"/>
                </a:lnTo>
                <a:cubicBezTo>
                  <a:pt x="1735879" y="4318880"/>
                  <a:pt x="1733386" y="4308007"/>
                  <a:pt x="1729384" y="4295637"/>
                </a:cubicBezTo>
                <a:cubicBezTo>
                  <a:pt x="1727383" y="4289453"/>
                  <a:pt x="1725743" y="4283874"/>
                  <a:pt x="1724466" y="4278902"/>
                </a:cubicBezTo>
                <a:lnTo>
                  <a:pt x="1722312" y="4268614"/>
                </a:lnTo>
                <a:lnTo>
                  <a:pt x="1723930" y="4271532"/>
                </a:lnTo>
                <a:lnTo>
                  <a:pt x="1722068" y="4266258"/>
                </a:lnTo>
                <a:lnTo>
                  <a:pt x="1728329" y="4274614"/>
                </a:lnTo>
                <a:lnTo>
                  <a:pt x="1722878" y="4243845"/>
                </a:lnTo>
                <a:lnTo>
                  <a:pt x="1726293" y="4248384"/>
                </a:lnTo>
                <a:lnTo>
                  <a:pt x="1726115" y="4251165"/>
                </a:lnTo>
                <a:cubicBezTo>
                  <a:pt x="1725995" y="4253020"/>
                  <a:pt x="1726334" y="4253972"/>
                  <a:pt x="1727128" y="4254024"/>
                </a:cubicBezTo>
                <a:cubicBezTo>
                  <a:pt x="1727923" y="4254075"/>
                  <a:pt x="1728261" y="4255027"/>
                  <a:pt x="1728142" y="4256881"/>
                </a:cubicBezTo>
                <a:lnTo>
                  <a:pt x="1729034" y="4242970"/>
                </a:lnTo>
                <a:lnTo>
                  <a:pt x="1731240" y="4245904"/>
                </a:lnTo>
                <a:cubicBezTo>
                  <a:pt x="1731597" y="4240339"/>
                  <a:pt x="1731039" y="4236580"/>
                  <a:pt x="1729569" y="4234623"/>
                </a:cubicBezTo>
                <a:lnTo>
                  <a:pt x="1729747" y="4231841"/>
                </a:lnTo>
                <a:lnTo>
                  <a:pt x="1729926" y="4229060"/>
                </a:lnTo>
                <a:cubicBezTo>
                  <a:pt x="1731396" y="4231016"/>
                  <a:pt x="1732072" y="4232920"/>
                  <a:pt x="1731953" y="4234775"/>
                </a:cubicBezTo>
                <a:cubicBezTo>
                  <a:pt x="1733424" y="4236731"/>
                  <a:pt x="1734130" y="4238173"/>
                  <a:pt x="1734070" y="4239100"/>
                </a:cubicBezTo>
                <a:cubicBezTo>
                  <a:pt x="1734011" y="4240027"/>
                  <a:pt x="1734716" y="4241469"/>
                  <a:pt x="1736187" y="4243425"/>
                </a:cubicBezTo>
                <a:lnTo>
                  <a:pt x="1736722" y="4235078"/>
                </a:lnTo>
                <a:lnTo>
                  <a:pt x="1738575" y="4235196"/>
                </a:lnTo>
                <a:lnTo>
                  <a:pt x="1768332" y="4324732"/>
                </a:lnTo>
                <a:cubicBezTo>
                  <a:pt x="1760739" y="4294433"/>
                  <a:pt x="1751832" y="4265910"/>
                  <a:pt x="1741613" y="4239163"/>
                </a:cubicBezTo>
                <a:lnTo>
                  <a:pt x="1740303" y="4235305"/>
                </a:lnTo>
                <a:lnTo>
                  <a:pt x="1741491" y="4235381"/>
                </a:lnTo>
                <a:lnTo>
                  <a:pt x="1741534" y="4234710"/>
                </a:lnTo>
                <a:lnTo>
                  <a:pt x="1752903" y="4267842"/>
                </a:lnTo>
                <a:lnTo>
                  <a:pt x="1741596" y="4233745"/>
                </a:lnTo>
                <a:lnTo>
                  <a:pt x="1741669" y="4232599"/>
                </a:lnTo>
                <a:lnTo>
                  <a:pt x="1741848" y="4229817"/>
                </a:lnTo>
                <a:cubicBezTo>
                  <a:pt x="1743437" y="4229919"/>
                  <a:pt x="1744172" y="4230896"/>
                  <a:pt x="1744054" y="4232752"/>
                </a:cubicBezTo>
                <a:lnTo>
                  <a:pt x="1744410" y="4227187"/>
                </a:lnTo>
                <a:lnTo>
                  <a:pt x="1746070" y="4229395"/>
                </a:lnTo>
                <a:lnTo>
                  <a:pt x="1747781" y="4234501"/>
                </a:lnTo>
                <a:lnTo>
                  <a:pt x="1747570" y="4235060"/>
                </a:lnTo>
                <a:lnTo>
                  <a:pt x="1747857" y="4234730"/>
                </a:lnTo>
                <a:lnTo>
                  <a:pt x="1753626" y="4251955"/>
                </a:lnTo>
                <a:cubicBezTo>
                  <a:pt x="1758906" y="4269007"/>
                  <a:pt x="1763459" y="4285080"/>
                  <a:pt x="1767284" y="4300173"/>
                </a:cubicBezTo>
                <a:cubicBezTo>
                  <a:pt x="1776402" y="4332317"/>
                  <a:pt x="1784497" y="4361616"/>
                  <a:pt x="1791568" y="4388070"/>
                </a:cubicBezTo>
                <a:cubicBezTo>
                  <a:pt x="1798639" y="4414522"/>
                  <a:pt x="1805267" y="4441862"/>
                  <a:pt x="1811449" y="4470090"/>
                </a:cubicBezTo>
                <a:cubicBezTo>
                  <a:pt x="1811206" y="4473799"/>
                  <a:pt x="1811758" y="4477554"/>
                  <a:pt x="1813105" y="4481352"/>
                </a:cubicBezTo>
                <a:cubicBezTo>
                  <a:pt x="1814452" y="4485151"/>
                  <a:pt x="1815799" y="4488958"/>
                  <a:pt x="1817146" y="4492770"/>
                </a:cubicBezTo>
                <a:lnTo>
                  <a:pt x="1816964" y="4495553"/>
                </a:lnTo>
                <a:cubicBezTo>
                  <a:pt x="1820046" y="4497617"/>
                  <a:pt x="1820602" y="4495325"/>
                  <a:pt x="1818630" y="4488676"/>
                </a:cubicBezTo>
                <a:lnTo>
                  <a:pt x="1817720" y="4484499"/>
                </a:lnTo>
                <a:lnTo>
                  <a:pt x="1818721" y="4487285"/>
                </a:lnTo>
                <a:cubicBezTo>
                  <a:pt x="1819527" y="4487339"/>
                  <a:pt x="1819870" y="4488292"/>
                  <a:pt x="1819749" y="4490147"/>
                </a:cubicBezTo>
                <a:cubicBezTo>
                  <a:pt x="1821217" y="4492105"/>
                  <a:pt x="1821981" y="4492621"/>
                  <a:pt x="1822042" y="4491695"/>
                </a:cubicBezTo>
                <a:cubicBezTo>
                  <a:pt x="1822103" y="4490767"/>
                  <a:pt x="1822806" y="4492211"/>
                  <a:pt x="1824154" y="4496023"/>
                </a:cubicBezTo>
                <a:cubicBezTo>
                  <a:pt x="1822291" y="4475704"/>
                  <a:pt x="1817731" y="4453942"/>
                  <a:pt x="1810473" y="4430737"/>
                </a:cubicBezTo>
                <a:cubicBezTo>
                  <a:pt x="1803213" y="4407530"/>
                  <a:pt x="1796384" y="4383845"/>
                  <a:pt x="1789986" y="4359677"/>
                </a:cubicBezTo>
                <a:lnTo>
                  <a:pt x="1794390" y="4365553"/>
                </a:lnTo>
                <a:cubicBezTo>
                  <a:pt x="1787293" y="4352050"/>
                  <a:pt x="1782274" y="4337286"/>
                  <a:pt x="1779333" y="4321261"/>
                </a:cubicBezTo>
                <a:cubicBezTo>
                  <a:pt x="1776392" y="4305237"/>
                  <a:pt x="1772290" y="4288670"/>
                  <a:pt x="1767026" y="4271561"/>
                </a:cubicBezTo>
                <a:cubicBezTo>
                  <a:pt x="1771186" y="4281147"/>
                  <a:pt x="1775745" y="4290758"/>
                  <a:pt x="1780701" y="4300397"/>
                </a:cubicBezTo>
                <a:cubicBezTo>
                  <a:pt x="1785656" y="4310034"/>
                  <a:pt x="1790887" y="4321553"/>
                  <a:pt x="1796394" y="4334951"/>
                </a:cubicBezTo>
                <a:cubicBezTo>
                  <a:pt x="1794806" y="4334847"/>
                  <a:pt x="1794072" y="4333868"/>
                  <a:pt x="1794193" y="4332013"/>
                </a:cubicBezTo>
                <a:cubicBezTo>
                  <a:pt x="1794314" y="4330158"/>
                  <a:pt x="1793580" y="4329180"/>
                  <a:pt x="1791990" y="4329075"/>
                </a:cubicBezTo>
                <a:cubicBezTo>
                  <a:pt x="1795539" y="4335827"/>
                  <a:pt x="1798109" y="4342282"/>
                  <a:pt x="1799702" y="4348439"/>
                </a:cubicBezTo>
                <a:lnTo>
                  <a:pt x="1800087" y="4350538"/>
                </a:lnTo>
                <a:lnTo>
                  <a:pt x="1802271" y="4354894"/>
                </a:lnTo>
                <a:lnTo>
                  <a:pt x="1800183" y="4351064"/>
                </a:lnTo>
                <a:lnTo>
                  <a:pt x="1801356" y="4357453"/>
                </a:lnTo>
                <a:cubicBezTo>
                  <a:pt x="1801662" y="4360384"/>
                  <a:pt x="1801724" y="4363240"/>
                  <a:pt x="1801542" y="4366022"/>
                </a:cubicBezTo>
                <a:lnTo>
                  <a:pt x="1806312" y="4366334"/>
                </a:lnTo>
                <a:cubicBezTo>
                  <a:pt x="1809368" y="4368398"/>
                  <a:pt x="1811203" y="4370845"/>
                  <a:pt x="1811815" y="4373680"/>
                </a:cubicBezTo>
                <a:cubicBezTo>
                  <a:pt x="1812427" y="4376514"/>
                  <a:pt x="1814384" y="4377108"/>
                  <a:pt x="1817684" y="4375461"/>
                </a:cubicBezTo>
                <a:lnTo>
                  <a:pt x="1819522" y="4383963"/>
                </a:lnTo>
                <a:cubicBezTo>
                  <a:pt x="1822580" y="4386026"/>
                  <a:pt x="1824168" y="4386130"/>
                  <a:pt x="1824290" y="4384275"/>
                </a:cubicBezTo>
                <a:cubicBezTo>
                  <a:pt x="1824411" y="4382421"/>
                  <a:pt x="1825267" y="4381546"/>
                  <a:pt x="1826857" y="4381649"/>
                </a:cubicBezTo>
                <a:cubicBezTo>
                  <a:pt x="1826978" y="4379795"/>
                  <a:pt x="1826213" y="4379279"/>
                  <a:pt x="1824564" y="4380102"/>
                </a:cubicBezTo>
                <a:cubicBezTo>
                  <a:pt x="1822913" y="4380926"/>
                  <a:pt x="1822150" y="4380411"/>
                  <a:pt x="1822271" y="4378556"/>
                </a:cubicBezTo>
                <a:cubicBezTo>
                  <a:pt x="1820925" y="4374742"/>
                  <a:pt x="1820985" y="4373815"/>
                  <a:pt x="1822453" y="4375773"/>
                </a:cubicBezTo>
                <a:cubicBezTo>
                  <a:pt x="1823921" y="4377732"/>
                  <a:pt x="1824715" y="4377784"/>
                  <a:pt x="1824837" y="4375929"/>
                </a:cubicBezTo>
                <a:cubicBezTo>
                  <a:pt x="1823370" y="4373971"/>
                  <a:pt x="1821046" y="4372887"/>
                  <a:pt x="1817867" y="4372679"/>
                </a:cubicBezTo>
                <a:cubicBezTo>
                  <a:pt x="1818292" y="4366188"/>
                  <a:pt x="1818917" y="4362736"/>
                  <a:pt x="1819743" y="4362324"/>
                </a:cubicBezTo>
                <a:lnTo>
                  <a:pt x="1820965" y="4363790"/>
                </a:lnTo>
                <a:lnTo>
                  <a:pt x="1815012" y="4343156"/>
                </a:lnTo>
                <a:cubicBezTo>
                  <a:pt x="1812380" y="4334602"/>
                  <a:pt x="1811919" y="4329449"/>
                  <a:pt x="1813631" y="4327699"/>
                </a:cubicBezTo>
                <a:cubicBezTo>
                  <a:pt x="1813631" y="4327699"/>
                  <a:pt x="1809348" y="4319968"/>
                  <a:pt x="1800783" y="4304506"/>
                </a:cubicBezTo>
                <a:lnTo>
                  <a:pt x="1803167" y="4304662"/>
                </a:lnTo>
                <a:lnTo>
                  <a:pt x="1803350" y="4301881"/>
                </a:lnTo>
                <a:cubicBezTo>
                  <a:pt x="1800778" y="4292399"/>
                  <a:pt x="1796557" y="4283740"/>
                  <a:pt x="1790685" y="4275906"/>
                </a:cubicBezTo>
                <a:cubicBezTo>
                  <a:pt x="1787870" y="4270133"/>
                  <a:pt x="1785423" y="4264850"/>
                  <a:pt x="1783343" y="4260058"/>
                </a:cubicBezTo>
                <a:lnTo>
                  <a:pt x="1777234" y="4249449"/>
                </a:lnTo>
                <a:lnTo>
                  <a:pt x="1776723" y="4246001"/>
                </a:lnTo>
                <a:lnTo>
                  <a:pt x="1777258" y="4237655"/>
                </a:lnTo>
                <a:cubicBezTo>
                  <a:pt x="1775787" y="4235698"/>
                  <a:pt x="1775111" y="4233793"/>
                  <a:pt x="1775229" y="4231939"/>
                </a:cubicBezTo>
                <a:lnTo>
                  <a:pt x="1771536" y="4218401"/>
                </a:lnTo>
                <a:lnTo>
                  <a:pt x="1774898" y="4222739"/>
                </a:lnTo>
                <a:lnTo>
                  <a:pt x="1777911" y="4230544"/>
                </a:lnTo>
                <a:lnTo>
                  <a:pt x="1777455" y="4237669"/>
                </a:lnTo>
                <a:lnTo>
                  <a:pt x="1779045" y="4237769"/>
                </a:lnTo>
                <a:lnTo>
                  <a:pt x="1779928" y="4236429"/>
                </a:lnTo>
                <a:lnTo>
                  <a:pt x="1779964" y="4235862"/>
                </a:lnTo>
                <a:lnTo>
                  <a:pt x="1781848" y="4240740"/>
                </a:lnTo>
                <a:lnTo>
                  <a:pt x="1780480" y="4233058"/>
                </a:lnTo>
                <a:lnTo>
                  <a:pt x="1782224" y="4237972"/>
                </a:lnTo>
                <a:lnTo>
                  <a:pt x="1782606" y="4232005"/>
                </a:lnTo>
                <a:lnTo>
                  <a:pt x="1789346" y="4250673"/>
                </a:lnTo>
                <a:cubicBezTo>
                  <a:pt x="1790838" y="4252632"/>
                  <a:pt x="1792773" y="4260209"/>
                  <a:pt x="1795151" y="4273403"/>
                </a:cubicBezTo>
                <a:lnTo>
                  <a:pt x="1799667" y="4279287"/>
                </a:lnTo>
                <a:cubicBezTo>
                  <a:pt x="1802409" y="4286918"/>
                  <a:pt x="1805471" y="4295966"/>
                  <a:pt x="1808850" y="4306431"/>
                </a:cubicBezTo>
                <a:cubicBezTo>
                  <a:pt x="1812230" y="4316898"/>
                  <a:pt x="1815292" y="4325946"/>
                  <a:pt x="1818035" y="4333575"/>
                </a:cubicBezTo>
                <a:cubicBezTo>
                  <a:pt x="1818520" y="4326156"/>
                  <a:pt x="1816406" y="4315774"/>
                  <a:pt x="1811694" y="4302426"/>
                </a:cubicBezTo>
                <a:cubicBezTo>
                  <a:pt x="1806981" y="4289080"/>
                  <a:pt x="1805664" y="4278749"/>
                  <a:pt x="1807739" y="4271434"/>
                </a:cubicBezTo>
                <a:cubicBezTo>
                  <a:pt x="1809085" y="4275248"/>
                  <a:pt x="1810431" y="4279061"/>
                  <a:pt x="1811778" y="4282875"/>
                </a:cubicBezTo>
                <a:cubicBezTo>
                  <a:pt x="1813125" y="4286688"/>
                  <a:pt x="1814470" y="4290501"/>
                  <a:pt x="1815817" y="4294315"/>
                </a:cubicBezTo>
                <a:lnTo>
                  <a:pt x="1813677" y="4291459"/>
                </a:lnTo>
                <a:lnTo>
                  <a:pt x="1815302" y="4296028"/>
                </a:lnTo>
                <a:cubicBezTo>
                  <a:pt x="1817775" y="4302941"/>
                  <a:pt x="1820808" y="4311406"/>
                  <a:pt x="1824405" y="4321420"/>
                </a:cubicBezTo>
                <a:cubicBezTo>
                  <a:pt x="1831598" y="4341448"/>
                  <a:pt x="1838447" y="4360058"/>
                  <a:pt x="1844953" y="4377247"/>
                </a:cubicBezTo>
                <a:cubicBezTo>
                  <a:pt x="1846347" y="4379201"/>
                  <a:pt x="1847618" y="4383010"/>
                  <a:pt x="1848769" y="4388673"/>
                </a:cubicBezTo>
                <a:cubicBezTo>
                  <a:pt x="1849919" y="4394337"/>
                  <a:pt x="1850758" y="4399047"/>
                  <a:pt x="1851285" y="4402808"/>
                </a:cubicBezTo>
                <a:lnTo>
                  <a:pt x="1850924" y="4408317"/>
                </a:lnTo>
                <a:lnTo>
                  <a:pt x="1865944" y="4442882"/>
                </a:lnTo>
                <a:cubicBezTo>
                  <a:pt x="1867776" y="4439277"/>
                  <a:pt x="1867610" y="4436007"/>
                  <a:pt x="1865446" y="4433071"/>
                </a:cubicBezTo>
                <a:cubicBezTo>
                  <a:pt x="1863281" y="4430135"/>
                  <a:pt x="1862320" y="4426813"/>
                  <a:pt x="1862563" y="4423104"/>
                </a:cubicBezTo>
                <a:cubicBezTo>
                  <a:pt x="1862563" y="4423104"/>
                  <a:pt x="1864055" y="4424132"/>
                  <a:pt x="1867038" y="4426191"/>
                </a:cubicBezTo>
                <a:cubicBezTo>
                  <a:pt x="1865691" y="4422377"/>
                  <a:pt x="1865383" y="4414907"/>
                  <a:pt x="1866111" y="4403778"/>
                </a:cubicBezTo>
                <a:cubicBezTo>
                  <a:pt x="1864917" y="4401838"/>
                  <a:pt x="1864588" y="4401816"/>
                  <a:pt x="1865124" y="4403715"/>
                </a:cubicBezTo>
                <a:cubicBezTo>
                  <a:pt x="1865661" y="4405612"/>
                  <a:pt x="1865272" y="4406517"/>
                  <a:pt x="1863955" y="4406431"/>
                </a:cubicBezTo>
                <a:lnTo>
                  <a:pt x="1860697" y="4395042"/>
                </a:lnTo>
                <a:lnTo>
                  <a:pt x="1859892" y="4392195"/>
                </a:lnTo>
                <a:lnTo>
                  <a:pt x="1862855" y="4392390"/>
                </a:lnTo>
                <a:lnTo>
                  <a:pt x="1860159" y="4385608"/>
                </a:lnTo>
                <a:lnTo>
                  <a:pt x="1857958" y="4380894"/>
                </a:lnTo>
                <a:cubicBezTo>
                  <a:pt x="1858080" y="4379039"/>
                  <a:pt x="1857432" y="4377134"/>
                  <a:pt x="1856014" y="4375178"/>
                </a:cubicBezTo>
                <a:lnTo>
                  <a:pt x="1860159" y="4385608"/>
                </a:lnTo>
                <a:lnTo>
                  <a:pt x="1861994" y="4389539"/>
                </a:lnTo>
                <a:cubicBezTo>
                  <a:pt x="1867981" y="4391795"/>
                  <a:pt x="1873544" y="4400635"/>
                  <a:pt x="1878681" y="4416061"/>
                </a:cubicBezTo>
                <a:cubicBezTo>
                  <a:pt x="1883819" y="4431488"/>
                  <a:pt x="1888381" y="4443989"/>
                  <a:pt x="1892368" y="4453562"/>
                </a:cubicBezTo>
                <a:cubicBezTo>
                  <a:pt x="1891339" y="4446045"/>
                  <a:pt x="1892062" y="4441015"/>
                  <a:pt x="1894536" y="4438469"/>
                </a:cubicBezTo>
                <a:cubicBezTo>
                  <a:pt x="1897009" y="4435925"/>
                  <a:pt x="1896238" y="4430082"/>
                  <a:pt x="1892223" y="4420943"/>
                </a:cubicBezTo>
                <a:cubicBezTo>
                  <a:pt x="1894930" y="4426446"/>
                  <a:pt x="1898404" y="4432044"/>
                  <a:pt x="1902646" y="4437734"/>
                </a:cubicBezTo>
                <a:cubicBezTo>
                  <a:pt x="1906887" y="4443425"/>
                  <a:pt x="1910657" y="4444516"/>
                  <a:pt x="1913954" y="4441007"/>
                </a:cubicBezTo>
                <a:cubicBezTo>
                  <a:pt x="1911743" y="4428698"/>
                  <a:pt x="1909192" y="4421574"/>
                  <a:pt x="1906300" y="4419639"/>
                </a:cubicBezTo>
                <a:cubicBezTo>
                  <a:pt x="1903409" y="4417703"/>
                  <a:pt x="1899829" y="4414865"/>
                  <a:pt x="1895560" y="4411121"/>
                </a:cubicBezTo>
                <a:lnTo>
                  <a:pt x="1895102" y="4408230"/>
                </a:lnTo>
                <a:lnTo>
                  <a:pt x="1895741" y="4402229"/>
                </a:lnTo>
                <a:cubicBezTo>
                  <a:pt x="1896352" y="4399008"/>
                  <a:pt x="1897054" y="4397424"/>
                  <a:pt x="1897848" y="4397477"/>
                </a:cubicBezTo>
                <a:cubicBezTo>
                  <a:pt x="1897606" y="4401185"/>
                  <a:pt x="1897852" y="4403530"/>
                  <a:pt x="1898585" y="4404511"/>
                </a:cubicBezTo>
                <a:cubicBezTo>
                  <a:pt x="1899320" y="4405489"/>
                  <a:pt x="1899626" y="4406906"/>
                  <a:pt x="1899504" y="4408761"/>
                </a:cubicBezTo>
                <a:cubicBezTo>
                  <a:pt x="1899382" y="4410615"/>
                  <a:pt x="1900056" y="4412521"/>
                  <a:pt x="1901523" y="4414480"/>
                </a:cubicBezTo>
                <a:cubicBezTo>
                  <a:pt x="1903052" y="4415511"/>
                  <a:pt x="1904024" y="4415924"/>
                  <a:pt x="1904436" y="4415719"/>
                </a:cubicBezTo>
                <a:lnTo>
                  <a:pt x="1904249" y="4414660"/>
                </a:lnTo>
                <a:lnTo>
                  <a:pt x="1908676" y="4414950"/>
                </a:lnTo>
                <a:cubicBezTo>
                  <a:pt x="1908676" y="4414950"/>
                  <a:pt x="1909350" y="4416856"/>
                  <a:pt x="1910696" y="4420669"/>
                </a:cubicBezTo>
                <a:cubicBezTo>
                  <a:pt x="1910939" y="4416960"/>
                  <a:pt x="1910412" y="4412735"/>
                  <a:pt x="1909113" y="4407993"/>
                </a:cubicBezTo>
                <a:cubicBezTo>
                  <a:pt x="1907816" y="4403251"/>
                  <a:pt x="1908033" y="4400006"/>
                  <a:pt x="1909769" y="4398257"/>
                </a:cubicBezTo>
                <a:cubicBezTo>
                  <a:pt x="1907294" y="4386920"/>
                  <a:pt x="1904399" y="4376021"/>
                  <a:pt x="1901081" y="4365558"/>
                </a:cubicBezTo>
                <a:cubicBezTo>
                  <a:pt x="1897763" y="4355096"/>
                  <a:pt x="1894806" y="4345124"/>
                  <a:pt x="1892210" y="4335640"/>
                </a:cubicBezTo>
                <a:lnTo>
                  <a:pt x="1892027" y="4338423"/>
                </a:lnTo>
                <a:lnTo>
                  <a:pt x="1885182" y="4308559"/>
                </a:lnTo>
                <a:lnTo>
                  <a:pt x="1886314" y="4305179"/>
                </a:lnTo>
                <a:lnTo>
                  <a:pt x="1884365" y="4301600"/>
                </a:lnTo>
                <a:cubicBezTo>
                  <a:pt x="1884487" y="4299745"/>
                  <a:pt x="1884939" y="4298843"/>
                  <a:pt x="1885722" y="4298895"/>
                </a:cubicBezTo>
                <a:cubicBezTo>
                  <a:pt x="1886503" y="4298945"/>
                  <a:pt x="1886955" y="4298044"/>
                  <a:pt x="1887077" y="4296190"/>
                </a:cubicBezTo>
                <a:cubicBezTo>
                  <a:pt x="1889573" y="4305666"/>
                  <a:pt x="1891776" y="4313727"/>
                  <a:pt x="1893687" y="4320370"/>
                </a:cubicBezTo>
                <a:cubicBezTo>
                  <a:pt x="1895595" y="4327014"/>
                  <a:pt x="1898763" y="4332344"/>
                  <a:pt x="1903189" y="4336359"/>
                </a:cubicBezTo>
                <a:cubicBezTo>
                  <a:pt x="1908571" y="4349751"/>
                  <a:pt x="1912097" y="4361622"/>
                  <a:pt x="1913763" y="4371976"/>
                </a:cubicBezTo>
                <a:cubicBezTo>
                  <a:pt x="1915428" y="4382330"/>
                  <a:pt x="1917511" y="4392245"/>
                  <a:pt x="1920007" y="4401722"/>
                </a:cubicBezTo>
                <a:cubicBezTo>
                  <a:pt x="1918711" y="4397912"/>
                  <a:pt x="1917401" y="4394100"/>
                  <a:pt x="1916079" y="4390288"/>
                </a:cubicBezTo>
                <a:cubicBezTo>
                  <a:pt x="1914758" y="4386477"/>
                  <a:pt x="1913449" y="4382666"/>
                  <a:pt x="1912152" y="4378855"/>
                </a:cubicBezTo>
                <a:cubicBezTo>
                  <a:pt x="1910588" y="4378753"/>
                  <a:pt x="1911445" y="4383465"/>
                  <a:pt x="1914724" y="4392994"/>
                </a:cubicBezTo>
                <a:cubicBezTo>
                  <a:pt x="1918003" y="4402521"/>
                  <a:pt x="1921147" y="4408315"/>
                  <a:pt x="1924154" y="4410375"/>
                </a:cubicBezTo>
                <a:cubicBezTo>
                  <a:pt x="1922469" y="4412127"/>
                  <a:pt x="1922671" y="4414935"/>
                  <a:pt x="1924762" y="4418797"/>
                </a:cubicBezTo>
                <a:cubicBezTo>
                  <a:pt x="1926855" y="4422659"/>
                  <a:pt x="1926469" y="4422633"/>
                  <a:pt x="1923607" y="4418720"/>
                </a:cubicBezTo>
                <a:cubicBezTo>
                  <a:pt x="1923243" y="4424285"/>
                  <a:pt x="1925214" y="4430001"/>
                  <a:pt x="1929519" y="4435871"/>
                </a:cubicBezTo>
                <a:lnTo>
                  <a:pt x="1938545" y="4448196"/>
                </a:lnTo>
                <a:lnTo>
                  <a:pt x="1935792" y="4447458"/>
                </a:lnTo>
                <a:cubicBezTo>
                  <a:pt x="1938289" y="4456934"/>
                  <a:pt x="1938694" y="4462549"/>
                  <a:pt x="1937009" y="4464301"/>
                </a:cubicBezTo>
                <a:cubicBezTo>
                  <a:pt x="1938451" y="4466258"/>
                  <a:pt x="1939294" y="4465382"/>
                  <a:pt x="1939538" y="4461673"/>
                </a:cubicBezTo>
                <a:cubicBezTo>
                  <a:pt x="1939781" y="4457964"/>
                  <a:pt x="1941454" y="4456211"/>
                  <a:pt x="1944558" y="4456414"/>
                </a:cubicBezTo>
                <a:cubicBezTo>
                  <a:pt x="1947323" y="4462183"/>
                  <a:pt x="1950918" y="4467076"/>
                  <a:pt x="1955344" y="4471091"/>
                </a:cubicBezTo>
                <a:cubicBezTo>
                  <a:pt x="1959770" y="4475106"/>
                  <a:pt x="1963292" y="4480925"/>
                  <a:pt x="1965910" y="4488547"/>
                </a:cubicBezTo>
                <a:cubicBezTo>
                  <a:pt x="1960403" y="4475147"/>
                  <a:pt x="1955017" y="4459893"/>
                  <a:pt x="1949753" y="4442785"/>
                </a:cubicBezTo>
                <a:cubicBezTo>
                  <a:pt x="1953175" y="4439284"/>
                  <a:pt x="1953480" y="4434647"/>
                  <a:pt x="1950664" y="4428875"/>
                </a:cubicBezTo>
                <a:cubicBezTo>
                  <a:pt x="1949319" y="4425061"/>
                  <a:pt x="1948247" y="4423129"/>
                  <a:pt x="1947453" y="4423076"/>
                </a:cubicBezTo>
                <a:cubicBezTo>
                  <a:pt x="1946659" y="4423024"/>
                  <a:pt x="1945588" y="4421092"/>
                  <a:pt x="1944242" y="4417279"/>
                </a:cubicBezTo>
                <a:cubicBezTo>
                  <a:pt x="1941670" y="4407798"/>
                  <a:pt x="1939375" y="4400196"/>
                  <a:pt x="1937354" y="4394476"/>
                </a:cubicBezTo>
                <a:cubicBezTo>
                  <a:pt x="1935334" y="4388756"/>
                  <a:pt x="1933039" y="4381156"/>
                  <a:pt x="1930468" y="4371674"/>
                </a:cubicBezTo>
                <a:cubicBezTo>
                  <a:pt x="1933525" y="4373736"/>
                  <a:pt x="1935177" y="4372913"/>
                  <a:pt x="1935418" y="4369204"/>
                </a:cubicBezTo>
                <a:lnTo>
                  <a:pt x="1938774" y="4369424"/>
                </a:lnTo>
                <a:lnTo>
                  <a:pt x="1939106" y="4370622"/>
                </a:lnTo>
                <a:lnTo>
                  <a:pt x="1938904" y="4370829"/>
                </a:lnTo>
                <a:cubicBezTo>
                  <a:pt x="1938170" y="4369849"/>
                  <a:pt x="1937681" y="4371215"/>
                  <a:pt x="1937438" y="4374925"/>
                </a:cubicBezTo>
                <a:lnTo>
                  <a:pt x="1940347" y="4375114"/>
                </a:lnTo>
                <a:lnTo>
                  <a:pt x="1946734" y="4398234"/>
                </a:lnTo>
                <a:lnTo>
                  <a:pt x="1950774" y="4414903"/>
                </a:lnTo>
                <a:lnTo>
                  <a:pt x="1947172" y="4409088"/>
                </a:lnTo>
                <a:cubicBezTo>
                  <a:pt x="1945704" y="4407131"/>
                  <a:pt x="1946010" y="4408547"/>
                  <a:pt x="1948091" y="4413340"/>
                </a:cubicBezTo>
                <a:cubicBezTo>
                  <a:pt x="1950172" y="4418132"/>
                  <a:pt x="1951884" y="4422436"/>
                  <a:pt x="1953231" y="4426249"/>
                </a:cubicBezTo>
                <a:lnTo>
                  <a:pt x="1953095" y="4424475"/>
                </a:lnTo>
                <a:lnTo>
                  <a:pt x="1966615" y="4480254"/>
                </a:lnTo>
                <a:cubicBezTo>
                  <a:pt x="1966372" y="4483963"/>
                  <a:pt x="1966924" y="4487717"/>
                  <a:pt x="1968272" y="4491517"/>
                </a:cubicBezTo>
                <a:cubicBezTo>
                  <a:pt x="1969619" y="4495315"/>
                  <a:pt x="1970965" y="4499122"/>
                  <a:pt x="1972312" y="4502936"/>
                </a:cubicBezTo>
                <a:lnTo>
                  <a:pt x="1972130" y="4505718"/>
                </a:lnTo>
                <a:cubicBezTo>
                  <a:pt x="1975211" y="4507782"/>
                  <a:pt x="1975768" y="4505490"/>
                  <a:pt x="1973795" y="4498842"/>
                </a:cubicBezTo>
                <a:lnTo>
                  <a:pt x="1972885" y="4494663"/>
                </a:lnTo>
                <a:lnTo>
                  <a:pt x="1973886" y="4497451"/>
                </a:lnTo>
                <a:cubicBezTo>
                  <a:pt x="1974694" y="4497504"/>
                  <a:pt x="1975036" y="4498458"/>
                  <a:pt x="1974915" y="4500312"/>
                </a:cubicBezTo>
                <a:cubicBezTo>
                  <a:pt x="1976384" y="4502270"/>
                  <a:pt x="1977148" y="4502786"/>
                  <a:pt x="1977208" y="4501858"/>
                </a:cubicBezTo>
                <a:cubicBezTo>
                  <a:pt x="1977270" y="4500931"/>
                  <a:pt x="1977972" y="4502375"/>
                  <a:pt x="1979319" y="4506189"/>
                </a:cubicBezTo>
                <a:cubicBezTo>
                  <a:pt x="1977457" y="4485868"/>
                  <a:pt x="1972898" y="4464107"/>
                  <a:pt x="1965638" y="4440901"/>
                </a:cubicBezTo>
                <a:lnTo>
                  <a:pt x="1954445" y="4402079"/>
                </a:lnTo>
                <a:lnTo>
                  <a:pt x="1961294" y="4412808"/>
                </a:lnTo>
                <a:cubicBezTo>
                  <a:pt x="1961051" y="4416517"/>
                  <a:pt x="1961613" y="4420126"/>
                  <a:pt x="1962979" y="4423636"/>
                </a:cubicBezTo>
                <a:cubicBezTo>
                  <a:pt x="1964346" y="4427144"/>
                  <a:pt x="1964974" y="4429740"/>
                  <a:pt x="1964864" y="4431421"/>
                </a:cubicBezTo>
                <a:cubicBezTo>
                  <a:pt x="1967485" y="4440149"/>
                  <a:pt x="1969959" y="4445011"/>
                  <a:pt x="1972290" y="4446007"/>
                </a:cubicBezTo>
                <a:cubicBezTo>
                  <a:pt x="1974618" y="4447005"/>
                  <a:pt x="1977316" y="4448461"/>
                  <a:pt x="1980382" y="4450379"/>
                </a:cubicBezTo>
                <a:cubicBezTo>
                  <a:pt x="1976161" y="4441721"/>
                  <a:pt x="1974324" y="4433218"/>
                  <a:pt x="1974870" y="4424873"/>
                </a:cubicBezTo>
                <a:cubicBezTo>
                  <a:pt x="1971934" y="4420955"/>
                  <a:pt x="1970743" y="4420877"/>
                  <a:pt x="1971295" y="4424639"/>
                </a:cubicBezTo>
                <a:cubicBezTo>
                  <a:pt x="1971846" y="4428401"/>
                  <a:pt x="1971448" y="4428375"/>
                  <a:pt x="1970102" y="4424560"/>
                </a:cubicBezTo>
                <a:cubicBezTo>
                  <a:pt x="1968635" y="4422601"/>
                  <a:pt x="1967961" y="4420696"/>
                  <a:pt x="1968083" y="4418841"/>
                </a:cubicBezTo>
                <a:cubicBezTo>
                  <a:pt x="1968205" y="4416986"/>
                  <a:pt x="1968938" y="4417965"/>
                  <a:pt x="1970284" y="4421779"/>
                </a:cubicBezTo>
                <a:lnTo>
                  <a:pt x="1961567" y="4376619"/>
                </a:lnTo>
                <a:lnTo>
                  <a:pt x="1966981" y="4383844"/>
                </a:lnTo>
                <a:cubicBezTo>
                  <a:pt x="1967594" y="4386679"/>
                  <a:pt x="1969550" y="4387272"/>
                  <a:pt x="1972851" y="4385627"/>
                </a:cubicBezTo>
                <a:lnTo>
                  <a:pt x="1974689" y="4394128"/>
                </a:lnTo>
                <a:cubicBezTo>
                  <a:pt x="1977745" y="4396191"/>
                  <a:pt x="1979335" y="4396295"/>
                  <a:pt x="1979456" y="4394441"/>
                </a:cubicBezTo>
                <a:cubicBezTo>
                  <a:pt x="1979578" y="4392587"/>
                  <a:pt x="1980433" y="4391711"/>
                  <a:pt x="1982022" y="4391816"/>
                </a:cubicBezTo>
                <a:cubicBezTo>
                  <a:pt x="1982144" y="4389961"/>
                  <a:pt x="1981379" y="4389445"/>
                  <a:pt x="1979730" y="4390267"/>
                </a:cubicBezTo>
                <a:cubicBezTo>
                  <a:pt x="1978079" y="4391090"/>
                  <a:pt x="1977315" y="4390574"/>
                  <a:pt x="1977436" y="4388720"/>
                </a:cubicBezTo>
                <a:cubicBezTo>
                  <a:pt x="1976090" y="4384908"/>
                  <a:pt x="1976151" y="4383980"/>
                  <a:pt x="1977619" y="4385939"/>
                </a:cubicBezTo>
                <a:cubicBezTo>
                  <a:pt x="1979087" y="4387896"/>
                  <a:pt x="1979881" y="4387949"/>
                  <a:pt x="1980003" y="4386094"/>
                </a:cubicBezTo>
                <a:cubicBezTo>
                  <a:pt x="1978535" y="4384136"/>
                  <a:pt x="1976211" y="4383053"/>
                  <a:pt x="1973033" y="4382843"/>
                </a:cubicBezTo>
                <a:cubicBezTo>
                  <a:pt x="1973458" y="4376353"/>
                  <a:pt x="1974084" y="4372902"/>
                  <a:pt x="1974909" y="4372489"/>
                </a:cubicBezTo>
                <a:lnTo>
                  <a:pt x="1976131" y="4373954"/>
                </a:lnTo>
                <a:lnTo>
                  <a:pt x="1970179" y="4353321"/>
                </a:lnTo>
                <a:cubicBezTo>
                  <a:pt x="1967547" y="4344766"/>
                  <a:pt x="1967086" y="4339615"/>
                  <a:pt x="1968796" y="4337863"/>
                </a:cubicBezTo>
                <a:cubicBezTo>
                  <a:pt x="1968796" y="4337863"/>
                  <a:pt x="1964514" y="4330132"/>
                  <a:pt x="1955949" y="4314672"/>
                </a:cubicBezTo>
                <a:lnTo>
                  <a:pt x="1958333" y="4314826"/>
                </a:lnTo>
                <a:lnTo>
                  <a:pt x="1958515" y="4312044"/>
                </a:lnTo>
                <a:lnTo>
                  <a:pt x="1953065" y="4300868"/>
                </a:lnTo>
                <a:lnTo>
                  <a:pt x="1952168" y="4296263"/>
                </a:lnTo>
                <a:lnTo>
                  <a:pt x="1946766" y="4267108"/>
                </a:lnTo>
                <a:lnTo>
                  <a:pt x="1947082" y="4267991"/>
                </a:lnTo>
                <a:cubicBezTo>
                  <a:pt x="1948050" y="4271778"/>
                  <a:pt x="1949129" y="4276971"/>
                  <a:pt x="1950318" y="4283568"/>
                </a:cubicBezTo>
                <a:lnTo>
                  <a:pt x="1954834" y="4289454"/>
                </a:lnTo>
                <a:cubicBezTo>
                  <a:pt x="1957575" y="4297083"/>
                  <a:pt x="1960637" y="4306130"/>
                  <a:pt x="1964016" y="4316596"/>
                </a:cubicBezTo>
                <a:cubicBezTo>
                  <a:pt x="1967396" y="4327061"/>
                  <a:pt x="1970458" y="4336109"/>
                  <a:pt x="1973200" y="4343739"/>
                </a:cubicBezTo>
                <a:cubicBezTo>
                  <a:pt x="1973686" y="4336322"/>
                  <a:pt x="1971573" y="4325939"/>
                  <a:pt x="1966861" y="4312592"/>
                </a:cubicBezTo>
                <a:cubicBezTo>
                  <a:pt x="1962148" y="4299244"/>
                  <a:pt x="1960829" y="4288913"/>
                  <a:pt x="1962904" y="4281599"/>
                </a:cubicBezTo>
                <a:cubicBezTo>
                  <a:pt x="1964251" y="4285413"/>
                  <a:pt x="1965597" y="4289227"/>
                  <a:pt x="1966944" y="4293039"/>
                </a:cubicBezTo>
                <a:cubicBezTo>
                  <a:pt x="1968290" y="4296854"/>
                  <a:pt x="1969637" y="4300666"/>
                  <a:pt x="1970984" y="4304481"/>
                </a:cubicBezTo>
                <a:lnTo>
                  <a:pt x="1968843" y="4301625"/>
                </a:lnTo>
                <a:lnTo>
                  <a:pt x="1970469" y="4306192"/>
                </a:lnTo>
                <a:cubicBezTo>
                  <a:pt x="1972940" y="4313107"/>
                  <a:pt x="1975974" y="4321570"/>
                  <a:pt x="1979571" y="4331585"/>
                </a:cubicBezTo>
                <a:cubicBezTo>
                  <a:pt x="1986764" y="4351614"/>
                  <a:pt x="1993613" y="4370222"/>
                  <a:pt x="2000119" y="4387413"/>
                </a:cubicBezTo>
                <a:cubicBezTo>
                  <a:pt x="2001512" y="4389367"/>
                  <a:pt x="2002784" y="4393175"/>
                  <a:pt x="2003935" y="4398838"/>
                </a:cubicBezTo>
                <a:cubicBezTo>
                  <a:pt x="2005086" y="4404501"/>
                  <a:pt x="2005924" y="4409212"/>
                  <a:pt x="2006451" y="4412972"/>
                </a:cubicBezTo>
                <a:lnTo>
                  <a:pt x="2006090" y="4418481"/>
                </a:lnTo>
                <a:lnTo>
                  <a:pt x="2021110" y="4453048"/>
                </a:lnTo>
                <a:cubicBezTo>
                  <a:pt x="2022942" y="4449443"/>
                  <a:pt x="2022776" y="4446172"/>
                  <a:pt x="2020612" y="4443236"/>
                </a:cubicBezTo>
                <a:cubicBezTo>
                  <a:pt x="2018447" y="4440301"/>
                  <a:pt x="2017486" y="4436979"/>
                  <a:pt x="2017729" y="4433270"/>
                </a:cubicBezTo>
                <a:cubicBezTo>
                  <a:pt x="2017729" y="4433270"/>
                  <a:pt x="2019220" y="4434298"/>
                  <a:pt x="2022203" y="4436356"/>
                </a:cubicBezTo>
                <a:cubicBezTo>
                  <a:pt x="2020857" y="4432542"/>
                  <a:pt x="2020548" y="4425072"/>
                  <a:pt x="2021277" y="4413944"/>
                </a:cubicBezTo>
                <a:cubicBezTo>
                  <a:pt x="2020083" y="4412003"/>
                  <a:pt x="2019754" y="4411981"/>
                  <a:pt x="2020290" y="4413878"/>
                </a:cubicBezTo>
                <a:cubicBezTo>
                  <a:pt x="2020827" y="4415777"/>
                  <a:pt x="2020437" y="4416682"/>
                  <a:pt x="2019121" y="4416597"/>
                </a:cubicBezTo>
                <a:lnTo>
                  <a:pt x="2015864" y="4405208"/>
                </a:lnTo>
                <a:lnTo>
                  <a:pt x="2015059" y="4402360"/>
                </a:lnTo>
                <a:lnTo>
                  <a:pt x="2018020" y="4402555"/>
                </a:lnTo>
                <a:lnTo>
                  <a:pt x="2015325" y="4395775"/>
                </a:lnTo>
                <a:lnTo>
                  <a:pt x="2013124" y="4391057"/>
                </a:lnTo>
                <a:cubicBezTo>
                  <a:pt x="2013246" y="4389203"/>
                  <a:pt x="2012598" y="4387298"/>
                  <a:pt x="2011179" y="4385344"/>
                </a:cubicBezTo>
                <a:lnTo>
                  <a:pt x="2015325" y="4395775"/>
                </a:lnTo>
                <a:lnTo>
                  <a:pt x="2017159" y="4399705"/>
                </a:lnTo>
                <a:cubicBezTo>
                  <a:pt x="2023148" y="4401959"/>
                  <a:pt x="2028710" y="4410799"/>
                  <a:pt x="2033848" y="4426225"/>
                </a:cubicBezTo>
                <a:cubicBezTo>
                  <a:pt x="2038985" y="4441653"/>
                  <a:pt x="2043548" y="4454153"/>
                  <a:pt x="2047534" y="4463727"/>
                </a:cubicBezTo>
                <a:cubicBezTo>
                  <a:pt x="2046505" y="4456210"/>
                  <a:pt x="2047229" y="4451178"/>
                  <a:pt x="2049702" y="4448634"/>
                </a:cubicBezTo>
                <a:cubicBezTo>
                  <a:pt x="2052175" y="4446090"/>
                  <a:pt x="2051404" y="4440248"/>
                  <a:pt x="2047389" y="4431107"/>
                </a:cubicBezTo>
                <a:cubicBezTo>
                  <a:pt x="2050096" y="4436611"/>
                  <a:pt x="2053571" y="4442207"/>
                  <a:pt x="2057812" y="4447900"/>
                </a:cubicBezTo>
                <a:cubicBezTo>
                  <a:pt x="2062053" y="4453590"/>
                  <a:pt x="2065823" y="4454683"/>
                  <a:pt x="2069120" y="4451171"/>
                </a:cubicBezTo>
                <a:cubicBezTo>
                  <a:pt x="2066909" y="4438863"/>
                  <a:pt x="2064359" y="4431739"/>
                  <a:pt x="2061466" y="4429804"/>
                </a:cubicBezTo>
                <a:cubicBezTo>
                  <a:pt x="2058575" y="4427868"/>
                  <a:pt x="2054995" y="4425028"/>
                  <a:pt x="2050726" y="4421285"/>
                </a:cubicBezTo>
                <a:lnTo>
                  <a:pt x="2050268" y="4418395"/>
                </a:lnTo>
                <a:lnTo>
                  <a:pt x="2050908" y="4412392"/>
                </a:lnTo>
                <a:cubicBezTo>
                  <a:pt x="2051518" y="4409173"/>
                  <a:pt x="2052220" y="4407589"/>
                  <a:pt x="2053015" y="4407642"/>
                </a:cubicBezTo>
                <a:cubicBezTo>
                  <a:pt x="2052772" y="4411351"/>
                  <a:pt x="2053018" y="4413696"/>
                  <a:pt x="2053751" y="4414674"/>
                </a:cubicBezTo>
                <a:cubicBezTo>
                  <a:pt x="2054485" y="4415654"/>
                  <a:pt x="2054791" y="4417071"/>
                  <a:pt x="2054670" y="4418925"/>
                </a:cubicBezTo>
                <a:cubicBezTo>
                  <a:pt x="2054548" y="4420780"/>
                  <a:pt x="2055222" y="4422688"/>
                  <a:pt x="2056690" y="4424645"/>
                </a:cubicBezTo>
                <a:cubicBezTo>
                  <a:pt x="2058218" y="4425677"/>
                  <a:pt x="2059189" y="4426091"/>
                  <a:pt x="2059601" y="4425884"/>
                </a:cubicBezTo>
                <a:lnTo>
                  <a:pt x="2059415" y="4424825"/>
                </a:lnTo>
                <a:lnTo>
                  <a:pt x="2063842" y="4425114"/>
                </a:lnTo>
                <a:cubicBezTo>
                  <a:pt x="2063842" y="4425114"/>
                  <a:pt x="2064515" y="4427022"/>
                  <a:pt x="2065862" y="4430834"/>
                </a:cubicBezTo>
                <a:cubicBezTo>
                  <a:pt x="2066104" y="4427126"/>
                  <a:pt x="2065577" y="4422899"/>
                  <a:pt x="2064279" y="4418158"/>
                </a:cubicBezTo>
                <a:cubicBezTo>
                  <a:pt x="2062982" y="4413416"/>
                  <a:pt x="2063199" y="4410171"/>
                  <a:pt x="2064935" y="4408423"/>
                </a:cubicBezTo>
                <a:cubicBezTo>
                  <a:pt x="2062460" y="4397084"/>
                  <a:pt x="2059566" y="4386185"/>
                  <a:pt x="2056247" y="4375723"/>
                </a:cubicBezTo>
                <a:cubicBezTo>
                  <a:pt x="2052929" y="4365261"/>
                  <a:pt x="2049972" y="4355290"/>
                  <a:pt x="2047376" y="4345806"/>
                </a:cubicBezTo>
                <a:lnTo>
                  <a:pt x="2047193" y="4348587"/>
                </a:lnTo>
                <a:lnTo>
                  <a:pt x="2040348" y="4318725"/>
                </a:lnTo>
                <a:lnTo>
                  <a:pt x="2041481" y="4315343"/>
                </a:lnTo>
                <a:lnTo>
                  <a:pt x="2039531" y="4311764"/>
                </a:lnTo>
                <a:cubicBezTo>
                  <a:pt x="2039652" y="4309909"/>
                  <a:pt x="2040104" y="4309007"/>
                  <a:pt x="2040889" y="4309059"/>
                </a:cubicBezTo>
                <a:cubicBezTo>
                  <a:pt x="2041669" y="4309112"/>
                  <a:pt x="2042121" y="4308210"/>
                  <a:pt x="2042243" y="4306353"/>
                </a:cubicBezTo>
                <a:cubicBezTo>
                  <a:pt x="2044741" y="4315831"/>
                  <a:pt x="2046942" y="4323890"/>
                  <a:pt x="2048852" y="4330536"/>
                </a:cubicBezTo>
                <a:cubicBezTo>
                  <a:pt x="2050761" y="4337180"/>
                  <a:pt x="2053929" y="4342510"/>
                  <a:pt x="2058355" y="4346525"/>
                </a:cubicBezTo>
                <a:cubicBezTo>
                  <a:pt x="2063737" y="4359916"/>
                  <a:pt x="2067262" y="4371788"/>
                  <a:pt x="2068929" y="4382141"/>
                </a:cubicBezTo>
                <a:cubicBezTo>
                  <a:pt x="2070595" y="4392496"/>
                  <a:pt x="2072676" y="4402411"/>
                  <a:pt x="2075173" y="4411886"/>
                </a:cubicBezTo>
                <a:cubicBezTo>
                  <a:pt x="2073876" y="4408076"/>
                  <a:pt x="2072567" y="4404265"/>
                  <a:pt x="2071245" y="4400455"/>
                </a:cubicBezTo>
                <a:cubicBezTo>
                  <a:pt x="2069924" y="4396641"/>
                  <a:pt x="2068616" y="4392832"/>
                  <a:pt x="2067319" y="4389020"/>
                </a:cubicBezTo>
                <a:cubicBezTo>
                  <a:pt x="2065754" y="4388918"/>
                  <a:pt x="2066611" y="4393632"/>
                  <a:pt x="2069890" y="4403159"/>
                </a:cubicBezTo>
                <a:cubicBezTo>
                  <a:pt x="2073170" y="4412686"/>
                  <a:pt x="2076313" y="4418481"/>
                  <a:pt x="2079320" y="4420539"/>
                </a:cubicBezTo>
                <a:cubicBezTo>
                  <a:pt x="2077634" y="4422291"/>
                  <a:pt x="2077837" y="4425099"/>
                  <a:pt x="2079928" y="4428963"/>
                </a:cubicBezTo>
                <a:cubicBezTo>
                  <a:pt x="2082020" y="4432823"/>
                  <a:pt x="2081635" y="4432800"/>
                  <a:pt x="2078774" y="4428885"/>
                </a:cubicBezTo>
                <a:cubicBezTo>
                  <a:pt x="2078409" y="4434450"/>
                  <a:pt x="2080380" y="4440166"/>
                  <a:pt x="2084685" y="4446036"/>
                </a:cubicBezTo>
                <a:lnTo>
                  <a:pt x="2093712" y="4458363"/>
                </a:lnTo>
                <a:lnTo>
                  <a:pt x="2090958" y="4457623"/>
                </a:lnTo>
                <a:cubicBezTo>
                  <a:pt x="2093455" y="4467101"/>
                  <a:pt x="2093860" y="4472714"/>
                  <a:pt x="2092174" y="4474467"/>
                </a:cubicBezTo>
                <a:cubicBezTo>
                  <a:pt x="2093617" y="4476424"/>
                  <a:pt x="2094461" y="4475547"/>
                  <a:pt x="2094703" y="4471838"/>
                </a:cubicBezTo>
                <a:cubicBezTo>
                  <a:pt x="2094946" y="4468130"/>
                  <a:pt x="2096620" y="4466376"/>
                  <a:pt x="2099725" y="4466579"/>
                </a:cubicBezTo>
                <a:cubicBezTo>
                  <a:pt x="2102490" y="4472348"/>
                  <a:pt x="2106084" y="4477240"/>
                  <a:pt x="2110511" y="4481255"/>
                </a:cubicBezTo>
                <a:cubicBezTo>
                  <a:pt x="2114936" y="4485271"/>
                  <a:pt x="2118458" y="4491089"/>
                  <a:pt x="2121076" y="4498710"/>
                </a:cubicBezTo>
                <a:cubicBezTo>
                  <a:pt x="2115569" y="4485312"/>
                  <a:pt x="2110184" y="4470058"/>
                  <a:pt x="2104919" y="4452950"/>
                </a:cubicBezTo>
                <a:cubicBezTo>
                  <a:pt x="2108341" y="4449448"/>
                  <a:pt x="2108645" y="4444812"/>
                  <a:pt x="2105831" y="4439039"/>
                </a:cubicBezTo>
                <a:cubicBezTo>
                  <a:pt x="2104484" y="4435228"/>
                  <a:pt x="2103414" y="4433293"/>
                  <a:pt x="2102619" y="4433241"/>
                </a:cubicBezTo>
                <a:cubicBezTo>
                  <a:pt x="2101824" y="4433189"/>
                  <a:pt x="2100753" y="4431258"/>
                  <a:pt x="2099407" y="4427443"/>
                </a:cubicBezTo>
                <a:cubicBezTo>
                  <a:pt x="2096836" y="4417961"/>
                  <a:pt x="2094540" y="4410361"/>
                  <a:pt x="2092520" y="4404641"/>
                </a:cubicBezTo>
                <a:cubicBezTo>
                  <a:pt x="2090501" y="4398920"/>
                  <a:pt x="2088206" y="4391321"/>
                  <a:pt x="2085635" y="4381840"/>
                </a:cubicBezTo>
                <a:cubicBezTo>
                  <a:pt x="2088691" y="4383902"/>
                  <a:pt x="2090342" y="4383078"/>
                  <a:pt x="2090584" y="4379369"/>
                </a:cubicBezTo>
                <a:lnTo>
                  <a:pt x="2093941" y="4379589"/>
                </a:lnTo>
                <a:lnTo>
                  <a:pt x="2094272" y="4380787"/>
                </a:lnTo>
                <a:lnTo>
                  <a:pt x="2094069" y="4380994"/>
                </a:lnTo>
                <a:cubicBezTo>
                  <a:pt x="2093336" y="4380014"/>
                  <a:pt x="2092847" y="4381380"/>
                  <a:pt x="2092604" y="4385088"/>
                </a:cubicBezTo>
                <a:lnTo>
                  <a:pt x="2096390" y="4388454"/>
                </a:lnTo>
                <a:lnTo>
                  <a:pt x="2101901" y="4408399"/>
                </a:lnTo>
                <a:lnTo>
                  <a:pt x="2105940" y="4425068"/>
                </a:lnTo>
                <a:lnTo>
                  <a:pt x="2102338" y="4419254"/>
                </a:lnTo>
                <a:cubicBezTo>
                  <a:pt x="2100870" y="4417294"/>
                  <a:pt x="2101176" y="4418712"/>
                  <a:pt x="2103257" y="4423504"/>
                </a:cubicBezTo>
                <a:cubicBezTo>
                  <a:pt x="2105337" y="4428297"/>
                  <a:pt x="2107051" y="4432601"/>
                  <a:pt x="2108397" y="4436414"/>
                </a:cubicBezTo>
                <a:lnTo>
                  <a:pt x="2108262" y="4434640"/>
                </a:lnTo>
                <a:lnTo>
                  <a:pt x="2121782" y="4490419"/>
                </a:lnTo>
                <a:cubicBezTo>
                  <a:pt x="2121539" y="4494128"/>
                  <a:pt x="2122091" y="4497883"/>
                  <a:pt x="2123437" y="4501683"/>
                </a:cubicBezTo>
                <a:cubicBezTo>
                  <a:pt x="2124785" y="4505481"/>
                  <a:pt x="2126133" y="4509287"/>
                  <a:pt x="2127479" y="4513101"/>
                </a:cubicBezTo>
                <a:lnTo>
                  <a:pt x="2127296" y="4515882"/>
                </a:lnTo>
                <a:cubicBezTo>
                  <a:pt x="2130377" y="4517947"/>
                  <a:pt x="2130933" y="4515655"/>
                  <a:pt x="2128962" y="4509007"/>
                </a:cubicBezTo>
                <a:lnTo>
                  <a:pt x="2128051" y="4504828"/>
                </a:lnTo>
                <a:lnTo>
                  <a:pt x="2129052" y="4507616"/>
                </a:lnTo>
                <a:cubicBezTo>
                  <a:pt x="2129861" y="4507668"/>
                  <a:pt x="2130203" y="4508623"/>
                  <a:pt x="2130082" y="4510478"/>
                </a:cubicBezTo>
                <a:cubicBezTo>
                  <a:pt x="2131549" y="4512436"/>
                  <a:pt x="2132313" y="4512952"/>
                  <a:pt x="2132374" y="4512024"/>
                </a:cubicBezTo>
                <a:cubicBezTo>
                  <a:pt x="2132435" y="4511098"/>
                  <a:pt x="2133139" y="4512540"/>
                  <a:pt x="2134485" y="4516354"/>
                </a:cubicBezTo>
                <a:cubicBezTo>
                  <a:pt x="2132625" y="4496033"/>
                  <a:pt x="2128063" y="4474271"/>
                  <a:pt x="2120804" y="4451066"/>
                </a:cubicBezTo>
                <a:lnTo>
                  <a:pt x="2109613" y="4412243"/>
                </a:lnTo>
                <a:lnTo>
                  <a:pt x="2116461" y="4422973"/>
                </a:lnTo>
                <a:cubicBezTo>
                  <a:pt x="2116217" y="4426681"/>
                  <a:pt x="2116780" y="4430291"/>
                  <a:pt x="2118146" y="4433800"/>
                </a:cubicBezTo>
                <a:cubicBezTo>
                  <a:pt x="2119513" y="4437308"/>
                  <a:pt x="2120140" y="4439904"/>
                  <a:pt x="2120030" y="4441585"/>
                </a:cubicBezTo>
                <a:cubicBezTo>
                  <a:pt x="2122651" y="4450315"/>
                  <a:pt x="2125126" y="4455175"/>
                  <a:pt x="2127455" y="4456173"/>
                </a:cubicBezTo>
                <a:cubicBezTo>
                  <a:pt x="2129784" y="4457168"/>
                  <a:pt x="2132482" y="4458626"/>
                  <a:pt x="2135549" y="4460544"/>
                </a:cubicBezTo>
                <a:cubicBezTo>
                  <a:pt x="2131327" y="4451885"/>
                  <a:pt x="2129490" y="4443385"/>
                  <a:pt x="2130036" y="4435038"/>
                </a:cubicBezTo>
                <a:cubicBezTo>
                  <a:pt x="2127100" y="4431120"/>
                  <a:pt x="2125909" y="4431041"/>
                  <a:pt x="2126460" y="4434803"/>
                </a:cubicBezTo>
                <a:cubicBezTo>
                  <a:pt x="2127012" y="4438566"/>
                  <a:pt x="2126614" y="4438538"/>
                  <a:pt x="2125268" y="4434725"/>
                </a:cubicBezTo>
                <a:cubicBezTo>
                  <a:pt x="2123800" y="4432767"/>
                  <a:pt x="2123127" y="4430860"/>
                  <a:pt x="2123249" y="4429005"/>
                </a:cubicBezTo>
                <a:cubicBezTo>
                  <a:pt x="2123370" y="4427150"/>
                  <a:pt x="2124105" y="4428129"/>
                  <a:pt x="2125450" y="4431943"/>
                </a:cubicBezTo>
                <a:lnTo>
                  <a:pt x="2116733" y="4386785"/>
                </a:lnTo>
                <a:lnTo>
                  <a:pt x="2122148" y="4394009"/>
                </a:lnTo>
                <a:cubicBezTo>
                  <a:pt x="2122760" y="4396843"/>
                  <a:pt x="2124716" y="4397437"/>
                  <a:pt x="2128016" y="4395792"/>
                </a:cubicBezTo>
                <a:lnTo>
                  <a:pt x="2129854" y="4404294"/>
                </a:lnTo>
                <a:cubicBezTo>
                  <a:pt x="2132911" y="4406356"/>
                  <a:pt x="2134501" y="4406461"/>
                  <a:pt x="2134622" y="4404606"/>
                </a:cubicBezTo>
                <a:cubicBezTo>
                  <a:pt x="2134744" y="4402751"/>
                  <a:pt x="2135599" y="4401875"/>
                  <a:pt x="2137189" y="4401980"/>
                </a:cubicBezTo>
                <a:cubicBezTo>
                  <a:pt x="2137311" y="4400125"/>
                  <a:pt x="2136547" y="4399609"/>
                  <a:pt x="2134896" y="4400433"/>
                </a:cubicBezTo>
                <a:cubicBezTo>
                  <a:pt x="2133245" y="4401256"/>
                  <a:pt x="2132481" y="4400740"/>
                  <a:pt x="2132602" y="4398885"/>
                </a:cubicBezTo>
                <a:cubicBezTo>
                  <a:pt x="2131256" y="4395073"/>
                  <a:pt x="2131317" y="4394144"/>
                  <a:pt x="2132785" y="4396103"/>
                </a:cubicBezTo>
                <a:cubicBezTo>
                  <a:pt x="2134253" y="4398063"/>
                  <a:pt x="2135047" y="4398115"/>
                  <a:pt x="2135169" y="4396260"/>
                </a:cubicBezTo>
                <a:cubicBezTo>
                  <a:pt x="2133701" y="4394301"/>
                  <a:pt x="2131378" y="4393218"/>
                  <a:pt x="2128199" y="4393009"/>
                </a:cubicBezTo>
                <a:cubicBezTo>
                  <a:pt x="2128625" y="4386518"/>
                  <a:pt x="2129249" y="4383066"/>
                  <a:pt x="2130074" y="4382655"/>
                </a:cubicBezTo>
                <a:lnTo>
                  <a:pt x="2131298" y="4384121"/>
                </a:lnTo>
                <a:lnTo>
                  <a:pt x="2125344" y="4363487"/>
                </a:lnTo>
                <a:cubicBezTo>
                  <a:pt x="2122712" y="4354931"/>
                  <a:pt x="2122251" y="4349780"/>
                  <a:pt x="2123962" y="4348030"/>
                </a:cubicBezTo>
                <a:cubicBezTo>
                  <a:pt x="2123962" y="4348030"/>
                  <a:pt x="2119680" y="4340299"/>
                  <a:pt x="2111115" y="4324836"/>
                </a:cubicBezTo>
                <a:lnTo>
                  <a:pt x="2113500" y="4324993"/>
                </a:lnTo>
                <a:lnTo>
                  <a:pt x="2113682" y="4322210"/>
                </a:lnTo>
                <a:lnTo>
                  <a:pt x="2108232" y="4311032"/>
                </a:lnTo>
                <a:lnTo>
                  <a:pt x="2107334" y="4306427"/>
                </a:lnTo>
                <a:lnTo>
                  <a:pt x="2101932" y="4277274"/>
                </a:lnTo>
                <a:lnTo>
                  <a:pt x="2102249" y="4278155"/>
                </a:lnTo>
                <a:cubicBezTo>
                  <a:pt x="2103216" y="4281944"/>
                  <a:pt x="2104295" y="4287137"/>
                  <a:pt x="2105483" y="4293735"/>
                </a:cubicBezTo>
                <a:lnTo>
                  <a:pt x="2109999" y="4299617"/>
                </a:lnTo>
                <a:cubicBezTo>
                  <a:pt x="2112741" y="4307247"/>
                  <a:pt x="2115803" y="4316295"/>
                  <a:pt x="2119182" y="4326762"/>
                </a:cubicBezTo>
                <a:cubicBezTo>
                  <a:pt x="2122562" y="4337227"/>
                  <a:pt x="2125625" y="4346275"/>
                  <a:pt x="2128366" y="4353906"/>
                </a:cubicBezTo>
                <a:cubicBezTo>
                  <a:pt x="2128852" y="4346486"/>
                  <a:pt x="2126739" y="4336103"/>
                  <a:pt x="2122026" y="4322757"/>
                </a:cubicBezTo>
                <a:cubicBezTo>
                  <a:pt x="2117314" y="4309410"/>
                  <a:pt x="2115995" y="4299080"/>
                  <a:pt x="2118071" y="4291765"/>
                </a:cubicBezTo>
                <a:cubicBezTo>
                  <a:pt x="2119417" y="4295578"/>
                  <a:pt x="2120763" y="4299392"/>
                  <a:pt x="2122110" y="4303205"/>
                </a:cubicBezTo>
                <a:cubicBezTo>
                  <a:pt x="2123457" y="4307018"/>
                  <a:pt x="2124804" y="4310831"/>
                  <a:pt x="2126150" y="4314645"/>
                </a:cubicBezTo>
                <a:lnTo>
                  <a:pt x="2124009" y="4311789"/>
                </a:lnTo>
                <a:lnTo>
                  <a:pt x="2125636" y="4316357"/>
                </a:lnTo>
                <a:cubicBezTo>
                  <a:pt x="2128106" y="4323272"/>
                  <a:pt x="2131140" y="4331735"/>
                  <a:pt x="2134737" y="4341750"/>
                </a:cubicBezTo>
                <a:cubicBezTo>
                  <a:pt x="2141931" y="4361778"/>
                  <a:pt x="2148779" y="4380387"/>
                  <a:pt x="2155286" y="4397577"/>
                </a:cubicBezTo>
                <a:cubicBezTo>
                  <a:pt x="2156679" y="4399531"/>
                  <a:pt x="2157951" y="4403340"/>
                  <a:pt x="2159102" y="4409004"/>
                </a:cubicBezTo>
                <a:cubicBezTo>
                  <a:pt x="2160252" y="4414666"/>
                  <a:pt x="2161090" y="4419378"/>
                  <a:pt x="2161617" y="4423137"/>
                </a:cubicBezTo>
                <a:lnTo>
                  <a:pt x="2161256" y="4428647"/>
                </a:lnTo>
                <a:lnTo>
                  <a:pt x="2176276" y="4463213"/>
                </a:lnTo>
                <a:cubicBezTo>
                  <a:pt x="2178108" y="4459608"/>
                  <a:pt x="2177942" y="4456338"/>
                  <a:pt x="2175779" y="4453402"/>
                </a:cubicBezTo>
                <a:cubicBezTo>
                  <a:pt x="2173613" y="4450466"/>
                  <a:pt x="2172652" y="4447143"/>
                  <a:pt x="2172896" y="4443434"/>
                </a:cubicBezTo>
                <a:cubicBezTo>
                  <a:pt x="2172896" y="4443434"/>
                  <a:pt x="2174386" y="4444462"/>
                  <a:pt x="2177370" y="4446521"/>
                </a:cubicBezTo>
                <a:cubicBezTo>
                  <a:pt x="2176023" y="4442708"/>
                  <a:pt x="2175715" y="4435236"/>
                  <a:pt x="2176443" y="4424109"/>
                </a:cubicBezTo>
                <a:cubicBezTo>
                  <a:pt x="2175248" y="4422168"/>
                  <a:pt x="2174920" y="4422147"/>
                  <a:pt x="2175456" y="4424044"/>
                </a:cubicBezTo>
                <a:cubicBezTo>
                  <a:pt x="2175993" y="4425942"/>
                  <a:pt x="2175603" y="4426848"/>
                  <a:pt x="2174287" y="4426762"/>
                </a:cubicBezTo>
                <a:lnTo>
                  <a:pt x="2171030" y="4415373"/>
                </a:lnTo>
                <a:lnTo>
                  <a:pt x="2170225" y="4412526"/>
                </a:lnTo>
                <a:lnTo>
                  <a:pt x="2173187" y="4412719"/>
                </a:lnTo>
                <a:lnTo>
                  <a:pt x="2170491" y="4405938"/>
                </a:lnTo>
                <a:lnTo>
                  <a:pt x="2168290" y="4401223"/>
                </a:lnTo>
                <a:cubicBezTo>
                  <a:pt x="2168412" y="4399368"/>
                  <a:pt x="2167764" y="4397463"/>
                  <a:pt x="2166346" y="4395509"/>
                </a:cubicBezTo>
                <a:lnTo>
                  <a:pt x="2170491" y="4405938"/>
                </a:lnTo>
                <a:lnTo>
                  <a:pt x="2172326" y="4409869"/>
                </a:lnTo>
                <a:cubicBezTo>
                  <a:pt x="2178313" y="4412124"/>
                  <a:pt x="2183877" y="4420965"/>
                  <a:pt x="2189014" y="4436392"/>
                </a:cubicBezTo>
                <a:cubicBezTo>
                  <a:pt x="2194152" y="4451818"/>
                  <a:pt x="2198714" y="4464318"/>
                  <a:pt x="2202700" y="4473893"/>
                </a:cubicBezTo>
                <a:cubicBezTo>
                  <a:pt x="2201672" y="4466375"/>
                  <a:pt x="2202394" y="4461344"/>
                  <a:pt x="2204868" y="4458800"/>
                </a:cubicBezTo>
                <a:cubicBezTo>
                  <a:pt x="2207342" y="4456254"/>
                  <a:pt x="2206571" y="4450413"/>
                  <a:pt x="2202556" y="4441273"/>
                </a:cubicBezTo>
                <a:cubicBezTo>
                  <a:pt x="2205263" y="4446777"/>
                  <a:pt x="2208737" y="4452373"/>
                  <a:pt x="2212978" y="4458065"/>
                </a:cubicBezTo>
                <a:cubicBezTo>
                  <a:pt x="2217220" y="4463756"/>
                  <a:pt x="2220990" y="4464847"/>
                  <a:pt x="2224287" y="4461338"/>
                </a:cubicBezTo>
                <a:cubicBezTo>
                  <a:pt x="2222076" y="4449027"/>
                  <a:pt x="2219525" y="4441905"/>
                  <a:pt x="2216634" y="4439968"/>
                </a:cubicBezTo>
                <a:cubicBezTo>
                  <a:pt x="2213741" y="4438033"/>
                  <a:pt x="2210162" y="4435194"/>
                  <a:pt x="2205893" y="4431450"/>
                </a:cubicBezTo>
                <a:cubicBezTo>
                  <a:pt x="2203487" y="4422097"/>
                  <a:pt x="2202155" y="4413686"/>
                  <a:pt x="2201897" y="4406218"/>
                </a:cubicBezTo>
                <a:cubicBezTo>
                  <a:pt x="2201636" y="4398751"/>
                  <a:pt x="2199612" y="4389306"/>
                  <a:pt x="2195821" y="4377881"/>
                </a:cubicBezTo>
                <a:cubicBezTo>
                  <a:pt x="2196971" y="4383544"/>
                  <a:pt x="2198115" y="4389208"/>
                  <a:pt x="2199254" y="4394870"/>
                </a:cubicBezTo>
                <a:cubicBezTo>
                  <a:pt x="2200392" y="4400532"/>
                  <a:pt x="2200143" y="4404241"/>
                  <a:pt x="2198506" y="4405996"/>
                </a:cubicBezTo>
                <a:cubicBezTo>
                  <a:pt x="2195865" y="4400235"/>
                  <a:pt x="2194697" y="4395038"/>
                  <a:pt x="2195000" y="4390400"/>
                </a:cubicBezTo>
                <a:cubicBezTo>
                  <a:pt x="2195304" y="4385763"/>
                  <a:pt x="2194137" y="4380565"/>
                  <a:pt x="2191496" y="4374805"/>
                </a:cubicBezTo>
                <a:cubicBezTo>
                  <a:pt x="2190006" y="4374706"/>
                  <a:pt x="2189603" y="4375146"/>
                  <a:pt x="2190287" y="4376123"/>
                </a:cubicBezTo>
                <a:cubicBezTo>
                  <a:pt x="2190972" y="4377098"/>
                  <a:pt x="2190568" y="4377537"/>
                  <a:pt x="2189078" y="4377440"/>
                </a:cubicBezTo>
                <a:cubicBezTo>
                  <a:pt x="2186142" y="4373522"/>
                  <a:pt x="2182716" y="4364917"/>
                  <a:pt x="2178797" y="4351621"/>
                </a:cubicBezTo>
                <a:cubicBezTo>
                  <a:pt x="2174880" y="4338327"/>
                  <a:pt x="2171514" y="4328793"/>
                  <a:pt x="2168699" y="4323020"/>
                </a:cubicBezTo>
                <a:cubicBezTo>
                  <a:pt x="2167353" y="4319207"/>
                  <a:pt x="2167107" y="4316863"/>
                  <a:pt x="2167963" y="4315987"/>
                </a:cubicBezTo>
                <a:cubicBezTo>
                  <a:pt x="2168819" y="4315113"/>
                  <a:pt x="2169307" y="4313748"/>
                  <a:pt x="2169429" y="4311892"/>
                </a:cubicBezTo>
                <a:cubicBezTo>
                  <a:pt x="2163678" y="4302202"/>
                  <a:pt x="2161046" y="4293649"/>
                  <a:pt x="2161532" y="4286230"/>
                </a:cubicBezTo>
                <a:cubicBezTo>
                  <a:pt x="2162018" y="4278811"/>
                  <a:pt x="2161709" y="4271340"/>
                  <a:pt x="2160605" y="4263818"/>
                </a:cubicBezTo>
                <a:cubicBezTo>
                  <a:pt x="2159138" y="4261860"/>
                  <a:pt x="2158343" y="4261807"/>
                  <a:pt x="2158221" y="4263661"/>
                </a:cubicBezTo>
                <a:cubicBezTo>
                  <a:pt x="2158100" y="4265517"/>
                  <a:pt x="2158773" y="4267424"/>
                  <a:pt x="2160241" y="4269381"/>
                </a:cubicBezTo>
                <a:cubicBezTo>
                  <a:pt x="2158773" y="4267424"/>
                  <a:pt x="2157786" y="4265729"/>
                  <a:pt x="2157282" y="4264298"/>
                </a:cubicBezTo>
                <a:lnTo>
                  <a:pt x="2157218" y="4261143"/>
                </a:lnTo>
                <a:lnTo>
                  <a:pt x="2158221" y="4263661"/>
                </a:lnTo>
                <a:cubicBezTo>
                  <a:pt x="2160054" y="4260057"/>
                  <a:pt x="2160297" y="4256347"/>
                  <a:pt x="2158950" y="4252533"/>
                </a:cubicBezTo>
                <a:cubicBezTo>
                  <a:pt x="2158278" y="4250628"/>
                  <a:pt x="2158001" y="4248747"/>
                  <a:pt x="2158123" y="4246892"/>
                </a:cubicBezTo>
                <a:lnTo>
                  <a:pt x="2159435" y="4242272"/>
                </a:lnTo>
                <a:lnTo>
                  <a:pt x="2157477" y="4238467"/>
                </a:lnTo>
                <a:cubicBezTo>
                  <a:pt x="2157720" y="4234758"/>
                  <a:pt x="2157535" y="4231487"/>
                  <a:pt x="2156924" y="4228652"/>
                </a:cubicBezTo>
                <a:cubicBezTo>
                  <a:pt x="2156311" y="4225818"/>
                  <a:pt x="2156126" y="4222547"/>
                  <a:pt x="2156370" y="4218838"/>
                </a:cubicBezTo>
                <a:cubicBezTo>
                  <a:pt x="2158697" y="4232029"/>
                  <a:pt x="2162737" y="4243468"/>
                  <a:pt x="2168487" y="4253159"/>
                </a:cubicBezTo>
                <a:lnTo>
                  <a:pt x="2174546" y="4270319"/>
                </a:lnTo>
                <a:cubicBezTo>
                  <a:pt x="2174790" y="4266609"/>
                  <a:pt x="2173901" y="4261895"/>
                  <a:pt x="2171881" y="4256175"/>
                </a:cubicBezTo>
                <a:cubicBezTo>
                  <a:pt x="2169861" y="4250454"/>
                  <a:pt x="2168973" y="4245739"/>
                  <a:pt x="2169216" y="4242030"/>
                </a:cubicBezTo>
                <a:cubicBezTo>
                  <a:pt x="2170805" y="4242134"/>
                  <a:pt x="2171539" y="4243114"/>
                  <a:pt x="2171418" y="4244968"/>
                </a:cubicBezTo>
                <a:cubicBezTo>
                  <a:pt x="2171296" y="4246823"/>
                  <a:pt x="2171910" y="4249657"/>
                  <a:pt x="2173255" y="4253470"/>
                </a:cubicBezTo>
                <a:cubicBezTo>
                  <a:pt x="2174723" y="4255430"/>
                  <a:pt x="2175336" y="4258264"/>
                  <a:pt x="2175093" y="4261973"/>
                </a:cubicBezTo>
                <a:cubicBezTo>
                  <a:pt x="2178028" y="4265890"/>
                  <a:pt x="2179253" y="4271558"/>
                  <a:pt x="2178768" y="4278977"/>
                </a:cubicBezTo>
                <a:cubicBezTo>
                  <a:pt x="2178890" y="4277122"/>
                  <a:pt x="2178552" y="4276170"/>
                  <a:pt x="2177758" y="4276117"/>
                </a:cubicBezTo>
                <a:cubicBezTo>
                  <a:pt x="2176963" y="4276065"/>
                  <a:pt x="2176626" y="4275112"/>
                  <a:pt x="2176748" y="4273258"/>
                </a:cubicBezTo>
                <a:cubicBezTo>
                  <a:pt x="2176505" y="4276967"/>
                  <a:pt x="2178812" y="4283636"/>
                  <a:pt x="2183668" y="4293268"/>
                </a:cubicBezTo>
                <a:cubicBezTo>
                  <a:pt x="2188524" y="4302899"/>
                  <a:pt x="2189279" y="4309467"/>
                  <a:pt x="2185931" y="4312974"/>
                </a:cubicBezTo>
                <a:lnTo>
                  <a:pt x="2185783" y="4312665"/>
                </a:lnTo>
                <a:lnTo>
                  <a:pt x="2186722" y="4318614"/>
                </a:lnTo>
                <a:lnTo>
                  <a:pt x="2187049" y="4320926"/>
                </a:lnTo>
                <a:lnTo>
                  <a:pt x="2185936" y="4315767"/>
                </a:lnTo>
                <a:cubicBezTo>
                  <a:pt x="2186056" y="4313914"/>
                  <a:pt x="2185322" y="4312933"/>
                  <a:pt x="2183734" y="4312829"/>
                </a:cubicBezTo>
                <a:cubicBezTo>
                  <a:pt x="2185202" y="4314788"/>
                  <a:pt x="2185874" y="4316695"/>
                  <a:pt x="2185753" y="4318550"/>
                </a:cubicBezTo>
                <a:lnTo>
                  <a:pt x="2187359" y="4323096"/>
                </a:lnTo>
                <a:lnTo>
                  <a:pt x="2188123" y="4328483"/>
                </a:lnTo>
                <a:cubicBezTo>
                  <a:pt x="2188855" y="4332257"/>
                  <a:pt x="2189851" y="4336513"/>
                  <a:pt x="2191112" y="4341252"/>
                </a:cubicBezTo>
                <a:cubicBezTo>
                  <a:pt x="2194217" y="4341456"/>
                  <a:pt x="2195499" y="4339677"/>
                  <a:pt x="2194960" y="4335917"/>
                </a:cubicBezTo>
                <a:cubicBezTo>
                  <a:pt x="2194690" y="4334037"/>
                  <a:pt x="2194713" y="4332176"/>
                  <a:pt x="2195030" y="4330334"/>
                </a:cubicBezTo>
                <a:lnTo>
                  <a:pt x="2196646" y="4325508"/>
                </a:lnTo>
                <a:lnTo>
                  <a:pt x="2194697" y="4321929"/>
                </a:lnTo>
                <a:cubicBezTo>
                  <a:pt x="2194819" y="4320074"/>
                  <a:pt x="2195270" y="4319174"/>
                  <a:pt x="2196054" y="4319224"/>
                </a:cubicBezTo>
                <a:cubicBezTo>
                  <a:pt x="2196836" y="4319276"/>
                  <a:pt x="2197288" y="4318374"/>
                  <a:pt x="2197409" y="4316519"/>
                </a:cubicBezTo>
                <a:cubicBezTo>
                  <a:pt x="2199906" y="4325996"/>
                  <a:pt x="2202109" y="4334056"/>
                  <a:pt x="2204019" y="4340700"/>
                </a:cubicBezTo>
                <a:cubicBezTo>
                  <a:pt x="2205927" y="4347344"/>
                  <a:pt x="2209096" y="4352675"/>
                  <a:pt x="2213521" y="4356689"/>
                </a:cubicBezTo>
                <a:cubicBezTo>
                  <a:pt x="2218904" y="4370080"/>
                  <a:pt x="2222428" y="4381952"/>
                  <a:pt x="2224094" y="4392307"/>
                </a:cubicBezTo>
                <a:cubicBezTo>
                  <a:pt x="2225761" y="4402660"/>
                  <a:pt x="2227843" y="4412576"/>
                  <a:pt x="2230339" y="4422051"/>
                </a:cubicBezTo>
                <a:cubicBezTo>
                  <a:pt x="2229043" y="4418242"/>
                  <a:pt x="2227733" y="4414431"/>
                  <a:pt x="2226412" y="4410618"/>
                </a:cubicBezTo>
                <a:cubicBezTo>
                  <a:pt x="2225091" y="4406806"/>
                  <a:pt x="2223782" y="4402996"/>
                  <a:pt x="2222484" y="4399186"/>
                </a:cubicBezTo>
                <a:cubicBezTo>
                  <a:pt x="2220921" y="4399084"/>
                  <a:pt x="2221777" y="4403796"/>
                  <a:pt x="2225057" y="4413323"/>
                </a:cubicBezTo>
                <a:cubicBezTo>
                  <a:pt x="2228335" y="4422852"/>
                  <a:pt x="2231479" y="4428645"/>
                  <a:pt x="2234486" y="4430706"/>
                </a:cubicBezTo>
                <a:cubicBezTo>
                  <a:pt x="2232800" y="4432458"/>
                  <a:pt x="2233003" y="4435264"/>
                  <a:pt x="2235095" y="4439126"/>
                </a:cubicBezTo>
                <a:cubicBezTo>
                  <a:pt x="2237186" y="4442988"/>
                  <a:pt x="2236801" y="4442963"/>
                  <a:pt x="2233939" y="4439051"/>
                </a:cubicBezTo>
                <a:cubicBezTo>
                  <a:pt x="2233576" y="4444615"/>
                  <a:pt x="2235545" y="4450332"/>
                  <a:pt x="2239850" y="4456202"/>
                </a:cubicBezTo>
                <a:lnTo>
                  <a:pt x="2248878" y="4468527"/>
                </a:lnTo>
                <a:lnTo>
                  <a:pt x="2246125" y="4467788"/>
                </a:lnTo>
                <a:cubicBezTo>
                  <a:pt x="2248621" y="4477265"/>
                  <a:pt x="2249027" y="4482880"/>
                  <a:pt x="2247340" y="4484632"/>
                </a:cubicBezTo>
                <a:cubicBezTo>
                  <a:pt x="2248783" y="4486589"/>
                  <a:pt x="2249626" y="4485713"/>
                  <a:pt x="2249869" y="4482004"/>
                </a:cubicBezTo>
                <a:cubicBezTo>
                  <a:pt x="2250113" y="4478295"/>
                  <a:pt x="2251787" y="4476542"/>
                  <a:pt x="2254890" y="4476745"/>
                </a:cubicBezTo>
                <a:cubicBezTo>
                  <a:pt x="2257655" y="4482514"/>
                  <a:pt x="2261252" y="4487405"/>
                  <a:pt x="2265677" y="4491420"/>
                </a:cubicBezTo>
                <a:cubicBezTo>
                  <a:pt x="2270103" y="4495435"/>
                  <a:pt x="2273624" y="4501254"/>
                  <a:pt x="2276243" y="4508876"/>
                </a:cubicBezTo>
                <a:cubicBezTo>
                  <a:pt x="2270735" y="4495477"/>
                  <a:pt x="2265350" y="4480224"/>
                  <a:pt x="2260085" y="4463116"/>
                </a:cubicBezTo>
                <a:cubicBezTo>
                  <a:pt x="2263508" y="4459614"/>
                  <a:pt x="2263811" y="4454978"/>
                  <a:pt x="2260997" y="4449206"/>
                </a:cubicBezTo>
                <a:cubicBezTo>
                  <a:pt x="2259651" y="4445391"/>
                  <a:pt x="2258580" y="4443459"/>
                  <a:pt x="2257786" y="4443407"/>
                </a:cubicBezTo>
                <a:cubicBezTo>
                  <a:pt x="2256990" y="4443355"/>
                  <a:pt x="2255920" y="4441422"/>
                  <a:pt x="2254574" y="4437608"/>
                </a:cubicBezTo>
                <a:cubicBezTo>
                  <a:pt x="2252002" y="4428127"/>
                  <a:pt x="2249707" y="4420526"/>
                  <a:pt x="2247687" y="4414807"/>
                </a:cubicBezTo>
                <a:cubicBezTo>
                  <a:pt x="2245667" y="4409086"/>
                  <a:pt x="2243371" y="4401485"/>
                  <a:pt x="2240801" y="4392003"/>
                </a:cubicBezTo>
                <a:cubicBezTo>
                  <a:pt x="2243858" y="4394066"/>
                  <a:pt x="2245508" y="4393244"/>
                  <a:pt x="2245751" y="4389534"/>
                </a:cubicBezTo>
                <a:cubicBezTo>
                  <a:pt x="2245994" y="4385824"/>
                  <a:pt x="2247584" y="4385930"/>
                  <a:pt x="2250519" y="4389846"/>
                </a:cubicBezTo>
                <a:cubicBezTo>
                  <a:pt x="2250397" y="4391701"/>
                  <a:pt x="2249970" y="4392138"/>
                  <a:pt x="2249236" y="4391159"/>
                </a:cubicBezTo>
                <a:cubicBezTo>
                  <a:pt x="2248502" y="4390181"/>
                  <a:pt x="2248013" y="4391545"/>
                  <a:pt x="2247770" y="4395254"/>
                </a:cubicBezTo>
                <a:cubicBezTo>
                  <a:pt x="2252174" y="4401130"/>
                  <a:pt x="2254559" y="4401287"/>
                  <a:pt x="2254923" y="4395722"/>
                </a:cubicBezTo>
                <a:cubicBezTo>
                  <a:pt x="2259083" y="4405309"/>
                  <a:pt x="2260308" y="4410976"/>
                  <a:pt x="2258597" y="4412728"/>
                </a:cubicBezTo>
                <a:cubicBezTo>
                  <a:pt x="2262880" y="4420458"/>
                  <a:pt x="2267224" y="4427262"/>
                  <a:pt x="2271627" y="4433139"/>
                </a:cubicBezTo>
                <a:cubicBezTo>
                  <a:pt x="2271384" y="4436848"/>
                  <a:pt x="2271945" y="4440457"/>
                  <a:pt x="2273313" y="4443965"/>
                </a:cubicBezTo>
                <a:cubicBezTo>
                  <a:pt x="2274678" y="4447475"/>
                  <a:pt x="2275306" y="4450071"/>
                  <a:pt x="2275197" y="4451750"/>
                </a:cubicBezTo>
                <a:cubicBezTo>
                  <a:pt x="2277818" y="4460479"/>
                  <a:pt x="2280293" y="4465340"/>
                  <a:pt x="2282622" y="4466338"/>
                </a:cubicBezTo>
                <a:cubicBezTo>
                  <a:pt x="2284951" y="4467334"/>
                  <a:pt x="2287648" y="4468792"/>
                  <a:pt x="2290715" y="4470709"/>
                </a:cubicBezTo>
                <a:cubicBezTo>
                  <a:pt x="2286493" y="4462052"/>
                  <a:pt x="2284656" y="4453549"/>
                  <a:pt x="2285203" y="4445204"/>
                </a:cubicBezTo>
                <a:cubicBezTo>
                  <a:pt x="2282267" y="4441285"/>
                  <a:pt x="2281074" y="4441208"/>
                  <a:pt x="2281627" y="4444968"/>
                </a:cubicBezTo>
                <a:cubicBezTo>
                  <a:pt x="2282178" y="4448730"/>
                  <a:pt x="2281781" y="4448704"/>
                  <a:pt x="2280435" y="4444891"/>
                </a:cubicBezTo>
                <a:cubicBezTo>
                  <a:pt x="2278966" y="4442931"/>
                  <a:pt x="2278293" y="4441025"/>
                  <a:pt x="2278415" y="4439170"/>
                </a:cubicBezTo>
                <a:cubicBezTo>
                  <a:pt x="2278537" y="4437316"/>
                  <a:pt x="2279270" y="4438296"/>
                  <a:pt x="2280617" y="4442108"/>
                </a:cubicBezTo>
                <a:cubicBezTo>
                  <a:pt x="2273884" y="4423041"/>
                  <a:pt x="2270608" y="4406064"/>
                  <a:pt x="2270784" y="4391175"/>
                </a:cubicBezTo>
                <a:cubicBezTo>
                  <a:pt x="2270961" y="4376284"/>
                  <a:pt x="2269213" y="4360338"/>
                  <a:pt x="2265538" y="4343334"/>
                </a:cubicBezTo>
                <a:lnTo>
                  <a:pt x="2267629" y="4345608"/>
                </a:lnTo>
                <a:lnTo>
                  <a:pt x="2266981" y="4339587"/>
                </a:lnTo>
                <a:cubicBezTo>
                  <a:pt x="2265862" y="4332295"/>
                  <a:pt x="2264368" y="4324631"/>
                  <a:pt x="2262501" y="4316592"/>
                </a:cubicBezTo>
                <a:cubicBezTo>
                  <a:pt x="2258765" y="4300515"/>
                  <a:pt x="2256406" y="4287789"/>
                  <a:pt x="2255424" y="4278411"/>
                </a:cubicBezTo>
                <a:cubicBezTo>
                  <a:pt x="2255546" y="4276556"/>
                  <a:pt x="2255210" y="4275604"/>
                  <a:pt x="2254415" y="4275551"/>
                </a:cubicBezTo>
                <a:cubicBezTo>
                  <a:pt x="2253621" y="4275499"/>
                  <a:pt x="2253344" y="4273618"/>
                  <a:pt x="2253587" y="4269909"/>
                </a:cubicBezTo>
                <a:cubicBezTo>
                  <a:pt x="2255176" y="4270013"/>
                  <a:pt x="2257379" y="4272951"/>
                  <a:pt x="2260193" y="4278723"/>
                </a:cubicBezTo>
                <a:lnTo>
                  <a:pt x="2260376" y="4275941"/>
                </a:lnTo>
                <a:lnTo>
                  <a:pt x="2262577" y="4278879"/>
                </a:lnTo>
                <a:cubicBezTo>
                  <a:pt x="2262820" y="4275170"/>
                  <a:pt x="2261656" y="4268574"/>
                  <a:pt x="2259084" y="4259093"/>
                </a:cubicBezTo>
                <a:cubicBezTo>
                  <a:pt x="2256513" y="4249611"/>
                  <a:pt x="2254676" y="4241109"/>
                  <a:pt x="2253573" y="4233587"/>
                </a:cubicBezTo>
                <a:cubicBezTo>
                  <a:pt x="2255040" y="4235546"/>
                  <a:pt x="2256630" y="4235649"/>
                  <a:pt x="2258340" y="4233899"/>
                </a:cubicBezTo>
                <a:cubicBezTo>
                  <a:pt x="2256994" y="4230086"/>
                  <a:pt x="2255647" y="4226272"/>
                  <a:pt x="2254302" y="4222459"/>
                </a:cubicBezTo>
                <a:cubicBezTo>
                  <a:pt x="2252955" y="4218645"/>
                  <a:pt x="2252403" y="4214884"/>
                  <a:pt x="2252646" y="4211175"/>
                </a:cubicBezTo>
                <a:cubicBezTo>
                  <a:pt x="2249711" y="4207257"/>
                  <a:pt x="2247845" y="4205273"/>
                  <a:pt x="2247050" y="4205221"/>
                </a:cubicBezTo>
                <a:cubicBezTo>
                  <a:pt x="2246255" y="4205169"/>
                  <a:pt x="2245185" y="4203235"/>
                  <a:pt x="2243838" y="4199422"/>
                </a:cubicBezTo>
                <a:cubicBezTo>
                  <a:pt x="2244203" y="4193859"/>
                  <a:pt x="2243038" y="4187263"/>
                  <a:pt x="2240346" y="4179637"/>
                </a:cubicBezTo>
                <a:lnTo>
                  <a:pt x="2236307" y="4168194"/>
                </a:lnTo>
                <a:lnTo>
                  <a:pt x="2226390" y="4136814"/>
                </a:lnTo>
                <a:cubicBezTo>
                  <a:pt x="2223941" y="4125477"/>
                  <a:pt x="2221491" y="4114140"/>
                  <a:pt x="2219040" y="4102804"/>
                </a:cubicBezTo>
                <a:cubicBezTo>
                  <a:pt x="2221612" y="4112286"/>
                  <a:pt x="2224673" y="4120402"/>
                  <a:pt x="2228220" y="4127155"/>
                </a:cubicBezTo>
                <a:cubicBezTo>
                  <a:pt x="2231768" y="4133905"/>
                  <a:pt x="2234828" y="4142023"/>
                  <a:pt x="2237400" y="4151504"/>
                </a:cubicBezTo>
                <a:cubicBezTo>
                  <a:pt x="2240214" y="4157276"/>
                  <a:pt x="2242295" y="4162069"/>
                  <a:pt x="2243642" y="4165882"/>
                </a:cubicBezTo>
                <a:cubicBezTo>
                  <a:pt x="2244987" y="4169695"/>
                  <a:pt x="2246334" y="4173509"/>
                  <a:pt x="2247680" y="4177322"/>
                </a:cubicBezTo>
                <a:cubicBezTo>
                  <a:pt x="2250616" y="4181240"/>
                  <a:pt x="2251962" y="4185053"/>
                  <a:pt x="2251719" y="4188763"/>
                </a:cubicBezTo>
                <a:cubicBezTo>
                  <a:pt x="2253187" y="4190721"/>
                  <a:pt x="2254258" y="4192654"/>
                  <a:pt x="2254931" y="4194561"/>
                </a:cubicBezTo>
                <a:cubicBezTo>
                  <a:pt x="2255604" y="4196468"/>
                  <a:pt x="2256675" y="4198400"/>
                  <a:pt x="2258143" y="4200359"/>
                </a:cubicBezTo>
                <a:cubicBezTo>
                  <a:pt x="2258387" y="4196650"/>
                  <a:pt x="2256764" y="4190956"/>
                  <a:pt x="2253276" y="4183278"/>
                </a:cubicBezTo>
                <a:cubicBezTo>
                  <a:pt x="2249789" y="4175599"/>
                  <a:pt x="2246638" y="4168872"/>
                  <a:pt x="2243824" y="4163100"/>
                </a:cubicBezTo>
                <a:cubicBezTo>
                  <a:pt x="2236901" y="4147717"/>
                  <a:pt x="2231095" y="4133344"/>
                  <a:pt x="2226408" y="4119984"/>
                </a:cubicBezTo>
                <a:lnTo>
                  <a:pt x="2213083" y="4084879"/>
                </a:lnTo>
                <a:lnTo>
                  <a:pt x="2210818" y="4069296"/>
                </a:lnTo>
                <a:lnTo>
                  <a:pt x="2211034" y="4065926"/>
                </a:lnTo>
                <a:lnTo>
                  <a:pt x="2209962" y="4054995"/>
                </a:lnTo>
                <a:lnTo>
                  <a:pt x="2214075" y="4068953"/>
                </a:lnTo>
                <a:cubicBezTo>
                  <a:pt x="2216647" y="4078434"/>
                  <a:pt x="2219461" y="4084206"/>
                  <a:pt x="2222519" y="4086268"/>
                </a:cubicBezTo>
                <a:cubicBezTo>
                  <a:pt x="2219825" y="4078642"/>
                  <a:pt x="2217439" y="4072433"/>
                  <a:pt x="2215358" y="4067640"/>
                </a:cubicBezTo>
                <a:lnTo>
                  <a:pt x="2209778" y="4053120"/>
                </a:lnTo>
                <a:lnTo>
                  <a:pt x="2208138" y="4036408"/>
                </a:lnTo>
                <a:lnTo>
                  <a:pt x="2210344" y="4039342"/>
                </a:lnTo>
                <a:cubicBezTo>
                  <a:pt x="2207879" y="4028011"/>
                  <a:pt x="2206704" y="4021418"/>
                  <a:pt x="2206823" y="4019563"/>
                </a:cubicBezTo>
                <a:cubicBezTo>
                  <a:pt x="2205352" y="4017608"/>
                  <a:pt x="2204736" y="4014775"/>
                  <a:pt x="2204974" y="4011065"/>
                </a:cubicBezTo>
                <a:cubicBezTo>
                  <a:pt x="2205212" y="4007355"/>
                  <a:pt x="2204962" y="4005011"/>
                  <a:pt x="2204227" y="4004034"/>
                </a:cubicBezTo>
                <a:lnTo>
                  <a:pt x="2203426" y="4000350"/>
                </a:lnTo>
                <a:lnTo>
                  <a:pt x="2203808" y="4001416"/>
                </a:lnTo>
                <a:cubicBezTo>
                  <a:pt x="2204615" y="4001469"/>
                  <a:pt x="2204958" y="4002422"/>
                  <a:pt x="2204836" y="4004277"/>
                </a:cubicBezTo>
                <a:cubicBezTo>
                  <a:pt x="2206304" y="4006236"/>
                  <a:pt x="2207069" y="4006751"/>
                  <a:pt x="2207129" y="4005824"/>
                </a:cubicBezTo>
                <a:cubicBezTo>
                  <a:pt x="2207190" y="4004897"/>
                  <a:pt x="2207894" y="4006340"/>
                  <a:pt x="2209240" y="4010153"/>
                </a:cubicBezTo>
                <a:lnTo>
                  <a:pt x="2208899" y="4008519"/>
                </a:lnTo>
                <a:lnTo>
                  <a:pt x="2216361" y="4020169"/>
                </a:lnTo>
                <a:lnTo>
                  <a:pt x="2219810" y="4023826"/>
                </a:lnTo>
                <a:lnTo>
                  <a:pt x="2220951" y="4023256"/>
                </a:lnTo>
                <a:lnTo>
                  <a:pt x="2223366" y="4027598"/>
                </a:lnTo>
                <a:lnTo>
                  <a:pt x="2227570" y="4032055"/>
                </a:lnTo>
                <a:cubicBezTo>
                  <a:pt x="2226099" y="4030101"/>
                  <a:pt x="2224966" y="4029097"/>
                  <a:pt x="2224172" y="4029047"/>
                </a:cubicBezTo>
                <a:lnTo>
                  <a:pt x="2223366" y="4027598"/>
                </a:lnTo>
                <a:lnTo>
                  <a:pt x="2219810" y="4023826"/>
                </a:lnTo>
                <a:lnTo>
                  <a:pt x="2218477" y="4024495"/>
                </a:lnTo>
                <a:cubicBezTo>
                  <a:pt x="2218656" y="4021713"/>
                  <a:pt x="2217950" y="4020270"/>
                  <a:pt x="2216361" y="4020169"/>
                </a:cubicBezTo>
                <a:lnTo>
                  <a:pt x="2216183" y="4022952"/>
                </a:lnTo>
                <a:lnTo>
                  <a:pt x="2213798" y="4022800"/>
                </a:lnTo>
                <a:cubicBezTo>
                  <a:pt x="2215269" y="4024756"/>
                  <a:pt x="2216453" y="4026520"/>
                  <a:pt x="2217350" y="4028091"/>
                </a:cubicBezTo>
                <a:lnTo>
                  <a:pt x="2218134" y="4029861"/>
                </a:lnTo>
                <a:lnTo>
                  <a:pt x="2218032" y="4031450"/>
                </a:lnTo>
                <a:lnTo>
                  <a:pt x="2218862" y="4031502"/>
                </a:lnTo>
                <a:lnTo>
                  <a:pt x="2219180" y="4032221"/>
                </a:lnTo>
                <a:cubicBezTo>
                  <a:pt x="2219826" y="4034590"/>
                  <a:pt x="2219324" y="4036187"/>
                  <a:pt x="2217675" y="4037014"/>
                </a:cubicBezTo>
                <a:lnTo>
                  <a:pt x="2220060" y="4037167"/>
                </a:lnTo>
                <a:cubicBezTo>
                  <a:pt x="2221530" y="4039121"/>
                  <a:pt x="2222236" y="4040564"/>
                  <a:pt x="2222177" y="4041490"/>
                </a:cubicBezTo>
                <a:cubicBezTo>
                  <a:pt x="2222117" y="4042418"/>
                  <a:pt x="2222824" y="4043860"/>
                  <a:pt x="2224294" y="4045817"/>
                </a:cubicBezTo>
                <a:cubicBezTo>
                  <a:pt x="2224414" y="4043960"/>
                  <a:pt x="2224105" y="4042544"/>
                  <a:pt x="2223370" y="4041566"/>
                </a:cubicBezTo>
                <a:cubicBezTo>
                  <a:pt x="2222635" y="4040589"/>
                  <a:pt x="2222325" y="4039172"/>
                  <a:pt x="2222445" y="4037319"/>
                </a:cubicBezTo>
                <a:lnTo>
                  <a:pt x="2229598" y="4037772"/>
                </a:lnTo>
                <a:lnTo>
                  <a:pt x="2229420" y="4040554"/>
                </a:lnTo>
                <a:cubicBezTo>
                  <a:pt x="2231009" y="4040655"/>
                  <a:pt x="2232231" y="4040268"/>
                  <a:pt x="2233085" y="4039391"/>
                </a:cubicBezTo>
                <a:cubicBezTo>
                  <a:pt x="2233940" y="4038513"/>
                  <a:pt x="2235162" y="4038126"/>
                  <a:pt x="2236751" y="4038226"/>
                </a:cubicBezTo>
                <a:lnTo>
                  <a:pt x="2234367" y="4038075"/>
                </a:lnTo>
                <a:lnTo>
                  <a:pt x="2233890" y="4038044"/>
                </a:lnTo>
                <a:lnTo>
                  <a:pt x="2236930" y="4035444"/>
                </a:lnTo>
                <a:lnTo>
                  <a:pt x="2232161" y="4035141"/>
                </a:lnTo>
                <a:cubicBezTo>
                  <a:pt x="2232279" y="4033286"/>
                  <a:pt x="2233135" y="4032410"/>
                  <a:pt x="2234723" y="4032510"/>
                </a:cubicBezTo>
                <a:cubicBezTo>
                  <a:pt x="2235437" y="4021381"/>
                  <a:pt x="2235792" y="4015817"/>
                  <a:pt x="2235792" y="4015817"/>
                </a:cubicBezTo>
                <a:lnTo>
                  <a:pt x="2226790" y="4006865"/>
                </a:lnTo>
                <a:cubicBezTo>
                  <a:pt x="2228379" y="4006966"/>
                  <a:pt x="2229234" y="4006089"/>
                  <a:pt x="2229352" y="4004235"/>
                </a:cubicBezTo>
                <a:cubicBezTo>
                  <a:pt x="2228001" y="4000424"/>
                  <a:pt x="2225825" y="3997025"/>
                  <a:pt x="2222824" y="3994041"/>
                </a:cubicBezTo>
                <a:cubicBezTo>
                  <a:pt x="2219823" y="3991057"/>
                  <a:pt x="2216852" y="3987609"/>
                  <a:pt x="2213910" y="3983697"/>
                </a:cubicBezTo>
                <a:cubicBezTo>
                  <a:pt x="2212201" y="3985450"/>
                  <a:pt x="2211406" y="3985400"/>
                  <a:pt x="2211525" y="3983546"/>
                </a:cubicBezTo>
                <a:lnTo>
                  <a:pt x="2207114" y="3977679"/>
                </a:lnTo>
                <a:cubicBezTo>
                  <a:pt x="2205761" y="3973867"/>
                  <a:pt x="2205115" y="3971498"/>
                  <a:pt x="2205174" y="3970571"/>
                </a:cubicBezTo>
                <a:cubicBezTo>
                  <a:pt x="2205233" y="3969643"/>
                  <a:pt x="2204587" y="3967274"/>
                  <a:pt x="2203236" y="3963463"/>
                </a:cubicBezTo>
                <a:lnTo>
                  <a:pt x="2207648" y="3969332"/>
                </a:lnTo>
                <a:cubicBezTo>
                  <a:pt x="2206177" y="3967376"/>
                  <a:pt x="2207339" y="3967916"/>
                  <a:pt x="2211135" y="3970949"/>
                </a:cubicBezTo>
                <a:cubicBezTo>
                  <a:pt x="2214931" y="3973984"/>
                  <a:pt x="2218419" y="3975602"/>
                  <a:pt x="2221599" y="3975805"/>
                </a:cubicBezTo>
                <a:cubicBezTo>
                  <a:pt x="2223188" y="3975906"/>
                  <a:pt x="2223953" y="3976421"/>
                  <a:pt x="2223893" y="3977349"/>
                </a:cubicBezTo>
                <a:cubicBezTo>
                  <a:pt x="2223834" y="3978275"/>
                  <a:pt x="2224599" y="3978789"/>
                  <a:pt x="2226189" y="3978891"/>
                </a:cubicBezTo>
                <a:cubicBezTo>
                  <a:pt x="2225713" y="3986310"/>
                  <a:pt x="2226237" y="3990999"/>
                  <a:pt x="2227756" y="3992957"/>
                </a:cubicBezTo>
                <a:lnTo>
                  <a:pt x="2230253" y="3993116"/>
                </a:lnTo>
                <a:cubicBezTo>
                  <a:pt x="2230015" y="3996827"/>
                  <a:pt x="2230604" y="4000588"/>
                  <a:pt x="2232016" y="4004403"/>
                </a:cubicBezTo>
                <a:cubicBezTo>
                  <a:pt x="2233431" y="4008218"/>
                  <a:pt x="2234838" y="4012033"/>
                  <a:pt x="2236241" y="4015845"/>
                </a:cubicBezTo>
                <a:cubicBezTo>
                  <a:pt x="2239782" y="4012346"/>
                  <a:pt x="2240078" y="4007708"/>
                  <a:pt x="2237132" y="4001934"/>
                </a:cubicBezTo>
                <a:lnTo>
                  <a:pt x="2237845" y="3990805"/>
                </a:lnTo>
                <a:lnTo>
                  <a:pt x="2238024" y="3988023"/>
                </a:lnTo>
                <a:cubicBezTo>
                  <a:pt x="2241088" y="3991943"/>
                  <a:pt x="2242562" y="3994830"/>
                  <a:pt x="2242443" y="3996685"/>
                </a:cubicBezTo>
                <a:lnTo>
                  <a:pt x="2237845" y="3990805"/>
                </a:lnTo>
                <a:cubicBezTo>
                  <a:pt x="2240553" y="4000290"/>
                  <a:pt x="2245508" y="4013641"/>
                  <a:pt x="2252711" y="4030861"/>
                </a:cubicBezTo>
                <a:cubicBezTo>
                  <a:pt x="2254112" y="4034674"/>
                  <a:pt x="2255103" y="4038462"/>
                  <a:pt x="2255686" y="4042224"/>
                </a:cubicBezTo>
                <a:cubicBezTo>
                  <a:pt x="2256267" y="4045986"/>
                  <a:pt x="2255097" y="4044980"/>
                  <a:pt x="2252176" y="4039208"/>
                </a:cubicBezTo>
                <a:cubicBezTo>
                  <a:pt x="2251819" y="4044772"/>
                  <a:pt x="2254694" y="4051473"/>
                  <a:pt x="2260800" y="4059311"/>
                </a:cubicBezTo>
                <a:cubicBezTo>
                  <a:pt x="2262704" y="4055706"/>
                  <a:pt x="2262858" y="4053388"/>
                  <a:pt x="2261265" y="4052356"/>
                </a:cubicBezTo>
                <a:cubicBezTo>
                  <a:pt x="2259673" y="4051323"/>
                  <a:pt x="2259756" y="4049933"/>
                  <a:pt x="2261514" y="4048182"/>
                </a:cubicBezTo>
                <a:lnTo>
                  <a:pt x="2264010" y="4048341"/>
                </a:lnTo>
                <a:cubicBezTo>
                  <a:pt x="2265769" y="4046590"/>
                  <a:pt x="2266827" y="4042932"/>
                  <a:pt x="2267183" y="4037367"/>
                </a:cubicBezTo>
                <a:lnTo>
                  <a:pt x="2264544" y="4039994"/>
                </a:lnTo>
                <a:lnTo>
                  <a:pt x="2264901" y="4034429"/>
                </a:lnTo>
                <a:lnTo>
                  <a:pt x="2265079" y="4031647"/>
                </a:lnTo>
                <a:lnTo>
                  <a:pt x="2262762" y="4028706"/>
                </a:lnTo>
                <a:lnTo>
                  <a:pt x="2262940" y="4025924"/>
                </a:lnTo>
                <a:cubicBezTo>
                  <a:pt x="2264486" y="4027884"/>
                  <a:pt x="2265198" y="4029792"/>
                  <a:pt x="2265079" y="4031647"/>
                </a:cubicBezTo>
                <a:lnTo>
                  <a:pt x="2267540" y="4031803"/>
                </a:lnTo>
                <a:cubicBezTo>
                  <a:pt x="2267420" y="4033659"/>
                  <a:pt x="2268192" y="4034638"/>
                  <a:pt x="2269856" y="4034744"/>
                </a:cubicBezTo>
                <a:cubicBezTo>
                  <a:pt x="2271258" y="4038558"/>
                  <a:pt x="2272695" y="4041909"/>
                  <a:pt x="2274169" y="4044795"/>
                </a:cubicBezTo>
                <a:cubicBezTo>
                  <a:pt x="2275642" y="4047684"/>
                  <a:pt x="2277092" y="4051034"/>
                  <a:pt x="2278519" y="4054850"/>
                </a:cubicBezTo>
                <a:lnTo>
                  <a:pt x="2278875" y="4049285"/>
                </a:lnTo>
                <a:lnTo>
                  <a:pt x="2279055" y="4046503"/>
                </a:lnTo>
                <a:cubicBezTo>
                  <a:pt x="2278816" y="4050213"/>
                  <a:pt x="2280229" y="4054027"/>
                  <a:pt x="2283295" y="4057947"/>
                </a:cubicBezTo>
                <a:cubicBezTo>
                  <a:pt x="2283416" y="4056092"/>
                  <a:pt x="2283914" y="4054726"/>
                  <a:pt x="2284792" y="4053852"/>
                </a:cubicBezTo>
                <a:cubicBezTo>
                  <a:pt x="2285671" y="4052976"/>
                  <a:pt x="2286171" y="4051611"/>
                  <a:pt x="2286289" y="4049756"/>
                </a:cubicBezTo>
                <a:cubicBezTo>
                  <a:pt x="2287760" y="4051712"/>
                  <a:pt x="2288437" y="4053618"/>
                  <a:pt x="2288317" y="4055472"/>
                </a:cubicBezTo>
                <a:cubicBezTo>
                  <a:pt x="2289907" y="4055574"/>
                  <a:pt x="2290642" y="4056552"/>
                  <a:pt x="2290523" y="4058406"/>
                </a:cubicBezTo>
                <a:cubicBezTo>
                  <a:pt x="2290406" y="4060261"/>
                  <a:pt x="2290713" y="4061677"/>
                  <a:pt x="2291448" y="4062656"/>
                </a:cubicBezTo>
                <a:cubicBezTo>
                  <a:pt x="2292183" y="4063633"/>
                  <a:pt x="2292492" y="4065051"/>
                  <a:pt x="2292373" y="4066905"/>
                </a:cubicBezTo>
                <a:cubicBezTo>
                  <a:pt x="2292254" y="4068759"/>
                  <a:pt x="2292562" y="4070176"/>
                  <a:pt x="2293299" y="4071153"/>
                </a:cubicBezTo>
                <a:cubicBezTo>
                  <a:pt x="2294033" y="4072132"/>
                  <a:pt x="2294342" y="4073549"/>
                  <a:pt x="2294223" y="4075404"/>
                </a:cubicBezTo>
                <a:cubicBezTo>
                  <a:pt x="2294104" y="4077258"/>
                  <a:pt x="2294839" y="4078236"/>
                  <a:pt x="2296429" y="4078338"/>
                </a:cubicBezTo>
                <a:cubicBezTo>
                  <a:pt x="2296191" y="4082047"/>
                  <a:pt x="2296867" y="4083952"/>
                  <a:pt x="2298458" y="4084053"/>
                </a:cubicBezTo>
                <a:cubicBezTo>
                  <a:pt x="2298338" y="4085908"/>
                  <a:pt x="2298646" y="4087324"/>
                  <a:pt x="2299381" y="4088302"/>
                </a:cubicBezTo>
                <a:cubicBezTo>
                  <a:pt x="2300117" y="4089281"/>
                  <a:pt x="2300425" y="4090696"/>
                  <a:pt x="2300306" y="4092551"/>
                </a:cubicBezTo>
                <a:cubicBezTo>
                  <a:pt x="2300188" y="4094407"/>
                  <a:pt x="2300496" y="4095822"/>
                  <a:pt x="2301231" y="4096800"/>
                </a:cubicBezTo>
                <a:cubicBezTo>
                  <a:pt x="2301966" y="4097778"/>
                  <a:pt x="2302275" y="4099196"/>
                  <a:pt x="2302157" y="4101049"/>
                </a:cubicBezTo>
                <a:cubicBezTo>
                  <a:pt x="2302036" y="4102905"/>
                  <a:pt x="2302345" y="4104321"/>
                  <a:pt x="2303081" y="4105299"/>
                </a:cubicBezTo>
                <a:cubicBezTo>
                  <a:pt x="2303816" y="4106277"/>
                  <a:pt x="2304124" y="4107693"/>
                  <a:pt x="2304006" y="4109548"/>
                </a:cubicBezTo>
                <a:lnTo>
                  <a:pt x="2308417" y="4115415"/>
                </a:lnTo>
                <a:lnTo>
                  <a:pt x="2308239" y="4118197"/>
                </a:lnTo>
                <a:cubicBezTo>
                  <a:pt x="2308121" y="4120052"/>
                  <a:pt x="2308458" y="4121004"/>
                  <a:pt x="2309253" y="4121055"/>
                </a:cubicBezTo>
                <a:cubicBezTo>
                  <a:pt x="2310048" y="4121106"/>
                  <a:pt x="2310386" y="4122059"/>
                  <a:pt x="2310267" y="4123913"/>
                </a:cubicBezTo>
                <a:lnTo>
                  <a:pt x="2311159" y="4110003"/>
                </a:lnTo>
                <a:lnTo>
                  <a:pt x="2313365" y="4112937"/>
                </a:lnTo>
                <a:cubicBezTo>
                  <a:pt x="2313721" y="4107372"/>
                  <a:pt x="2313165" y="4103611"/>
                  <a:pt x="2311694" y="4101656"/>
                </a:cubicBezTo>
                <a:lnTo>
                  <a:pt x="2311872" y="4098874"/>
                </a:lnTo>
                <a:lnTo>
                  <a:pt x="2312050" y="4096092"/>
                </a:lnTo>
                <a:cubicBezTo>
                  <a:pt x="2313521" y="4098047"/>
                  <a:pt x="2314197" y="4099952"/>
                  <a:pt x="2314078" y="4101808"/>
                </a:cubicBezTo>
                <a:cubicBezTo>
                  <a:pt x="2315548" y="4103763"/>
                  <a:pt x="2316255" y="4105204"/>
                  <a:pt x="2316196" y="4106133"/>
                </a:cubicBezTo>
                <a:cubicBezTo>
                  <a:pt x="2316135" y="4107059"/>
                  <a:pt x="2316841" y="4108501"/>
                  <a:pt x="2318312" y="4110458"/>
                </a:cubicBezTo>
                <a:lnTo>
                  <a:pt x="2318847" y="4102110"/>
                </a:lnTo>
                <a:cubicBezTo>
                  <a:pt x="2320317" y="4104066"/>
                  <a:pt x="2321510" y="4104142"/>
                  <a:pt x="2322424" y="4102337"/>
                </a:cubicBezTo>
                <a:cubicBezTo>
                  <a:pt x="2323337" y="4100534"/>
                  <a:pt x="2323736" y="4100558"/>
                  <a:pt x="2323616" y="4102413"/>
                </a:cubicBezTo>
                <a:lnTo>
                  <a:pt x="2323794" y="4099631"/>
                </a:lnTo>
                <a:lnTo>
                  <a:pt x="2323972" y="4096849"/>
                </a:lnTo>
                <a:cubicBezTo>
                  <a:pt x="2325562" y="4096950"/>
                  <a:pt x="2326297" y="4097928"/>
                  <a:pt x="2326179" y="4099783"/>
                </a:cubicBezTo>
                <a:lnTo>
                  <a:pt x="2326535" y="4094218"/>
                </a:lnTo>
                <a:lnTo>
                  <a:pt x="2330169" y="4099053"/>
                </a:lnTo>
                <a:lnTo>
                  <a:pt x="2330206" y="4100737"/>
                </a:lnTo>
                <a:lnTo>
                  <a:pt x="2329695" y="4102091"/>
                </a:lnTo>
                <a:lnTo>
                  <a:pt x="2333707" y="4097469"/>
                </a:lnTo>
                <a:lnTo>
                  <a:pt x="2331323" y="4097316"/>
                </a:lnTo>
                <a:cubicBezTo>
                  <a:pt x="2331442" y="4095461"/>
                  <a:pt x="2332297" y="4094585"/>
                  <a:pt x="2333885" y="4094687"/>
                </a:cubicBezTo>
                <a:cubicBezTo>
                  <a:pt x="2334004" y="4092831"/>
                  <a:pt x="2333666" y="4091878"/>
                  <a:pt x="2332871" y="4091829"/>
                </a:cubicBezTo>
                <a:lnTo>
                  <a:pt x="2332779" y="4091201"/>
                </a:lnTo>
                <a:lnTo>
                  <a:pt x="2331679" y="4091752"/>
                </a:lnTo>
                <a:lnTo>
                  <a:pt x="2329473" y="4088819"/>
                </a:lnTo>
                <a:lnTo>
                  <a:pt x="2329527" y="4089514"/>
                </a:lnTo>
                <a:lnTo>
                  <a:pt x="2329276" y="4088805"/>
                </a:lnTo>
                <a:lnTo>
                  <a:pt x="2332373" y="4077828"/>
                </a:lnTo>
                <a:cubicBezTo>
                  <a:pt x="2334314" y="4087263"/>
                  <a:pt x="2335869" y="4092949"/>
                  <a:pt x="2337041" y="4094887"/>
                </a:cubicBezTo>
                <a:cubicBezTo>
                  <a:pt x="2336922" y="4096741"/>
                  <a:pt x="2337150" y="4098152"/>
                  <a:pt x="2337724" y="4099120"/>
                </a:cubicBezTo>
                <a:cubicBezTo>
                  <a:pt x="2338298" y="4100088"/>
                  <a:pt x="2338526" y="4101500"/>
                  <a:pt x="2338407" y="4103354"/>
                </a:cubicBezTo>
                <a:cubicBezTo>
                  <a:pt x="2338287" y="4105209"/>
                  <a:pt x="2338803" y="4107103"/>
                  <a:pt x="2339951" y="4109039"/>
                </a:cubicBezTo>
                <a:cubicBezTo>
                  <a:pt x="2340069" y="4107184"/>
                  <a:pt x="2339653" y="4105296"/>
                  <a:pt x="2338705" y="4103372"/>
                </a:cubicBezTo>
                <a:lnTo>
                  <a:pt x="2339240" y="4095026"/>
                </a:lnTo>
                <a:cubicBezTo>
                  <a:pt x="2342135" y="4091484"/>
                  <a:pt x="2344994" y="4092598"/>
                  <a:pt x="2347817" y="4098365"/>
                </a:cubicBezTo>
                <a:cubicBezTo>
                  <a:pt x="2349287" y="4100320"/>
                  <a:pt x="2349963" y="4102225"/>
                  <a:pt x="2349845" y="4104081"/>
                </a:cubicBezTo>
                <a:lnTo>
                  <a:pt x="2352050" y="4107015"/>
                </a:lnTo>
                <a:lnTo>
                  <a:pt x="2351694" y="4112579"/>
                </a:lnTo>
                <a:lnTo>
                  <a:pt x="2355393" y="4129576"/>
                </a:lnTo>
                <a:cubicBezTo>
                  <a:pt x="2356982" y="4129677"/>
                  <a:pt x="2357162" y="4126895"/>
                  <a:pt x="2355928" y="4121229"/>
                </a:cubicBezTo>
                <a:cubicBezTo>
                  <a:pt x="2354695" y="4115564"/>
                  <a:pt x="2354138" y="4111803"/>
                  <a:pt x="2354257" y="4109949"/>
                </a:cubicBezTo>
                <a:cubicBezTo>
                  <a:pt x="2355727" y="4111904"/>
                  <a:pt x="2356860" y="4112908"/>
                  <a:pt x="2357655" y="4112959"/>
                </a:cubicBezTo>
                <a:cubicBezTo>
                  <a:pt x="2358451" y="4113008"/>
                  <a:pt x="2359405" y="4116795"/>
                  <a:pt x="2360518" y="4124314"/>
                </a:cubicBezTo>
                <a:cubicBezTo>
                  <a:pt x="2360876" y="4118749"/>
                  <a:pt x="2360318" y="4114989"/>
                  <a:pt x="2358848" y="4113033"/>
                </a:cubicBezTo>
                <a:lnTo>
                  <a:pt x="2359383" y="4104687"/>
                </a:lnTo>
                <a:cubicBezTo>
                  <a:pt x="2357912" y="4102731"/>
                  <a:pt x="2357236" y="4100825"/>
                  <a:pt x="2357354" y="4098971"/>
                </a:cubicBezTo>
                <a:cubicBezTo>
                  <a:pt x="2356241" y="4091451"/>
                  <a:pt x="2354948" y="4086712"/>
                  <a:pt x="2353477" y="4084757"/>
                </a:cubicBezTo>
                <a:lnTo>
                  <a:pt x="2352982" y="4079302"/>
                </a:lnTo>
                <a:lnTo>
                  <a:pt x="2356787" y="4089157"/>
                </a:lnTo>
                <a:lnTo>
                  <a:pt x="2360037" y="4097575"/>
                </a:lnTo>
                <a:lnTo>
                  <a:pt x="2359579" y="4104699"/>
                </a:lnTo>
                <a:lnTo>
                  <a:pt x="2361169" y="4104801"/>
                </a:lnTo>
                <a:lnTo>
                  <a:pt x="2362052" y="4103460"/>
                </a:lnTo>
                <a:lnTo>
                  <a:pt x="2362089" y="4102895"/>
                </a:lnTo>
                <a:lnTo>
                  <a:pt x="2363973" y="4107772"/>
                </a:lnTo>
                <a:lnTo>
                  <a:pt x="2362605" y="4100089"/>
                </a:lnTo>
                <a:lnTo>
                  <a:pt x="2364349" y="4105003"/>
                </a:lnTo>
                <a:cubicBezTo>
                  <a:pt x="2366532" y="4095830"/>
                  <a:pt x="2367156" y="4086092"/>
                  <a:pt x="2366220" y="4075791"/>
                </a:cubicBezTo>
                <a:cubicBezTo>
                  <a:pt x="2365284" y="4065487"/>
                  <a:pt x="2364320" y="4055650"/>
                  <a:pt x="2363324" y="4046272"/>
                </a:cubicBezTo>
                <a:lnTo>
                  <a:pt x="2365530" y="4049207"/>
                </a:lnTo>
                <a:lnTo>
                  <a:pt x="2362928" y="4034592"/>
                </a:lnTo>
                <a:lnTo>
                  <a:pt x="2363841" y="4035130"/>
                </a:lnTo>
                <a:lnTo>
                  <a:pt x="2362462" y="4031969"/>
                </a:lnTo>
                <a:lnTo>
                  <a:pt x="2362278" y="4030940"/>
                </a:lnTo>
                <a:lnTo>
                  <a:pt x="2362347" y="4021068"/>
                </a:lnTo>
                <a:lnTo>
                  <a:pt x="2360583" y="4022878"/>
                </a:lnTo>
                <a:lnTo>
                  <a:pt x="2360159" y="4020929"/>
                </a:lnTo>
                <a:lnTo>
                  <a:pt x="2360036" y="4019766"/>
                </a:lnTo>
                <a:lnTo>
                  <a:pt x="2360361" y="4014683"/>
                </a:lnTo>
                <a:lnTo>
                  <a:pt x="2362296" y="4015989"/>
                </a:lnTo>
                <a:cubicBezTo>
                  <a:pt x="2362356" y="4015061"/>
                  <a:pt x="2363060" y="4016505"/>
                  <a:pt x="2364406" y="4020318"/>
                </a:cubicBezTo>
                <a:lnTo>
                  <a:pt x="2363962" y="4018195"/>
                </a:lnTo>
                <a:lnTo>
                  <a:pt x="2371547" y="4030034"/>
                </a:lnTo>
                <a:lnTo>
                  <a:pt x="2374995" y="4033691"/>
                </a:lnTo>
                <a:lnTo>
                  <a:pt x="2376138" y="4033119"/>
                </a:lnTo>
                <a:lnTo>
                  <a:pt x="2378552" y="4037463"/>
                </a:lnTo>
                <a:lnTo>
                  <a:pt x="2382757" y="4041920"/>
                </a:lnTo>
                <a:cubicBezTo>
                  <a:pt x="2381285" y="4039964"/>
                  <a:pt x="2380152" y="4038962"/>
                  <a:pt x="2379357" y="4038910"/>
                </a:cubicBezTo>
                <a:lnTo>
                  <a:pt x="2378552" y="4037463"/>
                </a:lnTo>
                <a:lnTo>
                  <a:pt x="2374995" y="4033691"/>
                </a:lnTo>
                <a:lnTo>
                  <a:pt x="2373663" y="4034360"/>
                </a:lnTo>
                <a:cubicBezTo>
                  <a:pt x="2373842" y="4031577"/>
                  <a:pt x="2373136" y="4030134"/>
                  <a:pt x="2371547" y="4030034"/>
                </a:cubicBezTo>
                <a:lnTo>
                  <a:pt x="2371369" y="4032817"/>
                </a:lnTo>
                <a:lnTo>
                  <a:pt x="2368983" y="4032665"/>
                </a:lnTo>
                <a:cubicBezTo>
                  <a:pt x="2370455" y="4034620"/>
                  <a:pt x="2371638" y="4036386"/>
                  <a:pt x="2372535" y="4037955"/>
                </a:cubicBezTo>
                <a:lnTo>
                  <a:pt x="2373320" y="4039725"/>
                </a:lnTo>
                <a:lnTo>
                  <a:pt x="2373218" y="4041314"/>
                </a:lnTo>
                <a:lnTo>
                  <a:pt x="2374047" y="4041368"/>
                </a:lnTo>
                <a:lnTo>
                  <a:pt x="2374366" y="4042086"/>
                </a:lnTo>
                <a:cubicBezTo>
                  <a:pt x="2375012" y="4044454"/>
                  <a:pt x="2374510" y="4046052"/>
                  <a:pt x="2372861" y="4046879"/>
                </a:cubicBezTo>
                <a:lnTo>
                  <a:pt x="2375246" y="4047032"/>
                </a:lnTo>
                <a:cubicBezTo>
                  <a:pt x="2376716" y="4048986"/>
                  <a:pt x="2377423" y="4050428"/>
                  <a:pt x="2377363" y="4051354"/>
                </a:cubicBezTo>
                <a:cubicBezTo>
                  <a:pt x="2377303" y="4052283"/>
                  <a:pt x="2378008" y="4053726"/>
                  <a:pt x="2379479" y="4055682"/>
                </a:cubicBezTo>
                <a:cubicBezTo>
                  <a:pt x="2379599" y="4053825"/>
                  <a:pt x="2379290" y="4052408"/>
                  <a:pt x="2378555" y="4051431"/>
                </a:cubicBezTo>
                <a:cubicBezTo>
                  <a:pt x="2377820" y="4050453"/>
                  <a:pt x="2377511" y="4049037"/>
                  <a:pt x="2377630" y="4047182"/>
                </a:cubicBezTo>
                <a:lnTo>
                  <a:pt x="2384784" y="4047636"/>
                </a:lnTo>
                <a:lnTo>
                  <a:pt x="2384606" y="4050418"/>
                </a:lnTo>
                <a:cubicBezTo>
                  <a:pt x="2386195" y="4050519"/>
                  <a:pt x="2387417" y="4050131"/>
                  <a:pt x="2388271" y="4049256"/>
                </a:cubicBezTo>
                <a:cubicBezTo>
                  <a:pt x="2389124" y="4048378"/>
                  <a:pt x="2390348" y="4047990"/>
                  <a:pt x="2391937" y="4048091"/>
                </a:cubicBezTo>
                <a:lnTo>
                  <a:pt x="2389553" y="4047939"/>
                </a:lnTo>
                <a:lnTo>
                  <a:pt x="2389076" y="4047910"/>
                </a:lnTo>
                <a:lnTo>
                  <a:pt x="2392115" y="4045308"/>
                </a:lnTo>
                <a:lnTo>
                  <a:pt x="2387346" y="4045005"/>
                </a:lnTo>
                <a:cubicBezTo>
                  <a:pt x="2387465" y="4043151"/>
                  <a:pt x="2388318" y="4042276"/>
                  <a:pt x="2389908" y="4042375"/>
                </a:cubicBezTo>
                <a:cubicBezTo>
                  <a:pt x="2390622" y="4031246"/>
                  <a:pt x="2390978" y="4025681"/>
                  <a:pt x="2390978" y="4025681"/>
                </a:cubicBezTo>
                <a:lnTo>
                  <a:pt x="2381976" y="4016728"/>
                </a:lnTo>
                <a:cubicBezTo>
                  <a:pt x="2383565" y="4016830"/>
                  <a:pt x="2384419" y="4015952"/>
                  <a:pt x="2384538" y="4014099"/>
                </a:cubicBezTo>
                <a:cubicBezTo>
                  <a:pt x="2383186" y="4010287"/>
                  <a:pt x="2381010" y="4006890"/>
                  <a:pt x="2378010" y="4003906"/>
                </a:cubicBezTo>
                <a:cubicBezTo>
                  <a:pt x="2375008" y="4000922"/>
                  <a:pt x="2372037" y="3997474"/>
                  <a:pt x="2369096" y="3993561"/>
                </a:cubicBezTo>
                <a:cubicBezTo>
                  <a:pt x="2367387" y="3995315"/>
                  <a:pt x="2366592" y="3995264"/>
                  <a:pt x="2366711" y="3993411"/>
                </a:cubicBezTo>
                <a:lnTo>
                  <a:pt x="2363306" y="3988883"/>
                </a:lnTo>
                <a:lnTo>
                  <a:pt x="2364875" y="3980145"/>
                </a:lnTo>
                <a:lnTo>
                  <a:pt x="2366033" y="3980681"/>
                </a:lnTo>
                <a:lnTo>
                  <a:pt x="2367226" y="3982268"/>
                </a:lnTo>
                <a:lnTo>
                  <a:pt x="2369433" y="3985202"/>
                </a:lnTo>
                <a:lnTo>
                  <a:pt x="2368183" y="3981678"/>
                </a:lnTo>
                <a:lnTo>
                  <a:pt x="2374543" y="3984631"/>
                </a:lnTo>
                <a:lnTo>
                  <a:pt x="2376408" y="3988439"/>
                </a:lnTo>
                <a:cubicBezTo>
                  <a:pt x="2379349" y="3992350"/>
                  <a:pt x="2381437" y="3997139"/>
                  <a:pt x="2382670" y="4002806"/>
                </a:cubicBezTo>
                <a:lnTo>
                  <a:pt x="2383275" y="4004040"/>
                </a:lnTo>
                <a:lnTo>
                  <a:pt x="2382969" y="4002824"/>
                </a:lnTo>
                <a:lnTo>
                  <a:pt x="2385439" y="4002981"/>
                </a:lnTo>
                <a:cubicBezTo>
                  <a:pt x="2385201" y="4006691"/>
                  <a:pt x="2385788" y="4010453"/>
                  <a:pt x="2387202" y="4014269"/>
                </a:cubicBezTo>
                <a:cubicBezTo>
                  <a:pt x="2388618" y="4018082"/>
                  <a:pt x="2390024" y="4021897"/>
                  <a:pt x="2391426" y="4025710"/>
                </a:cubicBezTo>
                <a:cubicBezTo>
                  <a:pt x="2394966" y="4022211"/>
                  <a:pt x="2395264" y="4017574"/>
                  <a:pt x="2392318" y="4011798"/>
                </a:cubicBezTo>
                <a:lnTo>
                  <a:pt x="2393031" y="4000669"/>
                </a:lnTo>
                <a:lnTo>
                  <a:pt x="2393210" y="3997887"/>
                </a:lnTo>
                <a:cubicBezTo>
                  <a:pt x="2396274" y="4001807"/>
                  <a:pt x="2397747" y="4004695"/>
                  <a:pt x="2397629" y="4006551"/>
                </a:cubicBezTo>
                <a:lnTo>
                  <a:pt x="2393031" y="4000669"/>
                </a:lnTo>
                <a:cubicBezTo>
                  <a:pt x="2395739" y="4010154"/>
                  <a:pt x="2400694" y="4023505"/>
                  <a:pt x="2407896" y="4040724"/>
                </a:cubicBezTo>
                <a:cubicBezTo>
                  <a:pt x="2409298" y="4044539"/>
                  <a:pt x="2410290" y="4048327"/>
                  <a:pt x="2410872" y="4052088"/>
                </a:cubicBezTo>
                <a:cubicBezTo>
                  <a:pt x="2411452" y="4055851"/>
                  <a:pt x="2410283" y="4054846"/>
                  <a:pt x="2407362" y="4049072"/>
                </a:cubicBezTo>
                <a:cubicBezTo>
                  <a:pt x="2407005" y="4054637"/>
                  <a:pt x="2409880" y="4061339"/>
                  <a:pt x="2415987" y="4069175"/>
                </a:cubicBezTo>
                <a:cubicBezTo>
                  <a:pt x="2417889" y="4065571"/>
                  <a:pt x="2418043" y="4063253"/>
                  <a:pt x="2416450" y="4062222"/>
                </a:cubicBezTo>
                <a:cubicBezTo>
                  <a:pt x="2414859" y="4061188"/>
                  <a:pt x="2414942" y="4059798"/>
                  <a:pt x="2416700" y="4058047"/>
                </a:cubicBezTo>
                <a:lnTo>
                  <a:pt x="2419196" y="4058205"/>
                </a:lnTo>
                <a:cubicBezTo>
                  <a:pt x="2420954" y="4056454"/>
                  <a:pt x="2422012" y="4052796"/>
                  <a:pt x="2422368" y="4047232"/>
                </a:cubicBezTo>
                <a:lnTo>
                  <a:pt x="2419730" y="4049858"/>
                </a:lnTo>
                <a:lnTo>
                  <a:pt x="2420087" y="4044294"/>
                </a:lnTo>
                <a:lnTo>
                  <a:pt x="2420265" y="4041511"/>
                </a:lnTo>
                <a:lnTo>
                  <a:pt x="2417947" y="4038570"/>
                </a:lnTo>
                <a:lnTo>
                  <a:pt x="2418125" y="4035788"/>
                </a:lnTo>
                <a:cubicBezTo>
                  <a:pt x="2419672" y="4037750"/>
                  <a:pt x="2420384" y="4039657"/>
                  <a:pt x="2420265" y="4041511"/>
                </a:cubicBezTo>
                <a:lnTo>
                  <a:pt x="2422724" y="4041668"/>
                </a:lnTo>
                <a:cubicBezTo>
                  <a:pt x="2422606" y="4043523"/>
                  <a:pt x="2423378" y="4044502"/>
                  <a:pt x="2425042" y="4044608"/>
                </a:cubicBezTo>
                <a:cubicBezTo>
                  <a:pt x="2426443" y="4048423"/>
                  <a:pt x="2427881" y="4051774"/>
                  <a:pt x="2429355" y="4054659"/>
                </a:cubicBezTo>
                <a:cubicBezTo>
                  <a:pt x="2430828" y="4057547"/>
                  <a:pt x="2432277" y="4060899"/>
                  <a:pt x="2433705" y="4064714"/>
                </a:cubicBezTo>
                <a:lnTo>
                  <a:pt x="2434061" y="4059149"/>
                </a:lnTo>
                <a:lnTo>
                  <a:pt x="2434240" y="4056367"/>
                </a:lnTo>
                <a:cubicBezTo>
                  <a:pt x="2434002" y="4060077"/>
                  <a:pt x="2435415" y="4063892"/>
                  <a:pt x="2438481" y="4067812"/>
                </a:cubicBezTo>
                <a:cubicBezTo>
                  <a:pt x="2438600" y="4065957"/>
                  <a:pt x="2439099" y="4064591"/>
                  <a:pt x="2439977" y="4063716"/>
                </a:cubicBezTo>
                <a:cubicBezTo>
                  <a:pt x="2440857" y="4062841"/>
                  <a:pt x="2441356" y="4061475"/>
                  <a:pt x="2441475" y="4059621"/>
                </a:cubicBezTo>
                <a:cubicBezTo>
                  <a:pt x="2442945" y="4061578"/>
                  <a:pt x="2443622" y="4063482"/>
                  <a:pt x="2443503" y="4065337"/>
                </a:cubicBezTo>
                <a:cubicBezTo>
                  <a:pt x="2445093" y="4065438"/>
                  <a:pt x="2445828" y="4066417"/>
                  <a:pt x="2445709" y="4068271"/>
                </a:cubicBezTo>
                <a:cubicBezTo>
                  <a:pt x="2445590" y="4070126"/>
                  <a:pt x="2445899" y="4071542"/>
                  <a:pt x="2446634" y="4072519"/>
                </a:cubicBezTo>
                <a:cubicBezTo>
                  <a:pt x="2447369" y="4073498"/>
                  <a:pt x="2447678" y="4074915"/>
                  <a:pt x="2447559" y="4076769"/>
                </a:cubicBezTo>
                <a:cubicBezTo>
                  <a:pt x="2447439" y="4078625"/>
                  <a:pt x="2447748" y="4080040"/>
                  <a:pt x="2448484" y="4081019"/>
                </a:cubicBezTo>
                <a:cubicBezTo>
                  <a:pt x="2449219" y="4081996"/>
                  <a:pt x="2449528" y="4083413"/>
                  <a:pt x="2449408" y="4085267"/>
                </a:cubicBezTo>
                <a:cubicBezTo>
                  <a:pt x="2449290" y="4087122"/>
                  <a:pt x="2450025" y="4088101"/>
                  <a:pt x="2451614" y="4088201"/>
                </a:cubicBezTo>
                <a:cubicBezTo>
                  <a:pt x="2451377" y="4091912"/>
                  <a:pt x="2452053" y="4093816"/>
                  <a:pt x="2453642" y="4093917"/>
                </a:cubicBezTo>
                <a:cubicBezTo>
                  <a:pt x="2453524" y="4095773"/>
                  <a:pt x="2453831" y="4097190"/>
                  <a:pt x="2454567" y="4098166"/>
                </a:cubicBezTo>
                <a:cubicBezTo>
                  <a:pt x="2455303" y="4099146"/>
                  <a:pt x="2455610" y="4100560"/>
                  <a:pt x="2455491" y="4102416"/>
                </a:cubicBezTo>
                <a:cubicBezTo>
                  <a:pt x="2455373" y="4104271"/>
                  <a:pt x="2455681" y="4105687"/>
                  <a:pt x="2456416" y="4106665"/>
                </a:cubicBezTo>
                <a:cubicBezTo>
                  <a:pt x="2457152" y="4107643"/>
                  <a:pt x="2457460" y="4109060"/>
                  <a:pt x="2457342" y="4110913"/>
                </a:cubicBezTo>
                <a:cubicBezTo>
                  <a:pt x="2457222" y="4112769"/>
                  <a:pt x="2457531" y="4114186"/>
                  <a:pt x="2458266" y="4115163"/>
                </a:cubicBezTo>
                <a:cubicBezTo>
                  <a:pt x="2459002" y="4116141"/>
                  <a:pt x="2459310" y="4117557"/>
                  <a:pt x="2459192" y="4119413"/>
                </a:cubicBezTo>
                <a:lnTo>
                  <a:pt x="2463603" y="4125280"/>
                </a:lnTo>
                <a:lnTo>
                  <a:pt x="2463425" y="4128061"/>
                </a:lnTo>
                <a:cubicBezTo>
                  <a:pt x="2463306" y="4129917"/>
                  <a:pt x="2463644" y="4130869"/>
                  <a:pt x="2464439" y="4130920"/>
                </a:cubicBezTo>
                <a:cubicBezTo>
                  <a:pt x="2465233" y="4130971"/>
                  <a:pt x="2465572" y="4131923"/>
                  <a:pt x="2465453" y="4133777"/>
                </a:cubicBezTo>
                <a:lnTo>
                  <a:pt x="2466344" y="4119867"/>
                </a:lnTo>
                <a:lnTo>
                  <a:pt x="2468551" y="4122801"/>
                </a:lnTo>
                <a:cubicBezTo>
                  <a:pt x="2468907" y="4117236"/>
                  <a:pt x="2468350" y="4113476"/>
                  <a:pt x="2466879" y="4111520"/>
                </a:cubicBezTo>
                <a:lnTo>
                  <a:pt x="2467058" y="4108738"/>
                </a:lnTo>
                <a:lnTo>
                  <a:pt x="2467236" y="4105957"/>
                </a:lnTo>
                <a:cubicBezTo>
                  <a:pt x="2468706" y="4107912"/>
                  <a:pt x="2469382" y="4109817"/>
                  <a:pt x="2469264" y="4111672"/>
                </a:cubicBezTo>
                <a:cubicBezTo>
                  <a:pt x="2470734" y="4113627"/>
                  <a:pt x="2471441" y="4115069"/>
                  <a:pt x="2471381" y="4115996"/>
                </a:cubicBezTo>
                <a:cubicBezTo>
                  <a:pt x="2471321" y="4116923"/>
                  <a:pt x="2472026" y="4118366"/>
                  <a:pt x="2473498" y="4120322"/>
                </a:cubicBezTo>
                <a:lnTo>
                  <a:pt x="2474033" y="4111974"/>
                </a:lnTo>
                <a:cubicBezTo>
                  <a:pt x="2475503" y="4113931"/>
                  <a:pt x="2476695" y="4114007"/>
                  <a:pt x="2477610" y="4112201"/>
                </a:cubicBezTo>
                <a:cubicBezTo>
                  <a:pt x="2478523" y="4110398"/>
                  <a:pt x="2478920" y="4110423"/>
                  <a:pt x="2478802" y="4112277"/>
                </a:cubicBezTo>
                <a:lnTo>
                  <a:pt x="2478981" y="4109495"/>
                </a:lnTo>
                <a:lnTo>
                  <a:pt x="2479159" y="4106713"/>
                </a:lnTo>
                <a:cubicBezTo>
                  <a:pt x="2480748" y="4106815"/>
                  <a:pt x="2481483" y="4107792"/>
                  <a:pt x="2481364" y="4109648"/>
                </a:cubicBezTo>
                <a:lnTo>
                  <a:pt x="2481720" y="4104083"/>
                </a:lnTo>
                <a:lnTo>
                  <a:pt x="2485355" y="4108916"/>
                </a:lnTo>
                <a:lnTo>
                  <a:pt x="2485392" y="4110602"/>
                </a:lnTo>
                <a:lnTo>
                  <a:pt x="2484880" y="4111957"/>
                </a:lnTo>
                <a:lnTo>
                  <a:pt x="2488892" y="4107332"/>
                </a:lnTo>
                <a:lnTo>
                  <a:pt x="2486509" y="4107182"/>
                </a:lnTo>
                <a:cubicBezTo>
                  <a:pt x="2486627" y="4105327"/>
                  <a:pt x="2487482" y="4104451"/>
                  <a:pt x="2489071" y="4104550"/>
                </a:cubicBezTo>
                <a:cubicBezTo>
                  <a:pt x="2489190" y="4102696"/>
                  <a:pt x="2488851" y="4101743"/>
                  <a:pt x="2488057" y="4101692"/>
                </a:cubicBezTo>
                <a:lnTo>
                  <a:pt x="2487964" y="4101067"/>
                </a:lnTo>
                <a:lnTo>
                  <a:pt x="2486864" y="4101616"/>
                </a:lnTo>
                <a:lnTo>
                  <a:pt x="2484658" y="4098683"/>
                </a:lnTo>
                <a:lnTo>
                  <a:pt x="2484714" y="4099378"/>
                </a:lnTo>
                <a:lnTo>
                  <a:pt x="2484462" y="4098670"/>
                </a:lnTo>
                <a:lnTo>
                  <a:pt x="2487559" y="4087692"/>
                </a:lnTo>
                <a:cubicBezTo>
                  <a:pt x="2489500" y="4097127"/>
                  <a:pt x="2491054" y="4102814"/>
                  <a:pt x="2492226" y="4104751"/>
                </a:cubicBezTo>
                <a:cubicBezTo>
                  <a:pt x="2492109" y="4106605"/>
                  <a:pt x="2492336" y="4108016"/>
                  <a:pt x="2492910" y="4108985"/>
                </a:cubicBezTo>
                <a:cubicBezTo>
                  <a:pt x="2493484" y="4109952"/>
                  <a:pt x="2493711" y="4111365"/>
                  <a:pt x="2493592" y="4113218"/>
                </a:cubicBezTo>
                <a:cubicBezTo>
                  <a:pt x="2493474" y="4115073"/>
                  <a:pt x="2493989" y="4116967"/>
                  <a:pt x="2495136" y="4118903"/>
                </a:cubicBezTo>
                <a:cubicBezTo>
                  <a:pt x="2495255" y="4117048"/>
                  <a:pt x="2494839" y="4115160"/>
                  <a:pt x="2493891" y="4113237"/>
                </a:cubicBezTo>
                <a:lnTo>
                  <a:pt x="2494425" y="4104890"/>
                </a:lnTo>
                <a:cubicBezTo>
                  <a:pt x="2497321" y="4101349"/>
                  <a:pt x="2500179" y="4102463"/>
                  <a:pt x="2503002" y="4108231"/>
                </a:cubicBezTo>
                <a:cubicBezTo>
                  <a:pt x="2504474" y="4110185"/>
                  <a:pt x="2505149" y="4112090"/>
                  <a:pt x="2505031" y="4113945"/>
                </a:cubicBezTo>
                <a:lnTo>
                  <a:pt x="2507236" y="4116880"/>
                </a:lnTo>
                <a:lnTo>
                  <a:pt x="2506881" y="4122444"/>
                </a:lnTo>
                <a:lnTo>
                  <a:pt x="2510579" y="4139440"/>
                </a:lnTo>
                <a:cubicBezTo>
                  <a:pt x="2512169" y="4139542"/>
                  <a:pt x="2512347" y="4136759"/>
                  <a:pt x="2511114" y="4131094"/>
                </a:cubicBezTo>
                <a:cubicBezTo>
                  <a:pt x="2509881" y="4125429"/>
                  <a:pt x="2509323" y="4121668"/>
                  <a:pt x="2509443" y="4119813"/>
                </a:cubicBezTo>
                <a:cubicBezTo>
                  <a:pt x="2510914" y="4121768"/>
                  <a:pt x="2512046" y="4122772"/>
                  <a:pt x="2512842" y="4122822"/>
                </a:cubicBezTo>
                <a:cubicBezTo>
                  <a:pt x="2513637" y="4122872"/>
                  <a:pt x="2514590" y="4126659"/>
                  <a:pt x="2515705" y="4134178"/>
                </a:cubicBezTo>
                <a:cubicBezTo>
                  <a:pt x="2516062" y="4128615"/>
                  <a:pt x="2515503" y="4124855"/>
                  <a:pt x="2514034" y="4122898"/>
                </a:cubicBezTo>
                <a:lnTo>
                  <a:pt x="2514568" y="4114551"/>
                </a:lnTo>
                <a:cubicBezTo>
                  <a:pt x="2513098" y="4112595"/>
                  <a:pt x="2512422" y="4110690"/>
                  <a:pt x="2512539" y="4108836"/>
                </a:cubicBezTo>
                <a:cubicBezTo>
                  <a:pt x="2511426" y="4101315"/>
                  <a:pt x="2510134" y="4096577"/>
                  <a:pt x="2508663" y="4094620"/>
                </a:cubicBezTo>
                <a:lnTo>
                  <a:pt x="2508167" y="4089166"/>
                </a:lnTo>
                <a:lnTo>
                  <a:pt x="2511972" y="4099021"/>
                </a:lnTo>
                <a:lnTo>
                  <a:pt x="2515222" y="4107440"/>
                </a:lnTo>
                <a:lnTo>
                  <a:pt x="2514766" y="4114565"/>
                </a:lnTo>
                <a:lnTo>
                  <a:pt x="2516356" y="4114665"/>
                </a:lnTo>
                <a:lnTo>
                  <a:pt x="2517239" y="4113326"/>
                </a:lnTo>
                <a:lnTo>
                  <a:pt x="2517275" y="4112758"/>
                </a:lnTo>
                <a:lnTo>
                  <a:pt x="2519159" y="4117636"/>
                </a:lnTo>
                <a:lnTo>
                  <a:pt x="2517791" y="4109954"/>
                </a:lnTo>
                <a:lnTo>
                  <a:pt x="2519535" y="4114868"/>
                </a:lnTo>
                <a:cubicBezTo>
                  <a:pt x="2521719" y="4105694"/>
                  <a:pt x="2522342" y="4095956"/>
                  <a:pt x="2521406" y="4085655"/>
                </a:cubicBezTo>
                <a:cubicBezTo>
                  <a:pt x="2520470" y="4075351"/>
                  <a:pt x="2519504" y="4065514"/>
                  <a:pt x="2518509" y="4056138"/>
                </a:cubicBezTo>
                <a:lnTo>
                  <a:pt x="2520715" y="4059071"/>
                </a:lnTo>
                <a:lnTo>
                  <a:pt x="2518113" y="4044457"/>
                </a:lnTo>
                <a:lnTo>
                  <a:pt x="2519025" y="4044996"/>
                </a:lnTo>
                <a:cubicBezTo>
                  <a:pt x="2517435" y="4044896"/>
                  <a:pt x="2516939" y="4040206"/>
                  <a:pt x="2517532" y="4030934"/>
                </a:cubicBezTo>
                <a:lnTo>
                  <a:pt x="2515768" y="4032742"/>
                </a:lnTo>
                <a:lnTo>
                  <a:pt x="2515345" y="4030794"/>
                </a:lnTo>
                <a:lnTo>
                  <a:pt x="2515221" y="4029631"/>
                </a:lnTo>
                <a:lnTo>
                  <a:pt x="2515528" y="4024849"/>
                </a:lnTo>
                <a:lnTo>
                  <a:pt x="2517462" y="4026154"/>
                </a:lnTo>
                <a:cubicBezTo>
                  <a:pt x="2517522" y="4025227"/>
                  <a:pt x="2518227" y="4026670"/>
                  <a:pt x="2519573" y="4030483"/>
                </a:cubicBezTo>
                <a:lnTo>
                  <a:pt x="2519025" y="4027868"/>
                </a:lnTo>
                <a:lnTo>
                  <a:pt x="2526732" y="4039900"/>
                </a:lnTo>
                <a:lnTo>
                  <a:pt x="2530180" y="4043556"/>
                </a:lnTo>
                <a:lnTo>
                  <a:pt x="2531323" y="4042984"/>
                </a:lnTo>
                <a:lnTo>
                  <a:pt x="2533739" y="4047328"/>
                </a:lnTo>
                <a:lnTo>
                  <a:pt x="2537941" y="4051786"/>
                </a:lnTo>
                <a:cubicBezTo>
                  <a:pt x="2536471" y="4049831"/>
                  <a:pt x="2535337" y="4048826"/>
                  <a:pt x="2534543" y="4048776"/>
                </a:cubicBezTo>
                <a:lnTo>
                  <a:pt x="2533739" y="4047328"/>
                </a:lnTo>
                <a:lnTo>
                  <a:pt x="2530180" y="4043556"/>
                </a:lnTo>
                <a:lnTo>
                  <a:pt x="2528849" y="4044224"/>
                </a:lnTo>
                <a:cubicBezTo>
                  <a:pt x="2529028" y="4041442"/>
                  <a:pt x="2528321" y="4040000"/>
                  <a:pt x="2526732" y="4039900"/>
                </a:cubicBezTo>
                <a:lnTo>
                  <a:pt x="2526554" y="4042682"/>
                </a:lnTo>
                <a:lnTo>
                  <a:pt x="2524170" y="4042530"/>
                </a:lnTo>
                <a:cubicBezTo>
                  <a:pt x="2525640" y="4044485"/>
                  <a:pt x="2526825" y="4046249"/>
                  <a:pt x="2527721" y="4047819"/>
                </a:cubicBezTo>
                <a:lnTo>
                  <a:pt x="2528505" y="4049591"/>
                </a:lnTo>
                <a:lnTo>
                  <a:pt x="2528403" y="4051180"/>
                </a:lnTo>
                <a:lnTo>
                  <a:pt x="2529232" y="4051232"/>
                </a:lnTo>
                <a:lnTo>
                  <a:pt x="2529552" y="4051950"/>
                </a:lnTo>
                <a:cubicBezTo>
                  <a:pt x="2530197" y="4054320"/>
                  <a:pt x="2529697" y="4055918"/>
                  <a:pt x="2528046" y="4056745"/>
                </a:cubicBezTo>
                <a:lnTo>
                  <a:pt x="2530431" y="4056896"/>
                </a:lnTo>
                <a:cubicBezTo>
                  <a:pt x="2531903" y="4058851"/>
                  <a:pt x="2532607" y="4060294"/>
                  <a:pt x="2532549" y="4061220"/>
                </a:cubicBezTo>
                <a:cubicBezTo>
                  <a:pt x="2532489" y="4062149"/>
                  <a:pt x="2533195" y="4063589"/>
                  <a:pt x="2534666" y="4065546"/>
                </a:cubicBezTo>
                <a:cubicBezTo>
                  <a:pt x="2534784" y="4063690"/>
                  <a:pt x="2534476" y="4062274"/>
                  <a:pt x="2533740" y="4061297"/>
                </a:cubicBezTo>
                <a:cubicBezTo>
                  <a:pt x="2533005" y="4060319"/>
                  <a:pt x="2532698" y="4058902"/>
                  <a:pt x="2532815" y="4057046"/>
                </a:cubicBezTo>
                <a:lnTo>
                  <a:pt x="2539969" y="4057501"/>
                </a:lnTo>
                <a:lnTo>
                  <a:pt x="2539790" y="4060283"/>
                </a:lnTo>
                <a:cubicBezTo>
                  <a:pt x="2541380" y="4060385"/>
                  <a:pt x="2542603" y="4059997"/>
                  <a:pt x="2543456" y="4059121"/>
                </a:cubicBezTo>
                <a:cubicBezTo>
                  <a:pt x="2544311" y="4058243"/>
                  <a:pt x="2545532" y="4057856"/>
                  <a:pt x="2547122" y="4057957"/>
                </a:cubicBezTo>
                <a:lnTo>
                  <a:pt x="2544737" y="4057804"/>
                </a:lnTo>
                <a:lnTo>
                  <a:pt x="2544261" y="4057774"/>
                </a:lnTo>
                <a:lnTo>
                  <a:pt x="2547300" y="4055175"/>
                </a:lnTo>
                <a:lnTo>
                  <a:pt x="2542532" y="4054870"/>
                </a:lnTo>
                <a:cubicBezTo>
                  <a:pt x="2542650" y="4053016"/>
                  <a:pt x="2543505" y="4052139"/>
                  <a:pt x="2545094" y="4052240"/>
                </a:cubicBezTo>
                <a:cubicBezTo>
                  <a:pt x="2545807" y="4041112"/>
                  <a:pt x="2546164" y="4035547"/>
                  <a:pt x="2546164" y="4035547"/>
                </a:cubicBezTo>
                <a:lnTo>
                  <a:pt x="2537161" y="4026594"/>
                </a:lnTo>
                <a:cubicBezTo>
                  <a:pt x="2538752" y="4026695"/>
                  <a:pt x="2539605" y="4025817"/>
                  <a:pt x="2539724" y="4023963"/>
                </a:cubicBezTo>
                <a:cubicBezTo>
                  <a:pt x="2538372" y="4020152"/>
                  <a:pt x="2536195" y="4016755"/>
                  <a:pt x="2533195" y="4013771"/>
                </a:cubicBezTo>
                <a:cubicBezTo>
                  <a:pt x="2530193" y="4010787"/>
                  <a:pt x="2527223" y="4007338"/>
                  <a:pt x="2524280" y="4003427"/>
                </a:cubicBezTo>
                <a:cubicBezTo>
                  <a:pt x="2522572" y="4005180"/>
                  <a:pt x="2521778" y="4005130"/>
                  <a:pt x="2521897" y="4003275"/>
                </a:cubicBezTo>
                <a:lnTo>
                  <a:pt x="2518492" y="3998746"/>
                </a:lnTo>
                <a:lnTo>
                  <a:pt x="2520061" y="3990009"/>
                </a:lnTo>
                <a:lnTo>
                  <a:pt x="2521219" y="3990546"/>
                </a:lnTo>
                <a:lnTo>
                  <a:pt x="2522412" y="3992133"/>
                </a:lnTo>
                <a:lnTo>
                  <a:pt x="2524618" y="3995066"/>
                </a:lnTo>
                <a:lnTo>
                  <a:pt x="2523368" y="3991544"/>
                </a:lnTo>
                <a:lnTo>
                  <a:pt x="2529730" y="3994495"/>
                </a:lnTo>
                <a:lnTo>
                  <a:pt x="2531594" y="3998303"/>
                </a:lnTo>
                <a:cubicBezTo>
                  <a:pt x="2534535" y="4002216"/>
                  <a:pt x="2536622" y="4007004"/>
                  <a:pt x="2537856" y="4012670"/>
                </a:cubicBezTo>
                <a:lnTo>
                  <a:pt x="2538461" y="4013905"/>
                </a:lnTo>
                <a:lnTo>
                  <a:pt x="2538153" y="4012689"/>
                </a:lnTo>
                <a:lnTo>
                  <a:pt x="2540624" y="4012846"/>
                </a:lnTo>
                <a:cubicBezTo>
                  <a:pt x="2540385" y="4016555"/>
                  <a:pt x="2540974" y="4020317"/>
                  <a:pt x="2542388" y="4024133"/>
                </a:cubicBezTo>
                <a:cubicBezTo>
                  <a:pt x="2543803" y="4027947"/>
                  <a:pt x="2545209" y="4031762"/>
                  <a:pt x="2546611" y="4035575"/>
                </a:cubicBezTo>
                <a:cubicBezTo>
                  <a:pt x="2550153" y="4032075"/>
                  <a:pt x="2550450" y="4027438"/>
                  <a:pt x="2547503" y="4021664"/>
                </a:cubicBezTo>
                <a:lnTo>
                  <a:pt x="2548216" y="4010535"/>
                </a:lnTo>
                <a:lnTo>
                  <a:pt x="2548395" y="4007753"/>
                </a:lnTo>
                <a:cubicBezTo>
                  <a:pt x="2551459" y="4011672"/>
                  <a:pt x="2552934" y="4014560"/>
                  <a:pt x="2552815" y="4016414"/>
                </a:cubicBezTo>
                <a:lnTo>
                  <a:pt x="2548216" y="4010535"/>
                </a:lnTo>
                <a:cubicBezTo>
                  <a:pt x="2550924" y="4020019"/>
                  <a:pt x="2555880" y="4033371"/>
                  <a:pt x="2563082" y="4050589"/>
                </a:cubicBezTo>
                <a:cubicBezTo>
                  <a:pt x="2564483" y="4054404"/>
                  <a:pt x="2565476" y="4058192"/>
                  <a:pt x="2566057" y="4061954"/>
                </a:cubicBezTo>
                <a:cubicBezTo>
                  <a:pt x="2566639" y="4065715"/>
                  <a:pt x="2565468" y="4064711"/>
                  <a:pt x="2562547" y="4058936"/>
                </a:cubicBezTo>
                <a:cubicBezTo>
                  <a:pt x="2562190" y="4064501"/>
                  <a:pt x="2565066" y="4071203"/>
                  <a:pt x="2571172" y="4079040"/>
                </a:cubicBezTo>
                <a:cubicBezTo>
                  <a:pt x="2573074" y="4075437"/>
                  <a:pt x="2573229" y="4073119"/>
                  <a:pt x="2571636" y="4072086"/>
                </a:cubicBezTo>
                <a:cubicBezTo>
                  <a:pt x="2570044" y="4071053"/>
                  <a:pt x="2570128" y="4069662"/>
                  <a:pt x="2571885" y="4067911"/>
                </a:cubicBezTo>
                <a:lnTo>
                  <a:pt x="2574381" y="4068069"/>
                </a:lnTo>
                <a:cubicBezTo>
                  <a:pt x="2576139" y="4066319"/>
                  <a:pt x="2577197" y="4062661"/>
                  <a:pt x="2577553" y="4057097"/>
                </a:cubicBezTo>
                <a:lnTo>
                  <a:pt x="2574916" y="4059722"/>
                </a:lnTo>
                <a:lnTo>
                  <a:pt x="2575273" y="4054158"/>
                </a:lnTo>
                <a:lnTo>
                  <a:pt x="2575450" y="4051376"/>
                </a:lnTo>
                <a:lnTo>
                  <a:pt x="2573133" y="4048436"/>
                </a:lnTo>
                <a:lnTo>
                  <a:pt x="2573312" y="4045653"/>
                </a:lnTo>
                <a:cubicBezTo>
                  <a:pt x="2574856" y="4047613"/>
                  <a:pt x="2575570" y="4049521"/>
                  <a:pt x="2575450" y="4051376"/>
                </a:cubicBezTo>
                <a:lnTo>
                  <a:pt x="2577910" y="4051532"/>
                </a:lnTo>
                <a:cubicBezTo>
                  <a:pt x="2577792" y="4053387"/>
                  <a:pt x="2578563" y="4054368"/>
                  <a:pt x="2580227" y="4054474"/>
                </a:cubicBezTo>
                <a:cubicBezTo>
                  <a:pt x="2581629" y="4058287"/>
                  <a:pt x="2583067" y="4061638"/>
                  <a:pt x="2584540" y="4064526"/>
                </a:cubicBezTo>
                <a:cubicBezTo>
                  <a:pt x="2586014" y="4067413"/>
                  <a:pt x="2587463" y="4070763"/>
                  <a:pt x="2588891" y="4074579"/>
                </a:cubicBezTo>
                <a:lnTo>
                  <a:pt x="2589246" y="4069015"/>
                </a:lnTo>
                <a:lnTo>
                  <a:pt x="2589425" y="4066233"/>
                </a:lnTo>
                <a:cubicBezTo>
                  <a:pt x="2589188" y="4069942"/>
                  <a:pt x="2590602" y="4073756"/>
                  <a:pt x="2593667" y="4077677"/>
                </a:cubicBezTo>
                <a:cubicBezTo>
                  <a:pt x="2593786" y="4075822"/>
                  <a:pt x="2594286" y="4074456"/>
                  <a:pt x="2595164" y="4073581"/>
                </a:cubicBezTo>
                <a:cubicBezTo>
                  <a:pt x="2596043" y="4072706"/>
                  <a:pt x="2596542" y="4071342"/>
                  <a:pt x="2596661" y="4069487"/>
                </a:cubicBezTo>
                <a:cubicBezTo>
                  <a:pt x="2598132" y="4071442"/>
                  <a:pt x="2598807" y="4073347"/>
                  <a:pt x="2598690" y="4075202"/>
                </a:cubicBezTo>
                <a:cubicBezTo>
                  <a:pt x="2600278" y="4075302"/>
                  <a:pt x="2601014" y="4076281"/>
                  <a:pt x="2600895" y="4078136"/>
                </a:cubicBezTo>
                <a:cubicBezTo>
                  <a:pt x="2600776" y="4079991"/>
                  <a:pt x="2601085" y="4081408"/>
                  <a:pt x="2601819" y="4082385"/>
                </a:cubicBezTo>
                <a:cubicBezTo>
                  <a:pt x="2602555" y="4083364"/>
                  <a:pt x="2602863" y="4084779"/>
                  <a:pt x="2602745" y="4086634"/>
                </a:cubicBezTo>
                <a:cubicBezTo>
                  <a:pt x="2602625" y="4088489"/>
                  <a:pt x="2602934" y="4089906"/>
                  <a:pt x="2603669" y="4090884"/>
                </a:cubicBezTo>
                <a:cubicBezTo>
                  <a:pt x="2604405" y="4091861"/>
                  <a:pt x="2604714" y="4093278"/>
                  <a:pt x="2604594" y="4095132"/>
                </a:cubicBezTo>
                <a:cubicBezTo>
                  <a:pt x="2604475" y="4096987"/>
                  <a:pt x="2605211" y="4097965"/>
                  <a:pt x="2606800" y="4098067"/>
                </a:cubicBezTo>
                <a:cubicBezTo>
                  <a:pt x="2606562" y="4101776"/>
                  <a:pt x="2607238" y="4103682"/>
                  <a:pt x="2608828" y="4103781"/>
                </a:cubicBezTo>
                <a:cubicBezTo>
                  <a:pt x="2608708" y="4105638"/>
                  <a:pt x="2609017" y="4107053"/>
                  <a:pt x="2609753" y="4108031"/>
                </a:cubicBezTo>
                <a:cubicBezTo>
                  <a:pt x="2610488" y="4109009"/>
                  <a:pt x="2610796" y="4110425"/>
                  <a:pt x="2610677" y="4112282"/>
                </a:cubicBezTo>
                <a:cubicBezTo>
                  <a:pt x="2610559" y="4114136"/>
                  <a:pt x="2610867" y="4115552"/>
                  <a:pt x="2611603" y="4116529"/>
                </a:cubicBezTo>
                <a:cubicBezTo>
                  <a:pt x="2612339" y="4117507"/>
                  <a:pt x="2612646" y="4118924"/>
                  <a:pt x="2612526" y="4120779"/>
                </a:cubicBezTo>
                <a:cubicBezTo>
                  <a:pt x="2612408" y="4122634"/>
                  <a:pt x="2612716" y="4124050"/>
                  <a:pt x="2613452" y="4125028"/>
                </a:cubicBezTo>
                <a:cubicBezTo>
                  <a:pt x="2614187" y="4126005"/>
                  <a:pt x="2614496" y="4127422"/>
                  <a:pt x="2614378" y="4129277"/>
                </a:cubicBezTo>
                <a:lnTo>
                  <a:pt x="2618789" y="4135144"/>
                </a:lnTo>
                <a:lnTo>
                  <a:pt x="2618611" y="4137926"/>
                </a:lnTo>
                <a:cubicBezTo>
                  <a:pt x="2618492" y="4139781"/>
                  <a:pt x="2618830" y="4140734"/>
                  <a:pt x="2619625" y="4140786"/>
                </a:cubicBezTo>
                <a:cubicBezTo>
                  <a:pt x="2620420" y="4140836"/>
                  <a:pt x="2620757" y="4141789"/>
                  <a:pt x="2620639" y="4143643"/>
                </a:cubicBezTo>
                <a:lnTo>
                  <a:pt x="2621530" y="4129732"/>
                </a:lnTo>
                <a:lnTo>
                  <a:pt x="2623736" y="4132666"/>
                </a:lnTo>
                <a:cubicBezTo>
                  <a:pt x="2624093" y="4127102"/>
                  <a:pt x="2623535" y="4123341"/>
                  <a:pt x="2622064" y="4121385"/>
                </a:cubicBezTo>
                <a:lnTo>
                  <a:pt x="2622243" y="4118602"/>
                </a:lnTo>
                <a:lnTo>
                  <a:pt x="2622422" y="4115820"/>
                </a:lnTo>
                <a:cubicBezTo>
                  <a:pt x="2623892" y="4117776"/>
                  <a:pt x="2624568" y="4119682"/>
                  <a:pt x="2624449" y="4121536"/>
                </a:cubicBezTo>
                <a:cubicBezTo>
                  <a:pt x="2625921" y="4123492"/>
                  <a:pt x="2626625" y="4124935"/>
                  <a:pt x="2626567" y="4125861"/>
                </a:cubicBezTo>
                <a:cubicBezTo>
                  <a:pt x="2626507" y="4126789"/>
                  <a:pt x="2627213" y="4128230"/>
                  <a:pt x="2628684" y="4130186"/>
                </a:cubicBezTo>
                <a:lnTo>
                  <a:pt x="2629218" y="4121840"/>
                </a:lnTo>
                <a:cubicBezTo>
                  <a:pt x="2630689" y="4123797"/>
                  <a:pt x="2631881" y="4123872"/>
                  <a:pt x="2632794" y="4122067"/>
                </a:cubicBezTo>
                <a:cubicBezTo>
                  <a:pt x="2633709" y="4120263"/>
                  <a:pt x="2634106" y="4120288"/>
                  <a:pt x="2633986" y="4122144"/>
                </a:cubicBezTo>
                <a:lnTo>
                  <a:pt x="2634165" y="4119361"/>
                </a:lnTo>
                <a:lnTo>
                  <a:pt x="2634343" y="4116578"/>
                </a:lnTo>
                <a:cubicBezTo>
                  <a:pt x="2635934" y="4116680"/>
                  <a:pt x="2636668" y="4117657"/>
                  <a:pt x="2636549" y="4119512"/>
                </a:cubicBezTo>
                <a:lnTo>
                  <a:pt x="2636906" y="4113948"/>
                </a:lnTo>
                <a:lnTo>
                  <a:pt x="2641318" y="4119815"/>
                </a:lnTo>
                <a:lnTo>
                  <a:pt x="2641676" y="4114251"/>
                </a:lnTo>
                <a:cubicBezTo>
                  <a:pt x="2641676" y="4114251"/>
                  <a:pt x="2640999" y="4112345"/>
                  <a:pt x="2639648" y="4108535"/>
                </a:cubicBezTo>
                <a:lnTo>
                  <a:pt x="2642745" y="4097557"/>
                </a:lnTo>
                <a:cubicBezTo>
                  <a:pt x="2644685" y="4106993"/>
                  <a:pt x="2646240" y="4112678"/>
                  <a:pt x="2647412" y="4114616"/>
                </a:cubicBezTo>
                <a:cubicBezTo>
                  <a:pt x="2647294" y="4116470"/>
                  <a:pt x="2647521" y="4117881"/>
                  <a:pt x="2648096" y="4118849"/>
                </a:cubicBezTo>
                <a:cubicBezTo>
                  <a:pt x="2648669" y="4119816"/>
                  <a:pt x="2648897" y="4121229"/>
                  <a:pt x="2648778" y="4123083"/>
                </a:cubicBezTo>
                <a:cubicBezTo>
                  <a:pt x="2648660" y="4124938"/>
                  <a:pt x="2649174" y="4126833"/>
                  <a:pt x="2650321" y="4128769"/>
                </a:cubicBezTo>
                <a:cubicBezTo>
                  <a:pt x="2650441" y="4126914"/>
                  <a:pt x="2650026" y="4125025"/>
                  <a:pt x="2649075" y="4123102"/>
                </a:cubicBezTo>
                <a:lnTo>
                  <a:pt x="2649610" y="4114756"/>
                </a:lnTo>
                <a:cubicBezTo>
                  <a:pt x="2652505" y="4111215"/>
                  <a:pt x="2655365" y="4112327"/>
                  <a:pt x="2658187" y="4118095"/>
                </a:cubicBezTo>
                <a:cubicBezTo>
                  <a:pt x="2659659" y="4120051"/>
                  <a:pt x="2660335" y="4121955"/>
                  <a:pt x="2660216" y="4123810"/>
                </a:cubicBezTo>
                <a:lnTo>
                  <a:pt x="2662422" y="4126743"/>
                </a:lnTo>
                <a:lnTo>
                  <a:pt x="2662066" y="4132309"/>
                </a:lnTo>
                <a:lnTo>
                  <a:pt x="2665765" y="4149305"/>
                </a:lnTo>
                <a:cubicBezTo>
                  <a:pt x="2667355" y="4149406"/>
                  <a:pt x="2667533" y="4146624"/>
                  <a:pt x="2666300" y="4140958"/>
                </a:cubicBezTo>
                <a:cubicBezTo>
                  <a:pt x="2665066" y="4135294"/>
                  <a:pt x="2664509" y="4131532"/>
                  <a:pt x="2664628" y="4129677"/>
                </a:cubicBezTo>
                <a:cubicBezTo>
                  <a:pt x="2666099" y="4131633"/>
                  <a:pt x="2667231" y="4132637"/>
                  <a:pt x="2668026" y="4132688"/>
                </a:cubicBezTo>
                <a:cubicBezTo>
                  <a:pt x="2668822" y="4132738"/>
                  <a:pt x="2669776" y="4136524"/>
                  <a:pt x="2670891" y="4144043"/>
                </a:cubicBezTo>
                <a:cubicBezTo>
                  <a:pt x="2671247" y="4138479"/>
                  <a:pt x="2670689" y="4134720"/>
                  <a:pt x="2669218" y="4132764"/>
                </a:cubicBezTo>
                <a:lnTo>
                  <a:pt x="2669754" y="4124416"/>
                </a:lnTo>
                <a:cubicBezTo>
                  <a:pt x="2668283" y="4122461"/>
                  <a:pt x="2667607" y="4120556"/>
                  <a:pt x="2667725" y="4118701"/>
                </a:cubicBezTo>
                <a:cubicBezTo>
                  <a:pt x="2666611" y="4111181"/>
                  <a:pt x="2665318" y="4106443"/>
                  <a:pt x="2663849" y="4104486"/>
                </a:cubicBezTo>
                <a:lnTo>
                  <a:pt x="2663352" y="4099031"/>
                </a:lnTo>
                <a:lnTo>
                  <a:pt x="2667158" y="4108887"/>
                </a:lnTo>
                <a:cubicBezTo>
                  <a:pt x="2669245" y="4113675"/>
                  <a:pt x="2671640" y="4119880"/>
                  <a:pt x="2674344" y="4127501"/>
                </a:cubicBezTo>
                <a:cubicBezTo>
                  <a:pt x="2671002" y="4104940"/>
                  <a:pt x="2667481" y="4085161"/>
                  <a:pt x="2663781" y="4068167"/>
                </a:cubicBezTo>
                <a:cubicBezTo>
                  <a:pt x="2661078" y="4060543"/>
                  <a:pt x="2658872" y="4053421"/>
                  <a:pt x="2657164" y="4046792"/>
                </a:cubicBezTo>
                <a:cubicBezTo>
                  <a:pt x="2655457" y="4040166"/>
                  <a:pt x="2653786" y="4033075"/>
                  <a:pt x="2652149" y="4025523"/>
                </a:cubicBezTo>
                <a:cubicBezTo>
                  <a:pt x="2654297" y="4025659"/>
                  <a:pt x="2655924" y="4025530"/>
                  <a:pt x="2657027" y="4025134"/>
                </a:cubicBezTo>
                <a:lnTo>
                  <a:pt x="2657605" y="4024477"/>
                </a:lnTo>
                <a:lnTo>
                  <a:pt x="2657096" y="4023043"/>
                </a:lnTo>
                <a:lnTo>
                  <a:pt x="2658772" y="4023149"/>
                </a:lnTo>
                <a:lnTo>
                  <a:pt x="2661865" y="4023346"/>
                </a:lnTo>
                <a:cubicBezTo>
                  <a:pt x="2661746" y="4025202"/>
                  <a:pt x="2661289" y="4026104"/>
                  <a:pt x="2660494" y="4026053"/>
                </a:cubicBezTo>
                <a:cubicBezTo>
                  <a:pt x="2659700" y="4026003"/>
                  <a:pt x="2659244" y="4026905"/>
                  <a:pt x="2659124" y="4028760"/>
                </a:cubicBezTo>
                <a:lnTo>
                  <a:pt x="2658522" y="4027062"/>
                </a:lnTo>
                <a:lnTo>
                  <a:pt x="2658239" y="4031496"/>
                </a:lnTo>
                <a:cubicBezTo>
                  <a:pt x="2659416" y="4035297"/>
                  <a:pt x="2660365" y="4037219"/>
                  <a:pt x="2661086" y="4037265"/>
                </a:cubicBezTo>
                <a:cubicBezTo>
                  <a:pt x="2661807" y="4037310"/>
                  <a:pt x="2662827" y="4038307"/>
                  <a:pt x="2664149" y="4040253"/>
                </a:cubicBezTo>
                <a:lnTo>
                  <a:pt x="2663614" y="4048599"/>
                </a:lnTo>
                <a:cubicBezTo>
                  <a:pt x="2666233" y="4052490"/>
                  <a:pt x="2669765" y="4054579"/>
                  <a:pt x="2674210" y="4054861"/>
                </a:cubicBezTo>
                <a:cubicBezTo>
                  <a:pt x="2672621" y="4054760"/>
                  <a:pt x="2672124" y="4050072"/>
                  <a:pt x="2672718" y="4040798"/>
                </a:cubicBezTo>
                <a:lnTo>
                  <a:pt x="2670155" y="4043428"/>
                </a:lnTo>
                <a:lnTo>
                  <a:pt x="2670333" y="4040645"/>
                </a:lnTo>
                <a:cubicBezTo>
                  <a:pt x="2669219" y="4033126"/>
                  <a:pt x="2669665" y="4026170"/>
                  <a:pt x="2671671" y="4019779"/>
                </a:cubicBezTo>
                <a:cubicBezTo>
                  <a:pt x="2673676" y="4013389"/>
                  <a:pt x="2674916" y="4006483"/>
                  <a:pt x="2675393" y="3999063"/>
                </a:cubicBezTo>
                <a:lnTo>
                  <a:pt x="2677599" y="4001998"/>
                </a:lnTo>
                <a:lnTo>
                  <a:pt x="2679804" y="4004932"/>
                </a:lnTo>
                <a:cubicBezTo>
                  <a:pt x="2679923" y="4003077"/>
                  <a:pt x="2679248" y="4001172"/>
                  <a:pt x="2677776" y="3999216"/>
                </a:cubicBezTo>
                <a:lnTo>
                  <a:pt x="2678311" y="3990869"/>
                </a:lnTo>
                <a:cubicBezTo>
                  <a:pt x="2679664" y="3994679"/>
                  <a:pt x="2681074" y="3997563"/>
                  <a:pt x="2682545" y="3999518"/>
                </a:cubicBezTo>
                <a:cubicBezTo>
                  <a:pt x="2684017" y="4001475"/>
                  <a:pt x="2685427" y="4004357"/>
                  <a:pt x="2686779" y="4008168"/>
                </a:cubicBezTo>
                <a:cubicBezTo>
                  <a:pt x="2689721" y="4012081"/>
                  <a:pt x="2691808" y="4016868"/>
                  <a:pt x="2693041" y="4022534"/>
                </a:cubicBezTo>
                <a:lnTo>
                  <a:pt x="2693647" y="4023769"/>
                </a:lnTo>
                <a:lnTo>
                  <a:pt x="2691192" y="4014036"/>
                </a:lnTo>
                <a:cubicBezTo>
                  <a:pt x="2689721" y="4012081"/>
                  <a:pt x="2687811" y="4004509"/>
                  <a:pt x="2685465" y="3991323"/>
                </a:cubicBezTo>
                <a:cubicBezTo>
                  <a:pt x="2685583" y="3989468"/>
                  <a:pt x="2685276" y="3988052"/>
                  <a:pt x="2684540" y="3987074"/>
                </a:cubicBezTo>
                <a:cubicBezTo>
                  <a:pt x="2683804" y="3986097"/>
                  <a:pt x="2683496" y="3984680"/>
                  <a:pt x="2683614" y="3982825"/>
                </a:cubicBezTo>
                <a:cubicBezTo>
                  <a:pt x="2683734" y="3980970"/>
                  <a:pt x="2683426" y="3979555"/>
                  <a:pt x="2682690" y="3978577"/>
                </a:cubicBezTo>
                <a:cubicBezTo>
                  <a:pt x="2681954" y="3977599"/>
                  <a:pt x="2681647" y="3976181"/>
                  <a:pt x="2681765" y="3974326"/>
                </a:cubicBezTo>
                <a:cubicBezTo>
                  <a:pt x="2681884" y="3972472"/>
                  <a:pt x="2681149" y="3971494"/>
                  <a:pt x="2679559" y="3971393"/>
                </a:cubicBezTo>
                <a:lnTo>
                  <a:pt x="2679738" y="3968610"/>
                </a:lnTo>
                <a:lnTo>
                  <a:pt x="2679917" y="3965828"/>
                </a:lnTo>
                <a:lnTo>
                  <a:pt x="2680095" y="3963046"/>
                </a:lnTo>
                <a:lnTo>
                  <a:pt x="2682300" y="3965980"/>
                </a:lnTo>
                <a:cubicBezTo>
                  <a:pt x="2682419" y="3964125"/>
                  <a:pt x="2682906" y="3962760"/>
                  <a:pt x="2683760" y="3961883"/>
                </a:cubicBezTo>
                <a:cubicBezTo>
                  <a:pt x="2684614" y="3961005"/>
                  <a:pt x="2684922" y="3962423"/>
                  <a:pt x="2684684" y="3966132"/>
                </a:cubicBezTo>
                <a:cubicBezTo>
                  <a:pt x="2686512" y="3962524"/>
                  <a:pt x="2687148" y="3958839"/>
                  <a:pt x="2686590" y="3955079"/>
                </a:cubicBezTo>
                <a:cubicBezTo>
                  <a:pt x="2686034" y="3951319"/>
                  <a:pt x="2685873" y="3947584"/>
                  <a:pt x="2686111" y="3943874"/>
                </a:cubicBezTo>
                <a:cubicBezTo>
                  <a:pt x="2687701" y="3943975"/>
                  <a:pt x="2688555" y="3943098"/>
                  <a:pt x="2688674" y="3941243"/>
                </a:cubicBezTo>
                <a:lnTo>
                  <a:pt x="2689209" y="3932896"/>
                </a:lnTo>
                <a:cubicBezTo>
                  <a:pt x="2687739" y="3930941"/>
                  <a:pt x="2686576" y="3930402"/>
                  <a:pt x="2685721" y="3931278"/>
                </a:cubicBezTo>
                <a:cubicBezTo>
                  <a:pt x="2684868" y="3932155"/>
                  <a:pt x="2684558" y="3930739"/>
                  <a:pt x="2684796" y="3927028"/>
                </a:cubicBezTo>
                <a:cubicBezTo>
                  <a:pt x="2685392" y="3917754"/>
                  <a:pt x="2684953" y="3912140"/>
                  <a:pt x="2683482" y="3910184"/>
                </a:cubicBezTo>
                <a:lnTo>
                  <a:pt x="2683125" y="3915749"/>
                </a:lnTo>
                <a:cubicBezTo>
                  <a:pt x="2680183" y="3911836"/>
                  <a:pt x="2679288" y="3907124"/>
                  <a:pt x="2680440" y="3901610"/>
                </a:cubicBezTo>
                <a:cubicBezTo>
                  <a:pt x="2681591" y="3896096"/>
                  <a:pt x="2681490" y="3891434"/>
                  <a:pt x="2680139" y="3887624"/>
                </a:cubicBezTo>
                <a:cubicBezTo>
                  <a:pt x="2682962" y="3893389"/>
                  <a:pt x="2685755" y="3899620"/>
                  <a:pt x="2688518" y="3906313"/>
                </a:cubicBezTo>
                <a:cubicBezTo>
                  <a:pt x="2691282" y="3913008"/>
                  <a:pt x="2694074" y="3919238"/>
                  <a:pt x="2696896" y="3925004"/>
                </a:cubicBezTo>
                <a:cubicBezTo>
                  <a:pt x="2697016" y="3923149"/>
                  <a:pt x="2696341" y="3921244"/>
                  <a:pt x="2694869" y="3919288"/>
                </a:cubicBezTo>
                <a:cubicBezTo>
                  <a:pt x="2693398" y="3917333"/>
                  <a:pt x="2691987" y="3914450"/>
                  <a:pt x="2690635" y="3910639"/>
                </a:cubicBezTo>
                <a:cubicBezTo>
                  <a:pt x="2687812" y="3904872"/>
                  <a:pt x="2685387" y="3899131"/>
                  <a:pt x="2683360" y="3893415"/>
                </a:cubicBezTo>
                <a:cubicBezTo>
                  <a:pt x="2681331" y="3887699"/>
                  <a:pt x="2678905" y="3881958"/>
                  <a:pt x="2676083" y="3876191"/>
                </a:cubicBezTo>
                <a:cubicBezTo>
                  <a:pt x="2677673" y="3876291"/>
                  <a:pt x="2678408" y="3877271"/>
                  <a:pt x="2678289" y="3879126"/>
                </a:cubicBezTo>
                <a:lnTo>
                  <a:pt x="2678399" y="3868818"/>
                </a:lnTo>
                <a:lnTo>
                  <a:pt x="2678824" y="3870779"/>
                </a:lnTo>
                <a:cubicBezTo>
                  <a:pt x="2680177" y="3874589"/>
                  <a:pt x="2682442" y="3876595"/>
                  <a:pt x="2685622" y="3876796"/>
                </a:cubicBezTo>
                <a:cubicBezTo>
                  <a:pt x="2684151" y="3874841"/>
                  <a:pt x="2683078" y="3872910"/>
                  <a:pt x="2682401" y="3871005"/>
                </a:cubicBezTo>
                <a:cubicBezTo>
                  <a:pt x="2681725" y="3869100"/>
                  <a:pt x="2679916" y="3866192"/>
                  <a:pt x="2676974" y="3862281"/>
                </a:cubicBezTo>
                <a:cubicBezTo>
                  <a:pt x="2675861" y="3854759"/>
                  <a:pt x="2674723" y="3847702"/>
                  <a:pt x="2673561" y="3841111"/>
                </a:cubicBezTo>
                <a:cubicBezTo>
                  <a:pt x="2672400" y="3834519"/>
                  <a:pt x="2671263" y="3827464"/>
                  <a:pt x="2670148" y="3819942"/>
                </a:cubicBezTo>
                <a:cubicBezTo>
                  <a:pt x="2667445" y="3812321"/>
                  <a:pt x="2665513" y="3805214"/>
                  <a:pt x="2664351" y="3798622"/>
                </a:cubicBezTo>
                <a:cubicBezTo>
                  <a:pt x="2663190" y="3792030"/>
                  <a:pt x="2661316" y="3783996"/>
                  <a:pt x="2658732" y="3774519"/>
                </a:cubicBezTo>
                <a:lnTo>
                  <a:pt x="2647137" y="3731880"/>
                </a:lnTo>
                <a:cubicBezTo>
                  <a:pt x="2645785" y="3728068"/>
                  <a:pt x="2644837" y="3724282"/>
                  <a:pt x="2644292" y="3720523"/>
                </a:cubicBezTo>
                <a:lnTo>
                  <a:pt x="2642408" y="3713003"/>
                </a:lnTo>
                <a:lnTo>
                  <a:pt x="2643231" y="3714489"/>
                </a:lnTo>
                <a:cubicBezTo>
                  <a:pt x="2643474" y="3710780"/>
                  <a:pt x="2641851" y="3705086"/>
                  <a:pt x="2638363" y="3697407"/>
                </a:cubicBezTo>
                <a:lnTo>
                  <a:pt x="2629133" y="3677704"/>
                </a:lnTo>
                <a:lnTo>
                  <a:pt x="2600823" y="3597637"/>
                </a:lnTo>
                <a:lnTo>
                  <a:pt x="2596455" y="3587204"/>
                </a:lnTo>
                <a:lnTo>
                  <a:pt x="2595907" y="3583425"/>
                </a:lnTo>
                <a:lnTo>
                  <a:pt x="2596122" y="3580055"/>
                </a:lnTo>
                <a:lnTo>
                  <a:pt x="2595049" y="3569124"/>
                </a:lnTo>
                <a:lnTo>
                  <a:pt x="2599163" y="3583082"/>
                </a:lnTo>
                <a:cubicBezTo>
                  <a:pt x="2601734" y="3592563"/>
                  <a:pt x="2604548" y="3598336"/>
                  <a:pt x="2607606" y="3600399"/>
                </a:cubicBezTo>
                <a:cubicBezTo>
                  <a:pt x="2604913" y="3592772"/>
                  <a:pt x="2602526" y="3586562"/>
                  <a:pt x="2600446" y="3581769"/>
                </a:cubicBezTo>
                <a:lnTo>
                  <a:pt x="2594866" y="3567250"/>
                </a:lnTo>
                <a:lnTo>
                  <a:pt x="2593225" y="3550538"/>
                </a:lnTo>
                <a:lnTo>
                  <a:pt x="2595432" y="3553472"/>
                </a:lnTo>
                <a:cubicBezTo>
                  <a:pt x="2592966" y="3542141"/>
                  <a:pt x="2591791" y="3535548"/>
                  <a:pt x="2591911" y="3533693"/>
                </a:cubicBezTo>
                <a:cubicBezTo>
                  <a:pt x="2590440" y="3531737"/>
                  <a:pt x="2589823" y="3528905"/>
                  <a:pt x="2590061" y="3525195"/>
                </a:cubicBezTo>
                <a:cubicBezTo>
                  <a:pt x="2590299" y="3521485"/>
                  <a:pt x="2590050" y="3519142"/>
                  <a:pt x="2589315" y="3518164"/>
                </a:cubicBezTo>
                <a:cubicBezTo>
                  <a:pt x="2588579" y="3517185"/>
                  <a:pt x="2588271" y="3515769"/>
                  <a:pt x="2588390" y="3513914"/>
                </a:cubicBezTo>
                <a:cubicBezTo>
                  <a:pt x="2595743" y="3523693"/>
                  <a:pt x="2600096" y="3530489"/>
                  <a:pt x="2601449" y="3534300"/>
                </a:cubicBezTo>
                <a:lnTo>
                  <a:pt x="2604898" y="3537957"/>
                </a:lnTo>
                <a:lnTo>
                  <a:pt x="2606039" y="3537385"/>
                </a:lnTo>
                <a:lnTo>
                  <a:pt x="2608454" y="3541729"/>
                </a:lnTo>
                <a:lnTo>
                  <a:pt x="2612658" y="3546186"/>
                </a:lnTo>
                <a:cubicBezTo>
                  <a:pt x="2611187" y="3544231"/>
                  <a:pt x="2610054" y="3543227"/>
                  <a:pt x="2609259" y="3543177"/>
                </a:cubicBezTo>
                <a:lnTo>
                  <a:pt x="2608454" y="3541729"/>
                </a:lnTo>
                <a:lnTo>
                  <a:pt x="2604898" y="3537957"/>
                </a:lnTo>
                <a:lnTo>
                  <a:pt x="2603565" y="3538625"/>
                </a:lnTo>
                <a:cubicBezTo>
                  <a:pt x="2603743" y="3535842"/>
                  <a:pt x="2603038" y="3534400"/>
                  <a:pt x="2601449" y="3534300"/>
                </a:cubicBezTo>
                <a:lnTo>
                  <a:pt x="2601270" y="3537082"/>
                </a:lnTo>
                <a:lnTo>
                  <a:pt x="2598887" y="3536930"/>
                </a:lnTo>
                <a:cubicBezTo>
                  <a:pt x="2600356" y="3538886"/>
                  <a:pt x="2601541" y="3540650"/>
                  <a:pt x="2602437" y="3542220"/>
                </a:cubicBezTo>
                <a:lnTo>
                  <a:pt x="2603222" y="3543991"/>
                </a:lnTo>
                <a:lnTo>
                  <a:pt x="2603120" y="3545580"/>
                </a:lnTo>
                <a:lnTo>
                  <a:pt x="2603949" y="3545633"/>
                </a:lnTo>
                <a:lnTo>
                  <a:pt x="2604267" y="3546351"/>
                </a:lnTo>
                <a:cubicBezTo>
                  <a:pt x="2604913" y="3548720"/>
                  <a:pt x="2604412" y="3550318"/>
                  <a:pt x="2602763" y="3551145"/>
                </a:cubicBezTo>
                <a:lnTo>
                  <a:pt x="2605148" y="3551296"/>
                </a:lnTo>
                <a:cubicBezTo>
                  <a:pt x="2606618" y="3553252"/>
                  <a:pt x="2607324" y="3554694"/>
                  <a:pt x="2607265" y="3555620"/>
                </a:cubicBezTo>
                <a:cubicBezTo>
                  <a:pt x="2607205" y="3556549"/>
                  <a:pt x="2607911" y="3557990"/>
                  <a:pt x="2609381" y="3559946"/>
                </a:cubicBezTo>
                <a:cubicBezTo>
                  <a:pt x="2609501" y="3558091"/>
                  <a:pt x="2609192" y="3556674"/>
                  <a:pt x="2608457" y="3555697"/>
                </a:cubicBezTo>
                <a:cubicBezTo>
                  <a:pt x="2607721" y="3554719"/>
                  <a:pt x="2607413" y="3553303"/>
                  <a:pt x="2607532" y="3551448"/>
                </a:cubicBezTo>
                <a:lnTo>
                  <a:pt x="2614685" y="3551902"/>
                </a:lnTo>
                <a:lnTo>
                  <a:pt x="2614507" y="3554684"/>
                </a:lnTo>
                <a:cubicBezTo>
                  <a:pt x="2616096" y="3554786"/>
                  <a:pt x="2617318" y="3554397"/>
                  <a:pt x="2618172" y="3553521"/>
                </a:cubicBezTo>
                <a:cubicBezTo>
                  <a:pt x="2619027" y="3552644"/>
                  <a:pt x="2620249" y="3552256"/>
                  <a:pt x="2621838" y="3552357"/>
                </a:cubicBezTo>
                <a:lnTo>
                  <a:pt x="2619455" y="3552205"/>
                </a:lnTo>
                <a:lnTo>
                  <a:pt x="2618978" y="3552175"/>
                </a:lnTo>
                <a:lnTo>
                  <a:pt x="2622017" y="3549575"/>
                </a:lnTo>
                <a:lnTo>
                  <a:pt x="2617248" y="3549271"/>
                </a:lnTo>
                <a:cubicBezTo>
                  <a:pt x="2617366" y="3547416"/>
                  <a:pt x="2618222" y="3546540"/>
                  <a:pt x="2619811" y="3546641"/>
                </a:cubicBezTo>
                <a:cubicBezTo>
                  <a:pt x="2620524" y="3535512"/>
                  <a:pt x="2620880" y="3529947"/>
                  <a:pt x="2620880" y="3529947"/>
                </a:cubicBezTo>
                <a:lnTo>
                  <a:pt x="2611877" y="3520995"/>
                </a:lnTo>
                <a:cubicBezTo>
                  <a:pt x="2613467" y="3521095"/>
                  <a:pt x="2614321" y="3520218"/>
                  <a:pt x="2614441" y="3518364"/>
                </a:cubicBezTo>
                <a:cubicBezTo>
                  <a:pt x="2613089" y="3514553"/>
                  <a:pt x="2610912" y="3511156"/>
                  <a:pt x="2607911" y="3508172"/>
                </a:cubicBezTo>
                <a:cubicBezTo>
                  <a:pt x="2604910" y="3505188"/>
                  <a:pt x="2601940" y="3501739"/>
                  <a:pt x="2598998" y="3497827"/>
                </a:cubicBezTo>
                <a:cubicBezTo>
                  <a:pt x="2597288" y="3499581"/>
                  <a:pt x="2596493" y="3499530"/>
                  <a:pt x="2596613" y="3497676"/>
                </a:cubicBezTo>
                <a:lnTo>
                  <a:pt x="2592201" y="3491808"/>
                </a:lnTo>
                <a:cubicBezTo>
                  <a:pt x="2590848" y="3487997"/>
                  <a:pt x="2590202" y="3485628"/>
                  <a:pt x="2590261" y="3484701"/>
                </a:cubicBezTo>
                <a:cubicBezTo>
                  <a:pt x="2590321" y="3483773"/>
                  <a:pt x="2589674" y="3481405"/>
                  <a:pt x="2588323" y="3477594"/>
                </a:cubicBezTo>
                <a:lnTo>
                  <a:pt x="2592736" y="3483461"/>
                </a:lnTo>
                <a:cubicBezTo>
                  <a:pt x="2591264" y="3481506"/>
                  <a:pt x="2592427" y="3482045"/>
                  <a:pt x="2596223" y="3485079"/>
                </a:cubicBezTo>
                <a:cubicBezTo>
                  <a:pt x="2600018" y="3488115"/>
                  <a:pt x="2603506" y="3489733"/>
                  <a:pt x="2606686" y="3489935"/>
                </a:cubicBezTo>
                <a:cubicBezTo>
                  <a:pt x="2608275" y="3490036"/>
                  <a:pt x="2609041" y="3490551"/>
                  <a:pt x="2608980" y="3491478"/>
                </a:cubicBezTo>
                <a:cubicBezTo>
                  <a:pt x="2608921" y="3492406"/>
                  <a:pt x="2609686" y="3492919"/>
                  <a:pt x="2611276" y="3493021"/>
                </a:cubicBezTo>
                <a:cubicBezTo>
                  <a:pt x="2610800" y="3500440"/>
                  <a:pt x="2611323" y="3505129"/>
                  <a:pt x="2612843" y="3507088"/>
                </a:cubicBezTo>
                <a:lnTo>
                  <a:pt x="2615340" y="3507247"/>
                </a:lnTo>
                <a:cubicBezTo>
                  <a:pt x="2615102" y="3510956"/>
                  <a:pt x="2615690" y="3514718"/>
                  <a:pt x="2617104" y="3518533"/>
                </a:cubicBezTo>
                <a:cubicBezTo>
                  <a:pt x="2618519" y="3522348"/>
                  <a:pt x="2619927" y="3526162"/>
                  <a:pt x="2621328" y="3529976"/>
                </a:cubicBezTo>
                <a:cubicBezTo>
                  <a:pt x="2624869" y="3526476"/>
                  <a:pt x="2625166" y="3521839"/>
                  <a:pt x="2622219" y="3516064"/>
                </a:cubicBezTo>
                <a:lnTo>
                  <a:pt x="2622932" y="3504935"/>
                </a:lnTo>
                <a:lnTo>
                  <a:pt x="2623111" y="3502153"/>
                </a:lnTo>
                <a:cubicBezTo>
                  <a:pt x="2626177" y="3506073"/>
                  <a:pt x="2627650" y="3508961"/>
                  <a:pt x="2627531" y="3510815"/>
                </a:cubicBezTo>
                <a:lnTo>
                  <a:pt x="2622932" y="3504935"/>
                </a:lnTo>
                <a:cubicBezTo>
                  <a:pt x="2625641" y="3514420"/>
                  <a:pt x="2630596" y="3527771"/>
                  <a:pt x="2637798" y="3544991"/>
                </a:cubicBezTo>
                <a:cubicBezTo>
                  <a:pt x="2639199" y="3548804"/>
                  <a:pt x="2640191" y="3552592"/>
                  <a:pt x="2640773" y="3556354"/>
                </a:cubicBezTo>
                <a:cubicBezTo>
                  <a:pt x="2641356" y="3560116"/>
                  <a:pt x="2640185" y="3559111"/>
                  <a:pt x="2637263" y="3553338"/>
                </a:cubicBezTo>
                <a:cubicBezTo>
                  <a:pt x="2636906" y="3558902"/>
                  <a:pt x="2639782" y="3565603"/>
                  <a:pt x="2645887" y="3573440"/>
                </a:cubicBezTo>
                <a:cubicBezTo>
                  <a:pt x="2647790" y="3569837"/>
                  <a:pt x="2647944" y="3567519"/>
                  <a:pt x="2646352" y="3566487"/>
                </a:cubicBezTo>
                <a:cubicBezTo>
                  <a:pt x="2644760" y="3565454"/>
                  <a:pt x="2644843" y="3564062"/>
                  <a:pt x="2646601" y="3562312"/>
                </a:cubicBezTo>
                <a:lnTo>
                  <a:pt x="2649097" y="3562470"/>
                </a:lnTo>
                <a:cubicBezTo>
                  <a:pt x="2650856" y="3560720"/>
                  <a:pt x="2651913" y="3557062"/>
                  <a:pt x="2652270" y="3551498"/>
                </a:cubicBezTo>
                <a:lnTo>
                  <a:pt x="2649632" y="3554123"/>
                </a:lnTo>
                <a:lnTo>
                  <a:pt x="2649989" y="3548559"/>
                </a:lnTo>
                <a:lnTo>
                  <a:pt x="2650167" y="3545777"/>
                </a:lnTo>
                <a:lnTo>
                  <a:pt x="2647849" y="3542836"/>
                </a:lnTo>
                <a:lnTo>
                  <a:pt x="2648027" y="3540054"/>
                </a:lnTo>
                <a:cubicBezTo>
                  <a:pt x="2649573" y="3542014"/>
                  <a:pt x="2650285" y="3543922"/>
                  <a:pt x="2650167" y="3545777"/>
                </a:cubicBezTo>
                <a:lnTo>
                  <a:pt x="2652626" y="3545933"/>
                </a:lnTo>
                <a:cubicBezTo>
                  <a:pt x="2652508" y="3547788"/>
                  <a:pt x="2653280" y="3548768"/>
                  <a:pt x="2654944" y="3548874"/>
                </a:cubicBezTo>
                <a:cubicBezTo>
                  <a:pt x="2656345" y="3552688"/>
                  <a:pt x="2657782" y="3556039"/>
                  <a:pt x="2659256" y="3558925"/>
                </a:cubicBezTo>
                <a:cubicBezTo>
                  <a:pt x="2660729" y="3561813"/>
                  <a:pt x="2662179" y="3565164"/>
                  <a:pt x="2663607" y="3568980"/>
                </a:cubicBezTo>
                <a:lnTo>
                  <a:pt x="2663964" y="3563415"/>
                </a:lnTo>
                <a:lnTo>
                  <a:pt x="2664141" y="3560633"/>
                </a:lnTo>
                <a:cubicBezTo>
                  <a:pt x="2663904" y="3564343"/>
                  <a:pt x="2665317" y="3568157"/>
                  <a:pt x="2668383" y="3572077"/>
                </a:cubicBezTo>
                <a:cubicBezTo>
                  <a:pt x="2668503" y="3570222"/>
                  <a:pt x="2669002" y="3568857"/>
                  <a:pt x="2669880" y="3567982"/>
                </a:cubicBezTo>
                <a:cubicBezTo>
                  <a:pt x="2670759" y="3567107"/>
                  <a:pt x="2671258" y="3565741"/>
                  <a:pt x="2671377" y="3563886"/>
                </a:cubicBezTo>
                <a:cubicBezTo>
                  <a:pt x="2672847" y="3565843"/>
                  <a:pt x="2673524" y="3567748"/>
                  <a:pt x="2673405" y="3569603"/>
                </a:cubicBezTo>
                <a:cubicBezTo>
                  <a:pt x="2674994" y="3569704"/>
                  <a:pt x="2675730" y="3570682"/>
                  <a:pt x="2675611" y="3572536"/>
                </a:cubicBezTo>
                <a:cubicBezTo>
                  <a:pt x="2675492" y="3574391"/>
                  <a:pt x="2675801" y="3575808"/>
                  <a:pt x="2676536" y="3576785"/>
                </a:cubicBezTo>
                <a:cubicBezTo>
                  <a:pt x="2677271" y="3577764"/>
                  <a:pt x="2677580" y="3579180"/>
                  <a:pt x="2677460" y="3581035"/>
                </a:cubicBezTo>
                <a:cubicBezTo>
                  <a:pt x="2677343" y="3582890"/>
                  <a:pt x="2677650" y="3584306"/>
                  <a:pt x="2678385" y="3585283"/>
                </a:cubicBezTo>
                <a:cubicBezTo>
                  <a:pt x="2679121" y="3586262"/>
                  <a:pt x="2679429" y="3587678"/>
                  <a:pt x="2679311" y="3589533"/>
                </a:cubicBezTo>
                <a:cubicBezTo>
                  <a:pt x="2679191" y="3591388"/>
                  <a:pt x="2679927" y="3592366"/>
                  <a:pt x="2681517" y="3592467"/>
                </a:cubicBezTo>
                <a:cubicBezTo>
                  <a:pt x="2681278" y="3596177"/>
                  <a:pt x="2681955" y="3598082"/>
                  <a:pt x="2683544" y="3598183"/>
                </a:cubicBezTo>
                <a:cubicBezTo>
                  <a:pt x="2683426" y="3600038"/>
                  <a:pt x="2683734" y="3601454"/>
                  <a:pt x="2684469" y="3602432"/>
                </a:cubicBezTo>
                <a:cubicBezTo>
                  <a:pt x="2685205" y="3603410"/>
                  <a:pt x="2685512" y="3604827"/>
                  <a:pt x="2685394" y="3606681"/>
                </a:cubicBezTo>
                <a:cubicBezTo>
                  <a:pt x="2685275" y="3608536"/>
                  <a:pt x="2685583" y="3609952"/>
                  <a:pt x="2686318" y="3610930"/>
                </a:cubicBezTo>
                <a:cubicBezTo>
                  <a:pt x="2687054" y="3611908"/>
                  <a:pt x="2687362" y="3613325"/>
                  <a:pt x="2687243" y="3615179"/>
                </a:cubicBezTo>
                <a:cubicBezTo>
                  <a:pt x="2687124" y="3617035"/>
                  <a:pt x="2687433" y="3618451"/>
                  <a:pt x="2688169" y="3619429"/>
                </a:cubicBezTo>
                <a:cubicBezTo>
                  <a:pt x="2688903" y="3620406"/>
                  <a:pt x="2689212" y="3621822"/>
                  <a:pt x="2689092" y="3623678"/>
                </a:cubicBezTo>
                <a:lnTo>
                  <a:pt x="2693506" y="3629545"/>
                </a:lnTo>
                <a:lnTo>
                  <a:pt x="2693327" y="3632327"/>
                </a:lnTo>
                <a:cubicBezTo>
                  <a:pt x="2693208" y="3634182"/>
                  <a:pt x="2693546" y="3635134"/>
                  <a:pt x="2694341" y="3635186"/>
                </a:cubicBezTo>
                <a:cubicBezTo>
                  <a:pt x="2695135" y="3635236"/>
                  <a:pt x="2695473" y="3636188"/>
                  <a:pt x="2695354" y="3638043"/>
                </a:cubicBezTo>
                <a:lnTo>
                  <a:pt x="2696246" y="3624132"/>
                </a:lnTo>
                <a:lnTo>
                  <a:pt x="2698452" y="3627066"/>
                </a:lnTo>
                <a:cubicBezTo>
                  <a:pt x="2698809" y="3621501"/>
                  <a:pt x="2698251" y="3617741"/>
                  <a:pt x="2696781" y="3615785"/>
                </a:cubicBezTo>
                <a:lnTo>
                  <a:pt x="2696959" y="3613003"/>
                </a:lnTo>
                <a:lnTo>
                  <a:pt x="2697138" y="3610221"/>
                </a:lnTo>
                <a:cubicBezTo>
                  <a:pt x="2698609" y="3612177"/>
                  <a:pt x="2699285" y="3614082"/>
                  <a:pt x="2699165" y="3615937"/>
                </a:cubicBezTo>
                <a:cubicBezTo>
                  <a:pt x="2700637" y="3617893"/>
                  <a:pt x="2701342" y="3619335"/>
                  <a:pt x="2701283" y="3620262"/>
                </a:cubicBezTo>
                <a:cubicBezTo>
                  <a:pt x="2701223" y="3621189"/>
                  <a:pt x="2701929" y="3622632"/>
                  <a:pt x="2703399" y="3624587"/>
                </a:cubicBezTo>
                <a:lnTo>
                  <a:pt x="2703934" y="3616240"/>
                </a:lnTo>
                <a:cubicBezTo>
                  <a:pt x="2705405" y="3618196"/>
                  <a:pt x="2706597" y="3618272"/>
                  <a:pt x="2707511" y="3616467"/>
                </a:cubicBezTo>
                <a:cubicBezTo>
                  <a:pt x="2708425" y="3614663"/>
                  <a:pt x="2708822" y="3614689"/>
                  <a:pt x="2708703" y="3616543"/>
                </a:cubicBezTo>
                <a:lnTo>
                  <a:pt x="2708882" y="3613761"/>
                </a:lnTo>
                <a:lnTo>
                  <a:pt x="2709061" y="3610979"/>
                </a:lnTo>
                <a:cubicBezTo>
                  <a:pt x="2710650" y="3611080"/>
                  <a:pt x="2711385" y="3612058"/>
                  <a:pt x="2711267" y="3613913"/>
                </a:cubicBezTo>
                <a:lnTo>
                  <a:pt x="2711623" y="3608348"/>
                </a:lnTo>
                <a:lnTo>
                  <a:pt x="2715257" y="3613182"/>
                </a:lnTo>
                <a:lnTo>
                  <a:pt x="2715293" y="3614867"/>
                </a:lnTo>
                <a:lnTo>
                  <a:pt x="2714782" y="3616221"/>
                </a:lnTo>
                <a:lnTo>
                  <a:pt x="2718795" y="3611598"/>
                </a:lnTo>
                <a:lnTo>
                  <a:pt x="2716410" y="3611446"/>
                </a:lnTo>
                <a:cubicBezTo>
                  <a:pt x="2716529" y="3609591"/>
                  <a:pt x="2717383" y="3608715"/>
                  <a:pt x="2718973" y="3608816"/>
                </a:cubicBezTo>
                <a:cubicBezTo>
                  <a:pt x="2719091" y="3606960"/>
                  <a:pt x="2718754" y="3606008"/>
                  <a:pt x="2717959" y="3605959"/>
                </a:cubicBezTo>
                <a:lnTo>
                  <a:pt x="2717867" y="3605331"/>
                </a:lnTo>
                <a:lnTo>
                  <a:pt x="2716767" y="3605881"/>
                </a:lnTo>
                <a:lnTo>
                  <a:pt x="2714561" y="3602948"/>
                </a:lnTo>
                <a:lnTo>
                  <a:pt x="2714616" y="3603644"/>
                </a:lnTo>
                <a:lnTo>
                  <a:pt x="2714364" y="3602935"/>
                </a:lnTo>
                <a:lnTo>
                  <a:pt x="2717461" y="3591958"/>
                </a:lnTo>
                <a:cubicBezTo>
                  <a:pt x="2719400" y="3601393"/>
                  <a:pt x="2720956" y="3607079"/>
                  <a:pt x="2722130" y="3609016"/>
                </a:cubicBezTo>
                <a:cubicBezTo>
                  <a:pt x="2722010" y="3610871"/>
                  <a:pt x="2722239" y="3612282"/>
                  <a:pt x="2722811" y="3613250"/>
                </a:cubicBezTo>
                <a:cubicBezTo>
                  <a:pt x="2723385" y="3614217"/>
                  <a:pt x="2723614" y="3615629"/>
                  <a:pt x="2723494" y="3617484"/>
                </a:cubicBezTo>
                <a:cubicBezTo>
                  <a:pt x="2723375" y="3619339"/>
                  <a:pt x="2723890" y="3621233"/>
                  <a:pt x="2725038" y="3623169"/>
                </a:cubicBezTo>
                <a:cubicBezTo>
                  <a:pt x="2725157" y="3621314"/>
                  <a:pt x="2724741" y="3619425"/>
                  <a:pt x="2723792" y="3617503"/>
                </a:cubicBezTo>
                <a:lnTo>
                  <a:pt x="2724327" y="3609156"/>
                </a:lnTo>
                <a:cubicBezTo>
                  <a:pt x="2727222" y="3605615"/>
                  <a:pt x="2730082" y="3606728"/>
                  <a:pt x="2732904" y="3612495"/>
                </a:cubicBezTo>
                <a:cubicBezTo>
                  <a:pt x="2734375" y="3614450"/>
                  <a:pt x="2735050" y="3616355"/>
                  <a:pt x="2734932" y="3618210"/>
                </a:cubicBezTo>
                <a:lnTo>
                  <a:pt x="2737138" y="3621144"/>
                </a:lnTo>
                <a:lnTo>
                  <a:pt x="2736781" y="3626709"/>
                </a:lnTo>
                <a:lnTo>
                  <a:pt x="2740480" y="3643705"/>
                </a:lnTo>
                <a:cubicBezTo>
                  <a:pt x="2742071" y="3643807"/>
                  <a:pt x="2742248" y="3641024"/>
                  <a:pt x="2741016" y="3635359"/>
                </a:cubicBezTo>
                <a:cubicBezTo>
                  <a:pt x="2739783" y="3629694"/>
                  <a:pt x="2739225" y="3625933"/>
                  <a:pt x="2739345" y="3624078"/>
                </a:cubicBezTo>
                <a:cubicBezTo>
                  <a:pt x="2740815" y="3626034"/>
                  <a:pt x="2741948" y="3627037"/>
                  <a:pt x="2742743" y="3627088"/>
                </a:cubicBezTo>
                <a:cubicBezTo>
                  <a:pt x="2743537" y="3627138"/>
                  <a:pt x="2744492" y="3630924"/>
                  <a:pt x="2745606" y="3638444"/>
                </a:cubicBezTo>
                <a:cubicBezTo>
                  <a:pt x="2745963" y="3632880"/>
                  <a:pt x="2745405" y="3629120"/>
                  <a:pt x="2743935" y="3627163"/>
                </a:cubicBezTo>
                <a:lnTo>
                  <a:pt x="2744470" y="3618817"/>
                </a:lnTo>
                <a:cubicBezTo>
                  <a:pt x="2742999" y="3616861"/>
                  <a:pt x="2742323" y="3614956"/>
                  <a:pt x="2742442" y="3613101"/>
                </a:cubicBezTo>
                <a:cubicBezTo>
                  <a:pt x="2741327" y="3605581"/>
                  <a:pt x="2740035" y="3600842"/>
                  <a:pt x="2738566" y="3598886"/>
                </a:cubicBezTo>
                <a:lnTo>
                  <a:pt x="2738069" y="3593432"/>
                </a:lnTo>
                <a:lnTo>
                  <a:pt x="2741873" y="3603287"/>
                </a:lnTo>
                <a:lnTo>
                  <a:pt x="2745123" y="3611705"/>
                </a:lnTo>
                <a:lnTo>
                  <a:pt x="2744667" y="3618830"/>
                </a:lnTo>
                <a:lnTo>
                  <a:pt x="2746257" y="3618931"/>
                </a:lnTo>
                <a:lnTo>
                  <a:pt x="2747140" y="3617590"/>
                </a:lnTo>
                <a:lnTo>
                  <a:pt x="2747176" y="3617024"/>
                </a:lnTo>
                <a:lnTo>
                  <a:pt x="2749060" y="3621902"/>
                </a:lnTo>
                <a:lnTo>
                  <a:pt x="2747692" y="3614219"/>
                </a:lnTo>
                <a:lnTo>
                  <a:pt x="2749436" y="3619133"/>
                </a:lnTo>
                <a:cubicBezTo>
                  <a:pt x="2751619" y="3609960"/>
                  <a:pt x="2752244" y="3600222"/>
                  <a:pt x="2751308" y="3589920"/>
                </a:cubicBezTo>
                <a:cubicBezTo>
                  <a:pt x="2750371" y="3579616"/>
                  <a:pt x="2749406" y="3569779"/>
                  <a:pt x="2748411" y="3560403"/>
                </a:cubicBezTo>
                <a:lnTo>
                  <a:pt x="2750617" y="3563337"/>
                </a:lnTo>
                <a:lnTo>
                  <a:pt x="2748016" y="3548722"/>
                </a:lnTo>
                <a:lnTo>
                  <a:pt x="2748927" y="3549261"/>
                </a:lnTo>
                <a:lnTo>
                  <a:pt x="2747548" y="3546100"/>
                </a:lnTo>
                <a:lnTo>
                  <a:pt x="2747365" y="3545070"/>
                </a:lnTo>
                <a:lnTo>
                  <a:pt x="2747434" y="3535198"/>
                </a:lnTo>
                <a:lnTo>
                  <a:pt x="2745672" y="3537008"/>
                </a:lnTo>
                <a:lnTo>
                  <a:pt x="2745246" y="3535059"/>
                </a:lnTo>
                <a:lnTo>
                  <a:pt x="2745123" y="3533896"/>
                </a:lnTo>
                <a:lnTo>
                  <a:pt x="2745571" y="3526897"/>
                </a:lnTo>
                <a:lnTo>
                  <a:pt x="2756634" y="3544164"/>
                </a:lnTo>
                <a:lnTo>
                  <a:pt x="2760084" y="3547822"/>
                </a:lnTo>
                <a:lnTo>
                  <a:pt x="2761224" y="3547249"/>
                </a:lnTo>
                <a:lnTo>
                  <a:pt x="2763639" y="3551593"/>
                </a:lnTo>
                <a:lnTo>
                  <a:pt x="2767843" y="3556050"/>
                </a:lnTo>
                <a:cubicBezTo>
                  <a:pt x="2766372" y="3554095"/>
                  <a:pt x="2765240" y="3553091"/>
                  <a:pt x="2764445" y="3553041"/>
                </a:cubicBezTo>
                <a:lnTo>
                  <a:pt x="2763639" y="3551593"/>
                </a:lnTo>
                <a:lnTo>
                  <a:pt x="2760084" y="3547822"/>
                </a:lnTo>
                <a:lnTo>
                  <a:pt x="2758751" y="3548489"/>
                </a:lnTo>
                <a:cubicBezTo>
                  <a:pt x="2758929" y="3545707"/>
                  <a:pt x="2758223" y="3544264"/>
                  <a:pt x="2756634" y="3544164"/>
                </a:cubicBezTo>
                <a:lnTo>
                  <a:pt x="2756455" y="3546947"/>
                </a:lnTo>
                <a:lnTo>
                  <a:pt x="2754072" y="3546795"/>
                </a:lnTo>
                <a:cubicBezTo>
                  <a:pt x="2755542" y="3548750"/>
                  <a:pt x="2756726" y="3550515"/>
                  <a:pt x="2757623" y="3552084"/>
                </a:cubicBezTo>
                <a:lnTo>
                  <a:pt x="2758407" y="3553855"/>
                </a:lnTo>
                <a:lnTo>
                  <a:pt x="2758306" y="3555445"/>
                </a:lnTo>
                <a:lnTo>
                  <a:pt x="2759135" y="3555498"/>
                </a:lnTo>
                <a:lnTo>
                  <a:pt x="2759454" y="3556216"/>
                </a:lnTo>
                <a:cubicBezTo>
                  <a:pt x="2760099" y="3558584"/>
                  <a:pt x="2759598" y="3560182"/>
                  <a:pt x="2757949" y="3561009"/>
                </a:cubicBezTo>
                <a:lnTo>
                  <a:pt x="2760334" y="3561162"/>
                </a:lnTo>
                <a:cubicBezTo>
                  <a:pt x="2761804" y="3563117"/>
                  <a:pt x="2762510" y="3564558"/>
                  <a:pt x="2762450" y="3565485"/>
                </a:cubicBezTo>
                <a:cubicBezTo>
                  <a:pt x="2762391" y="3566413"/>
                  <a:pt x="2763097" y="3567855"/>
                  <a:pt x="2764567" y="3569811"/>
                </a:cubicBezTo>
                <a:cubicBezTo>
                  <a:pt x="2764687" y="3567955"/>
                  <a:pt x="2764378" y="3566539"/>
                  <a:pt x="2763642" y="3565561"/>
                </a:cubicBezTo>
                <a:cubicBezTo>
                  <a:pt x="2762907" y="3564583"/>
                  <a:pt x="2762599" y="3563167"/>
                  <a:pt x="2762718" y="3561311"/>
                </a:cubicBezTo>
                <a:lnTo>
                  <a:pt x="2769871" y="3561766"/>
                </a:lnTo>
                <a:lnTo>
                  <a:pt x="2769693" y="3564548"/>
                </a:lnTo>
                <a:cubicBezTo>
                  <a:pt x="2771282" y="3564650"/>
                  <a:pt x="2772504" y="3564261"/>
                  <a:pt x="2773359" y="3563385"/>
                </a:cubicBezTo>
                <a:cubicBezTo>
                  <a:pt x="2774212" y="3562508"/>
                  <a:pt x="2775435" y="3562121"/>
                  <a:pt x="2777024" y="3562221"/>
                </a:cubicBezTo>
                <a:lnTo>
                  <a:pt x="2774640" y="3562070"/>
                </a:lnTo>
                <a:lnTo>
                  <a:pt x="2774163" y="3562039"/>
                </a:lnTo>
                <a:lnTo>
                  <a:pt x="2777203" y="3559439"/>
                </a:lnTo>
                <a:lnTo>
                  <a:pt x="2772434" y="3559136"/>
                </a:lnTo>
                <a:cubicBezTo>
                  <a:pt x="2772552" y="3557282"/>
                  <a:pt x="2773406" y="3556405"/>
                  <a:pt x="2774996" y="3556505"/>
                </a:cubicBezTo>
                <a:cubicBezTo>
                  <a:pt x="2775709" y="3545376"/>
                  <a:pt x="2776066" y="3539811"/>
                  <a:pt x="2776066" y="3539811"/>
                </a:cubicBezTo>
                <a:lnTo>
                  <a:pt x="2767063" y="3530858"/>
                </a:lnTo>
                <a:cubicBezTo>
                  <a:pt x="2768653" y="3530961"/>
                  <a:pt x="2769507" y="3530083"/>
                  <a:pt x="2769626" y="3528229"/>
                </a:cubicBezTo>
                <a:cubicBezTo>
                  <a:pt x="2768274" y="3524418"/>
                  <a:pt x="2766097" y="3521020"/>
                  <a:pt x="2763097" y="3518036"/>
                </a:cubicBezTo>
                <a:cubicBezTo>
                  <a:pt x="2760095" y="3515052"/>
                  <a:pt x="2757124" y="3511603"/>
                  <a:pt x="2754184" y="3507692"/>
                </a:cubicBezTo>
                <a:cubicBezTo>
                  <a:pt x="2752474" y="3509445"/>
                  <a:pt x="2751679" y="3509395"/>
                  <a:pt x="2751798" y="3507541"/>
                </a:cubicBezTo>
                <a:lnTo>
                  <a:pt x="2748393" y="3503012"/>
                </a:lnTo>
                <a:lnTo>
                  <a:pt x="2749963" y="3494274"/>
                </a:lnTo>
                <a:lnTo>
                  <a:pt x="2751121" y="3494811"/>
                </a:lnTo>
                <a:lnTo>
                  <a:pt x="2752314" y="3496398"/>
                </a:lnTo>
                <a:lnTo>
                  <a:pt x="2754520" y="3499332"/>
                </a:lnTo>
                <a:lnTo>
                  <a:pt x="2753270" y="3495808"/>
                </a:lnTo>
                <a:lnTo>
                  <a:pt x="2759631" y="3498761"/>
                </a:lnTo>
                <a:lnTo>
                  <a:pt x="2761496" y="3502569"/>
                </a:lnTo>
                <a:cubicBezTo>
                  <a:pt x="2764437" y="3506481"/>
                  <a:pt x="2766524" y="3511269"/>
                  <a:pt x="2767758" y="3516935"/>
                </a:cubicBezTo>
                <a:lnTo>
                  <a:pt x="2768362" y="3518170"/>
                </a:lnTo>
                <a:lnTo>
                  <a:pt x="2768055" y="3516954"/>
                </a:lnTo>
                <a:lnTo>
                  <a:pt x="2770526" y="3517111"/>
                </a:lnTo>
                <a:cubicBezTo>
                  <a:pt x="2770288" y="3520822"/>
                  <a:pt x="2770876" y="3524583"/>
                  <a:pt x="2772289" y="3528398"/>
                </a:cubicBezTo>
                <a:cubicBezTo>
                  <a:pt x="2773705" y="3532212"/>
                  <a:pt x="2775111" y="3536026"/>
                  <a:pt x="2776513" y="3539840"/>
                </a:cubicBezTo>
                <a:cubicBezTo>
                  <a:pt x="2780054" y="3536340"/>
                  <a:pt x="2780351" y="3531703"/>
                  <a:pt x="2777405" y="3525929"/>
                </a:cubicBezTo>
                <a:lnTo>
                  <a:pt x="2778118" y="3514800"/>
                </a:lnTo>
                <a:lnTo>
                  <a:pt x="2778297" y="3512017"/>
                </a:lnTo>
                <a:cubicBezTo>
                  <a:pt x="2781362" y="3515937"/>
                  <a:pt x="2782835" y="3518825"/>
                  <a:pt x="2782716" y="3520681"/>
                </a:cubicBezTo>
                <a:lnTo>
                  <a:pt x="2778118" y="3514800"/>
                </a:lnTo>
                <a:cubicBezTo>
                  <a:pt x="2780828" y="3524285"/>
                  <a:pt x="2785782" y="3537636"/>
                  <a:pt x="2792984" y="3554855"/>
                </a:cubicBezTo>
                <a:cubicBezTo>
                  <a:pt x="2794384" y="3558670"/>
                  <a:pt x="2795377" y="3562456"/>
                  <a:pt x="2795959" y="3566219"/>
                </a:cubicBezTo>
                <a:cubicBezTo>
                  <a:pt x="2796540" y="3569980"/>
                  <a:pt x="2795372" y="3568976"/>
                  <a:pt x="2792449" y="3563202"/>
                </a:cubicBezTo>
                <a:cubicBezTo>
                  <a:pt x="2792093" y="3568768"/>
                  <a:pt x="2794968" y="3575469"/>
                  <a:pt x="2801073" y="3583305"/>
                </a:cubicBezTo>
                <a:cubicBezTo>
                  <a:pt x="2802975" y="3579701"/>
                  <a:pt x="2803130" y="3577383"/>
                  <a:pt x="2801538" y="3576352"/>
                </a:cubicBezTo>
                <a:cubicBezTo>
                  <a:pt x="2799946" y="3575318"/>
                  <a:pt x="2800029" y="3573927"/>
                  <a:pt x="2801786" y="3572177"/>
                </a:cubicBezTo>
                <a:lnTo>
                  <a:pt x="2804283" y="3572334"/>
                </a:lnTo>
                <a:cubicBezTo>
                  <a:pt x="2806041" y="3570584"/>
                  <a:pt x="2807100" y="3566926"/>
                  <a:pt x="2807456" y="3561362"/>
                </a:cubicBezTo>
                <a:lnTo>
                  <a:pt x="2804818" y="3563988"/>
                </a:lnTo>
                <a:lnTo>
                  <a:pt x="2805175" y="3558423"/>
                </a:lnTo>
                <a:lnTo>
                  <a:pt x="2805353" y="3555641"/>
                </a:lnTo>
                <a:lnTo>
                  <a:pt x="2803034" y="3552701"/>
                </a:lnTo>
                <a:lnTo>
                  <a:pt x="2803212" y="3549918"/>
                </a:lnTo>
                <a:cubicBezTo>
                  <a:pt x="2804759" y="3551880"/>
                  <a:pt x="2805472" y="3553787"/>
                  <a:pt x="2805353" y="3555641"/>
                </a:cubicBezTo>
                <a:lnTo>
                  <a:pt x="2807812" y="3555797"/>
                </a:lnTo>
                <a:cubicBezTo>
                  <a:pt x="2807694" y="3557652"/>
                  <a:pt x="2808466" y="3558632"/>
                  <a:pt x="2810129" y="3558739"/>
                </a:cubicBezTo>
                <a:cubicBezTo>
                  <a:pt x="2811531" y="3562553"/>
                  <a:pt x="2812969" y="3565903"/>
                  <a:pt x="2814442" y="3568790"/>
                </a:cubicBezTo>
                <a:cubicBezTo>
                  <a:pt x="2815915" y="3571677"/>
                  <a:pt x="2817365" y="3575029"/>
                  <a:pt x="2818792" y="3578844"/>
                </a:cubicBezTo>
                <a:lnTo>
                  <a:pt x="2819150" y="3573280"/>
                </a:lnTo>
                <a:lnTo>
                  <a:pt x="2819327" y="3570498"/>
                </a:lnTo>
                <a:cubicBezTo>
                  <a:pt x="2819089" y="3574207"/>
                  <a:pt x="2820503" y="3578022"/>
                  <a:pt x="2823569" y="3581941"/>
                </a:cubicBezTo>
                <a:cubicBezTo>
                  <a:pt x="2823687" y="3580087"/>
                  <a:pt x="2824187" y="3578721"/>
                  <a:pt x="2825066" y="3577846"/>
                </a:cubicBezTo>
                <a:cubicBezTo>
                  <a:pt x="2825945" y="3576971"/>
                  <a:pt x="2826443" y="3575606"/>
                  <a:pt x="2826563" y="3573752"/>
                </a:cubicBezTo>
                <a:cubicBezTo>
                  <a:pt x="2828033" y="3575708"/>
                  <a:pt x="2828709" y="3577612"/>
                  <a:pt x="2828590" y="3579467"/>
                </a:cubicBezTo>
                <a:cubicBezTo>
                  <a:pt x="2830181" y="3579568"/>
                  <a:pt x="2830916" y="3580546"/>
                  <a:pt x="2830796" y="3582402"/>
                </a:cubicBezTo>
                <a:cubicBezTo>
                  <a:pt x="2830677" y="3584255"/>
                  <a:pt x="2830986" y="3585672"/>
                  <a:pt x="2831721" y="3586649"/>
                </a:cubicBezTo>
                <a:cubicBezTo>
                  <a:pt x="2832456" y="3587628"/>
                  <a:pt x="2832766" y="3589044"/>
                  <a:pt x="2832646" y="3590899"/>
                </a:cubicBezTo>
                <a:cubicBezTo>
                  <a:pt x="2832527" y="3592755"/>
                  <a:pt x="2832836" y="3594170"/>
                  <a:pt x="2833571" y="3595149"/>
                </a:cubicBezTo>
                <a:cubicBezTo>
                  <a:pt x="2834306" y="3596126"/>
                  <a:pt x="2834615" y="3597543"/>
                  <a:pt x="2834496" y="3599398"/>
                </a:cubicBezTo>
                <a:cubicBezTo>
                  <a:pt x="2834377" y="3601252"/>
                  <a:pt x="2835113" y="3602231"/>
                  <a:pt x="2836702" y="3602331"/>
                </a:cubicBezTo>
                <a:cubicBezTo>
                  <a:pt x="2836464" y="3606041"/>
                  <a:pt x="2837140" y="3607946"/>
                  <a:pt x="2838729" y="3608047"/>
                </a:cubicBezTo>
                <a:cubicBezTo>
                  <a:pt x="2838611" y="3609902"/>
                  <a:pt x="2838919" y="3611319"/>
                  <a:pt x="2839655" y="3612296"/>
                </a:cubicBezTo>
                <a:cubicBezTo>
                  <a:pt x="2840391" y="3613276"/>
                  <a:pt x="2840698" y="3614690"/>
                  <a:pt x="2840579" y="3616546"/>
                </a:cubicBezTo>
                <a:cubicBezTo>
                  <a:pt x="2840460" y="3618401"/>
                  <a:pt x="2840768" y="3619817"/>
                  <a:pt x="2841504" y="3620795"/>
                </a:cubicBezTo>
                <a:cubicBezTo>
                  <a:pt x="2842240" y="3621772"/>
                  <a:pt x="2842548" y="3623190"/>
                  <a:pt x="2842429" y="3625043"/>
                </a:cubicBezTo>
                <a:cubicBezTo>
                  <a:pt x="2842310" y="3626898"/>
                  <a:pt x="2842618" y="3628316"/>
                  <a:pt x="2843353" y="3629293"/>
                </a:cubicBezTo>
                <a:cubicBezTo>
                  <a:pt x="2844089" y="3630271"/>
                  <a:pt x="2844398" y="3631687"/>
                  <a:pt x="2844279" y="3633543"/>
                </a:cubicBezTo>
                <a:lnTo>
                  <a:pt x="2848691" y="3639410"/>
                </a:lnTo>
                <a:lnTo>
                  <a:pt x="2848513" y="3642192"/>
                </a:lnTo>
                <a:cubicBezTo>
                  <a:pt x="2848393" y="3644046"/>
                  <a:pt x="2848732" y="3644999"/>
                  <a:pt x="2849527" y="3645050"/>
                </a:cubicBezTo>
                <a:cubicBezTo>
                  <a:pt x="2850321" y="3645101"/>
                  <a:pt x="2850659" y="3646054"/>
                  <a:pt x="2850540" y="3647908"/>
                </a:cubicBezTo>
                <a:lnTo>
                  <a:pt x="2851432" y="3633996"/>
                </a:lnTo>
                <a:lnTo>
                  <a:pt x="2853638" y="3636930"/>
                </a:lnTo>
                <a:cubicBezTo>
                  <a:pt x="2853995" y="3631366"/>
                  <a:pt x="2853438" y="3627606"/>
                  <a:pt x="2851967" y="3625650"/>
                </a:cubicBezTo>
                <a:lnTo>
                  <a:pt x="2852145" y="3622867"/>
                </a:lnTo>
                <a:lnTo>
                  <a:pt x="2852324" y="3620086"/>
                </a:lnTo>
                <a:cubicBezTo>
                  <a:pt x="2853795" y="3622042"/>
                  <a:pt x="2854470" y="3623946"/>
                  <a:pt x="2854351" y="3625801"/>
                </a:cubicBezTo>
                <a:cubicBezTo>
                  <a:pt x="2855822" y="3627757"/>
                  <a:pt x="2856528" y="3629199"/>
                  <a:pt x="2856468" y="3630126"/>
                </a:cubicBezTo>
                <a:cubicBezTo>
                  <a:pt x="2856408" y="3631054"/>
                  <a:pt x="2857114" y="3632495"/>
                  <a:pt x="2858585" y="3634451"/>
                </a:cubicBezTo>
                <a:lnTo>
                  <a:pt x="2859120" y="3626104"/>
                </a:lnTo>
                <a:cubicBezTo>
                  <a:pt x="2860591" y="3628061"/>
                  <a:pt x="2861783" y="3628136"/>
                  <a:pt x="2862697" y="3626331"/>
                </a:cubicBezTo>
                <a:cubicBezTo>
                  <a:pt x="2863610" y="3624528"/>
                  <a:pt x="2864007" y="3624553"/>
                  <a:pt x="2863889" y="3626408"/>
                </a:cubicBezTo>
                <a:lnTo>
                  <a:pt x="2864067" y="3623625"/>
                </a:lnTo>
                <a:lnTo>
                  <a:pt x="2864246" y="3620843"/>
                </a:lnTo>
                <a:cubicBezTo>
                  <a:pt x="2865834" y="3620945"/>
                  <a:pt x="2866570" y="3621922"/>
                  <a:pt x="2866452" y="3623778"/>
                </a:cubicBezTo>
                <a:lnTo>
                  <a:pt x="2866808" y="3618213"/>
                </a:lnTo>
                <a:lnTo>
                  <a:pt x="2870442" y="3623047"/>
                </a:lnTo>
                <a:lnTo>
                  <a:pt x="2870479" y="3624732"/>
                </a:lnTo>
                <a:lnTo>
                  <a:pt x="2869967" y="3626086"/>
                </a:lnTo>
                <a:lnTo>
                  <a:pt x="2873980" y="3621463"/>
                </a:lnTo>
                <a:lnTo>
                  <a:pt x="2871596" y="3621311"/>
                </a:lnTo>
                <a:cubicBezTo>
                  <a:pt x="2871715" y="3619456"/>
                  <a:pt x="2872569" y="3618580"/>
                  <a:pt x="2874158" y="3618680"/>
                </a:cubicBezTo>
                <a:cubicBezTo>
                  <a:pt x="2874277" y="3616826"/>
                  <a:pt x="2873939" y="3615873"/>
                  <a:pt x="2873144" y="3615823"/>
                </a:cubicBezTo>
                <a:lnTo>
                  <a:pt x="2873052" y="3615196"/>
                </a:lnTo>
                <a:lnTo>
                  <a:pt x="2871952" y="3615747"/>
                </a:lnTo>
                <a:lnTo>
                  <a:pt x="2869747" y="3612814"/>
                </a:lnTo>
                <a:lnTo>
                  <a:pt x="2869801" y="3613508"/>
                </a:lnTo>
                <a:lnTo>
                  <a:pt x="2869549" y="3612800"/>
                </a:lnTo>
                <a:lnTo>
                  <a:pt x="2872646" y="3601822"/>
                </a:lnTo>
                <a:cubicBezTo>
                  <a:pt x="2874587" y="3611257"/>
                  <a:pt x="2876142" y="3616943"/>
                  <a:pt x="2877314" y="3618882"/>
                </a:cubicBezTo>
                <a:cubicBezTo>
                  <a:pt x="2877195" y="3620736"/>
                  <a:pt x="2877423" y="3622146"/>
                  <a:pt x="2877997" y="3623115"/>
                </a:cubicBezTo>
                <a:cubicBezTo>
                  <a:pt x="2878572" y="3624082"/>
                  <a:pt x="2878798" y="3625494"/>
                  <a:pt x="2878680" y="3627348"/>
                </a:cubicBezTo>
                <a:cubicBezTo>
                  <a:pt x="2878561" y="3629203"/>
                  <a:pt x="2879075" y="3631097"/>
                  <a:pt x="2880223" y="3633034"/>
                </a:cubicBezTo>
                <a:cubicBezTo>
                  <a:pt x="2880342" y="3631179"/>
                  <a:pt x="2879927" y="3629290"/>
                  <a:pt x="2878978" y="3627367"/>
                </a:cubicBezTo>
                <a:lnTo>
                  <a:pt x="2879512" y="3619020"/>
                </a:lnTo>
                <a:cubicBezTo>
                  <a:pt x="2882408" y="3615479"/>
                  <a:pt x="2885267" y="3616592"/>
                  <a:pt x="2888090" y="3622360"/>
                </a:cubicBezTo>
                <a:cubicBezTo>
                  <a:pt x="2889561" y="3624316"/>
                  <a:pt x="2890236" y="3626220"/>
                  <a:pt x="2890118" y="3628075"/>
                </a:cubicBezTo>
                <a:lnTo>
                  <a:pt x="2892324" y="3631009"/>
                </a:lnTo>
                <a:lnTo>
                  <a:pt x="2891967" y="3636573"/>
                </a:lnTo>
                <a:lnTo>
                  <a:pt x="2895667" y="3653570"/>
                </a:lnTo>
                <a:cubicBezTo>
                  <a:pt x="2897257" y="3653672"/>
                  <a:pt x="2897434" y="3650890"/>
                  <a:pt x="2896202" y="3645223"/>
                </a:cubicBezTo>
                <a:cubicBezTo>
                  <a:pt x="2894969" y="3639558"/>
                  <a:pt x="2894411" y="3635798"/>
                  <a:pt x="2894530" y="3633942"/>
                </a:cubicBezTo>
                <a:cubicBezTo>
                  <a:pt x="2896001" y="3635899"/>
                  <a:pt x="2897134" y="3636901"/>
                  <a:pt x="2897928" y="3636952"/>
                </a:cubicBezTo>
                <a:cubicBezTo>
                  <a:pt x="2898723" y="3637003"/>
                  <a:pt x="2899678" y="3640789"/>
                  <a:pt x="2900792" y="3648308"/>
                </a:cubicBezTo>
                <a:cubicBezTo>
                  <a:pt x="2901148" y="3642745"/>
                  <a:pt x="2900591" y="3638984"/>
                  <a:pt x="2899121" y="3637028"/>
                </a:cubicBezTo>
                <a:lnTo>
                  <a:pt x="2899656" y="3628681"/>
                </a:lnTo>
                <a:cubicBezTo>
                  <a:pt x="2898185" y="3626725"/>
                  <a:pt x="2897509" y="3624820"/>
                  <a:pt x="2897627" y="3622966"/>
                </a:cubicBezTo>
                <a:cubicBezTo>
                  <a:pt x="2896513" y="3615445"/>
                  <a:pt x="2895221" y="3610708"/>
                  <a:pt x="2893750" y="3608750"/>
                </a:cubicBezTo>
                <a:lnTo>
                  <a:pt x="2893254" y="3603296"/>
                </a:lnTo>
                <a:lnTo>
                  <a:pt x="2897059" y="3613152"/>
                </a:lnTo>
                <a:lnTo>
                  <a:pt x="2900309" y="3621570"/>
                </a:lnTo>
                <a:lnTo>
                  <a:pt x="2899853" y="3628695"/>
                </a:lnTo>
                <a:lnTo>
                  <a:pt x="2901443" y="3628795"/>
                </a:lnTo>
                <a:lnTo>
                  <a:pt x="2902326" y="3627455"/>
                </a:lnTo>
                <a:lnTo>
                  <a:pt x="2902362" y="3626888"/>
                </a:lnTo>
                <a:lnTo>
                  <a:pt x="2904246" y="3631767"/>
                </a:lnTo>
                <a:lnTo>
                  <a:pt x="2902878" y="3624084"/>
                </a:lnTo>
                <a:lnTo>
                  <a:pt x="2904621" y="3628998"/>
                </a:lnTo>
                <a:cubicBezTo>
                  <a:pt x="2906805" y="3619824"/>
                  <a:pt x="2907429" y="3610087"/>
                  <a:pt x="2906494" y="3599785"/>
                </a:cubicBezTo>
                <a:cubicBezTo>
                  <a:pt x="2905557" y="3589482"/>
                  <a:pt x="2904592" y="3579643"/>
                  <a:pt x="2903596" y="3570268"/>
                </a:cubicBezTo>
                <a:lnTo>
                  <a:pt x="2905802" y="3573202"/>
                </a:lnTo>
                <a:lnTo>
                  <a:pt x="2903201" y="3558587"/>
                </a:lnTo>
                <a:lnTo>
                  <a:pt x="2904112" y="3559125"/>
                </a:lnTo>
                <a:cubicBezTo>
                  <a:pt x="2902523" y="3559025"/>
                  <a:pt x="2902025" y="3554336"/>
                  <a:pt x="2902620" y="3545063"/>
                </a:cubicBezTo>
                <a:lnTo>
                  <a:pt x="2900856" y="3546872"/>
                </a:lnTo>
                <a:lnTo>
                  <a:pt x="2900432" y="3544924"/>
                </a:lnTo>
                <a:lnTo>
                  <a:pt x="2900309" y="3543760"/>
                </a:lnTo>
                <a:lnTo>
                  <a:pt x="2900758" y="3536761"/>
                </a:lnTo>
                <a:lnTo>
                  <a:pt x="2911819" y="3554029"/>
                </a:lnTo>
                <a:lnTo>
                  <a:pt x="2915268" y="3557686"/>
                </a:lnTo>
                <a:lnTo>
                  <a:pt x="2916410" y="3557115"/>
                </a:lnTo>
                <a:lnTo>
                  <a:pt x="2918826" y="3561458"/>
                </a:lnTo>
                <a:lnTo>
                  <a:pt x="2923028" y="3565915"/>
                </a:lnTo>
                <a:cubicBezTo>
                  <a:pt x="2921558" y="3563960"/>
                  <a:pt x="2920425" y="3562956"/>
                  <a:pt x="2919630" y="3562906"/>
                </a:cubicBezTo>
                <a:lnTo>
                  <a:pt x="2918826" y="3561458"/>
                </a:lnTo>
                <a:lnTo>
                  <a:pt x="2915268" y="3557686"/>
                </a:lnTo>
                <a:lnTo>
                  <a:pt x="2913937" y="3558354"/>
                </a:lnTo>
                <a:cubicBezTo>
                  <a:pt x="2914115" y="3555572"/>
                  <a:pt x="2913409" y="3554130"/>
                  <a:pt x="2911819" y="3554029"/>
                </a:cubicBezTo>
                <a:lnTo>
                  <a:pt x="2911641" y="3556811"/>
                </a:lnTo>
                <a:lnTo>
                  <a:pt x="2909257" y="3556660"/>
                </a:lnTo>
                <a:cubicBezTo>
                  <a:pt x="2910728" y="3558615"/>
                  <a:pt x="2911911" y="3560379"/>
                  <a:pt x="2912808" y="3561950"/>
                </a:cubicBezTo>
                <a:lnTo>
                  <a:pt x="2913592" y="3563721"/>
                </a:lnTo>
                <a:lnTo>
                  <a:pt x="2913491" y="3565310"/>
                </a:lnTo>
                <a:lnTo>
                  <a:pt x="2914320" y="3565362"/>
                </a:lnTo>
                <a:lnTo>
                  <a:pt x="2914639" y="3566081"/>
                </a:lnTo>
                <a:cubicBezTo>
                  <a:pt x="2915285" y="3568449"/>
                  <a:pt x="2914783" y="3570047"/>
                  <a:pt x="2913134" y="3570874"/>
                </a:cubicBezTo>
                <a:lnTo>
                  <a:pt x="2915519" y="3571026"/>
                </a:lnTo>
                <a:cubicBezTo>
                  <a:pt x="2916990" y="3572981"/>
                  <a:pt x="2917695" y="3574423"/>
                  <a:pt x="2917636" y="3575350"/>
                </a:cubicBezTo>
                <a:cubicBezTo>
                  <a:pt x="2917576" y="3576278"/>
                  <a:pt x="2918282" y="3577720"/>
                  <a:pt x="2919753" y="3579676"/>
                </a:cubicBezTo>
                <a:cubicBezTo>
                  <a:pt x="2919871" y="3577820"/>
                  <a:pt x="2919563" y="3576404"/>
                  <a:pt x="2918828" y="3575426"/>
                </a:cubicBezTo>
                <a:cubicBezTo>
                  <a:pt x="2918092" y="3574449"/>
                  <a:pt x="2917784" y="3573032"/>
                  <a:pt x="2917903" y="3571176"/>
                </a:cubicBezTo>
                <a:lnTo>
                  <a:pt x="2925056" y="3571631"/>
                </a:lnTo>
                <a:lnTo>
                  <a:pt x="2924878" y="3574414"/>
                </a:lnTo>
                <a:cubicBezTo>
                  <a:pt x="2926468" y="3574515"/>
                  <a:pt x="2927690" y="3574127"/>
                  <a:pt x="2928544" y="3573250"/>
                </a:cubicBezTo>
                <a:cubicBezTo>
                  <a:pt x="2929399" y="3572373"/>
                  <a:pt x="2930620" y="3571986"/>
                  <a:pt x="2932209" y="3572086"/>
                </a:cubicBezTo>
                <a:lnTo>
                  <a:pt x="2929825" y="3571935"/>
                </a:lnTo>
                <a:lnTo>
                  <a:pt x="2929349" y="3571904"/>
                </a:lnTo>
                <a:lnTo>
                  <a:pt x="2932388" y="3569304"/>
                </a:lnTo>
                <a:lnTo>
                  <a:pt x="2927619" y="3569001"/>
                </a:lnTo>
                <a:cubicBezTo>
                  <a:pt x="2927738" y="3567146"/>
                  <a:pt x="2928592" y="3566270"/>
                  <a:pt x="2930182" y="3566370"/>
                </a:cubicBezTo>
                <a:cubicBezTo>
                  <a:pt x="2930895" y="3555241"/>
                  <a:pt x="2931251" y="3549677"/>
                  <a:pt x="2931251" y="3549677"/>
                </a:cubicBezTo>
                <a:lnTo>
                  <a:pt x="2922249" y="3540724"/>
                </a:lnTo>
                <a:cubicBezTo>
                  <a:pt x="2923838" y="3540825"/>
                  <a:pt x="2924692" y="3539948"/>
                  <a:pt x="2924812" y="3538094"/>
                </a:cubicBezTo>
                <a:cubicBezTo>
                  <a:pt x="2923459" y="3534283"/>
                  <a:pt x="2921283" y="3530885"/>
                  <a:pt x="2918282" y="3527901"/>
                </a:cubicBezTo>
                <a:cubicBezTo>
                  <a:pt x="2915281" y="3524916"/>
                  <a:pt x="2912310" y="3521468"/>
                  <a:pt x="2909368" y="3517557"/>
                </a:cubicBezTo>
                <a:cubicBezTo>
                  <a:pt x="2907660" y="3519310"/>
                  <a:pt x="2906865" y="3519260"/>
                  <a:pt x="2906984" y="3517405"/>
                </a:cubicBezTo>
                <a:lnTo>
                  <a:pt x="2903579" y="3512877"/>
                </a:lnTo>
                <a:lnTo>
                  <a:pt x="2905149" y="3504139"/>
                </a:lnTo>
                <a:lnTo>
                  <a:pt x="2906306" y="3504675"/>
                </a:lnTo>
                <a:lnTo>
                  <a:pt x="2907500" y="3506263"/>
                </a:lnTo>
                <a:lnTo>
                  <a:pt x="2909706" y="3509196"/>
                </a:lnTo>
                <a:lnTo>
                  <a:pt x="2908456" y="3505673"/>
                </a:lnTo>
                <a:lnTo>
                  <a:pt x="2914817" y="3508625"/>
                </a:lnTo>
                <a:lnTo>
                  <a:pt x="2916682" y="3512433"/>
                </a:lnTo>
                <a:cubicBezTo>
                  <a:pt x="2919623" y="3516346"/>
                  <a:pt x="2921710" y="3521134"/>
                  <a:pt x="2922943" y="3526799"/>
                </a:cubicBezTo>
                <a:lnTo>
                  <a:pt x="2923548" y="3528034"/>
                </a:lnTo>
                <a:lnTo>
                  <a:pt x="2923240" y="3526819"/>
                </a:lnTo>
                <a:lnTo>
                  <a:pt x="2925711" y="3526976"/>
                </a:lnTo>
                <a:cubicBezTo>
                  <a:pt x="2925473" y="3530686"/>
                  <a:pt x="2926062" y="3534448"/>
                  <a:pt x="2927475" y="3538263"/>
                </a:cubicBezTo>
                <a:cubicBezTo>
                  <a:pt x="2928889" y="3542077"/>
                  <a:pt x="2930297" y="3545892"/>
                  <a:pt x="2931699" y="3549705"/>
                </a:cubicBezTo>
                <a:cubicBezTo>
                  <a:pt x="2935240" y="3546205"/>
                  <a:pt x="2935538" y="3541568"/>
                  <a:pt x="2932591" y="3535794"/>
                </a:cubicBezTo>
                <a:lnTo>
                  <a:pt x="2933304" y="3524665"/>
                </a:lnTo>
                <a:lnTo>
                  <a:pt x="2933482" y="3521883"/>
                </a:lnTo>
                <a:cubicBezTo>
                  <a:pt x="2936547" y="3525802"/>
                  <a:pt x="2938022" y="3528690"/>
                  <a:pt x="2937903" y="3530545"/>
                </a:cubicBezTo>
                <a:lnTo>
                  <a:pt x="2933304" y="3524665"/>
                </a:lnTo>
                <a:cubicBezTo>
                  <a:pt x="2936012" y="3534149"/>
                  <a:pt x="2940968" y="3547501"/>
                  <a:pt x="2948169" y="3564720"/>
                </a:cubicBezTo>
                <a:cubicBezTo>
                  <a:pt x="2949570" y="3568534"/>
                  <a:pt x="2950563" y="3572321"/>
                  <a:pt x="2951144" y="3576084"/>
                </a:cubicBezTo>
                <a:cubicBezTo>
                  <a:pt x="2951726" y="3579845"/>
                  <a:pt x="2950556" y="3578840"/>
                  <a:pt x="2947634" y="3573066"/>
                </a:cubicBezTo>
                <a:cubicBezTo>
                  <a:pt x="2947277" y="3578631"/>
                  <a:pt x="2950153" y="3585333"/>
                  <a:pt x="2956259" y="3593170"/>
                </a:cubicBezTo>
                <a:cubicBezTo>
                  <a:pt x="2958161" y="3589566"/>
                  <a:pt x="2958316" y="3587248"/>
                  <a:pt x="2956723" y="3586216"/>
                </a:cubicBezTo>
                <a:cubicBezTo>
                  <a:pt x="2955131" y="3585183"/>
                  <a:pt x="2955214" y="3583792"/>
                  <a:pt x="2956971" y="3582042"/>
                </a:cubicBezTo>
                <a:lnTo>
                  <a:pt x="2959468" y="3582200"/>
                </a:lnTo>
                <a:cubicBezTo>
                  <a:pt x="2961227" y="3580449"/>
                  <a:pt x="2962284" y="3576792"/>
                  <a:pt x="2962641" y="3571227"/>
                </a:cubicBezTo>
                <a:lnTo>
                  <a:pt x="2960003" y="3573853"/>
                </a:lnTo>
                <a:lnTo>
                  <a:pt x="2960360" y="3568288"/>
                </a:lnTo>
                <a:lnTo>
                  <a:pt x="2960538" y="3565506"/>
                </a:lnTo>
                <a:lnTo>
                  <a:pt x="2958220" y="3562566"/>
                </a:lnTo>
                <a:lnTo>
                  <a:pt x="2958398" y="3559784"/>
                </a:lnTo>
                <a:cubicBezTo>
                  <a:pt x="2959945" y="3561744"/>
                  <a:pt x="2960658" y="3563651"/>
                  <a:pt x="2960538" y="3565506"/>
                </a:cubicBezTo>
                <a:lnTo>
                  <a:pt x="2962997" y="3565663"/>
                </a:lnTo>
                <a:cubicBezTo>
                  <a:pt x="2962879" y="3567518"/>
                  <a:pt x="2963651" y="3568498"/>
                  <a:pt x="2965315" y="3568604"/>
                </a:cubicBezTo>
                <a:cubicBezTo>
                  <a:pt x="2966717" y="3572417"/>
                  <a:pt x="2968154" y="3575768"/>
                  <a:pt x="2969628" y="3578655"/>
                </a:cubicBezTo>
                <a:cubicBezTo>
                  <a:pt x="2971101" y="3581543"/>
                  <a:pt x="2972551" y="3584894"/>
                  <a:pt x="2973978" y="3588709"/>
                </a:cubicBezTo>
                <a:lnTo>
                  <a:pt x="2974335" y="3583145"/>
                </a:lnTo>
                <a:lnTo>
                  <a:pt x="2974512" y="3580363"/>
                </a:lnTo>
                <a:cubicBezTo>
                  <a:pt x="2974275" y="3584072"/>
                  <a:pt x="2975689" y="3587887"/>
                  <a:pt x="2978755" y="3591806"/>
                </a:cubicBezTo>
                <a:cubicBezTo>
                  <a:pt x="2978873" y="3589951"/>
                  <a:pt x="2979373" y="3588586"/>
                  <a:pt x="2980251" y="3587711"/>
                </a:cubicBezTo>
                <a:cubicBezTo>
                  <a:pt x="2981130" y="3586836"/>
                  <a:pt x="2981629" y="3585471"/>
                  <a:pt x="2981748" y="3583616"/>
                </a:cubicBezTo>
                <a:cubicBezTo>
                  <a:pt x="2983220" y="3585572"/>
                  <a:pt x="2983895" y="3587477"/>
                  <a:pt x="2983776" y="3589332"/>
                </a:cubicBezTo>
                <a:cubicBezTo>
                  <a:pt x="2985366" y="3589433"/>
                  <a:pt x="2986101" y="3590411"/>
                  <a:pt x="2985982" y="3592266"/>
                </a:cubicBezTo>
                <a:cubicBezTo>
                  <a:pt x="2985863" y="3594121"/>
                  <a:pt x="2986172" y="3595537"/>
                  <a:pt x="2986907" y="3596515"/>
                </a:cubicBezTo>
                <a:cubicBezTo>
                  <a:pt x="2987642" y="3597493"/>
                  <a:pt x="2987950" y="3598909"/>
                  <a:pt x="2987832" y="3600764"/>
                </a:cubicBezTo>
                <a:cubicBezTo>
                  <a:pt x="2987712" y="3602619"/>
                  <a:pt x="2988021" y="3604035"/>
                  <a:pt x="2988756" y="3605013"/>
                </a:cubicBezTo>
                <a:cubicBezTo>
                  <a:pt x="2989492" y="3605992"/>
                  <a:pt x="2989800" y="3607408"/>
                  <a:pt x="2989682" y="3609263"/>
                </a:cubicBezTo>
                <a:cubicBezTo>
                  <a:pt x="2989562" y="3611117"/>
                  <a:pt x="2990298" y="3612095"/>
                  <a:pt x="2991887" y="3612196"/>
                </a:cubicBezTo>
                <a:cubicBezTo>
                  <a:pt x="2991650" y="3615906"/>
                  <a:pt x="2992326" y="3617811"/>
                  <a:pt x="2993915" y="3617912"/>
                </a:cubicBezTo>
                <a:cubicBezTo>
                  <a:pt x="2993796" y="3619767"/>
                  <a:pt x="2994105" y="3621184"/>
                  <a:pt x="2994840" y="3622161"/>
                </a:cubicBezTo>
                <a:cubicBezTo>
                  <a:pt x="2995575" y="3623139"/>
                  <a:pt x="2995884" y="3624555"/>
                  <a:pt x="2995765" y="3626411"/>
                </a:cubicBezTo>
                <a:cubicBezTo>
                  <a:pt x="2995647" y="3628266"/>
                  <a:pt x="2995954" y="3629682"/>
                  <a:pt x="2996690" y="3630660"/>
                </a:cubicBezTo>
                <a:cubicBezTo>
                  <a:pt x="2997425" y="3631637"/>
                  <a:pt x="2997733" y="3633054"/>
                  <a:pt x="2997615" y="3634908"/>
                </a:cubicBezTo>
                <a:cubicBezTo>
                  <a:pt x="2997496" y="3636763"/>
                  <a:pt x="2997803" y="3638180"/>
                  <a:pt x="2998539" y="3639158"/>
                </a:cubicBezTo>
                <a:cubicBezTo>
                  <a:pt x="2999275" y="3640136"/>
                  <a:pt x="2999583" y="3641552"/>
                  <a:pt x="2999464" y="3643407"/>
                </a:cubicBezTo>
                <a:lnTo>
                  <a:pt x="3003877" y="3649274"/>
                </a:lnTo>
                <a:lnTo>
                  <a:pt x="3003699" y="3652057"/>
                </a:lnTo>
                <a:cubicBezTo>
                  <a:pt x="3003579" y="3653912"/>
                  <a:pt x="3003918" y="3654864"/>
                  <a:pt x="3004713" y="3654915"/>
                </a:cubicBezTo>
                <a:cubicBezTo>
                  <a:pt x="3005507" y="3654965"/>
                  <a:pt x="3005844" y="3655918"/>
                  <a:pt x="3005726" y="3657773"/>
                </a:cubicBezTo>
                <a:lnTo>
                  <a:pt x="3006617" y="3643862"/>
                </a:lnTo>
                <a:lnTo>
                  <a:pt x="3008824" y="3646795"/>
                </a:lnTo>
                <a:cubicBezTo>
                  <a:pt x="3009181" y="3641231"/>
                  <a:pt x="3008623" y="3637471"/>
                  <a:pt x="3007152" y="3635515"/>
                </a:cubicBezTo>
                <a:lnTo>
                  <a:pt x="3007330" y="3632733"/>
                </a:lnTo>
                <a:lnTo>
                  <a:pt x="3007508" y="3629950"/>
                </a:lnTo>
                <a:cubicBezTo>
                  <a:pt x="3008980" y="3631907"/>
                  <a:pt x="3009655" y="3633812"/>
                  <a:pt x="3009536" y="3635666"/>
                </a:cubicBezTo>
                <a:cubicBezTo>
                  <a:pt x="3011007" y="3637623"/>
                  <a:pt x="3011713" y="3639064"/>
                  <a:pt x="3011653" y="3639991"/>
                </a:cubicBezTo>
                <a:cubicBezTo>
                  <a:pt x="3011594" y="3640919"/>
                  <a:pt x="3012300" y="3642360"/>
                  <a:pt x="3013771" y="3644316"/>
                </a:cubicBezTo>
                <a:lnTo>
                  <a:pt x="3014305" y="3635970"/>
                </a:lnTo>
                <a:cubicBezTo>
                  <a:pt x="3015776" y="3637926"/>
                  <a:pt x="3016969" y="3638001"/>
                  <a:pt x="3017883" y="3636197"/>
                </a:cubicBezTo>
                <a:cubicBezTo>
                  <a:pt x="3018796" y="3634393"/>
                  <a:pt x="3019193" y="3634418"/>
                  <a:pt x="3019074" y="3636273"/>
                </a:cubicBezTo>
                <a:lnTo>
                  <a:pt x="3019252" y="3633491"/>
                </a:lnTo>
                <a:lnTo>
                  <a:pt x="3019431" y="3630708"/>
                </a:lnTo>
                <a:cubicBezTo>
                  <a:pt x="3021020" y="3630810"/>
                  <a:pt x="3021756" y="3631787"/>
                  <a:pt x="3021637" y="3633642"/>
                </a:cubicBezTo>
                <a:lnTo>
                  <a:pt x="3021993" y="3628078"/>
                </a:lnTo>
                <a:lnTo>
                  <a:pt x="3026405" y="3633945"/>
                </a:lnTo>
                <a:lnTo>
                  <a:pt x="3026762" y="3628381"/>
                </a:lnTo>
                <a:cubicBezTo>
                  <a:pt x="3026762" y="3628381"/>
                  <a:pt x="3026087" y="3626475"/>
                  <a:pt x="3024735" y="3622665"/>
                </a:cubicBezTo>
                <a:lnTo>
                  <a:pt x="3027832" y="3611688"/>
                </a:lnTo>
                <a:cubicBezTo>
                  <a:pt x="3029772" y="3621122"/>
                  <a:pt x="3031327" y="3626808"/>
                  <a:pt x="3032500" y="3628746"/>
                </a:cubicBezTo>
                <a:cubicBezTo>
                  <a:pt x="3032381" y="3630601"/>
                  <a:pt x="3032609" y="3632012"/>
                  <a:pt x="3033183" y="3632980"/>
                </a:cubicBezTo>
                <a:cubicBezTo>
                  <a:pt x="3033756" y="3633947"/>
                  <a:pt x="3033984" y="3635359"/>
                  <a:pt x="3033865" y="3637213"/>
                </a:cubicBezTo>
                <a:cubicBezTo>
                  <a:pt x="3033747" y="3639068"/>
                  <a:pt x="3034261" y="3640963"/>
                  <a:pt x="3035408" y="3642899"/>
                </a:cubicBezTo>
                <a:cubicBezTo>
                  <a:pt x="3035527" y="3641044"/>
                  <a:pt x="3035112" y="3639155"/>
                  <a:pt x="3034163" y="3637232"/>
                </a:cubicBezTo>
                <a:lnTo>
                  <a:pt x="3034698" y="3628885"/>
                </a:lnTo>
                <a:cubicBezTo>
                  <a:pt x="3037593" y="3625344"/>
                  <a:pt x="3040453" y="3626457"/>
                  <a:pt x="3043275" y="3632225"/>
                </a:cubicBezTo>
                <a:cubicBezTo>
                  <a:pt x="3044746" y="3634180"/>
                  <a:pt x="3045423" y="3636085"/>
                  <a:pt x="3045304" y="3637940"/>
                </a:cubicBezTo>
                <a:lnTo>
                  <a:pt x="3047509" y="3640874"/>
                </a:lnTo>
                <a:lnTo>
                  <a:pt x="3047153" y="3646438"/>
                </a:lnTo>
                <a:lnTo>
                  <a:pt x="3050852" y="3663435"/>
                </a:lnTo>
                <a:cubicBezTo>
                  <a:pt x="3052442" y="3663536"/>
                  <a:pt x="3052620" y="3660754"/>
                  <a:pt x="3051387" y="3655088"/>
                </a:cubicBezTo>
                <a:cubicBezTo>
                  <a:pt x="3050154" y="3649423"/>
                  <a:pt x="3049597" y="3645662"/>
                  <a:pt x="3049716" y="3643808"/>
                </a:cubicBezTo>
                <a:cubicBezTo>
                  <a:pt x="3051186" y="3645764"/>
                  <a:pt x="3052319" y="3646766"/>
                  <a:pt x="3053113" y="3646818"/>
                </a:cubicBezTo>
                <a:cubicBezTo>
                  <a:pt x="3053909" y="3646868"/>
                  <a:pt x="3054864" y="3650654"/>
                  <a:pt x="3055977" y="3658174"/>
                </a:cubicBezTo>
                <a:cubicBezTo>
                  <a:pt x="3056334" y="3652609"/>
                  <a:pt x="3055777" y="3648849"/>
                  <a:pt x="3054306" y="3646893"/>
                </a:cubicBezTo>
                <a:lnTo>
                  <a:pt x="3054841" y="3638546"/>
                </a:lnTo>
                <a:cubicBezTo>
                  <a:pt x="3053370" y="3636590"/>
                  <a:pt x="3052694" y="3634685"/>
                  <a:pt x="3052813" y="3632830"/>
                </a:cubicBezTo>
                <a:cubicBezTo>
                  <a:pt x="3051699" y="3625310"/>
                  <a:pt x="3050406" y="3620572"/>
                  <a:pt x="3048936" y="3618616"/>
                </a:cubicBezTo>
                <a:lnTo>
                  <a:pt x="3048440" y="3613161"/>
                </a:lnTo>
                <a:lnTo>
                  <a:pt x="3052245" y="3623017"/>
                </a:lnTo>
                <a:cubicBezTo>
                  <a:pt x="3054332" y="3627806"/>
                  <a:pt x="3056728" y="3634011"/>
                  <a:pt x="3059431" y="3641632"/>
                </a:cubicBezTo>
                <a:cubicBezTo>
                  <a:pt x="3056089" y="3619071"/>
                  <a:pt x="3052569" y="3599292"/>
                  <a:pt x="3048868" y="3582296"/>
                </a:cubicBezTo>
                <a:cubicBezTo>
                  <a:pt x="3046165" y="3574674"/>
                  <a:pt x="3043959" y="3567550"/>
                  <a:pt x="3042252" y="3560923"/>
                </a:cubicBezTo>
                <a:cubicBezTo>
                  <a:pt x="3040545" y="3554296"/>
                  <a:pt x="3038873" y="3547206"/>
                  <a:pt x="3037236" y="3539653"/>
                </a:cubicBezTo>
                <a:cubicBezTo>
                  <a:pt x="3039384" y="3539789"/>
                  <a:pt x="3041011" y="3539660"/>
                  <a:pt x="3042115" y="3539264"/>
                </a:cubicBezTo>
                <a:lnTo>
                  <a:pt x="3042693" y="3538607"/>
                </a:lnTo>
                <a:lnTo>
                  <a:pt x="3042183" y="3537173"/>
                </a:lnTo>
                <a:lnTo>
                  <a:pt x="3043860" y="3537280"/>
                </a:lnTo>
                <a:lnTo>
                  <a:pt x="3046953" y="3537477"/>
                </a:lnTo>
                <a:cubicBezTo>
                  <a:pt x="3046834" y="3539332"/>
                  <a:pt x="3046376" y="3540234"/>
                  <a:pt x="3045582" y="3540183"/>
                </a:cubicBezTo>
                <a:cubicBezTo>
                  <a:pt x="3044787" y="3540132"/>
                  <a:pt x="3044330" y="3541035"/>
                  <a:pt x="3044212" y="3542890"/>
                </a:cubicBezTo>
                <a:lnTo>
                  <a:pt x="3043609" y="3541192"/>
                </a:lnTo>
                <a:lnTo>
                  <a:pt x="3043326" y="3545626"/>
                </a:lnTo>
                <a:cubicBezTo>
                  <a:pt x="3044503" y="3549426"/>
                  <a:pt x="3045454" y="3551349"/>
                  <a:pt x="3046173" y="3551394"/>
                </a:cubicBezTo>
                <a:cubicBezTo>
                  <a:pt x="3046894" y="3551441"/>
                  <a:pt x="3047914" y="3552437"/>
                  <a:pt x="3049236" y="3554383"/>
                </a:cubicBezTo>
                <a:lnTo>
                  <a:pt x="3048701" y="3562729"/>
                </a:lnTo>
                <a:cubicBezTo>
                  <a:pt x="3051320" y="3566621"/>
                  <a:pt x="3054852" y="3568708"/>
                  <a:pt x="3059298" y="3568990"/>
                </a:cubicBezTo>
                <a:cubicBezTo>
                  <a:pt x="3057708" y="3568890"/>
                  <a:pt x="3057211" y="3564201"/>
                  <a:pt x="3057805" y="3554927"/>
                </a:cubicBezTo>
                <a:lnTo>
                  <a:pt x="3055242" y="3557558"/>
                </a:lnTo>
                <a:lnTo>
                  <a:pt x="3055421" y="3554776"/>
                </a:lnTo>
                <a:cubicBezTo>
                  <a:pt x="3054306" y="3547256"/>
                  <a:pt x="3054753" y="3540300"/>
                  <a:pt x="3056759" y="3533909"/>
                </a:cubicBezTo>
                <a:cubicBezTo>
                  <a:pt x="3058764" y="3527519"/>
                  <a:pt x="3060004" y="3520613"/>
                  <a:pt x="3060479" y="3513194"/>
                </a:cubicBezTo>
                <a:lnTo>
                  <a:pt x="3062686" y="3516128"/>
                </a:lnTo>
                <a:lnTo>
                  <a:pt x="3064892" y="3519061"/>
                </a:lnTo>
                <a:cubicBezTo>
                  <a:pt x="3065011" y="3517207"/>
                  <a:pt x="3064334" y="3515302"/>
                  <a:pt x="3062864" y="3513345"/>
                </a:cubicBezTo>
                <a:lnTo>
                  <a:pt x="3063399" y="3504999"/>
                </a:lnTo>
                <a:cubicBezTo>
                  <a:pt x="3064750" y="3508810"/>
                  <a:pt x="3066162" y="3511693"/>
                  <a:pt x="3067634" y="3513649"/>
                </a:cubicBezTo>
                <a:cubicBezTo>
                  <a:pt x="3069103" y="3515605"/>
                  <a:pt x="3070515" y="3518487"/>
                  <a:pt x="3071867" y="3522299"/>
                </a:cubicBezTo>
                <a:cubicBezTo>
                  <a:pt x="3074808" y="3526210"/>
                  <a:pt x="3076895" y="3530999"/>
                  <a:pt x="3078128" y="3536665"/>
                </a:cubicBezTo>
                <a:lnTo>
                  <a:pt x="3078733" y="3537900"/>
                </a:lnTo>
                <a:lnTo>
                  <a:pt x="3076279" y="3528166"/>
                </a:lnTo>
                <a:cubicBezTo>
                  <a:pt x="3074808" y="3526210"/>
                  <a:pt x="3072899" y="3518639"/>
                  <a:pt x="3070552" y="3505454"/>
                </a:cubicBezTo>
                <a:cubicBezTo>
                  <a:pt x="3070671" y="3503599"/>
                  <a:pt x="3070363" y="3502182"/>
                  <a:pt x="3069627" y="3501205"/>
                </a:cubicBezTo>
                <a:cubicBezTo>
                  <a:pt x="3068892" y="3500226"/>
                  <a:pt x="3068584" y="3498810"/>
                  <a:pt x="3068702" y="3496955"/>
                </a:cubicBezTo>
                <a:cubicBezTo>
                  <a:pt x="3068821" y="3495100"/>
                  <a:pt x="3068513" y="3493684"/>
                  <a:pt x="3067778" y="3492706"/>
                </a:cubicBezTo>
                <a:cubicBezTo>
                  <a:pt x="3067042" y="3491729"/>
                  <a:pt x="3066734" y="3490312"/>
                  <a:pt x="3066852" y="3488457"/>
                </a:cubicBezTo>
                <a:cubicBezTo>
                  <a:pt x="3066972" y="3486602"/>
                  <a:pt x="3066236" y="3485624"/>
                  <a:pt x="3064647" y="3485523"/>
                </a:cubicBezTo>
                <a:lnTo>
                  <a:pt x="3064825" y="3482741"/>
                </a:lnTo>
                <a:lnTo>
                  <a:pt x="3065003" y="3479959"/>
                </a:lnTo>
                <a:lnTo>
                  <a:pt x="3065182" y="3477176"/>
                </a:lnTo>
                <a:lnTo>
                  <a:pt x="3067388" y="3480110"/>
                </a:lnTo>
                <a:cubicBezTo>
                  <a:pt x="3067507" y="3478255"/>
                  <a:pt x="3067993" y="3476890"/>
                  <a:pt x="3068848" y="3476013"/>
                </a:cubicBezTo>
                <a:cubicBezTo>
                  <a:pt x="3069702" y="3475136"/>
                  <a:pt x="3070009" y="3476552"/>
                  <a:pt x="3069772" y="3480262"/>
                </a:cubicBezTo>
                <a:cubicBezTo>
                  <a:pt x="3071599" y="3476653"/>
                  <a:pt x="3072235" y="3472969"/>
                  <a:pt x="3071678" y="3469209"/>
                </a:cubicBezTo>
                <a:cubicBezTo>
                  <a:pt x="3071120" y="3465449"/>
                  <a:pt x="3070960" y="3461713"/>
                  <a:pt x="3071199" y="3458004"/>
                </a:cubicBezTo>
                <a:cubicBezTo>
                  <a:pt x="3072788" y="3458105"/>
                  <a:pt x="3073642" y="3457228"/>
                  <a:pt x="3073761" y="3455373"/>
                </a:cubicBezTo>
                <a:lnTo>
                  <a:pt x="3074296" y="3447026"/>
                </a:lnTo>
                <a:cubicBezTo>
                  <a:pt x="3072825" y="3445071"/>
                  <a:pt x="3071662" y="3444531"/>
                  <a:pt x="3070808" y="3445408"/>
                </a:cubicBezTo>
                <a:cubicBezTo>
                  <a:pt x="3069955" y="3446286"/>
                  <a:pt x="3069646" y="3444868"/>
                  <a:pt x="3069884" y="3441159"/>
                </a:cubicBezTo>
                <a:cubicBezTo>
                  <a:pt x="3070478" y="3431885"/>
                  <a:pt x="3070039" y="3426270"/>
                  <a:pt x="3068569" y="3424315"/>
                </a:cubicBezTo>
                <a:lnTo>
                  <a:pt x="3068213" y="3429879"/>
                </a:lnTo>
                <a:cubicBezTo>
                  <a:pt x="3065270" y="3425967"/>
                  <a:pt x="3064376" y="3421254"/>
                  <a:pt x="3065527" y="3415740"/>
                </a:cubicBezTo>
                <a:cubicBezTo>
                  <a:pt x="3066679" y="3410226"/>
                  <a:pt x="3066578" y="3405563"/>
                  <a:pt x="3065227" y="3401753"/>
                </a:cubicBezTo>
                <a:cubicBezTo>
                  <a:pt x="3068049" y="3407520"/>
                  <a:pt x="3070842" y="3413750"/>
                  <a:pt x="3073605" y="3420444"/>
                </a:cubicBezTo>
                <a:cubicBezTo>
                  <a:pt x="3076368" y="3427138"/>
                  <a:pt x="3079162" y="3433368"/>
                  <a:pt x="3081984" y="3439135"/>
                </a:cubicBezTo>
                <a:cubicBezTo>
                  <a:pt x="3082103" y="3437280"/>
                  <a:pt x="3081428" y="3435375"/>
                  <a:pt x="3079957" y="3433418"/>
                </a:cubicBezTo>
                <a:cubicBezTo>
                  <a:pt x="3078486" y="3431462"/>
                  <a:pt x="3077074" y="3428580"/>
                  <a:pt x="3075722" y="3424769"/>
                </a:cubicBezTo>
                <a:cubicBezTo>
                  <a:pt x="3072901" y="3419002"/>
                  <a:pt x="3070474" y="3413261"/>
                  <a:pt x="3068447" y="3407545"/>
                </a:cubicBezTo>
                <a:cubicBezTo>
                  <a:pt x="3066419" y="3401829"/>
                  <a:pt x="3063993" y="3396087"/>
                  <a:pt x="3061170" y="3390321"/>
                </a:cubicBezTo>
                <a:cubicBezTo>
                  <a:pt x="3062760" y="3390422"/>
                  <a:pt x="3063495" y="3391400"/>
                  <a:pt x="3063376" y="3393255"/>
                </a:cubicBezTo>
                <a:lnTo>
                  <a:pt x="3063485" y="3382947"/>
                </a:lnTo>
                <a:lnTo>
                  <a:pt x="3063911" y="3384908"/>
                </a:lnTo>
                <a:cubicBezTo>
                  <a:pt x="3065264" y="3388718"/>
                  <a:pt x="3067529" y="3390725"/>
                  <a:pt x="3070708" y="3390927"/>
                </a:cubicBezTo>
                <a:cubicBezTo>
                  <a:pt x="3069238" y="3388971"/>
                  <a:pt x="3068165" y="3387040"/>
                  <a:pt x="3067488" y="3385135"/>
                </a:cubicBezTo>
                <a:cubicBezTo>
                  <a:pt x="3066812" y="3383230"/>
                  <a:pt x="3065004" y="3380321"/>
                  <a:pt x="3062062" y="3376410"/>
                </a:cubicBezTo>
                <a:cubicBezTo>
                  <a:pt x="3060948" y="3368889"/>
                  <a:pt x="3059810" y="3361833"/>
                  <a:pt x="3058649" y="3355241"/>
                </a:cubicBezTo>
                <a:cubicBezTo>
                  <a:pt x="3057488" y="3348649"/>
                  <a:pt x="3056350" y="3341593"/>
                  <a:pt x="3055236" y="3334072"/>
                </a:cubicBezTo>
                <a:cubicBezTo>
                  <a:pt x="3052533" y="3326451"/>
                  <a:pt x="3050600" y="3319344"/>
                  <a:pt x="3049438" y="3312752"/>
                </a:cubicBezTo>
                <a:cubicBezTo>
                  <a:pt x="3048278" y="3306160"/>
                  <a:pt x="3046404" y="3298126"/>
                  <a:pt x="3043818" y="3288649"/>
                </a:cubicBezTo>
                <a:lnTo>
                  <a:pt x="3032224" y="3246009"/>
                </a:lnTo>
                <a:cubicBezTo>
                  <a:pt x="3030872" y="3242198"/>
                  <a:pt x="3029924" y="3238413"/>
                  <a:pt x="3029380" y="3234654"/>
                </a:cubicBezTo>
                <a:cubicBezTo>
                  <a:pt x="3028836" y="3230895"/>
                  <a:pt x="3027887" y="3227109"/>
                  <a:pt x="3026535" y="3223299"/>
                </a:cubicBezTo>
                <a:cubicBezTo>
                  <a:pt x="3025182" y="3219488"/>
                  <a:pt x="3023801" y="3216141"/>
                  <a:pt x="3022390" y="3213258"/>
                </a:cubicBezTo>
                <a:cubicBezTo>
                  <a:pt x="3020978" y="3210374"/>
                  <a:pt x="3019597" y="3207028"/>
                  <a:pt x="3018245" y="3203217"/>
                </a:cubicBezTo>
                <a:cubicBezTo>
                  <a:pt x="3009069" y="3172836"/>
                  <a:pt x="2998291" y="3142352"/>
                  <a:pt x="2985910" y="3111767"/>
                </a:cubicBezTo>
                <a:cubicBezTo>
                  <a:pt x="2978938" y="3096425"/>
                  <a:pt x="2972731" y="3081597"/>
                  <a:pt x="2967289" y="3067283"/>
                </a:cubicBezTo>
                <a:lnTo>
                  <a:pt x="2963854" y="3059078"/>
                </a:lnTo>
                <a:lnTo>
                  <a:pt x="2963031" y="3035605"/>
                </a:lnTo>
                <a:cubicBezTo>
                  <a:pt x="2959852" y="3035396"/>
                  <a:pt x="2959670" y="3038178"/>
                  <a:pt x="2962484" y="3043951"/>
                </a:cubicBezTo>
                <a:cubicBezTo>
                  <a:pt x="2960895" y="3043846"/>
                  <a:pt x="2959397" y="3042351"/>
                  <a:pt x="2957989" y="3039465"/>
                </a:cubicBezTo>
                <a:lnTo>
                  <a:pt x="2955844" y="3039942"/>
                </a:lnTo>
                <a:lnTo>
                  <a:pt x="2948666" y="3022800"/>
                </a:lnTo>
                <a:cubicBezTo>
                  <a:pt x="2946958" y="3024553"/>
                  <a:pt x="2945985" y="3027285"/>
                  <a:pt x="2945748" y="3030995"/>
                </a:cubicBezTo>
                <a:lnTo>
                  <a:pt x="2935621" y="3005345"/>
                </a:lnTo>
                <a:lnTo>
                  <a:pt x="2936044" y="3002405"/>
                </a:lnTo>
                <a:cubicBezTo>
                  <a:pt x="2938517" y="2999860"/>
                  <a:pt x="2937746" y="2994018"/>
                  <a:pt x="2933731" y="2984879"/>
                </a:cubicBezTo>
                <a:cubicBezTo>
                  <a:pt x="2936438" y="2990382"/>
                  <a:pt x="2939912" y="2995979"/>
                  <a:pt x="2944154" y="3001671"/>
                </a:cubicBezTo>
                <a:cubicBezTo>
                  <a:pt x="2948395" y="3007361"/>
                  <a:pt x="2952165" y="3008452"/>
                  <a:pt x="2955462" y="3004943"/>
                </a:cubicBezTo>
                <a:cubicBezTo>
                  <a:pt x="2953251" y="2992634"/>
                  <a:pt x="2950700" y="2985510"/>
                  <a:pt x="2947808" y="2983574"/>
                </a:cubicBezTo>
                <a:cubicBezTo>
                  <a:pt x="2944917" y="2981639"/>
                  <a:pt x="2941337" y="2978800"/>
                  <a:pt x="2937068" y="2975056"/>
                </a:cubicBezTo>
                <a:lnTo>
                  <a:pt x="2936610" y="2972166"/>
                </a:lnTo>
                <a:lnTo>
                  <a:pt x="2937250" y="2966164"/>
                </a:lnTo>
                <a:cubicBezTo>
                  <a:pt x="2937860" y="2962944"/>
                  <a:pt x="2938562" y="2961360"/>
                  <a:pt x="2939357" y="2961412"/>
                </a:cubicBezTo>
                <a:cubicBezTo>
                  <a:pt x="2939114" y="2965121"/>
                  <a:pt x="2939359" y="2967466"/>
                  <a:pt x="2940093" y="2968446"/>
                </a:cubicBezTo>
                <a:cubicBezTo>
                  <a:pt x="2940827" y="2969425"/>
                  <a:pt x="2941133" y="2970842"/>
                  <a:pt x="2941012" y="2972696"/>
                </a:cubicBezTo>
                <a:cubicBezTo>
                  <a:pt x="2940890" y="2974551"/>
                  <a:pt x="2941564" y="2976457"/>
                  <a:pt x="2943032" y="2978416"/>
                </a:cubicBezTo>
                <a:cubicBezTo>
                  <a:pt x="2944560" y="2979447"/>
                  <a:pt x="2945531" y="2979860"/>
                  <a:pt x="2945943" y="2979655"/>
                </a:cubicBezTo>
                <a:lnTo>
                  <a:pt x="2945757" y="2978595"/>
                </a:lnTo>
                <a:lnTo>
                  <a:pt x="2950184" y="2978886"/>
                </a:lnTo>
                <a:cubicBezTo>
                  <a:pt x="2950184" y="2978886"/>
                  <a:pt x="2950857" y="2980791"/>
                  <a:pt x="2952204" y="2984606"/>
                </a:cubicBezTo>
                <a:cubicBezTo>
                  <a:pt x="2952447" y="2980897"/>
                  <a:pt x="2951919" y="2976671"/>
                  <a:pt x="2950621" y="2971928"/>
                </a:cubicBezTo>
                <a:cubicBezTo>
                  <a:pt x="2949323" y="2967187"/>
                  <a:pt x="2949541" y="2963942"/>
                  <a:pt x="2951277" y="2962194"/>
                </a:cubicBezTo>
                <a:cubicBezTo>
                  <a:pt x="2948803" y="2950855"/>
                  <a:pt x="2945907" y="2939956"/>
                  <a:pt x="2942589" y="2929494"/>
                </a:cubicBezTo>
                <a:cubicBezTo>
                  <a:pt x="2939271" y="2919032"/>
                  <a:pt x="2936314" y="2909060"/>
                  <a:pt x="2933718" y="2899576"/>
                </a:cubicBezTo>
                <a:lnTo>
                  <a:pt x="2933535" y="2902358"/>
                </a:lnTo>
                <a:lnTo>
                  <a:pt x="2926690" y="2872495"/>
                </a:lnTo>
                <a:lnTo>
                  <a:pt x="2927822" y="2869114"/>
                </a:lnTo>
                <a:lnTo>
                  <a:pt x="2925873" y="2865535"/>
                </a:lnTo>
                <a:cubicBezTo>
                  <a:pt x="2925994" y="2863681"/>
                  <a:pt x="2926446" y="2862779"/>
                  <a:pt x="2927229" y="2862830"/>
                </a:cubicBezTo>
                <a:cubicBezTo>
                  <a:pt x="2928011" y="2862881"/>
                  <a:pt x="2928463" y="2861980"/>
                  <a:pt x="2928585" y="2860125"/>
                </a:cubicBezTo>
                <a:cubicBezTo>
                  <a:pt x="2931082" y="2869602"/>
                  <a:pt x="2933284" y="2877662"/>
                  <a:pt x="2935194" y="2884306"/>
                </a:cubicBezTo>
                <a:cubicBezTo>
                  <a:pt x="2937103" y="2890950"/>
                  <a:pt x="2940271" y="2896280"/>
                  <a:pt x="2944697" y="2900295"/>
                </a:cubicBezTo>
                <a:cubicBezTo>
                  <a:pt x="2950079" y="2913686"/>
                  <a:pt x="2953604" y="2925559"/>
                  <a:pt x="2955270" y="2935912"/>
                </a:cubicBezTo>
                <a:cubicBezTo>
                  <a:pt x="2956937" y="2946266"/>
                  <a:pt x="2959019" y="2956181"/>
                  <a:pt x="2961515" y="2965657"/>
                </a:cubicBezTo>
                <a:cubicBezTo>
                  <a:pt x="2960218" y="2961847"/>
                  <a:pt x="2958909" y="2958036"/>
                  <a:pt x="2957587" y="2954224"/>
                </a:cubicBezTo>
                <a:cubicBezTo>
                  <a:pt x="2956266" y="2950413"/>
                  <a:pt x="2954957" y="2946602"/>
                  <a:pt x="2953660" y="2942791"/>
                </a:cubicBezTo>
                <a:cubicBezTo>
                  <a:pt x="2952095" y="2942689"/>
                  <a:pt x="2952952" y="2947402"/>
                  <a:pt x="2956232" y="2956929"/>
                </a:cubicBezTo>
                <a:cubicBezTo>
                  <a:pt x="2959511" y="2966457"/>
                  <a:pt x="2962655" y="2972251"/>
                  <a:pt x="2965662" y="2974311"/>
                </a:cubicBezTo>
                <a:cubicBezTo>
                  <a:pt x="2963976" y="2976063"/>
                  <a:pt x="2964179" y="2978870"/>
                  <a:pt x="2966270" y="2982732"/>
                </a:cubicBezTo>
                <a:cubicBezTo>
                  <a:pt x="2968362" y="2986595"/>
                  <a:pt x="2967977" y="2986569"/>
                  <a:pt x="2965115" y="2982657"/>
                </a:cubicBezTo>
                <a:cubicBezTo>
                  <a:pt x="2964751" y="2988221"/>
                  <a:pt x="2966721" y="2993938"/>
                  <a:pt x="2971026" y="2999807"/>
                </a:cubicBezTo>
                <a:lnTo>
                  <a:pt x="2980053" y="3012133"/>
                </a:lnTo>
                <a:lnTo>
                  <a:pt x="2977300" y="3011394"/>
                </a:lnTo>
                <a:cubicBezTo>
                  <a:pt x="2979797" y="3020871"/>
                  <a:pt x="2980202" y="3026485"/>
                  <a:pt x="2978516" y="3028237"/>
                </a:cubicBezTo>
                <a:cubicBezTo>
                  <a:pt x="2979959" y="3030194"/>
                  <a:pt x="2980802" y="3029318"/>
                  <a:pt x="2981045" y="3025609"/>
                </a:cubicBezTo>
                <a:cubicBezTo>
                  <a:pt x="2981288" y="3021900"/>
                  <a:pt x="2982962" y="3020147"/>
                  <a:pt x="2986066" y="3020350"/>
                </a:cubicBezTo>
                <a:cubicBezTo>
                  <a:pt x="2988831" y="3026119"/>
                  <a:pt x="2992427" y="3031011"/>
                  <a:pt x="2996853" y="3035026"/>
                </a:cubicBezTo>
                <a:cubicBezTo>
                  <a:pt x="3001278" y="3039041"/>
                  <a:pt x="3004800" y="3044860"/>
                  <a:pt x="3007418" y="3052482"/>
                </a:cubicBezTo>
                <a:cubicBezTo>
                  <a:pt x="3001911" y="3039083"/>
                  <a:pt x="2996526" y="3023829"/>
                  <a:pt x="2991261" y="3006721"/>
                </a:cubicBezTo>
                <a:cubicBezTo>
                  <a:pt x="2994683" y="3003220"/>
                  <a:pt x="2994987" y="2998583"/>
                  <a:pt x="2992172" y="2992811"/>
                </a:cubicBezTo>
                <a:cubicBezTo>
                  <a:pt x="2990826" y="2988997"/>
                  <a:pt x="2989755" y="2987065"/>
                  <a:pt x="2988961" y="2987013"/>
                </a:cubicBezTo>
                <a:cubicBezTo>
                  <a:pt x="2988166" y="2986961"/>
                  <a:pt x="2987095" y="2985028"/>
                  <a:pt x="2985749" y="2981214"/>
                </a:cubicBezTo>
                <a:cubicBezTo>
                  <a:pt x="2983178" y="2971733"/>
                  <a:pt x="2980882" y="2964132"/>
                  <a:pt x="2978862" y="2958412"/>
                </a:cubicBezTo>
                <a:cubicBezTo>
                  <a:pt x="2976843" y="2952692"/>
                  <a:pt x="2974547" y="2945091"/>
                  <a:pt x="2971976" y="2935609"/>
                </a:cubicBezTo>
                <a:cubicBezTo>
                  <a:pt x="2975033" y="2937672"/>
                  <a:pt x="2976683" y="2936849"/>
                  <a:pt x="2976926" y="2933140"/>
                </a:cubicBezTo>
                <a:lnTo>
                  <a:pt x="2980283" y="2933360"/>
                </a:lnTo>
                <a:lnTo>
                  <a:pt x="2980613" y="2934557"/>
                </a:lnTo>
                <a:lnTo>
                  <a:pt x="2980411" y="2934765"/>
                </a:lnTo>
                <a:cubicBezTo>
                  <a:pt x="2979677" y="2933786"/>
                  <a:pt x="2979189" y="2935151"/>
                  <a:pt x="2978946" y="2938860"/>
                </a:cubicBezTo>
                <a:lnTo>
                  <a:pt x="2981855" y="2939051"/>
                </a:lnTo>
                <a:lnTo>
                  <a:pt x="2988242" y="2962170"/>
                </a:lnTo>
                <a:lnTo>
                  <a:pt x="2992282" y="2978839"/>
                </a:lnTo>
                <a:lnTo>
                  <a:pt x="2988680" y="2973025"/>
                </a:lnTo>
                <a:cubicBezTo>
                  <a:pt x="2987212" y="2971066"/>
                  <a:pt x="2987518" y="2972483"/>
                  <a:pt x="2989599" y="2977276"/>
                </a:cubicBezTo>
                <a:cubicBezTo>
                  <a:pt x="2991679" y="2982068"/>
                  <a:pt x="2993392" y="2986372"/>
                  <a:pt x="2994739" y="2990186"/>
                </a:cubicBezTo>
                <a:lnTo>
                  <a:pt x="2994603" y="2988411"/>
                </a:lnTo>
                <a:lnTo>
                  <a:pt x="3008123" y="3044190"/>
                </a:lnTo>
                <a:cubicBezTo>
                  <a:pt x="3007880" y="3047900"/>
                  <a:pt x="3008432" y="3051654"/>
                  <a:pt x="3009779" y="3055453"/>
                </a:cubicBezTo>
                <a:cubicBezTo>
                  <a:pt x="3011127" y="3059251"/>
                  <a:pt x="3012474" y="3063058"/>
                  <a:pt x="3013820" y="3066871"/>
                </a:cubicBezTo>
                <a:lnTo>
                  <a:pt x="3013638" y="3069654"/>
                </a:lnTo>
                <a:cubicBezTo>
                  <a:pt x="3016719" y="3071717"/>
                  <a:pt x="3017275" y="3069425"/>
                  <a:pt x="3015303" y="3062778"/>
                </a:cubicBezTo>
                <a:lnTo>
                  <a:pt x="3014393" y="3058599"/>
                </a:lnTo>
                <a:lnTo>
                  <a:pt x="3015395" y="3061386"/>
                </a:lnTo>
                <a:cubicBezTo>
                  <a:pt x="3016202" y="3061440"/>
                  <a:pt x="3016544" y="3062394"/>
                  <a:pt x="3016423" y="3064247"/>
                </a:cubicBezTo>
                <a:cubicBezTo>
                  <a:pt x="3017891" y="3066206"/>
                  <a:pt x="3018655" y="3066722"/>
                  <a:pt x="3018716" y="3065795"/>
                </a:cubicBezTo>
                <a:cubicBezTo>
                  <a:pt x="3018777" y="3064867"/>
                  <a:pt x="3019480" y="3066311"/>
                  <a:pt x="3020827" y="3070124"/>
                </a:cubicBezTo>
                <a:cubicBezTo>
                  <a:pt x="3018966" y="3049804"/>
                  <a:pt x="3014405" y="3028043"/>
                  <a:pt x="3007146" y="3004837"/>
                </a:cubicBezTo>
                <a:lnTo>
                  <a:pt x="2995954" y="2966015"/>
                </a:lnTo>
                <a:lnTo>
                  <a:pt x="3002802" y="2976744"/>
                </a:lnTo>
                <a:cubicBezTo>
                  <a:pt x="3002559" y="2980453"/>
                  <a:pt x="3003121" y="2984062"/>
                  <a:pt x="3004487" y="2987571"/>
                </a:cubicBezTo>
                <a:cubicBezTo>
                  <a:pt x="3005854" y="2991080"/>
                  <a:pt x="3006482" y="2993676"/>
                  <a:pt x="3006372" y="2995356"/>
                </a:cubicBezTo>
                <a:cubicBezTo>
                  <a:pt x="3008993" y="3004085"/>
                  <a:pt x="3011468" y="3008946"/>
                  <a:pt x="3013797" y="3009943"/>
                </a:cubicBezTo>
                <a:cubicBezTo>
                  <a:pt x="3016126" y="3010940"/>
                  <a:pt x="3018824" y="3012397"/>
                  <a:pt x="3021890" y="3014315"/>
                </a:cubicBezTo>
                <a:cubicBezTo>
                  <a:pt x="3017669" y="3005657"/>
                  <a:pt x="3015831" y="2997155"/>
                  <a:pt x="3016378" y="2988809"/>
                </a:cubicBezTo>
                <a:cubicBezTo>
                  <a:pt x="3013442" y="2984891"/>
                  <a:pt x="3012250" y="2984813"/>
                  <a:pt x="3012802" y="2988574"/>
                </a:cubicBezTo>
                <a:cubicBezTo>
                  <a:pt x="3013354" y="2992336"/>
                  <a:pt x="3012956" y="2992310"/>
                  <a:pt x="3011610" y="2988496"/>
                </a:cubicBezTo>
                <a:cubicBezTo>
                  <a:pt x="3010142" y="2986538"/>
                  <a:pt x="3009469" y="2984631"/>
                  <a:pt x="3009590" y="2982776"/>
                </a:cubicBezTo>
                <a:cubicBezTo>
                  <a:pt x="3009712" y="2980922"/>
                  <a:pt x="3010446" y="2981901"/>
                  <a:pt x="3011792" y="2985714"/>
                </a:cubicBezTo>
                <a:lnTo>
                  <a:pt x="3003075" y="2940555"/>
                </a:lnTo>
                <a:lnTo>
                  <a:pt x="3008489" y="2947780"/>
                </a:lnTo>
                <a:cubicBezTo>
                  <a:pt x="3009102" y="2950615"/>
                  <a:pt x="3011058" y="2951208"/>
                  <a:pt x="3014358" y="2949562"/>
                </a:cubicBezTo>
                <a:lnTo>
                  <a:pt x="3016196" y="2958065"/>
                </a:lnTo>
                <a:cubicBezTo>
                  <a:pt x="3019253" y="2960127"/>
                  <a:pt x="3020842" y="2960232"/>
                  <a:pt x="3020964" y="2958376"/>
                </a:cubicBezTo>
                <a:cubicBezTo>
                  <a:pt x="3021085" y="2956522"/>
                  <a:pt x="3021941" y="2955647"/>
                  <a:pt x="3023530" y="2955751"/>
                </a:cubicBezTo>
                <a:cubicBezTo>
                  <a:pt x="3023652" y="2953896"/>
                  <a:pt x="3022888" y="2953381"/>
                  <a:pt x="3021237" y="2954203"/>
                </a:cubicBezTo>
                <a:cubicBezTo>
                  <a:pt x="3019587" y="2955026"/>
                  <a:pt x="3018823" y="2954511"/>
                  <a:pt x="3018944" y="2952656"/>
                </a:cubicBezTo>
                <a:cubicBezTo>
                  <a:pt x="3017598" y="2948843"/>
                  <a:pt x="3017659" y="2947916"/>
                  <a:pt x="3019127" y="2949874"/>
                </a:cubicBezTo>
                <a:cubicBezTo>
                  <a:pt x="3020595" y="2951833"/>
                  <a:pt x="3021389" y="2951886"/>
                  <a:pt x="3021511" y="2950030"/>
                </a:cubicBezTo>
                <a:cubicBezTo>
                  <a:pt x="3020043" y="2948071"/>
                  <a:pt x="3017720" y="2946988"/>
                  <a:pt x="3014541" y="2946780"/>
                </a:cubicBezTo>
                <a:cubicBezTo>
                  <a:pt x="3014966" y="2940289"/>
                  <a:pt x="3015591" y="2936838"/>
                  <a:pt x="3016416" y="2936425"/>
                </a:cubicBezTo>
                <a:lnTo>
                  <a:pt x="3017639" y="2937890"/>
                </a:lnTo>
                <a:lnTo>
                  <a:pt x="3011686" y="2917256"/>
                </a:lnTo>
                <a:cubicBezTo>
                  <a:pt x="3009054" y="2908702"/>
                  <a:pt x="3008593" y="2903550"/>
                  <a:pt x="3010304" y="2901799"/>
                </a:cubicBezTo>
                <a:cubicBezTo>
                  <a:pt x="3010304" y="2901799"/>
                  <a:pt x="3006022" y="2894068"/>
                  <a:pt x="2997457" y="2878607"/>
                </a:cubicBezTo>
                <a:lnTo>
                  <a:pt x="2999841" y="2878762"/>
                </a:lnTo>
                <a:lnTo>
                  <a:pt x="3000024" y="2875981"/>
                </a:lnTo>
                <a:lnTo>
                  <a:pt x="2994573" y="2864804"/>
                </a:lnTo>
                <a:lnTo>
                  <a:pt x="2993676" y="2860198"/>
                </a:lnTo>
                <a:lnTo>
                  <a:pt x="2988274" y="2831044"/>
                </a:lnTo>
                <a:lnTo>
                  <a:pt x="2988591" y="2831926"/>
                </a:lnTo>
                <a:cubicBezTo>
                  <a:pt x="2989558" y="2835714"/>
                  <a:pt x="2990637" y="2840907"/>
                  <a:pt x="2991825" y="2847504"/>
                </a:cubicBezTo>
                <a:lnTo>
                  <a:pt x="2996341" y="2853389"/>
                </a:lnTo>
                <a:cubicBezTo>
                  <a:pt x="2999083" y="2861019"/>
                  <a:pt x="3002145" y="2870066"/>
                  <a:pt x="3005525" y="2880532"/>
                </a:cubicBezTo>
                <a:cubicBezTo>
                  <a:pt x="3008904" y="2890998"/>
                  <a:pt x="3011966" y="2900046"/>
                  <a:pt x="3014708" y="2907676"/>
                </a:cubicBezTo>
                <a:cubicBezTo>
                  <a:pt x="3015194" y="2900257"/>
                  <a:pt x="3013081" y="2889875"/>
                  <a:pt x="3008368" y="2876527"/>
                </a:cubicBezTo>
                <a:cubicBezTo>
                  <a:pt x="3003656" y="2863180"/>
                  <a:pt x="3002337" y="2852849"/>
                  <a:pt x="3004412" y="2845535"/>
                </a:cubicBezTo>
                <a:cubicBezTo>
                  <a:pt x="3005759" y="2849349"/>
                  <a:pt x="3007105" y="2853163"/>
                  <a:pt x="3008452" y="2856975"/>
                </a:cubicBezTo>
                <a:cubicBezTo>
                  <a:pt x="3009798" y="2860790"/>
                  <a:pt x="3011145" y="2864602"/>
                  <a:pt x="3012491" y="2868416"/>
                </a:cubicBezTo>
                <a:lnTo>
                  <a:pt x="3010351" y="2865560"/>
                </a:lnTo>
                <a:lnTo>
                  <a:pt x="3011977" y="2870128"/>
                </a:lnTo>
                <a:cubicBezTo>
                  <a:pt x="3014448" y="2877043"/>
                  <a:pt x="3017482" y="2885506"/>
                  <a:pt x="3021079" y="2895520"/>
                </a:cubicBezTo>
                <a:cubicBezTo>
                  <a:pt x="3028272" y="2915549"/>
                  <a:pt x="3035121" y="2934158"/>
                  <a:pt x="3041627" y="2951349"/>
                </a:cubicBezTo>
                <a:cubicBezTo>
                  <a:pt x="3043020" y="2953303"/>
                  <a:pt x="3044292" y="2957111"/>
                  <a:pt x="3045443" y="2962773"/>
                </a:cubicBezTo>
                <a:cubicBezTo>
                  <a:pt x="3046594" y="2968437"/>
                  <a:pt x="3047432" y="2973148"/>
                  <a:pt x="3047959" y="2976908"/>
                </a:cubicBezTo>
                <a:lnTo>
                  <a:pt x="3047598" y="2982417"/>
                </a:lnTo>
                <a:lnTo>
                  <a:pt x="3062618" y="3016984"/>
                </a:lnTo>
                <a:cubicBezTo>
                  <a:pt x="3064450" y="3013379"/>
                  <a:pt x="3064284" y="3010108"/>
                  <a:pt x="3062120" y="3007172"/>
                </a:cubicBezTo>
                <a:cubicBezTo>
                  <a:pt x="3059955" y="3004236"/>
                  <a:pt x="3058994" y="3000914"/>
                  <a:pt x="3059237" y="2997205"/>
                </a:cubicBezTo>
                <a:cubicBezTo>
                  <a:pt x="3059237" y="2997205"/>
                  <a:pt x="3060728" y="2998233"/>
                  <a:pt x="3063711" y="3000292"/>
                </a:cubicBezTo>
                <a:cubicBezTo>
                  <a:pt x="3062365" y="2996479"/>
                  <a:pt x="3062056" y="2989008"/>
                  <a:pt x="3062785" y="2977880"/>
                </a:cubicBezTo>
                <a:cubicBezTo>
                  <a:pt x="3061590" y="2975938"/>
                  <a:pt x="3061262" y="2975917"/>
                  <a:pt x="3061798" y="2977814"/>
                </a:cubicBezTo>
                <a:cubicBezTo>
                  <a:pt x="3062335" y="2979712"/>
                  <a:pt x="3061945" y="2980618"/>
                  <a:pt x="3060629" y="2980533"/>
                </a:cubicBezTo>
                <a:lnTo>
                  <a:pt x="3057372" y="2969144"/>
                </a:lnTo>
                <a:lnTo>
                  <a:pt x="3056567" y="2966296"/>
                </a:lnTo>
                <a:lnTo>
                  <a:pt x="3059528" y="2966491"/>
                </a:lnTo>
                <a:lnTo>
                  <a:pt x="3056833" y="2959710"/>
                </a:lnTo>
                <a:lnTo>
                  <a:pt x="3054632" y="2954994"/>
                </a:lnTo>
                <a:cubicBezTo>
                  <a:pt x="3054754" y="2953139"/>
                  <a:pt x="3054106" y="2951234"/>
                  <a:pt x="3052687" y="2949279"/>
                </a:cubicBezTo>
                <a:lnTo>
                  <a:pt x="3056833" y="2959710"/>
                </a:lnTo>
                <a:lnTo>
                  <a:pt x="3058668" y="2963641"/>
                </a:lnTo>
                <a:cubicBezTo>
                  <a:pt x="3064655" y="2965895"/>
                  <a:pt x="3070218" y="2974735"/>
                  <a:pt x="3075355" y="2990162"/>
                </a:cubicBezTo>
                <a:cubicBezTo>
                  <a:pt x="3080493" y="3005589"/>
                  <a:pt x="3085056" y="3018089"/>
                  <a:pt x="3089042" y="3027663"/>
                </a:cubicBezTo>
                <a:cubicBezTo>
                  <a:pt x="3088014" y="3020145"/>
                  <a:pt x="3088736" y="3015115"/>
                  <a:pt x="3091210" y="3012570"/>
                </a:cubicBezTo>
                <a:cubicBezTo>
                  <a:pt x="3093683" y="3010026"/>
                  <a:pt x="3092912" y="3004183"/>
                  <a:pt x="3088897" y="2995043"/>
                </a:cubicBezTo>
                <a:cubicBezTo>
                  <a:pt x="3091604" y="3000546"/>
                  <a:pt x="3095079" y="3006144"/>
                  <a:pt x="3099320" y="3011835"/>
                </a:cubicBezTo>
                <a:cubicBezTo>
                  <a:pt x="3103561" y="3017526"/>
                  <a:pt x="3107331" y="3018618"/>
                  <a:pt x="3110628" y="3015108"/>
                </a:cubicBezTo>
                <a:cubicBezTo>
                  <a:pt x="3108417" y="3002799"/>
                  <a:pt x="3105866" y="2995675"/>
                  <a:pt x="3102975" y="2993740"/>
                </a:cubicBezTo>
                <a:cubicBezTo>
                  <a:pt x="3100083" y="2991803"/>
                  <a:pt x="3096503" y="2988965"/>
                  <a:pt x="3092234" y="2985221"/>
                </a:cubicBezTo>
                <a:lnTo>
                  <a:pt x="3091776" y="2982331"/>
                </a:lnTo>
                <a:lnTo>
                  <a:pt x="3092416" y="2976329"/>
                </a:lnTo>
                <a:cubicBezTo>
                  <a:pt x="3093026" y="2973109"/>
                  <a:pt x="3093728" y="2971525"/>
                  <a:pt x="3094523" y="2971577"/>
                </a:cubicBezTo>
                <a:cubicBezTo>
                  <a:pt x="3094280" y="2975287"/>
                  <a:pt x="3094525" y="2977631"/>
                  <a:pt x="3095259" y="2978610"/>
                </a:cubicBezTo>
                <a:cubicBezTo>
                  <a:pt x="3095993" y="2979590"/>
                  <a:pt x="3096300" y="2981007"/>
                  <a:pt x="3096178" y="2982861"/>
                </a:cubicBezTo>
                <a:cubicBezTo>
                  <a:pt x="3096057" y="2984716"/>
                  <a:pt x="3096730" y="2986623"/>
                  <a:pt x="3098198" y="2988582"/>
                </a:cubicBezTo>
                <a:cubicBezTo>
                  <a:pt x="3099726" y="2989613"/>
                  <a:pt x="3100697" y="2990026"/>
                  <a:pt x="3101110" y="2989820"/>
                </a:cubicBezTo>
                <a:lnTo>
                  <a:pt x="3100923" y="2988760"/>
                </a:lnTo>
                <a:lnTo>
                  <a:pt x="3105350" y="2989050"/>
                </a:lnTo>
                <a:cubicBezTo>
                  <a:pt x="3105350" y="2989050"/>
                  <a:pt x="3106023" y="2990957"/>
                  <a:pt x="3107370" y="2994770"/>
                </a:cubicBezTo>
                <a:cubicBezTo>
                  <a:pt x="3107613" y="2991061"/>
                  <a:pt x="3107085" y="2986836"/>
                  <a:pt x="3105787" y="2982094"/>
                </a:cubicBezTo>
                <a:cubicBezTo>
                  <a:pt x="3104489" y="2977352"/>
                  <a:pt x="3104708" y="2974107"/>
                  <a:pt x="3106444" y="2972358"/>
                </a:cubicBezTo>
                <a:cubicBezTo>
                  <a:pt x="3103969" y="2961020"/>
                  <a:pt x="3101073" y="2950121"/>
                  <a:pt x="3097755" y="2939659"/>
                </a:cubicBezTo>
                <a:cubicBezTo>
                  <a:pt x="3094437" y="2929197"/>
                  <a:pt x="3091480" y="2919225"/>
                  <a:pt x="3088884" y="2909742"/>
                </a:cubicBezTo>
                <a:lnTo>
                  <a:pt x="3088701" y="2912524"/>
                </a:lnTo>
                <a:lnTo>
                  <a:pt x="3081856" y="2882660"/>
                </a:lnTo>
                <a:lnTo>
                  <a:pt x="3082988" y="2879279"/>
                </a:lnTo>
                <a:lnTo>
                  <a:pt x="3081039" y="2875700"/>
                </a:lnTo>
                <a:cubicBezTo>
                  <a:pt x="3081160" y="2873845"/>
                  <a:pt x="3081612" y="2872943"/>
                  <a:pt x="3082395" y="2872995"/>
                </a:cubicBezTo>
                <a:cubicBezTo>
                  <a:pt x="3083177" y="2873047"/>
                  <a:pt x="3083629" y="2872145"/>
                  <a:pt x="3083751" y="2870290"/>
                </a:cubicBezTo>
                <a:cubicBezTo>
                  <a:pt x="3086248" y="2879766"/>
                  <a:pt x="3088451" y="2887827"/>
                  <a:pt x="3090360" y="2894471"/>
                </a:cubicBezTo>
                <a:cubicBezTo>
                  <a:pt x="3092269" y="2901115"/>
                  <a:pt x="3095437" y="2906445"/>
                  <a:pt x="3099863" y="2910460"/>
                </a:cubicBezTo>
                <a:cubicBezTo>
                  <a:pt x="3105246" y="2923852"/>
                  <a:pt x="3108770" y="2935723"/>
                  <a:pt x="3110436" y="2946078"/>
                </a:cubicBezTo>
                <a:cubicBezTo>
                  <a:pt x="3112103" y="2956431"/>
                  <a:pt x="3114185" y="2966346"/>
                  <a:pt x="3116681" y="2975822"/>
                </a:cubicBezTo>
                <a:cubicBezTo>
                  <a:pt x="3115385" y="2972013"/>
                  <a:pt x="3114075" y="2968201"/>
                  <a:pt x="3112753" y="2964390"/>
                </a:cubicBezTo>
                <a:cubicBezTo>
                  <a:pt x="3111432" y="2960577"/>
                  <a:pt x="3110123" y="2956767"/>
                  <a:pt x="3108826" y="2952956"/>
                </a:cubicBezTo>
                <a:cubicBezTo>
                  <a:pt x="3107262" y="2952854"/>
                  <a:pt x="3108119" y="2957567"/>
                  <a:pt x="3111398" y="2967095"/>
                </a:cubicBezTo>
                <a:cubicBezTo>
                  <a:pt x="3114677" y="2976622"/>
                  <a:pt x="3117821" y="2982417"/>
                  <a:pt x="3120828" y="2984475"/>
                </a:cubicBezTo>
                <a:cubicBezTo>
                  <a:pt x="3119142" y="2986228"/>
                  <a:pt x="3119345" y="2989036"/>
                  <a:pt x="3121436" y="2992898"/>
                </a:cubicBezTo>
                <a:cubicBezTo>
                  <a:pt x="3123528" y="2996759"/>
                  <a:pt x="3123143" y="2996735"/>
                  <a:pt x="3120282" y="2992821"/>
                </a:cubicBezTo>
                <a:cubicBezTo>
                  <a:pt x="3119917" y="2998386"/>
                  <a:pt x="3121887" y="3004102"/>
                  <a:pt x="3126192" y="3009972"/>
                </a:cubicBezTo>
                <a:lnTo>
                  <a:pt x="3135219" y="3022298"/>
                </a:lnTo>
                <a:lnTo>
                  <a:pt x="3132466" y="3021559"/>
                </a:lnTo>
                <a:cubicBezTo>
                  <a:pt x="3134963" y="3031036"/>
                  <a:pt x="3135368" y="3036650"/>
                  <a:pt x="3133682" y="3038403"/>
                </a:cubicBezTo>
                <a:cubicBezTo>
                  <a:pt x="3135125" y="3040360"/>
                  <a:pt x="3135968" y="3039483"/>
                  <a:pt x="3136211" y="3035774"/>
                </a:cubicBezTo>
                <a:cubicBezTo>
                  <a:pt x="3136454" y="3032065"/>
                  <a:pt x="3138128" y="3030311"/>
                  <a:pt x="3141232" y="3030515"/>
                </a:cubicBezTo>
                <a:cubicBezTo>
                  <a:pt x="3143997" y="3036285"/>
                  <a:pt x="3147593" y="3041177"/>
                  <a:pt x="3152019" y="3045191"/>
                </a:cubicBezTo>
                <a:cubicBezTo>
                  <a:pt x="3156444" y="3049207"/>
                  <a:pt x="3159966" y="3055025"/>
                  <a:pt x="3162584" y="3062647"/>
                </a:cubicBezTo>
                <a:cubicBezTo>
                  <a:pt x="3157077" y="3049248"/>
                  <a:pt x="3151692" y="3033994"/>
                  <a:pt x="3146427" y="3016886"/>
                </a:cubicBezTo>
                <a:cubicBezTo>
                  <a:pt x="3149849" y="3013384"/>
                  <a:pt x="3150153" y="3008748"/>
                  <a:pt x="3147338" y="3002975"/>
                </a:cubicBezTo>
                <a:cubicBezTo>
                  <a:pt x="3145992" y="2999163"/>
                  <a:pt x="3144922" y="2997229"/>
                  <a:pt x="3144127" y="2997177"/>
                </a:cubicBezTo>
                <a:cubicBezTo>
                  <a:pt x="3143332" y="2997125"/>
                  <a:pt x="3142262" y="2995193"/>
                  <a:pt x="3140915" y="2991379"/>
                </a:cubicBezTo>
                <a:cubicBezTo>
                  <a:pt x="3138344" y="2981898"/>
                  <a:pt x="3136048" y="2974297"/>
                  <a:pt x="3134029" y="2968577"/>
                </a:cubicBezTo>
                <a:cubicBezTo>
                  <a:pt x="3132009" y="2962856"/>
                  <a:pt x="3129713" y="2955257"/>
                  <a:pt x="3127142" y="2945775"/>
                </a:cubicBezTo>
                <a:cubicBezTo>
                  <a:pt x="3130199" y="2947838"/>
                  <a:pt x="3131849" y="2947014"/>
                  <a:pt x="3132092" y="2943304"/>
                </a:cubicBezTo>
                <a:lnTo>
                  <a:pt x="3135449" y="2943524"/>
                </a:lnTo>
                <a:lnTo>
                  <a:pt x="3135780" y="2944723"/>
                </a:lnTo>
                <a:lnTo>
                  <a:pt x="3135578" y="2944930"/>
                </a:lnTo>
                <a:cubicBezTo>
                  <a:pt x="3134844" y="2943950"/>
                  <a:pt x="3134355" y="2945316"/>
                  <a:pt x="3134112" y="2949025"/>
                </a:cubicBezTo>
                <a:lnTo>
                  <a:pt x="3137898" y="2952390"/>
                </a:lnTo>
                <a:lnTo>
                  <a:pt x="3143408" y="2972335"/>
                </a:lnTo>
                <a:lnTo>
                  <a:pt x="3147448" y="2989004"/>
                </a:lnTo>
                <a:lnTo>
                  <a:pt x="3143846" y="2983189"/>
                </a:lnTo>
                <a:cubicBezTo>
                  <a:pt x="3142378" y="2981230"/>
                  <a:pt x="3142684" y="2982647"/>
                  <a:pt x="3144765" y="2987440"/>
                </a:cubicBezTo>
                <a:cubicBezTo>
                  <a:pt x="3146845" y="2992233"/>
                  <a:pt x="3148558" y="2996537"/>
                  <a:pt x="3149905" y="3000350"/>
                </a:cubicBezTo>
                <a:lnTo>
                  <a:pt x="3149769" y="2998576"/>
                </a:lnTo>
                <a:lnTo>
                  <a:pt x="3163289" y="3054355"/>
                </a:lnTo>
                <a:cubicBezTo>
                  <a:pt x="3163046" y="3058064"/>
                  <a:pt x="3163598" y="3061819"/>
                  <a:pt x="3164945" y="3065618"/>
                </a:cubicBezTo>
                <a:cubicBezTo>
                  <a:pt x="3166293" y="3069417"/>
                  <a:pt x="3167640" y="3073223"/>
                  <a:pt x="3168986" y="3077036"/>
                </a:cubicBezTo>
                <a:lnTo>
                  <a:pt x="3168804" y="3079818"/>
                </a:lnTo>
                <a:cubicBezTo>
                  <a:pt x="3171885" y="3081883"/>
                  <a:pt x="3172441" y="3079591"/>
                  <a:pt x="3170470" y="3072943"/>
                </a:cubicBezTo>
                <a:lnTo>
                  <a:pt x="3169559" y="3068765"/>
                </a:lnTo>
                <a:lnTo>
                  <a:pt x="3170561" y="3071552"/>
                </a:lnTo>
                <a:cubicBezTo>
                  <a:pt x="3171368" y="3071605"/>
                  <a:pt x="3171711" y="3072558"/>
                  <a:pt x="3171589" y="3074413"/>
                </a:cubicBezTo>
                <a:cubicBezTo>
                  <a:pt x="3173057" y="3076372"/>
                  <a:pt x="3173821" y="3076888"/>
                  <a:pt x="3173882" y="3075960"/>
                </a:cubicBezTo>
                <a:cubicBezTo>
                  <a:pt x="3173943" y="3075033"/>
                  <a:pt x="3174647" y="3076476"/>
                  <a:pt x="3175993" y="3080289"/>
                </a:cubicBezTo>
                <a:cubicBezTo>
                  <a:pt x="3174132" y="3059969"/>
                  <a:pt x="3169571" y="3038207"/>
                  <a:pt x="3162312" y="3015002"/>
                </a:cubicBezTo>
                <a:lnTo>
                  <a:pt x="3151120" y="2976180"/>
                </a:lnTo>
                <a:lnTo>
                  <a:pt x="3157968" y="2986909"/>
                </a:lnTo>
                <a:cubicBezTo>
                  <a:pt x="3157725" y="2990618"/>
                  <a:pt x="3158287" y="2994227"/>
                  <a:pt x="3159654" y="2997736"/>
                </a:cubicBezTo>
                <a:cubicBezTo>
                  <a:pt x="3161020" y="3001245"/>
                  <a:pt x="3161648" y="3003840"/>
                  <a:pt x="3161538" y="3005521"/>
                </a:cubicBezTo>
                <a:cubicBezTo>
                  <a:pt x="3164159" y="3014250"/>
                  <a:pt x="3166634" y="3019111"/>
                  <a:pt x="3168963" y="3020108"/>
                </a:cubicBezTo>
                <a:cubicBezTo>
                  <a:pt x="3171292" y="3021105"/>
                  <a:pt x="3173990" y="3022562"/>
                  <a:pt x="3177057" y="3024480"/>
                </a:cubicBezTo>
                <a:cubicBezTo>
                  <a:pt x="3172835" y="3015821"/>
                  <a:pt x="3170998" y="3007320"/>
                  <a:pt x="3171544" y="2998973"/>
                </a:cubicBezTo>
                <a:cubicBezTo>
                  <a:pt x="3168609" y="2995056"/>
                  <a:pt x="3167416" y="2994978"/>
                  <a:pt x="3167968" y="2998739"/>
                </a:cubicBezTo>
                <a:cubicBezTo>
                  <a:pt x="3168520" y="3002501"/>
                  <a:pt x="3168123" y="3002474"/>
                  <a:pt x="3166776" y="2998661"/>
                </a:cubicBezTo>
                <a:cubicBezTo>
                  <a:pt x="3165308" y="2996702"/>
                  <a:pt x="3164635" y="2994795"/>
                  <a:pt x="3164756" y="2992941"/>
                </a:cubicBezTo>
                <a:cubicBezTo>
                  <a:pt x="3164878" y="2991086"/>
                  <a:pt x="3165612" y="2992065"/>
                  <a:pt x="3166958" y="2995879"/>
                </a:cubicBezTo>
                <a:lnTo>
                  <a:pt x="3158241" y="2950721"/>
                </a:lnTo>
                <a:lnTo>
                  <a:pt x="3163655" y="2957946"/>
                </a:lnTo>
                <a:cubicBezTo>
                  <a:pt x="3164268" y="2960780"/>
                  <a:pt x="3166224" y="2961373"/>
                  <a:pt x="3169525" y="2959727"/>
                </a:cubicBezTo>
                <a:lnTo>
                  <a:pt x="3171362" y="2968229"/>
                </a:lnTo>
                <a:cubicBezTo>
                  <a:pt x="3174419" y="2970292"/>
                  <a:pt x="3176009" y="2970396"/>
                  <a:pt x="3176130" y="2968541"/>
                </a:cubicBezTo>
                <a:cubicBezTo>
                  <a:pt x="3176252" y="2966687"/>
                  <a:pt x="3177107" y="2965812"/>
                  <a:pt x="3178697" y="2965916"/>
                </a:cubicBezTo>
                <a:cubicBezTo>
                  <a:pt x="3178818" y="2964061"/>
                  <a:pt x="3178054" y="2963545"/>
                  <a:pt x="3176404" y="2964369"/>
                </a:cubicBezTo>
                <a:cubicBezTo>
                  <a:pt x="3174753" y="2965192"/>
                  <a:pt x="3173989" y="2964676"/>
                  <a:pt x="3174111" y="2962821"/>
                </a:cubicBezTo>
                <a:cubicBezTo>
                  <a:pt x="3172764" y="2959008"/>
                  <a:pt x="3172825" y="2958081"/>
                  <a:pt x="3174293" y="2960039"/>
                </a:cubicBezTo>
                <a:cubicBezTo>
                  <a:pt x="3175761" y="2961998"/>
                  <a:pt x="3176555" y="2962050"/>
                  <a:pt x="3176677" y="2960196"/>
                </a:cubicBezTo>
                <a:cubicBezTo>
                  <a:pt x="3175209" y="2958237"/>
                  <a:pt x="3172886" y="2957153"/>
                  <a:pt x="3169707" y="2956945"/>
                </a:cubicBezTo>
                <a:cubicBezTo>
                  <a:pt x="3170132" y="2950454"/>
                  <a:pt x="3170757" y="2947002"/>
                  <a:pt x="3171582" y="2946591"/>
                </a:cubicBezTo>
                <a:lnTo>
                  <a:pt x="3172805" y="2948056"/>
                </a:lnTo>
                <a:lnTo>
                  <a:pt x="3166852" y="2927422"/>
                </a:lnTo>
                <a:cubicBezTo>
                  <a:pt x="3164220" y="2918868"/>
                  <a:pt x="3163759" y="2913715"/>
                  <a:pt x="3165470" y="2911965"/>
                </a:cubicBezTo>
                <a:cubicBezTo>
                  <a:pt x="3165470" y="2911965"/>
                  <a:pt x="3161188" y="2904234"/>
                  <a:pt x="3152623" y="2888772"/>
                </a:cubicBezTo>
                <a:lnTo>
                  <a:pt x="3155008" y="2888928"/>
                </a:lnTo>
                <a:lnTo>
                  <a:pt x="3155190" y="2886146"/>
                </a:lnTo>
                <a:lnTo>
                  <a:pt x="3149740" y="2874968"/>
                </a:lnTo>
                <a:lnTo>
                  <a:pt x="3148842" y="2870364"/>
                </a:lnTo>
                <a:lnTo>
                  <a:pt x="3143440" y="2841209"/>
                </a:lnTo>
                <a:lnTo>
                  <a:pt x="3143757" y="2842091"/>
                </a:lnTo>
                <a:cubicBezTo>
                  <a:pt x="3144724" y="2845880"/>
                  <a:pt x="3145803" y="2851073"/>
                  <a:pt x="3146992" y="2857670"/>
                </a:cubicBezTo>
                <a:lnTo>
                  <a:pt x="3151507" y="2863553"/>
                </a:lnTo>
                <a:cubicBezTo>
                  <a:pt x="3154249" y="2871184"/>
                  <a:pt x="3157311" y="2880232"/>
                  <a:pt x="3160691" y="2890697"/>
                </a:cubicBezTo>
                <a:cubicBezTo>
                  <a:pt x="3164070" y="2901163"/>
                  <a:pt x="3167132" y="2910211"/>
                  <a:pt x="3169874" y="2917841"/>
                </a:cubicBezTo>
                <a:cubicBezTo>
                  <a:pt x="3170360" y="2910422"/>
                  <a:pt x="3168247" y="2900040"/>
                  <a:pt x="3163534" y="2886693"/>
                </a:cubicBezTo>
                <a:cubicBezTo>
                  <a:pt x="3158822" y="2873346"/>
                  <a:pt x="3157503" y="2863015"/>
                  <a:pt x="3159579" y="2855700"/>
                </a:cubicBezTo>
                <a:cubicBezTo>
                  <a:pt x="3160925" y="2859514"/>
                  <a:pt x="3162271" y="2863327"/>
                  <a:pt x="3163618" y="2867141"/>
                </a:cubicBezTo>
                <a:cubicBezTo>
                  <a:pt x="3164964" y="2870954"/>
                  <a:pt x="3166311" y="2874768"/>
                  <a:pt x="3167657" y="2878581"/>
                </a:cubicBezTo>
                <a:lnTo>
                  <a:pt x="3165517" y="2875725"/>
                </a:lnTo>
                <a:lnTo>
                  <a:pt x="3167143" y="2880293"/>
                </a:lnTo>
                <a:cubicBezTo>
                  <a:pt x="3169615" y="2887207"/>
                  <a:pt x="3172649" y="2895672"/>
                  <a:pt x="3176245" y="2905686"/>
                </a:cubicBezTo>
                <a:cubicBezTo>
                  <a:pt x="3183438" y="2925714"/>
                  <a:pt x="3190287" y="2944324"/>
                  <a:pt x="3196794" y="2961513"/>
                </a:cubicBezTo>
                <a:cubicBezTo>
                  <a:pt x="3198187" y="2963467"/>
                  <a:pt x="3199459" y="2967276"/>
                  <a:pt x="3200609" y="2972939"/>
                </a:cubicBezTo>
                <a:cubicBezTo>
                  <a:pt x="3201760" y="2978602"/>
                  <a:pt x="3202598" y="2983314"/>
                  <a:pt x="3203125" y="2987073"/>
                </a:cubicBezTo>
                <a:lnTo>
                  <a:pt x="3202764" y="2992583"/>
                </a:lnTo>
                <a:lnTo>
                  <a:pt x="3217784" y="3027149"/>
                </a:lnTo>
                <a:cubicBezTo>
                  <a:pt x="3219617" y="3023543"/>
                  <a:pt x="3219450" y="3020273"/>
                  <a:pt x="3217286" y="3017337"/>
                </a:cubicBezTo>
                <a:cubicBezTo>
                  <a:pt x="3215121" y="3014401"/>
                  <a:pt x="3214160" y="3011079"/>
                  <a:pt x="3214403" y="3007370"/>
                </a:cubicBezTo>
                <a:cubicBezTo>
                  <a:pt x="3214403" y="3007370"/>
                  <a:pt x="3215895" y="3008399"/>
                  <a:pt x="3218877" y="3010457"/>
                </a:cubicBezTo>
                <a:cubicBezTo>
                  <a:pt x="3217531" y="3006643"/>
                  <a:pt x="3217222" y="2999173"/>
                  <a:pt x="3217951" y="2988045"/>
                </a:cubicBezTo>
                <a:cubicBezTo>
                  <a:pt x="3216756" y="2986104"/>
                  <a:pt x="3216428" y="2986082"/>
                  <a:pt x="3216964" y="2987980"/>
                </a:cubicBezTo>
                <a:cubicBezTo>
                  <a:pt x="3217501" y="2989878"/>
                  <a:pt x="3217111" y="2990784"/>
                  <a:pt x="3215795" y="2990697"/>
                </a:cubicBezTo>
                <a:lnTo>
                  <a:pt x="3212538" y="2979308"/>
                </a:lnTo>
                <a:lnTo>
                  <a:pt x="3211733" y="2976462"/>
                </a:lnTo>
                <a:lnTo>
                  <a:pt x="3214694" y="2976656"/>
                </a:lnTo>
                <a:lnTo>
                  <a:pt x="3211999" y="2969875"/>
                </a:lnTo>
                <a:lnTo>
                  <a:pt x="3209799" y="2965159"/>
                </a:lnTo>
                <a:cubicBezTo>
                  <a:pt x="3209920" y="2963305"/>
                  <a:pt x="3209272" y="2961399"/>
                  <a:pt x="3207853" y="2959444"/>
                </a:cubicBezTo>
                <a:lnTo>
                  <a:pt x="3211999" y="2969875"/>
                </a:lnTo>
                <a:lnTo>
                  <a:pt x="3213834" y="2973805"/>
                </a:lnTo>
                <a:cubicBezTo>
                  <a:pt x="3219821" y="2976060"/>
                  <a:pt x="3225384" y="2984901"/>
                  <a:pt x="3230522" y="3000327"/>
                </a:cubicBezTo>
                <a:cubicBezTo>
                  <a:pt x="3235659" y="3015754"/>
                  <a:pt x="3240222" y="3028254"/>
                  <a:pt x="3244208" y="3037829"/>
                </a:cubicBezTo>
                <a:cubicBezTo>
                  <a:pt x="3243180" y="3030311"/>
                  <a:pt x="3243902" y="3025280"/>
                  <a:pt x="3246376" y="3022735"/>
                </a:cubicBezTo>
                <a:cubicBezTo>
                  <a:pt x="3248849" y="3020190"/>
                  <a:pt x="3248078" y="3014349"/>
                  <a:pt x="3244063" y="3005209"/>
                </a:cubicBezTo>
                <a:cubicBezTo>
                  <a:pt x="3246770" y="3010712"/>
                  <a:pt x="3250245" y="3016309"/>
                  <a:pt x="3254486" y="3022001"/>
                </a:cubicBezTo>
                <a:cubicBezTo>
                  <a:pt x="3258727" y="3027691"/>
                  <a:pt x="3262497" y="3028782"/>
                  <a:pt x="3265794" y="3025273"/>
                </a:cubicBezTo>
                <a:cubicBezTo>
                  <a:pt x="3263583" y="3012964"/>
                  <a:pt x="3261032" y="3005840"/>
                  <a:pt x="3258141" y="3003904"/>
                </a:cubicBezTo>
                <a:cubicBezTo>
                  <a:pt x="3255249" y="3001969"/>
                  <a:pt x="3251669" y="2999130"/>
                  <a:pt x="3247400" y="2995387"/>
                </a:cubicBezTo>
                <a:cubicBezTo>
                  <a:pt x="3244996" y="2986032"/>
                  <a:pt x="3243663" y="2977622"/>
                  <a:pt x="3243404" y="2970155"/>
                </a:cubicBezTo>
                <a:cubicBezTo>
                  <a:pt x="3243144" y="2962687"/>
                  <a:pt x="3241120" y="2953241"/>
                  <a:pt x="3237328" y="2941817"/>
                </a:cubicBezTo>
                <a:cubicBezTo>
                  <a:pt x="3238479" y="2947481"/>
                  <a:pt x="3239623" y="2953143"/>
                  <a:pt x="3240762" y="2958806"/>
                </a:cubicBezTo>
                <a:cubicBezTo>
                  <a:pt x="3241900" y="2964468"/>
                  <a:pt x="3241651" y="2968177"/>
                  <a:pt x="3240014" y="2969933"/>
                </a:cubicBezTo>
                <a:cubicBezTo>
                  <a:pt x="3237373" y="2964172"/>
                  <a:pt x="3236205" y="2958973"/>
                  <a:pt x="3236508" y="2954336"/>
                </a:cubicBezTo>
                <a:cubicBezTo>
                  <a:pt x="3236812" y="2949700"/>
                  <a:pt x="3235644" y="2944501"/>
                  <a:pt x="3233004" y="2938740"/>
                </a:cubicBezTo>
                <a:cubicBezTo>
                  <a:pt x="3231514" y="2938643"/>
                  <a:pt x="3231110" y="2939082"/>
                  <a:pt x="3231795" y="2940058"/>
                </a:cubicBezTo>
                <a:cubicBezTo>
                  <a:pt x="3232479" y="2941034"/>
                  <a:pt x="3232076" y="2941473"/>
                  <a:pt x="3230586" y="2941376"/>
                </a:cubicBezTo>
                <a:cubicBezTo>
                  <a:pt x="3227650" y="2937458"/>
                  <a:pt x="3224223" y="2928852"/>
                  <a:pt x="3220305" y="2915557"/>
                </a:cubicBezTo>
                <a:cubicBezTo>
                  <a:pt x="3216388" y="2902262"/>
                  <a:pt x="3213022" y="2892728"/>
                  <a:pt x="3210207" y="2886956"/>
                </a:cubicBezTo>
                <a:cubicBezTo>
                  <a:pt x="3208861" y="2883143"/>
                  <a:pt x="3208615" y="2880798"/>
                  <a:pt x="3209471" y="2879923"/>
                </a:cubicBezTo>
                <a:cubicBezTo>
                  <a:pt x="3210326" y="2879048"/>
                  <a:pt x="3210815" y="2877683"/>
                  <a:pt x="3210936" y="2875828"/>
                </a:cubicBezTo>
                <a:cubicBezTo>
                  <a:pt x="3205186" y="2866139"/>
                  <a:pt x="3202554" y="2857584"/>
                  <a:pt x="3203040" y="2850166"/>
                </a:cubicBezTo>
                <a:cubicBezTo>
                  <a:pt x="3203526" y="2842747"/>
                  <a:pt x="3203217" y="2835276"/>
                  <a:pt x="3202113" y="2827754"/>
                </a:cubicBezTo>
                <a:cubicBezTo>
                  <a:pt x="3200646" y="2825795"/>
                  <a:pt x="3199851" y="2825743"/>
                  <a:pt x="3199729" y="2827598"/>
                </a:cubicBezTo>
                <a:cubicBezTo>
                  <a:pt x="3199608" y="2829452"/>
                  <a:pt x="3200281" y="2831359"/>
                  <a:pt x="3201749" y="2833318"/>
                </a:cubicBezTo>
                <a:cubicBezTo>
                  <a:pt x="3200281" y="2831359"/>
                  <a:pt x="3199295" y="2829664"/>
                  <a:pt x="3198790" y="2828234"/>
                </a:cubicBezTo>
                <a:lnTo>
                  <a:pt x="3198726" y="2825079"/>
                </a:lnTo>
                <a:lnTo>
                  <a:pt x="3199729" y="2827598"/>
                </a:lnTo>
                <a:cubicBezTo>
                  <a:pt x="3201562" y="2823992"/>
                  <a:pt x="3201805" y="2820283"/>
                  <a:pt x="3200458" y="2816469"/>
                </a:cubicBezTo>
                <a:cubicBezTo>
                  <a:pt x="3199785" y="2814563"/>
                  <a:pt x="3199509" y="2812682"/>
                  <a:pt x="3199631" y="2810827"/>
                </a:cubicBezTo>
                <a:lnTo>
                  <a:pt x="3200942" y="2806207"/>
                </a:lnTo>
                <a:lnTo>
                  <a:pt x="3198985" y="2802404"/>
                </a:lnTo>
                <a:cubicBezTo>
                  <a:pt x="3199228" y="2798694"/>
                  <a:pt x="3199044" y="2795423"/>
                  <a:pt x="3198431" y="2792588"/>
                </a:cubicBezTo>
                <a:cubicBezTo>
                  <a:pt x="3197819" y="2789754"/>
                  <a:pt x="3197634" y="2786483"/>
                  <a:pt x="3197877" y="2782773"/>
                </a:cubicBezTo>
                <a:cubicBezTo>
                  <a:pt x="3200205" y="2795964"/>
                  <a:pt x="3204245" y="2807404"/>
                  <a:pt x="3209995" y="2817095"/>
                </a:cubicBezTo>
                <a:lnTo>
                  <a:pt x="3216054" y="2834255"/>
                </a:lnTo>
                <a:cubicBezTo>
                  <a:pt x="3216297" y="2830545"/>
                  <a:pt x="3215409" y="2825831"/>
                  <a:pt x="3213389" y="2820111"/>
                </a:cubicBezTo>
                <a:cubicBezTo>
                  <a:pt x="3211369" y="2814390"/>
                  <a:pt x="3210481" y="2809676"/>
                  <a:pt x="3210724" y="2805966"/>
                </a:cubicBezTo>
                <a:cubicBezTo>
                  <a:pt x="3212313" y="2806070"/>
                  <a:pt x="3213047" y="2807050"/>
                  <a:pt x="3212926" y="2808905"/>
                </a:cubicBezTo>
                <a:cubicBezTo>
                  <a:pt x="3212804" y="2810759"/>
                  <a:pt x="3213417" y="2813593"/>
                  <a:pt x="3214763" y="2817407"/>
                </a:cubicBezTo>
                <a:cubicBezTo>
                  <a:pt x="3216231" y="2819365"/>
                  <a:pt x="3216844" y="2822199"/>
                  <a:pt x="3216601" y="2825909"/>
                </a:cubicBezTo>
                <a:cubicBezTo>
                  <a:pt x="3219536" y="2829826"/>
                  <a:pt x="3220761" y="2835494"/>
                  <a:pt x="3220275" y="2842913"/>
                </a:cubicBezTo>
                <a:cubicBezTo>
                  <a:pt x="3220397" y="2841058"/>
                  <a:pt x="3220060" y="2840105"/>
                  <a:pt x="3219266" y="2840053"/>
                </a:cubicBezTo>
                <a:cubicBezTo>
                  <a:pt x="3218471" y="2840001"/>
                  <a:pt x="3218134" y="2839047"/>
                  <a:pt x="3218256" y="2837193"/>
                </a:cubicBezTo>
                <a:cubicBezTo>
                  <a:pt x="3218013" y="2840902"/>
                  <a:pt x="3220320" y="2847572"/>
                  <a:pt x="3225176" y="2857204"/>
                </a:cubicBezTo>
                <a:cubicBezTo>
                  <a:pt x="3230032" y="2866835"/>
                  <a:pt x="3230787" y="2873403"/>
                  <a:pt x="3227439" y="2876909"/>
                </a:cubicBezTo>
                <a:lnTo>
                  <a:pt x="3227291" y="2876601"/>
                </a:lnTo>
                <a:lnTo>
                  <a:pt x="3228229" y="2882549"/>
                </a:lnTo>
                <a:lnTo>
                  <a:pt x="3228558" y="2884861"/>
                </a:lnTo>
                <a:lnTo>
                  <a:pt x="3227443" y="2879704"/>
                </a:lnTo>
                <a:cubicBezTo>
                  <a:pt x="3227564" y="2877849"/>
                  <a:pt x="3226831" y="2876869"/>
                  <a:pt x="3225241" y="2876765"/>
                </a:cubicBezTo>
                <a:cubicBezTo>
                  <a:pt x="3226709" y="2878724"/>
                  <a:pt x="3227382" y="2880631"/>
                  <a:pt x="3227261" y="2882485"/>
                </a:cubicBezTo>
                <a:lnTo>
                  <a:pt x="3228866" y="2887032"/>
                </a:lnTo>
                <a:lnTo>
                  <a:pt x="3229631" y="2892420"/>
                </a:lnTo>
                <a:cubicBezTo>
                  <a:pt x="3230363" y="2896193"/>
                  <a:pt x="3231359" y="2900449"/>
                  <a:pt x="3232620" y="2905188"/>
                </a:cubicBezTo>
                <a:cubicBezTo>
                  <a:pt x="3235724" y="2905391"/>
                  <a:pt x="3237007" y="2903613"/>
                  <a:pt x="3236468" y="2899852"/>
                </a:cubicBezTo>
                <a:cubicBezTo>
                  <a:pt x="3236198" y="2897972"/>
                  <a:pt x="3236221" y="2896111"/>
                  <a:pt x="3236538" y="2894269"/>
                </a:cubicBezTo>
                <a:lnTo>
                  <a:pt x="3238154" y="2889444"/>
                </a:lnTo>
                <a:lnTo>
                  <a:pt x="3236205" y="2885865"/>
                </a:lnTo>
                <a:cubicBezTo>
                  <a:pt x="3236327" y="2884011"/>
                  <a:pt x="3236778" y="2883109"/>
                  <a:pt x="3237561" y="2883160"/>
                </a:cubicBezTo>
                <a:cubicBezTo>
                  <a:pt x="3238344" y="2883211"/>
                  <a:pt x="3238795" y="2882310"/>
                  <a:pt x="3238917" y="2880455"/>
                </a:cubicBezTo>
                <a:cubicBezTo>
                  <a:pt x="3241414" y="2889932"/>
                  <a:pt x="3243617" y="2897992"/>
                  <a:pt x="3245526" y="2904636"/>
                </a:cubicBezTo>
                <a:cubicBezTo>
                  <a:pt x="3247435" y="2911281"/>
                  <a:pt x="3250603" y="2916610"/>
                  <a:pt x="3255029" y="2920626"/>
                </a:cubicBezTo>
                <a:cubicBezTo>
                  <a:pt x="3260412" y="2934016"/>
                  <a:pt x="3263936" y="2945889"/>
                  <a:pt x="3265602" y="2956242"/>
                </a:cubicBezTo>
                <a:cubicBezTo>
                  <a:pt x="3267269" y="2966596"/>
                  <a:pt x="3269351" y="2976511"/>
                  <a:pt x="3271847" y="2985987"/>
                </a:cubicBezTo>
                <a:cubicBezTo>
                  <a:pt x="3270551" y="2982177"/>
                  <a:pt x="3269241" y="2978366"/>
                  <a:pt x="3267920" y="2974554"/>
                </a:cubicBezTo>
                <a:cubicBezTo>
                  <a:pt x="3266598" y="2970743"/>
                  <a:pt x="3265289" y="2966932"/>
                  <a:pt x="3263992" y="2963121"/>
                </a:cubicBezTo>
                <a:cubicBezTo>
                  <a:pt x="3262428" y="2963019"/>
                  <a:pt x="3263285" y="2967732"/>
                  <a:pt x="3266564" y="2977260"/>
                </a:cubicBezTo>
                <a:cubicBezTo>
                  <a:pt x="3269843" y="2986787"/>
                  <a:pt x="3272987" y="2992581"/>
                  <a:pt x="3275994" y="2994641"/>
                </a:cubicBezTo>
                <a:cubicBezTo>
                  <a:pt x="3274309" y="2996393"/>
                  <a:pt x="3274511" y="2999200"/>
                  <a:pt x="3276602" y="3003062"/>
                </a:cubicBezTo>
                <a:cubicBezTo>
                  <a:pt x="3278694" y="3006925"/>
                  <a:pt x="3278309" y="3006899"/>
                  <a:pt x="3275448" y="3002987"/>
                </a:cubicBezTo>
                <a:cubicBezTo>
                  <a:pt x="3275083" y="3008551"/>
                  <a:pt x="3277053" y="3014268"/>
                  <a:pt x="3281358" y="3020137"/>
                </a:cubicBezTo>
                <a:lnTo>
                  <a:pt x="3290386" y="3032463"/>
                </a:lnTo>
                <a:lnTo>
                  <a:pt x="3287632" y="3031724"/>
                </a:lnTo>
                <a:cubicBezTo>
                  <a:pt x="3290129" y="3041201"/>
                  <a:pt x="3290534" y="3046815"/>
                  <a:pt x="3288848" y="3048567"/>
                </a:cubicBezTo>
                <a:cubicBezTo>
                  <a:pt x="3290291" y="3050525"/>
                  <a:pt x="3291134" y="3049648"/>
                  <a:pt x="3291377" y="3045939"/>
                </a:cubicBezTo>
                <a:cubicBezTo>
                  <a:pt x="3291620" y="3042230"/>
                  <a:pt x="3293294" y="3040477"/>
                  <a:pt x="3296398" y="3040680"/>
                </a:cubicBezTo>
                <a:cubicBezTo>
                  <a:pt x="3299163" y="3046449"/>
                  <a:pt x="3302759" y="3051341"/>
                  <a:pt x="3307185" y="3055356"/>
                </a:cubicBezTo>
                <a:cubicBezTo>
                  <a:pt x="3311611" y="3059372"/>
                  <a:pt x="3315132" y="3065190"/>
                  <a:pt x="3317751" y="3072812"/>
                </a:cubicBezTo>
                <a:cubicBezTo>
                  <a:pt x="3312243" y="3059413"/>
                  <a:pt x="3306858" y="3044159"/>
                  <a:pt x="3301593" y="3027051"/>
                </a:cubicBezTo>
                <a:cubicBezTo>
                  <a:pt x="3305015" y="3023550"/>
                  <a:pt x="3305319" y="3018913"/>
                  <a:pt x="3302505" y="3013141"/>
                </a:cubicBezTo>
                <a:cubicBezTo>
                  <a:pt x="3301158" y="3009328"/>
                  <a:pt x="3300088" y="3007395"/>
                  <a:pt x="3299293" y="3007343"/>
                </a:cubicBezTo>
                <a:cubicBezTo>
                  <a:pt x="3298498" y="3007291"/>
                  <a:pt x="3297428" y="3005358"/>
                  <a:pt x="3296081" y="3001544"/>
                </a:cubicBezTo>
                <a:cubicBezTo>
                  <a:pt x="3293510" y="2992063"/>
                  <a:pt x="3291214" y="2984462"/>
                  <a:pt x="3289195" y="2978742"/>
                </a:cubicBezTo>
                <a:cubicBezTo>
                  <a:pt x="3287175" y="2973022"/>
                  <a:pt x="3284879" y="2965421"/>
                  <a:pt x="3282308" y="2955939"/>
                </a:cubicBezTo>
                <a:cubicBezTo>
                  <a:pt x="3285365" y="2958002"/>
                  <a:pt x="3287016" y="2957179"/>
                  <a:pt x="3287259" y="2953470"/>
                </a:cubicBezTo>
                <a:cubicBezTo>
                  <a:pt x="3287502" y="2949761"/>
                  <a:pt x="3289091" y="2949865"/>
                  <a:pt x="3292027" y="2953782"/>
                </a:cubicBezTo>
                <a:cubicBezTo>
                  <a:pt x="3291905" y="2955637"/>
                  <a:pt x="3291478" y="2956075"/>
                  <a:pt x="3290744" y="2955095"/>
                </a:cubicBezTo>
                <a:cubicBezTo>
                  <a:pt x="3290010" y="2954116"/>
                  <a:pt x="3289521" y="2955481"/>
                  <a:pt x="3289278" y="2959190"/>
                </a:cubicBezTo>
                <a:cubicBezTo>
                  <a:pt x="3293682" y="2965066"/>
                  <a:pt x="3296066" y="2965223"/>
                  <a:pt x="3296431" y="2959659"/>
                </a:cubicBezTo>
                <a:cubicBezTo>
                  <a:pt x="3300591" y="2969244"/>
                  <a:pt x="3301817" y="2974912"/>
                  <a:pt x="3300105" y="2976663"/>
                </a:cubicBezTo>
                <a:cubicBezTo>
                  <a:pt x="3304388" y="2984394"/>
                  <a:pt x="3308731" y="2991197"/>
                  <a:pt x="3313135" y="2997074"/>
                </a:cubicBezTo>
                <a:cubicBezTo>
                  <a:pt x="3312892" y="3000783"/>
                  <a:pt x="3313453" y="3004392"/>
                  <a:pt x="3314820" y="3007902"/>
                </a:cubicBezTo>
                <a:cubicBezTo>
                  <a:pt x="3316186" y="3011410"/>
                  <a:pt x="3316814" y="3014006"/>
                  <a:pt x="3316704" y="3015686"/>
                </a:cubicBezTo>
                <a:cubicBezTo>
                  <a:pt x="3319325" y="3024415"/>
                  <a:pt x="3321800" y="3029277"/>
                  <a:pt x="3324129" y="3030273"/>
                </a:cubicBezTo>
                <a:cubicBezTo>
                  <a:pt x="3326458" y="3031270"/>
                  <a:pt x="3329156" y="3032727"/>
                  <a:pt x="3332223" y="3034645"/>
                </a:cubicBezTo>
                <a:cubicBezTo>
                  <a:pt x="3328001" y="3025987"/>
                  <a:pt x="3326164" y="3017485"/>
                  <a:pt x="3326710" y="3009139"/>
                </a:cubicBezTo>
                <a:cubicBezTo>
                  <a:pt x="3323775" y="3005221"/>
                  <a:pt x="3322583" y="3005143"/>
                  <a:pt x="3323134" y="3008905"/>
                </a:cubicBezTo>
                <a:cubicBezTo>
                  <a:pt x="3323686" y="3012666"/>
                  <a:pt x="3323289" y="3012640"/>
                  <a:pt x="3321942" y="3008826"/>
                </a:cubicBezTo>
                <a:cubicBezTo>
                  <a:pt x="3320474" y="3006868"/>
                  <a:pt x="3319801" y="3004961"/>
                  <a:pt x="3319923" y="3003106"/>
                </a:cubicBezTo>
                <a:cubicBezTo>
                  <a:pt x="3320044" y="3001252"/>
                  <a:pt x="3320778" y="3002231"/>
                  <a:pt x="3322124" y="3006044"/>
                </a:cubicBezTo>
                <a:cubicBezTo>
                  <a:pt x="3315392" y="2986977"/>
                  <a:pt x="3312115" y="2969999"/>
                  <a:pt x="3312292" y="2955110"/>
                </a:cubicBezTo>
                <a:cubicBezTo>
                  <a:pt x="3312469" y="2940220"/>
                  <a:pt x="3310720" y="2924274"/>
                  <a:pt x="3307046" y="2907269"/>
                </a:cubicBezTo>
                <a:lnTo>
                  <a:pt x="3309136" y="2909544"/>
                </a:lnTo>
                <a:lnTo>
                  <a:pt x="3308488" y="2903522"/>
                </a:lnTo>
                <a:cubicBezTo>
                  <a:pt x="3307370" y="2896231"/>
                  <a:pt x="3305876" y="2888567"/>
                  <a:pt x="3304009" y="2880528"/>
                </a:cubicBezTo>
                <a:cubicBezTo>
                  <a:pt x="3300273" y="2864451"/>
                  <a:pt x="3297914" y="2851724"/>
                  <a:pt x="3296932" y="2842347"/>
                </a:cubicBezTo>
                <a:cubicBezTo>
                  <a:pt x="3297054" y="2840492"/>
                  <a:pt x="3296717" y="2839539"/>
                  <a:pt x="3295923" y="2839487"/>
                </a:cubicBezTo>
                <a:cubicBezTo>
                  <a:pt x="3295128" y="2839435"/>
                  <a:pt x="3294852" y="2837554"/>
                  <a:pt x="3295095" y="2833845"/>
                </a:cubicBezTo>
                <a:cubicBezTo>
                  <a:pt x="3296684" y="2833949"/>
                  <a:pt x="3298886" y="2836887"/>
                  <a:pt x="3301701" y="2842659"/>
                </a:cubicBezTo>
                <a:lnTo>
                  <a:pt x="3301883" y="2839877"/>
                </a:lnTo>
                <a:lnTo>
                  <a:pt x="3304085" y="2842815"/>
                </a:lnTo>
                <a:cubicBezTo>
                  <a:pt x="3304328" y="2839106"/>
                  <a:pt x="3303164" y="2832511"/>
                  <a:pt x="3300592" y="2823029"/>
                </a:cubicBezTo>
                <a:cubicBezTo>
                  <a:pt x="3298021" y="2813548"/>
                  <a:pt x="3296184" y="2805046"/>
                  <a:pt x="3295080" y="2797523"/>
                </a:cubicBezTo>
                <a:cubicBezTo>
                  <a:pt x="3296548" y="2799481"/>
                  <a:pt x="3298137" y="2799586"/>
                  <a:pt x="3299848" y="2797835"/>
                </a:cubicBezTo>
                <a:cubicBezTo>
                  <a:pt x="3298502" y="2794022"/>
                  <a:pt x="3297155" y="2790208"/>
                  <a:pt x="3295809" y="2786395"/>
                </a:cubicBezTo>
                <a:cubicBezTo>
                  <a:pt x="3294462" y="2782581"/>
                  <a:pt x="3293911" y="2778820"/>
                  <a:pt x="3294154" y="2775111"/>
                </a:cubicBezTo>
                <a:cubicBezTo>
                  <a:pt x="3291218" y="2771193"/>
                  <a:pt x="3289353" y="2769208"/>
                  <a:pt x="3288558" y="2769156"/>
                </a:cubicBezTo>
                <a:cubicBezTo>
                  <a:pt x="3287763" y="2769104"/>
                  <a:pt x="3286693" y="2767172"/>
                  <a:pt x="3285346" y="2763358"/>
                </a:cubicBezTo>
                <a:cubicBezTo>
                  <a:pt x="3285711" y="2757794"/>
                  <a:pt x="3284546" y="2751199"/>
                  <a:pt x="3281854" y="2743572"/>
                </a:cubicBezTo>
                <a:lnTo>
                  <a:pt x="3277814" y="2732131"/>
                </a:lnTo>
                <a:lnTo>
                  <a:pt x="3267898" y="2700749"/>
                </a:lnTo>
                <a:cubicBezTo>
                  <a:pt x="3265448" y="2689413"/>
                  <a:pt x="3262999" y="2678076"/>
                  <a:pt x="3260549" y="2666740"/>
                </a:cubicBezTo>
                <a:cubicBezTo>
                  <a:pt x="3263120" y="2676222"/>
                  <a:pt x="3266180" y="2684338"/>
                  <a:pt x="3269728" y="2691090"/>
                </a:cubicBezTo>
                <a:cubicBezTo>
                  <a:pt x="3273276" y="2697842"/>
                  <a:pt x="3276336" y="2705958"/>
                  <a:pt x="3278908" y="2715440"/>
                </a:cubicBezTo>
                <a:cubicBezTo>
                  <a:pt x="3281722" y="2721212"/>
                  <a:pt x="3283803" y="2726005"/>
                  <a:pt x="3285149" y="2729818"/>
                </a:cubicBezTo>
                <a:cubicBezTo>
                  <a:pt x="3286496" y="2733632"/>
                  <a:pt x="3287842" y="2737445"/>
                  <a:pt x="3289188" y="2741258"/>
                </a:cubicBezTo>
                <a:cubicBezTo>
                  <a:pt x="3292124" y="2745176"/>
                  <a:pt x="3293470" y="2748989"/>
                  <a:pt x="3293227" y="2752699"/>
                </a:cubicBezTo>
                <a:cubicBezTo>
                  <a:pt x="3294696" y="2754657"/>
                  <a:pt x="3295766" y="2756590"/>
                  <a:pt x="3296439" y="2758497"/>
                </a:cubicBezTo>
                <a:cubicBezTo>
                  <a:pt x="3297113" y="2760404"/>
                  <a:pt x="3298183" y="2762336"/>
                  <a:pt x="3299651" y="2764295"/>
                </a:cubicBezTo>
                <a:cubicBezTo>
                  <a:pt x="3299894" y="2760586"/>
                  <a:pt x="3298272" y="2754892"/>
                  <a:pt x="3294784" y="2747213"/>
                </a:cubicBezTo>
                <a:cubicBezTo>
                  <a:pt x="3291297" y="2739534"/>
                  <a:pt x="3288146" y="2732808"/>
                  <a:pt x="3285331" y="2727036"/>
                </a:cubicBezTo>
                <a:cubicBezTo>
                  <a:pt x="3278408" y="2711652"/>
                  <a:pt x="3272602" y="2697280"/>
                  <a:pt x="3267916" y="2683920"/>
                </a:cubicBezTo>
                <a:lnTo>
                  <a:pt x="3254591" y="2648815"/>
                </a:lnTo>
                <a:lnTo>
                  <a:pt x="3252327" y="2633231"/>
                </a:lnTo>
                <a:lnTo>
                  <a:pt x="3252543" y="2629861"/>
                </a:lnTo>
                <a:lnTo>
                  <a:pt x="3251470" y="2618930"/>
                </a:lnTo>
                <a:lnTo>
                  <a:pt x="3255583" y="2632888"/>
                </a:lnTo>
                <a:cubicBezTo>
                  <a:pt x="3258154" y="2642370"/>
                  <a:pt x="3260969" y="2648142"/>
                  <a:pt x="3264026" y="2650205"/>
                </a:cubicBezTo>
                <a:cubicBezTo>
                  <a:pt x="3261333" y="2642578"/>
                  <a:pt x="3258947" y="2636368"/>
                  <a:pt x="3256866" y="2631575"/>
                </a:cubicBezTo>
                <a:lnTo>
                  <a:pt x="3251285" y="2617056"/>
                </a:lnTo>
                <a:lnTo>
                  <a:pt x="3249646" y="2600344"/>
                </a:lnTo>
                <a:lnTo>
                  <a:pt x="3251852" y="2603278"/>
                </a:lnTo>
                <a:cubicBezTo>
                  <a:pt x="3249386" y="2591947"/>
                  <a:pt x="3248212" y="2585354"/>
                  <a:pt x="3248331" y="2583499"/>
                </a:cubicBezTo>
                <a:cubicBezTo>
                  <a:pt x="3246860" y="2581543"/>
                  <a:pt x="3246243" y="2578710"/>
                  <a:pt x="3246482" y="2575001"/>
                </a:cubicBezTo>
                <a:cubicBezTo>
                  <a:pt x="3246720" y="2571291"/>
                  <a:pt x="3246470" y="2568948"/>
                  <a:pt x="3245735" y="2567970"/>
                </a:cubicBezTo>
                <a:cubicBezTo>
                  <a:pt x="3244999" y="2566991"/>
                  <a:pt x="3244691" y="2565575"/>
                  <a:pt x="3244810" y="2563720"/>
                </a:cubicBezTo>
                <a:cubicBezTo>
                  <a:pt x="3252164" y="2573499"/>
                  <a:pt x="3256517" y="2580295"/>
                  <a:pt x="3257869" y="2584106"/>
                </a:cubicBezTo>
                <a:lnTo>
                  <a:pt x="3261318" y="2587763"/>
                </a:lnTo>
                <a:lnTo>
                  <a:pt x="3262460" y="2587191"/>
                </a:lnTo>
                <a:lnTo>
                  <a:pt x="3264874" y="2591535"/>
                </a:lnTo>
                <a:lnTo>
                  <a:pt x="3269078" y="2595992"/>
                </a:lnTo>
                <a:cubicBezTo>
                  <a:pt x="3267607" y="2594036"/>
                  <a:pt x="3266474" y="2593033"/>
                  <a:pt x="3265680" y="2592983"/>
                </a:cubicBezTo>
                <a:lnTo>
                  <a:pt x="3264874" y="2591535"/>
                </a:lnTo>
                <a:lnTo>
                  <a:pt x="3261318" y="2587763"/>
                </a:lnTo>
                <a:lnTo>
                  <a:pt x="3259986" y="2588431"/>
                </a:lnTo>
                <a:cubicBezTo>
                  <a:pt x="3260164" y="2585648"/>
                  <a:pt x="3259459" y="2584206"/>
                  <a:pt x="3257869" y="2584106"/>
                </a:cubicBezTo>
                <a:lnTo>
                  <a:pt x="3257691" y="2586888"/>
                </a:lnTo>
                <a:lnTo>
                  <a:pt x="3255306" y="2586736"/>
                </a:lnTo>
                <a:cubicBezTo>
                  <a:pt x="3256777" y="2588692"/>
                  <a:pt x="3257961" y="2590456"/>
                  <a:pt x="3258858" y="2592026"/>
                </a:cubicBezTo>
                <a:lnTo>
                  <a:pt x="3259642" y="2593797"/>
                </a:lnTo>
                <a:lnTo>
                  <a:pt x="3259540" y="2595386"/>
                </a:lnTo>
                <a:lnTo>
                  <a:pt x="3260369" y="2595439"/>
                </a:lnTo>
                <a:lnTo>
                  <a:pt x="3260688" y="2596157"/>
                </a:lnTo>
                <a:cubicBezTo>
                  <a:pt x="3261334" y="2598526"/>
                  <a:pt x="3260832" y="2600124"/>
                  <a:pt x="3259184" y="2600951"/>
                </a:cubicBezTo>
                <a:lnTo>
                  <a:pt x="3261568" y="2601102"/>
                </a:lnTo>
                <a:cubicBezTo>
                  <a:pt x="3263038" y="2603058"/>
                  <a:pt x="3263744" y="2604500"/>
                  <a:pt x="3263685" y="2605426"/>
                </a:cubicBezTo>
                <a:cubicBezTo>
                  <a:pt x="3263625" y="2606355"/>
                  <a:pt x="3264331" y="2607796"/>
                  <a:pt x="3265802" y="2609752"/>
                </a:cubicBezTo>
                <a:cubicBezTo>
                  <a:pt x="3265921" y="2607897"/>
                  <a:pt x="3265612" y="2606480"/>
                  <a:pt x="3264878" y="2605503"/>
                </a:cubicBezTo>
                <a:cubicBezTo>
                  <a:pt x="3264142" y="2604525"/>
                  <a:pt x="3263833" y="2603109"/>
                  <a:pt x="3263952" y="2601254"/>
                </a:cubicBezTo>
                <a:lnTo>
                  <a:pt x="3271106" y="2601708"/>
                </a:lnTo>
                <a:lnTo>
                  <a:pt x="3270927" y="2604490"/>
                </a:lnTo>
                <a:cubicBezTo>
                  <a:pt x="3272517" y="2604591"/>
                  <a:pt x="3273739" y="2604203"/>
                  <a:pt x="3274593" y="2603327"/>
                </a:cubicBezTo>
                <a:cubicBezTo>
                  <a:pt x="3275448" y="2602450"/>
                  <a:pt x="3276669" y="2602062"/>
                  <a:pt x="3278259" y="2602163"/>
                </a:cubicBezTo>
                <a:lnTo>
                  <a:pt x="3275875" y="2602011"/>
                </a:lnTo>
                <a:lnTo>
                  <a:pt x="3275398" y="2601981"/>
                </a:lnTo>
                <a:lnTo>
                  <a:pt x="3278437" y="2599381"/>
                </a:lnTo>
                <a:lnTo>
                  <a:pt x="3273669" y="2599077"/>
                </a:lnTo>
                <a:cubicBezTo>
                  <a:pt x="3273787" y="2597222"/>
                  <a:pt x="3274642" y="2596346"/>
                  <a:pt x="3276231" y="2596447"/>
                </a:cubicBezTo>
                <a:cubicBezTo>
                  <a:pt x="3276945" y="2585318"/>
                  <a:pt x="3277300" y="2579753"/>
                  <a:pt x="3277300" y="2579753"/>
                </a:cubicBezTo>
                <a:lnTo>
                  <a:pt x="3268298" y="2570801"/>
                </a:lnTo>
                <a:cubicBezTo>
                  <a:pt x="3269887" y="2570901"/>
                  <a:pt x="3270742" y="2570024"/>
                  <a:pt x="3270860" y="2568170"/>
                </a:cubicBezTo>
                <a:cubicBezTo>
                  <a:pt x="3269509" y="2564359"/>
                  <a:pt x="3267333" y="2560962"/>
                  <a:pt x="3264332" y="2557978"/>
                </a:cubicBezTo>
                <a:cubicBezTo>
                  <a:pt x="3261331" y="2554993"/>
                  <a:pt x="3258359" y="2551545"/>
                  <a:pt x="3255418" y="2547633"/>
                </a:cubicBezTo>
                <a:cubicBezTo>
                  <a:pt x="3253709" y="2549387"/>
                  <a:pt x="3252914" y="2549336"/>
                  <a:pt x="3253033" y="2547482"/>
                </a:cubicBezTo>
                <a:lnTo>
                  <a:pt x="3248621" y="2541614"/>
                </a:lnTo>
                <a:cubicBezTo>
                  <a:pt x="3247269" y="2537803"/>
                  <a:pt x="3246623" y="2535434"/>
                  <a:pt x="3246682" y="2534507"/>
                </a:cubicBezTo>
                <a:cubicBezTo>
                  <a:pt x="3246741" y="2533579"/>
                  <a:pt x="3246095" y="2531211"/>
                  <a:pt x="3244744" y="2527400"/>
                </a:cubicBezTo>
                <a:lnTo>
                  <a:pt x="3249156" y="2533267"/>
                </a:lnTo>
                <a:cubicBezTo>
                  <a:pt x="3247685" y="2531312"/>
                  <a:pt x="3248847" y="2531851"/>
                  <a:pt x="3252643" y="2534885"/>
                </a:cubicBezTo>
                <a:cubicBezTo>
                  <a:pt x="3256439" y="2537921"/>
                  <a:pt x="3259927" y="2539540"/>
                  <a:pt x="3263106" y="2539741"/>
                </a:cubicBezTo>
                <a:cubicBezTo>
                  <a:pt x="3264696" y="2539842"/>
                  <a:pt x="3265461" y="2540357"/>
                  <a:pt x="3265401" y="2541284"/>
                </a:cubicBezTo>
                <a:cubicBezTo>
                  <a:pt x="3265342" y="2542211"/>
                  <a:pt x="3266107" y="2542726"/>
                  <a:pt x="3267697" y="2542827"/>
                </a:cubicBezTo>
                <a:cubicBezTo>
                  <a:pt x="3267221" y="2550246"/>
                  <a:pt x="3267744" y="2554935"/>
                  <a:pt x="3269264" y="2556894"/>
                </a:cubicBezTo>
                <a:lnTo>
                  <a:pt x="3271760" y="2557053"/>
                </a:lnTo>
                <a:cubicBezTo>
                  <a:pt x="3271522" y="2560762"/>
                  <a:pt x="3272111" y="2564524"/>
                  <a:pt x="3273524" y="2568339"/>
                </a:cubicBezTo>
                <a:cubicBezTo>
                  <a:pt x="3274939" y="2572153"/>
                  <a:pt x="3276347" y="2575968"/>
                  <a:pt x="3277748" y="2579782"/>
                </a:cubicBezTo>
                <a:cubicBezTo>
                  <a:pt x="3281289" y="2576282"/>
                  <a:pt x="3281586" y="2571645"/>
                  <a:pt x="3278640" y="2565870"/>
                </a:cubicBezTo>
                <a:lnTo>
                  <a:pt x="3279353" y="2554741"/>
                </a:lnTo>
                <a:lnTo>
                  <a:pt x="3279531" y="2551959"/>
                </a:lnTo>
                <a:cubicBezTo>
                  <a:pt x="3282597" y="2555879"/>
                  <a:pt x="3284071" y="2558766"/>
                  <a:pt x="3283951" y="2560621"/>
                </a:cubicBezTo>
                <a:lnTo>
                  <a:pt x="3279353" y="2554741"/>
                </a:lnTo>
                <a:cubicBezTo>
                  <a:pt x="3282062" y="2564225"/>
                  <a:pt x="3287016" y="2577577"/>
                  <a:pt x="3294219" y="2594797"/>
                </a:cubicBezTo>
                <a:cubicBezTo>
                  <a:pt x="3295619" y="2598611"/>
                  <a:pt x="3296612" y="2602398"/>
                  <a:pt x="3297194" y="2606160"/>
                </a:cubicBezTo>
                <a:cubicBezTo>
                  <a:pt x="3297775" y="2609922"/>
                  <a:pt x="3296605" y="2608917"/>
                  <a:pt x="3293684" y="2603144"/>
                </a:cubicBezTo>
                <a:cubicBezTo>
                  <a:pt x="3293327" y="2608708"/>
                  <a:pt x="3296202" y="2615409"/>
                  <a:pt x="3302308" y="2623246"/>
                </a:cubicBezTo>
                <a:cubicBezTo>
                  <a:pt x="3304211" y="2619643"/>
                  <a:pt x="3304365" y="2617324"/>
                  <a:pt x="3302773" y="2616293"/>
                </a:cubicBezTo>
                <a:cubicBezTo>
                  <a:pt x="3301181" y="2615260"/>
                  <a:pt x="3301263" y="2613868"/>
                  <a:pt x="3303021" y="2612118"/>
                </a:cubicBezTo>
                <a:lnTo>
                  <a:pt x="3305518" y="2612276"/>
                </a:lnTo>
                <a:cubicBezTo>
                  <a:pt x="3307276" y="2610526"/>
                  <a:pt x="3308334" y="2606868"/>
                  <a:pt x="3308690" y="2601304"/>
                </a:cubicBezTo>
                <a:lnTo>
                  <a:pt x="3306053" y="2603929"/>
                </a:lnTo>
                <a:lnTo>
                  <a:pt x="3306409" y="2598365"/>
                </a:lnTo>
                <a:lnTo>
                  <a:pt x="3306588" y="2595583"/>
                </a:lnTo>
                <a:lnTo>
                  <a:pt x="3304269" y="2592642"/>
                </a:lnTo>
                <a:lnTo>
                  <a:pt x="3304448" y="2589860"/>
                </a:lnTo>
                <a:cubicBezTo>
                  <a:pt x="3305994" y="2591820"/>
                  <a:pt x="3306706" y="2593728"/>
                  <a:pt x="3306588" y="2595583"/>
                </a:cubicBezTo>
                <a:lnTo>
                  <a:pt x="3309047" y="2595739"/>
                </a:lnTo>
                <a:cubicBezTo>
                  <a:pt x="3308928" y="2597594"/>
                  <a:pt x="3309700" y="2598574"/>
                  <a:pt x="3311364" y="2598680"/>
                </a:cubicBezTo>
                <a:cubicBezTo>
                  <a:pt x="3312766" y="2602494"/>
                  <a:pt x="3314203" y="2605844"/>
                  <a:pt x="3315677" y="2608732"/>
                </a:cubicBezTo>
                <a:cubicBezTo>
                  <a:pt x="3317150" y="2611619"/>
                  <a:pt x="3318600" y="2614970"/>
                  <a:pt x="3320027" y="2618786"/>
                </a:cubicBezTo>
                <a:lnTo>
                  <a:pt x="3320383" y="2613222"/>
                </a:lnTo>
                <a:lnTo>
                  <a:pt x="3320562" y="2610439"/>
                </a:lnTo>
                <a:cubicBezTo>
                  <a:pt x="3320324" y="2614149"/>
                  <a:pt x="3321738" y="2617963"/>
                  <a:pt x="3324804" y="2621883"/>
                </a:cubicBezTo>
                <a:cubicBezTo>
                  <a:pt x="3324923" y="2620028"/>
                  <a:pt x="3325421" y="2618663"/>
                  <a:pt x="3326301" y="2617788"/>
                </a:cubicBezTo>
                <a:cubicBezTo>
                  <a:pt x="3327179" y="2616912"/>
                  <a:pt x="3327678" y="2615547"/>
                  <a:pt x="3327797" y="2613692"/>
                </a:cubicBezTo>
                <a:cubicBezTo>
                  <a:pt x="3329268" y="2615649"/>
                  <a:pt x="3329944" y="2617554"/>
                  <a:pt x="3329825" y="2619408"/>
                </a:cubicBezTo>
                <a:cubicBezTo>
                  <a:pt x="3331415" y="2619510"/>
                  <a:pt x="3332150" y="2620488"/>
                  <a:pt x="3332031" y="2622342"/>
                </a:cubicBezTo>
                <a:cubicBezTo>
                  <a:pt x="3331913" y="2624197"/>
                  <a:pt x="3332221" y="2625614"/>
                  <a:pt x="3332956" y="2626591"/>
                </a:cubicBezTo>
                <a:cubicBezTo>
                  <a:pt x="3333691" y="2627570"/>
                  <a:pt x="3334000" y="2628986"/>
                  <a:pt x="3333881" y="2630841"/>
                </a:cubicBezTo>
                <a:cubicBezTo>
                  <a:pt x="3333762" y="2632695"/>
                  <a:pt x="3334070" y="2634112"/>
                  <a:pt x="3334806" y="2635090"/>
                </a:cubicBezTo>
                <a:cubicBezTo>
                  <a:pt x="3335541" y="2636068"/>
                  <a:pt x="3335849" y="2637484"/>
                  <a:pt x="3335731" y="2639339"/>
                </a:cubicBezTo>
                <a:cubicBezTo>
                  <a:pt x="3335612" y="2641194"/>
                  <a:pt x="3336347" y="2642171"/>
                  <a:pt x="3337937" y="2642273"/>
                </a:cubicBezTo>
                <a:cubicBezTo>
                  <a:pt x="3337699" y="2645982"/>
                  <a:pt x="3338375" y="2647888"/>
                  <a:pt x="3339965" y="2647989"/>
                </a:cubicBezTo>
                <a:cubicBezTo>
                  <a:pt x="3339846" y="2649844"/>
                  <a:pt x="3340154" y="2651260"/>
                  <a:pt x="3340889" y="2652238"/>
                </a:cubicBezTo>
                <a:cubicBezTo>
                  <a:pt x="3341625" y="2653216"/>
                  <a:pt x="3341933" y="2654632"/>
                  <a:pt x="3341814" y="2656487"/>
                </a:cubicBezTo>
                <a:cubicBezTo>
                  <a:pt x="3341695" y="2658342"/>
                  <a:pt x="3342004" y="2659758"/>
                  <a:pt x="3342739" y="2660736"/>
                </a:cubicBezTo>
                <a:cubicBezTo>
                  <a:pt x="3343474" y="2661714"/>
                  <a:pt x="3343783" y="2663131"/>
                  <a:pt x="3343664" y="2664985"/>
                </a:cubicBezTo>
                <a:cubicBezTo>
                  <a:pt x="3343544" y="2666840"/>
                  <a:pt x="3343853" y="2668257"/>
                  <a:pt x="3344589" y="2669234"/>
                </a:cubicBezTo>
                <a:cubicBezTo>
                  <a:pt x="3345324" y="2670212"/>
                  <a:pt x="3345632" y="2671628"/>
                  <a:pt x="3345513" y="2673484"/>
                </a:cubicBezTo>
                <a:lnTo>
                  <a:pt x="3349925" y="2679351"/>
                </a:lnTo>
                <a:lnTo>
                  <a:pt x="3349747" y="2682133"/>
                </a:lnTo>
                <a:cubicBezTo>
                  <a:pt x="3349629" y="2683988"/>
                  <a:pt x="3349966" y="2684940"/>
                  <a:pt x="3350761" y="2684992"/>
                </a:cubicBezTo>
                <a:cubicBezTo>
                  <a:pt x="3351556" y="2685042"/>
                  <a:pt x="3351894" y="2685994"/>
                  <a:pt x="3351775" y="2687849"/>
                </a:cubicBezTo>
                <a:lnTo>
                  <a:pt x="3352667" y="2673938"/>
                </a:lnTo>
                <a:lnTo>
                  <a:pt x="3354873" y="2676872"/>
                </a:lnTo>
                <a:cubicBezTo>
                  <a:pt x="3355229" y="2671307"/>
                  <a:pt x="3354672" y="2667547"/>
                  <a:pt x="3353202" y="2665591"/>
                </a:cubicBezTo>
                <a:lnTo>
                  <a:pt x="3353380" y="2662809"/>
                </a:lnTo>
                <a:lnTo>
                  <a:pt x="3353558" y="2660027"/>
                </a:lnTo>
                <a:cubicBezTo>
                  <a:pt x="3355029" y="2661983"/>
                  <a:pt x="3355705" y="2663888"/>
                  <a:pt x="3355586" y="2665743"/>
                </a:cubicBezTo>
                <a:cubicBezTo>
                  <a:pt x="3357056" y="2667699"/>
                  <a:pt x="3357763" y="2669141"/>
                  <a:pt x="3357703" y="2670068"/>
                </a:cubicBezTo>
                <a:cubicBezTo>
                  <a:pt x="3357643" y="2670995"/>
                  <a:pt x="3358349" y="2672437"/>
                  <a:pt x="3359820" y="2674393"/>
                </a:cubicBezTo>
                <a:lnTo>
                  <a:pt x="3360355" y="2666046"/>
                </a:lnTo>
                <a:cubicBezTo>
                  <a:pt x="3361825" y="2668002"/>
                  <a:pt x="3363017" y="2668078"/>
                  <a:pt x="3363931" y="2666273"/>
                </a:cubicBezTo>
                <a:cubicBezTo>
                  <a:pt x="3364846" y="2664470"/>
                  <a:pt x="3365242" y="2664494"/>
                  <a:pt x="3365124" y="2666349"/>
                </a:cubicBezTo>
                <a:lnTo>
                  <a:pt x="3365302" y="2663567"/>
                </a:lnTo>
                <a:lnTo>
                  <a:pt x="3365480" y="2660785"/>
                </a:lnTo>
                <a:cubicBezTo>
                  <a:pt x="3367070" y="2660886"/>
                  <a:pt x="3367805" y="2661864"/>
                  <a:pt x="3367686" y="2663719"/>
                </a:cubicBezTo>
                <a:lnTo>
                  <a:pt x="3368043" y="2658154"/>
                </a:lnTo>
                <a:lnTo>
                  <a:pt x="3371677" y="2662988"/>
                </a:lnTo>
                <a:lnTo>
                  <a:pt x="3371714" y="2664673"/>
                </a:lnTo>
                <a:lnTo>
                  <a:pt x="3371203" y="2666027"/>
                </a:lnTo>
                <a:lnTo>
                  <a:pt x="3375215" y="2661404"/>
                </a:lnTo>
                <a:lnTo>
                  <a:pt x="3372831" y="2661252"/>
                </a:lnTo>
                <a:cubicBezTo>
                  <a:pt x="3372950" y="2659397"/>
                  <a:pt x="3373804" y="2658521"/>
                  <a:pt x="3375394" y="2658622"/>
                </a:cubicBezTo>
                <a:cubicBezTo>
                  <a:pt x="3375512" y="2656766"/>
                  <a:pt x="3375175" y="2655814"/>
                  <a:pt x="3374380" y="2655764"/>
                </a:cubicBezTo>
                <a:lnTo>
                  <a:pt x="3374287" y="2655137"/>
                </a:lnTo>
                <a:lnTo>
                  <a:pt x="3373187" y="2655687"/>
                </a:lnTo>
                <a:lnTo>
                  <a:pt x="3370981" y="2652754"/>
                </a:lnTo>
                <a:lnTo>
                  <a:pt x="3371036" y="2653450"/>
                </a:lnTo>
                <a:lnTo>
                  <a:pt x="3370784" y="2652741"/>
                </a:lnTo>
                <a:lnTo>
                  <a:pt x="3373881" y="2641764"/>
                </a:lnTo>
                <a:cubicBezTo>
                  <a:pt x="3375821" y="2651199"/>
                  <a:pt x="3377376" y="2656885"/>
                  <a:pt x="3378549" y="2658822"/>
                </a:cubicBezTo>
                <a:cubicBezTo>
                  <a:pt x="3378430" y="2660677"/>
                  <a:pt x="3378658" y="2662088"/>
                  <a:pt x="3379232" y="2663056"/>
                </a:cubicBezTo>
                <a:cubicBezTo>
                  <a:pt x="3379806" y="2664023"/>
                  <a:pt x="3380034" y="2665435"/>
                  <a:pt x="3379915" y="2667290"/>
                </a:cubicBezTo>
                <a:cubicBezTo>
                  <a:pt x="3379795" y="2669145"/>
                  <a:pt x="3380311" y="2671039"/>
                  <a:pt x="3381458" y="2672975"/>
                </a:cubicBezTo>
                <a:cubicBezTo>
                  <a:pt x="3381577" y="2671120"/>
                  <a:pt x="3381161" y="2669231"/>
                  <a:pt x="3380213" y="2667308"/>
                </a:cubicBezTo>
                <a:lnTo>
                  <a:pt x="3380748" y="2658962"/>
                </a:lnTo>
                <a:cubicBezTo>
                  <a:pt x="3383643" y="2655421"/>
                  <a:pt x="3386502" y="2656534"/>
                  <a:pt x="3389325" y="2662301"/>
                </a:cubicBezTo>
                <a:cubicBezTo>
                  <a:pt x="3390795" y="2664256"/>
                  <a:pt x="3391471" y="2666161"/>
                  <a:pt x="3391353" y="2668016"/>
                </a:cubicBezTo>
                <a:lnTo>
                  <a:pt x="3393559" y="2670950"/>
                </a:lnTo>
                <a:lnTo>
                  <a:pt x="3393202" y="2676515"/>
                </a:lnTo>
                <a:lnTo>
                  <a:pt x="3396901" y="2693511"/>
                </a:lnTo>
                <a:cubicBezTo>
                  <a:pt x="3398490" y="2693613"/>
                  <a:pt x="3398669" y="2690830"/>
                  <a:pt x="3397436" y="2685164"/>
                </a:cubicBezTo>
                <a:cubicBezTo>
                  <a:pt x="3396203" y="2679499"/>
                  <a:pt x="3395646" y="2675739"/>
                  <a:pt x="3395765" y="2673884"/>
                </a:cubicBezTo>
                <a:cubicBezTo>
                  <a:pt x="3397235" y="2675840"/>
                  <a:pt x="3398368" y="2676843"/>
                  <a:pt x="3399163" y="2676894"/>
                </a:cubicBezTo>
                <a:cubicBezTo>
                  <a:pt x="3399958" y="2676944"/>
                  <a:pt x="3400913" y="2680730"/>
                  <a:pt x="3402027" y="2688250"/>
                </a:cubicBezTo>
                <a:cubicBezTo>
                  <a:pt x="3402383" y="2682685"/>
                  <a:pt x="3401826" y="2678926"/>
                  <a:pt x="3400355" y="2676969"/>
                </a:cubicBezTo>
                <a:lnTo>
                  <a:pt x="3400890" y="2668623"/>
                </a:lnTo>
                <a:cubicBezTo>
                  <a:pt x="3399420" y="2666667"/>
                  <a:pt x="3398743" y="2664761"/>
                  <a:pt x="3398863" y="2662907"/>
                </a:cubicBezTo>
                <a:cubicBezTo>
                  <a:pt x="3397748" y="2655387"/>
                  <a:pt x="3396456" y="2650648"/>
                  <a:pt x="3394985" y="2648692"/>
                </a:cubicBezTo>
                <a:lnTo>
                  <a:pt x="3394490" y="2643238"/>
                </a:lnTo>
                <a:lnTo>
                  <a:pt x="3398294" y="2653093"/>
                </a:lnTo>
                <a:lnTo>
                  <a:pt x="3401544" y="2661511"/>
                </a:lnTo>
                <a:lnTo>
                  <a:pt x="3401087" y="2668635"/>
                </a:lnTo>
                <a:lnTo>
                  <a:pt x="3402677" y="2668737"/>
                </a:lnTo>
                <a:lnTo>
                  <a:pt x="3403561" y="2667396"/>
                </a:lnTo>
                <a:lnTo>
                  <a:pt x="3403597" y="2666830"/>
                </a:lnTo>
                <a:lnTo>
                  <a:pt x="3405481" y="2671708"/>
                </a:lnTo>
                <a:lnTo>
                  <a:pt x="3404113" y="2664025"/>
                </a:lnTo>
                <a:lnTo>
                  <a:pt x="3405856" y="2668939"/>
                </a:lnTo>
                <a:cubicBezTo>
                  <a:pt x="3408040" y="2659766"/>
                  <a:pt x="3408664" y="2650028"/>
                  <a:pt x="3407728" y="2639726"/>
                </a:cubicBezTo>
                <a:cubicBezTo>
                  <a:pt x="3406792" y="2629422"/>
                  <a:pt x="3405827" y="2619585"/>
                  <a:pt x="3404832" y="2610209"/>
                </a:cubicBezTo>
                <a:lnTo>
                  <a:pt x="3407038" y="2613143"/>
                </a:lnTo>
                <a:lnTo>
                  <a:pt x="3404437" y="2598528"/>
                </a:lnTo>
                <a:lnTo>
                  <a:pt x="3405348" y="2599067"/>
                </a:lnTo>
                <a:lnTo>
                  <a:pt x="3403969" y="2595906"/>
                </a:lnTo>
                <a:lnTo>
                  <a:pt x="3403786" y="2594876"/>
                </a:lnTo>
                <a:lnTo>
                  <a:pt x="3403854" y="2585004"/>
                </a:lnTo>
                <a:lnTo>
                  <a:pt x="3402092" y="2586814"/>
                </a:lnTo>
                <a:lnTo>
                  <a:pt x="3401667" y="2584865"/>
                </a:lnTo>
                <a:lnTo>
                  <a:pt x="3401544" y="2583702"/>
                </a:lnTo>
                <a:lnTo>
                  <a:pt x="3401992" y="2576703"/>
                </a:lnTo>
                <a:lnTo>
                  <a:pt x="3413054" y="2593970"/>
                </a:lnTo>
                <a:lnTo>
                  <a:pt x="3416504" y="2597628"/>
                </a:lnTo>
                <a:lnTo>
                  <a:pt x="3417645" y="2597055"/>
                </a:lnTo>
                <a:lnTo>
                  <a:pt x="3420060" y="2601399"/>
                </a:lnTo>
                <a:lnTo>
                  <a:pt x="3424264" y="2605856"/>
                </a:lnTo>
                <a:cubicBezTo>
                  <a:pt x="3422792" y="2603901"/>
                  <a:pt x="3421660" y="2602897"/>
                  <a:pt x="3420865" y="2602847"/>
                </a:cubicBezTo>
                <a:lnTo>
                  <a:pt x="3420060" y="2601399"/>
                </a:lnTo>
                <a:lnTo>
                  <a:pt x="3416504" y="2597628"/>
                </a:lnTo>
                <a:lnTo>
                  <a:pt x="3415172" y="2598295"/>
                </a:lnTo>
                <a:cubicBezTo>
                  <a:pt x="3415350" y="2595513"/>
                  <a:pt x="3414644" y="2594070"/>
                  <a:pt x="3413054" y="2593970"/>
                </a:cubicBezTo>
                <a:lnTo>
                  <a:pt x="3412876" y="2596753"/>
                </a:lnTo>
                <a:lnTo>
                  <a:pt x="3410491" y="2596601"/>
                </a:lnTo>
                <a:cubicBezTo>
                  <a:pt x="3411963" y="2598556"/>
                  <a:pt x="3413146" y="2600321"/>
                  <a:pt x="3414044" y="2601890"/>
                </a:cubicBezTo>
                <a:lnTo>
                  <a:pt x="3414828" y="2603661"/>
                </a:lnTo>
                <a:lnTo>
                  <a:pt x="3414726" y="2605250"/>
                </a:lnTo>
                <a:lnTo>
                  <a:pt x="3415555" y="2605304"/>
                </a:lnTo>
                <a:lnTo>
                  <a:pt x="3415873" y="2606022"/>
                </a:lnTo>
                <a:cubicBezTo>
                  <a:pt x="3416520" y="2608390"/>
                  <a:pt x="3416018" y="2609988"/>
                  <a:pt x="3414369" y="2610815"/>
                </a:cubicBezTo>
                <a:lnTo>
                  <a:pt x="3416754" y="2610967"/>
                </a:lnTo>
                <a:cubicBezTo>
                  <a:pt x="3418224" y="2612923"/>
                  <a:pt x="3418930" y="2614364"/>
                  <a:pt x="3418870" y="2615291"/>
                </a:cubicBezTo>
                <a:cubicBezTo>
                  <a:pt x="3418811" y="2616219"/>
                  <a:pt x="3419516" y="2617661"/>
                  <a:pt x="3420988" y="2619617"/>
                </a:cubicBezTo>
                <a:cubicBezTo>
                  <a:pt x="3421107" y="2617761"/>
                  <a:pt x="3420798" y="2616345"/>
                  <a:pt x="3420063" y="2615367"/>
                </a:cubicBezTo>
                <a:cubicBezTo>
                  <a:pt x="3419328" y="2614389"/>
                  <a:pt x="3419019" y="2612973"/>
                  <a:pt x="3419138" y="2611117"/>
                </a:cubicBezTo>
                <a:lnTo>
                  <a:pt x="3426292" y="2611572"/>
                </a:lnTo>
                <a:lnTo>
                  <a:pt x="3426113" y="2614354"/>
                </a:lnTo>
                <a:cubicBezTo>
                  <a:pt x="3427703" y="2614456"/>
                  <a:pt x="3428925" y="2614067"/>
                  <a:pt x="3429779" y="2613191"/>
                </a:cubicBezTo>
                <a:cubicBezTo>
                  <a:pt x="3430633" y="2612314"/>
                  <a:pt x="3431855" y="2611926"/>
                  <a:pt x="3433445" y="2612027"/>
                </a:cubicBezTo>
                <a:lnTo>
                  <a:pt x="3431061" y="2611875"/>
                </a:lnTo>
                <a:lnTo>
                  <a:pt x="3430584" y="2611845"/>
                </a:lnTo>
                <a:lnTo>
                  <a:pt x="3433623" y="2609245"/>
                </a:lnTo>
                <a:lnTo>
                  <a:pt x="3428854" y="2608942"/>
                </a:lnTo>
                <a:cubicBezTo>
                  <a:pt x="3428973" y="2607088"/>
                  <a:pt x="3429827" y="2606211"/>
                  <a:pt x="3431416" y="2606311"/>
                </a:cubicBezTo>
                <a:cubicBezTo>
                  <a:pt x="3432130" y="2595182"/>
                  <a:pt x="3432486" y="2589617"/>
                  <a:pt x="3432486" y="2589617"/>
                </a:cubicBezTo>
                <a:lnTo>
                  <a:pt x="3423484" y="2580664"/>
                </a:lnTo>
                <a:cubicBezTo>
                  <a:pt x="3425073" y="2580766"/>
                  <a:pt x="3425927" y="2579888"/>
                  <a:pt x="3426046" y="2578035"/>
                </a:cubicBezTo>
                <a:cubicBezTo>
                  <a:pt x="3424694" y="2574223"/>
                  <a:pt x="3422518" y="2570826"/>
                  <a:pt x="3419517" y="2567842"/>
                </a:cubicBezTo>
                <a:cubicBezTo>
                  <a:pt x="3416516" y="2564858"/>
                  <a:pt x="3413544" y="2561409"/>
                  <a:pt x="3410604" y="2557498"/>
                </a:cubicBezTo>
                <a:cubicBezTo>
                  <a:pt x="3408895" y="2559251"/>
                  <a:pt x="3408100" y="2559201"/>
                  <a:pt x="3408219" y="2557347"/>
                </a:cubicBezTo>
                <a:lnTo>
                  <a:pt x="3404813" y="2552818"/>
                </a:lnTo>
                <a:lnTo>
                  <a:pt x="3406383" y="2544080"/>
                </a:lnTo>
                <a:lnTo>
                  <a:pt x="3407541" y="2544617"/>
                </a:lnTo>
                <a:lnTo>
                  <a:pt x="3408735" y="2546204"/>
                </a:lnTo>
                <a:lnTo>
                  <a:pt x="3410941" y="2549138"/>
                </a:lnTo>
                <a:lnTo>
                  <a:pt x="3409691" y="2545614"/>
                </a:lnTo>
                <a:lnTo>
                  <a:pt x="3416051" y="2548567"/>
                </a:lnTo>
                <a:lnTo>
                  <a:pt x="3417916" y="2552375"/>
                </a:lnTo>
                <a:cubicBezTo>
                  <a:pt x="3420857" y="2556287"/>
                  <a:pt x="3422945" y="2561075"/>
                  <a:pt x="3424178" y="2566741"/>
                </a:cubicBezTo>
                <a:lnTo>
                  <a:pt x="3424783" y="2567976"/>
                </a:lnTo>
                <a:lnTo>
                  <a:pt x="3424476" y="2566760"/>
                </a:lnTo>
                <a:lnTo>
                  <a:pt x="3426946" y="2566917"/>
                </a:lnTo>
                <a:cubicBezTo>
                  <a:pt x="3426708" y="2570627"/>
                  <a:pt x="3427296" y="2574388"/>
                  <a:pt x="3428710" y="2578204"/>
                </a:cubicBezTo>
                <a:cubicBezTo>
                  <a:pt x="3430125" y="2582018"/>
                  <a:pt x="3431532" y="2585832"/>
                  <a:pt x="3432934" y="2589646"/>
                </a:cubicBezTo>
                <a:cubicBezTo>
                  <a:pt x="3436474" y="2586146"/>
                  <a:pt x="3436772" y="2581509"/>
                  <a:pt x="3433825" y="2575735"/>
                </a:cubicBezTo>
                <a:lnTo>
                  <a:pt x="3434539" y="2564606"/>
                </a:lnTo>
                <a:lnTo>
                  <a:pt x="3434717" y="2561823"/>
                </a:lnTo>
                <a:cubicBezTo>
                  <a:pt x="3437782" y="2565743"/>
                  <a:pt x="3439256" y="2568631"/>
                  <a:pt x="3439137" y="2570487"/>
                </a:cubicBezTo>
                <a:lnTo>
                  <a:pt x="3434539" y="2564606"/>
                </a:lnTo>
                <a:cubicBezTo>
                  <a:pt x="3437247" y="2574091"/>
                  <a:pt x="3442202" y="2587442"/>
                  <a:pt x="3449404" y="2604660"/>
                </a:cubicBezTo>
                <a:cubicBezTo>
                  <a:pt x="3450805" y="2608475"/>
                  <a:pt x="3451797" y="2612262"/>
                  <a:pt x="3452380" y="2616025"/>
                </a:cubicBezTo>
                <a:cubicBezTo>
                  <a:pt x="3452960" y="2619786"/>
                  <a:pt x="3451791" y="2618782"/>
                  <a:pt x="3448869" y="2613008"/>
                </a:cubicBezTo>
                <a:cubicBezTo>
                  <a:pt x="3448513" y="2618574"/>
                  <a:pt x="3451388" y="2625275"/>
                  <a:pt x="3457494" y="2633111"/>
                </a:cubicBezTo>
                <a:cubicBezTo>
                  <a:pt x="3459396" y="2629507"/>
                  <a:pt x="3459551" y="2627189"/>
                  <a:pt x="3457958" y="2626158"/>
                </a:cubicBezTo>
                <a:cubicBezTo>
                  <a:pt x="3456366" y="2625124"/>
                  <a:pt x="3456449" y="2623733"/>
                  <a:pt x="3458207" y="2621983"/>
                </a:cubicBezTo>
                <a:lnTo>
                  <a:pt x="3460703" y="2622140"/>
                </a:lnTo>
                <a:lnTo>
                  <a:pt x="3461505" y="2619369"/>
                </a:lnTo>
                <a:lnTo>
                  <a:pt x="3461505" y="2613528"/>
                </a:lnTo>
                <a:lnTo>
                  <a:pt x="3461238" y="2613794"/>
                </a:lnTo>
                <a:lnTo>
                  <a:pt x="3461505" y="2609634"/>
                </a:lnTo>
                <a:lnTo>
                  <a:pt x="3461505" y="2605107"/>
                </a:lnTo>
                <a:lnTo>
                  <a:pt x="3459454" y="2602507"/>
                </a:lnTo>
                <a:lnTo>
                  <a:pt x="3459633" y="2599724"/>
                </a:lnTo>
                <a:lnTo>
                  <a:pt x="3461505" y="2604729"/>
                </a:lnTo>
                <a:lnTo>
                  <a:pt x="3461505" y="2598559"/>
                </a:lnTo>
                <a:lnTo>
                  <a:pt x="3460743" y="2597002"/>
                </a:lnTo>
                <a:lnTo>
                  <a:pt x="3461505" y="2598016"/>
                </a:lnTo>
                <a:lnTo>
                  <a:pt x="3461505" y="1702921"/>
                </a:lnTo>
                <a:lnTo>
                  <a:pt x="3451276" y="1673387"/>
                </a:lnTo>
                <a:cubicBezTo>
                  <a:pt x="3444442" y="1655291"/>
                  <a:pt x="3437692" y="1635802"/>
                  <a:pt x="3431026" y="1614920"/>
                </a:cubicBezTo>
                <a:cubicBezTo>
                  <a:pt x="3417477" y="1576870"/>
                  <a:pt x="3404268" y="1539772"/>
                  <a:pt x="3391396" y="1503627"/>
                </a:cubicBezTo>
                <a:cubicBezTo>
                  <a:pt x="3378525" y="1467481"/>
                  <a:pt x="3366845" y="1431412"/>
                  <a:pt x="3356357" y="1395418"/>
                </a:cubicBezTo>
                <a:cubicBezTo>
                  <a:pt x="3346748" y="1370625"/>
                  <a:pt x="3337911" y="1346348"/>
                  <a:pt x="3329845" y="1322583"/>
                </a:cubicBezTo>
                <a:cubicBezTo>
                  <a:pt x="3321778" y="1298821"/>
                  <a:pt x="3313734" y="1274608"/>
                  <a:pt x="3305714" y="1249945"/>
                </a:cubicBezTo>
                <a:lnTo>
                  <a:pt x="3257453" y="1104623"/>
                </a:lnTo>
                <a:cubicBezTo>
                  <a:pt x="3250930" y="1081889"/>
                  <a:pt x="3243629" y="1058641"/>
                  <a:pt x="3235551" y="1034877"/>
                </a:cubicBezTo>
                <a:cubicBezTo>
                  <a:pt x="3227472" y="1011112"/>
                  <a:pt x="3220170" y="987878"/>
                  <a:pt x="3213644" y="965173"/>
                </a:cubicBezTo>
                <a:cubicBezTo>
                  <a:pt x="3211178" y="953842"/>
                  <a:pt x="3207910" y="942466"/>
                  <a:pt x="3203840" y="931048"/>
                </a:cubicBezTo>
                <a:cubicBezTo>
                  <a:pt x="3199771" y="919629"/>
                  <a:pt x="3196502" y="908270"/>
                  <a:pt x="3194035" y="896968"/>
                </a:cubicBezTo>
                <a:cubicBezTo>
                  <a:pt x="3191307" y="889345"/>
                  <a:pt x="3188899" y="883146"/>
                  <a:pt x="3186809" y="878372"/>
                </a:cubicBezTo>
                <a:cubicBezTo>
                  <a:pt x="3184722" y="873598"/>
                  <a:pt x="3183002" y="869305"/>
                  <a:pt x="3181651" y="865494"/>
                </a:cubicBezTo>
                <a:cubicBezTo>
                  <a:pt x="3180418" y="859828"/>
                  <a:pt x="3179183" y="854171"/>
                  <a:pt x="3177950" y="848520"/>
                </a:cubicBezTo>
                <a:cubicBezTo>
                  <a:pt x="3176715" y="842868"/>
                  <a:pt x="3175481" y="837211"/>
                  <a:pt x="3174249" y="831545"/>
                </a:cubicBezTo>
                <a:cubicBezTo>
                  <a:pt x="3171662" y="822098"/>
                  <a:pt x="3169045" y="813108"/>
                  <a:pt x="3166401" y="804572"/>
                </a:cubicBezTo>
                <a:cubicBezTo>
                  <a:pt x="3163756" y="796038"/>
                  <a:pt x="3162671" y="788062"/>
                  <a:pt x="3163146" y="780642"/>
                </a:cubicBezTo>
                <a:cubicBezTo>
                  <a:pt x="3168821" y="794040"/>
                  <a:pt x="3174366" y="809291"/>
                  <a:pt x="3179779" y="826396"/>
                </a:cubicBezTo>
                <a:cubicBezTo>
                  <a:pt x="3182558" y="834022"/>
                  <a:pt x="3184925" y="841622"/>
                  <a:pt x="3186883" y="849196"/>
                </a:cubicBezTo>
                <a:cubicBezTo>
                  <a:pt x="3188843" y="856771"/>
                  <a:pt x="3191211" y="864371"/>
                  <a:pt x="3193990" y="871997"/>
                </a:cubicBezTo>
                <a:cubicBezTo>
                  <a:pt x="3200804" y="892916"/>
                  <a:pt x="3206835" y="913320"/>
                  <a:pt x="3212082" y="933208"/>
                </a:cubicBezTo>
                <a:cubicBezTo>
                  <a:pt x="3217330" y="953098"/>
                  <a:pt x="3223311" y="973498"/>
                  <a:pt x="3230026" y="994411"/>
                </a:cubicBezTo>
                <a:cubicBezTo>
                  <a:pt x="3227441" y="984935"/>
                  <a:pt x="3225264" y="975019"/>
                  <a:pt x="3223496" y="964663"/>
                </a:cubicBezTo>
                <a:lnTo>
                  <a:pt x="3220830" y="952681"/>
                </a:lnTo>
                <a:lnTo>
                  <a:pt x="3222456" y="957613"/>
                </a:lnTo>
                <a:cubicBezTo>
                  <a:pt x="3223352" y="959533"/>
                  <a:pt x="3224205" y="960518"/>
                  <a:pt x="3225012" y="960569"/>
                </a:cubicBezTo>
                <a:cubicBezTo>
                  <a:pt x="3218079" y="941505"/>
                  <a:pt x="3212303" y="923445"/>
                  <a:pt x="3207685" y="906390"/>
                </a:cubicBezTo>
                <a:cubicBezTo>
                  <a:pt x="3203066" y="889335"/>
                  <a:pt x="3197290" y="871275"/>
                  <a:pt x="3190358" y="852211"/>
                </a:cubicBezTo>
                <a:cubicBezTo>
                  <a:pt x="3185063" y="833250"/>
                  <a:pt x="3180112" y="815178"/>
                  <a:pt x="3175501" y="797993"/>
                </a:cubicBezTo>
                <a:cubicBezTo>
                  <a:pt x="3170892" y="780807"/>
                  <a:pt x="3167455" y="764373"/>
                  <a:pt x="3165193" y="748690"/>
                </a:cubicBezTo>
                <a:cubicBezTo>
                  <a:pt x="3163853" y="744705"/>
                  <a:pt x="3163486" y="744195"/>
                  <a:pt x="3164094" y="747157"/>
                </a:cubicBezTo>
                <a:cubicBezTo>
                  <a:pt x="3164702" y="750121"/>
                  <a:pt x="3164945" y="752559"/>
                  <a:pt x="3164823" y="754472"/>
                </a:cubicBezTo>
                <a:cubicBezTo>
                  <a:pt x="3163356" y="752458"/>
                  <a:pt x="3162684" y="750480"/>
                  <a:pt x="3162809" y="748539"/>
                </a:cubicBezTo>
                <a:cubicBezTo>
                  <a:pt x="3162934" y="746597"/>
                  <a:pt x="3162263" y="744604"/>
                  <a:pt x="3160798" y="742562"/>
                </a:cubicBezTo>
                <a:cubicBezTo>
                  <a:pt x="3159966" y="755546"/>
                  <a:pt x="3158755" y="761986"/>
                  <a:pt x="3157166" y="761886"/>
                </a:cubicBezTo>
                <a:cubicBezTo>
                  <a:pt x="3157403" y="758176"/>
                  <a:pt x="3157154" y="755832"/>
                  <a:pt x="3156418" y="754854"/>
                </a:cubicBezTo>
                <a:cubicBezTo>
                  <a:pt x="3155684" y="753876"/>
                  <a:pt x="3155375" y="752460"/>
                  <a:pt x="3155494" y="750605"/>
                </a:cubicBezTo>
                <a:cubicBezTo>
                  <a:pt x="3155613" y="748750"/>
                  <a:pt x="3154937" y="746845"/>
                  <a:pt x="3153467" y="744889"/>
                </a:cubicBezTo>
                <a:cubicBezTo>
                  <a:pt x="3151936" y="743860"/>
                  <a:pt x="3150965" y="743449"/>
                  <a:pt x="3150553" y="743656"/>
                </a:cubicBezTo>
                <a:lnTo>
                  <a:pt x="3150741" y="744716"/>
                </a:lnTo>
                <a:lnTo>
                  <a:pt x="3146313" y="744434"/>
                </a:lnTo>
                <a:cubicBezTo>
                  <a:pt x="3146313" y="744434"/>
                  <a:pt x="3145637" y="742529"/>
                  <a:pt x="3144286" y="738718"/>
                </a:cubicBezTo>
                <a:cubicBezTo>
                  <a:pt x="3144047" y="742428"/>
                  <a:pt x="3144581" y="746652"/>
                  <a:pt x="3145886" y="751391"/>
                </a:cubicBezTo>
                <a:cubicBezTo>
                  <a:pt x="3147191" y="756130"/>
                  <a:pt x="3146977" y="759376"/>
                  <a:pt x="3145243" y="761128"/>
                </a:cubicBezTo>
                <a:cubicBezTo>
                  <a:pt x="3147734" y="772460"/>
                  <a:pt x="3150646" y="783355"/>
                  <a:pt x="3153979" y="793809"/>
                </a:cubicBezTo>
                <a:cubicBezTo>
                  <a:pt x="3157312" y="804264"/>
                  <a:pt x="3160282" y="814230"/>
                  <a:pt x="3162892" y="823708"/>
                </a:cubicBezTo>
                <a:lnTo>
                  <a:pt x="3163070" y="820926"/>
                </a:lnTo>
                <a:cubicBezTo>
                  <a:pt x="3164066" y="830301"/>
                  <a:pt x="3166575" y="841169"/>
                  <a:pt x="3170595" y="853530"/>
                </a:cubicBezTo>
                <a:cubicBezTo>
                  <a:pt x="3172606" y="859711"/>
                  <a:pt x="3174252" y="865286"/>
                  <a:pt x="3175537" y="870257"/>
                </a:cubicBezTo>
                <a:lnTo>
                  <a:pt x="3177706" y="880540"/>
                </a:lnTo>
                <a:lnTo>
                  <a:pt x="3176085" y="877624"/>
                </a:lnTo>
                <a:lnTo>
                  <a:pt x="3177955" y="882894"/>
                </a:lnTo>
                <a:lnTo>
                  <a:pt x="3171680" y="874551"/>
                </a:lnTo>
                <a:cubicBezTo>
                  <a:pt x="3173551" y="895156"/>
                  <a:pt x="3177085" y="914936"/>
                  <a:pt x="3182280" y="933890"/>
                </a:cubicBezTo>
                <a:cubicBezTo>
                  <a:pt x="3183776" y="935847"/>
                  <a:pt x="3184583" y="935898"/>
                  <a:pt x="3184701" y="934043"/>
                </a:cubicBezTo>
                <a:lnTo>
                  <a:pt x="3186027" y="934128"/>
                </a:lnTo>
                <a:lnTo>
                  <a:pt x="3186907" y="936977"/>
                </a:lnTo>
                <a:cubicBezTo>
                  <a:pt x="3188378" y="938934"/>
                  <a:pt x="3189054" y="940839"/>
                  <a:pt x="3188935" y="942693"/>
                </a:cubicBezTo>
                <a:cubicBezTo>
                  <a:pt x="3192778" y="957837"/>
                  <a:pt x="3198811" y="976379"/>
                  <a:pt x="3207030" y="998318"/>
                </a:cubicBezTo>
                <a:cubicBezTo>
                  <a:pt x="3215252" y="1020258"/>
                  <a:pt x="3220415" y="1039676"/>
                  <a:pt x="3222526" y="1056572"/>
                </a:cubicBezTo>
                <a:cubicBezTo>
                  <a:pt x="3227984" y="1071818"/>
                  <a:pt x="3233030" y="1087037"/>
                  <a:pt x="3237668" y="1102231"/>
                </a:cubicBezTo>
                <a:cubicBezTo>
                  <a:pt x="3242306" y="1117425"/>
                  <a:pt x="3247341" y="1132644"/>
                  <a:pt x="3252773" y="1147888"/>
                </a:cubicBezTo>
                <a:lnTo>
                  <a:pt x="3282843" y="1241988"/>
                </a:lnTo>
                <a:cubicBezTo>
                  <a:pt x="3293589" y="1274331"/>
                  <a:pt x="3304342" y="1306675"/>
                  <a:pt x="3315100" y="1339018"/>
                </a:cubicBezTo>
                <a:cubicBezTo>
                  <a:pt x="3325858" y="1371363"/>
                  <a:pt x="3338154" y="1404737"/>
                  <a:pt x="3351985" y="1439139"/>
                </a:cubicBezTo>
                <a:cubicBezTo>
                  <a:pt x="3339287" y="1412345"/>
                  <a:pt x="3327134" y="1383275"/>
                  <a:pt x="3315526" y="1351924"/>
                </a:cubicBezTo>
                <a:cubicBezTo>
                  <a:pt x="3303919" y="1320572"/>
                  <a:pt x="3291943" y="1288733"/>
                  <a:pt x="3279600" y="1256404"/>
                </a:cubicBezTo>
                <a:cubicBezTo>
                  <a:pt x="3272574" y="1241116"/>
                  <a:pt x="3266402" y="1224953"/>
                  <a:pt x="3261085" y="1207911"/>
                </a:cubicBezTo>
                <a:cubicBezTo>
                  <a:pt x="3255768" y="1190871"/>
                  <a:pt x="3249596" y="1174705"/>
                  <a:pt x="3242570" y="1159419"/>
                </a:cubicBezTo>
                <a:cubicBezTo>
                  <a:pt x="3235520" y="1144129"/>
                  <a:pt x="3229306" y="1128428"/>
                  <a:pt x="3223929" y="1112314"/>
                </a:cubicBezTo>
                <a:cubicBezTo>
                  <a:pt x="3218553" y="1096200"/>
                  <a:pt x="3213159" y="1080551"/>
                  <a:pt x="3207747" y="1065366"/>
                </a:cubicBezTo>
                <a:cubicBezTo>
                  <a:pt x="3197873" y="1044310"/>
                  <a:pt x="3189572" y="1023828"/>
                  <a:pt x="3182843" y="1003917"/>
                </a:cubicBezTo>
                <a:cubicBezTo>
                  <a:pt x="3176113" y="984007"/>
                  <a:pt x="3170030" y="966460"/>
                  <a:pt x="3164594" y="951273"/>
                </a:cubicBezTo>
                <a:cubicBezTo>
                  <a:pt x="3157778" y="932304"/>
                  <a:pt x="3151720" y="914298"/>
                  <a:pt x="3146414" y="897258"/>
                </a:cubicBezTo>
                <a:cubicBezTo>
                  <a:pt x="3141110" y="880217"/>
                  <a:pt x="3136534" y="864154"/>
                  <a:pt x="3132688" y="849069"/>
                </a:cubicBezTo>
                <a:cubicBezTo>
                  <a:pt x="3123523" y="816943"/>
                  <a:pt x="3115385" y="787661"/>
                  <a:pt x="3108277" y="761222"/>
                </a:cubicBezTo>
                <a:cubicBezTo>
                  <a:pt x="3101167" y="734784"/>
                  <a:pt x="3094502" y="707458"/>
                  <a:pt x="3088279" y="679243"/>
                </a:cubicBezTo>
                <a:cubicBezTo>
                  <a:pt x="3088517" y="675534"/>
                  <a:pt x="3087959" y="671780"/>
                  <a:pt x="3086607" y="667985"/>
                </a:cubicBezTo>
                <a:cubicBezTo>
                  <a:pt x="3085254" y="664188"/>
                  <a:pt x="3083901" y="660384"/>
                  <a:pt x="3082550" y="656574"/>
                </a:cubicBezTo>
                <a:lnTo>
                  <a:pt x="3082727" y="653792"/>
                </a:lnTo>
                <a:cubicBezTo>
                  <a:pt x="3079644" y="651734"/>
                  <a:pt x="3079090" y="654026"/>
                  <a:pt x="3081072" y="660670"/>
                </a:cubicBezTo>
                <a:lnTo>
                  <a:pt x="3081988" y="664847"/>
                </a:lnTo>
                <a:lnTo>
                  <a:pt x="3080983" y="662061"/>
                </a:lnTo>
                <a:cubicBezTo>
                  <a:pt x="3080175" y="662010"/>
                  <a:pt x="3079832" y="661057"/>
                  <a:pt x="3079950" y="659203"/>
                </a:cubicBezTo>
                <a:cubicBezTo>
                  <a:pt x="3078480" y="657247"/>
                  <a:pt x="3077714" y="656732"/>
                  <a:pt x="3077654" y="657660"/>
                </a:cubicBezTo>
                <a:cubicBezTo>
                  <a:pt x="3077595" y="658587"/>
                  <a:pt x="3076890" y="657146"/>
                  <a:pt x="3075538" y="653335"/>
                </a:cubicBezTo>
                <a:cubicBezTo>
                  <a:pt x="3077428" y="673650"/>
                  <a:pt x="3082019" y="695403"/>
                  <a:pt x="3089312" y="718593"/>
                </a:cubicBezTo>
                <a:cubicBezTo>
                  <a:pt x="3096605" y="741784"/>
                  <a:pt x="3103468" y="765457"/>
                  <a:pt x="3109900" y="789611"/>
                </a:cubicBezTo>
                <a:lnTo>
                  <a:pt x="3105488" y="783743"/>
                </a:lnTo>
                <a:cubicBezTo>
                  <a:pt x="3112604" y="797232"/>
                  <a:pt x="3117644" y="811985"/>
                  <a:pt x="3120607" y="828004"/>
                </a:cubicBezTo>
                <a:cubicBezTo>
                  <a:pt x="3123572" y="844023"/>
                  <a:pt x="3127698" y="860581"/>
                  <a:pt x="3132985" y="877679"/>
                </a:cubicBezTo>
                <a:cubicBezTo>
                  <a:pt x="3128811" y="868101"/>
                  <a:pt x="3124239" y="858499"/>
                  <a:pt x="3119270" y="848871"/>
                </a:cubicBezTo>
                <a:cubicBezTo>
                  <a:pt x="3114300" y="839244"/>
                  <a:pt x="3109053" y="827735"/>
                  <a:pt x="3103526" y="814347"/>
                </a:cubicBezTo>
                <a:cubicBezTo>
                  <a:pt x="3105116" y="814448"/>
                  <a:pt x="3105852" y="815427"/>
                  <a:pt x="3105732" y="817281"/>
                </a:cubicBezTo>
                <a:cubicBezTo>
                  <a:pt x="3105614" y="819136"/>
                  <a:pt x="3106349" y="820114"/>
                  <a:pt x="3107939" y="820215"/>
                </a:cubicBezTo>
                <a:cubicBezTo>
                  <a:pt x="3104381" y="813470"/>
                  <a:pt x="3101801" y="807021"/>
                  <a:pt x="3100200" y="800867"/>
                </a:cubicBezTo>
                <a:lnTo>
                  <a:pt x="3099812" y="798769"/>
                </a:lnTo>
                <a:lnTo>
                  <a:pt x="3097622" y="794417"/>
                </a:lnTo>
                <a:lnTo>
                  <a:pt x="3099715" y="798243"/>
                </a:lnTo>
                <a:lnTo>
                  <a:pt x="3098533" y="791857"/>
                </a:lnTo>
                <a:cubicBezTo>
                  <a:pt x="3098221" y="788927"/>
                  <a:pt x="3098157" y="786070"/>
                  <a:pt x="3098335" y="783288"/>
                </a:cubicBezTo>
                <a:lnTo>
                  <a:pt x="3093566" y="782985"/>
                </a:lnTo>
                <a:cubicBezTo>
                  <a:pt x="3090504" y="780928"/>
                  <a:pt x="3088666" y="778483"/>
                  <a:pt x="3088050" y="775651"/>
                </a:cubicBezTo>
                <a:cubicBezTo>
                  <a:pt x="3087433" y="772818"/>
                  <a:pt x="3085476" y="772228"/>
                  <a:pt x="3082178" y="773880"/>
                </a:cubicBezTo>
                <a:lnTo>
                  <a:pt x="3080328" y="765383"/>
                </a:lnTo>
                <a:cubicBezTo>
                  <a:pt x="3077268" y="763325"/>
                  <a:pt x="3075679" y="763225"/>
                  <a:pt x="3075559" y="765079"/>
                </a:cubicBezTo>
                <a:cubicBezTo>
                  <a:pt x="3075441" y="766934"/>
                  <a:pt x="3074587" y="767810"/>
                  <a:pt x="3072996" y="767710"/>
                </a:cubicBezTo>
                <a:cubicBezTo>
                  <a:pt x="3072878" y="769565"/>
                  <a:pt x="3073643" y="770079"/>
                  <a:pt x="3075292" y="769253"/>
                </a:cubicBezTo>
                <a:cubicBezTo>
                  <a:pt x="3076941" y="768426"/>
                  <a:pt x="3077707" y="768941"/>
                  <a:pt x="3077587" y="770795"/>
                </a:cubicBezTo>
                <a:cubicBezTo>
                  <a:pt x="3078939" y="774606"/>
                  <a:pt x="3078880" y="775533"/>
                  <a:pt x="3077409" y="773578"/>
                </a:cubicBezTo>
                <a:cubicBezTo>
                  <a:pt x="3075938" y="771622"/>
                  <a:pt x="3075144" y="771571"/>
                  <a:pt x="3075024" y="773426"/>
                </a:cubicBezTo>
                <a:cubicBezTo>
                  <a:pt x="3076495" y="775381"/>
                  <a:pt x="3078820" y="776460"/>
                  <a:pt x="3081999" y="776663"/>
                </a:cubicBezTo>
                <a:cubicBezTo>
                  <a:pt x="3081584" y="783154"/>
                  <a:pt x="3080963" y="786607"/>
                  <a:pt x="3080139" y="787020"/>
                </a:cubicBezTo>
                <a:lnTo>
                  <a:pt x="3078914" y="785558"/>
                </a:lnTo>
                <a:lnTo>
                  <a:pt x="3084897" y="806179"/>
                </a:lnTo>
                <a:cubicBezTo>
                  <a:pt x="3087542" y="814729"/>
                  <a:pt x="3088008" y="819879"/>
                  <a:pt x="3086301" y="821633"/>
                </a:cubicBezTo>
                <a:cubicBezTo>
                  <a:pt x="3086301" y="821633"/>
                  <a:pt x="3090594" y="829355"/>
                  <a:pt x="3099181" y="844801"/>
                </a:cubicBezTo>
                <a:lnTo>
                  <a:pt x="3096796" y="844649"/>
                </a:lnTo>
                <a:lnTo>
                  <a:pt x="3096618" y="847431"/>
                </a:lnTo>
                <a:cubicBezTo>
                  <a:pt x="3099204" y="856907"/>
                  <a:pt x="3103437" y="865557"/>
                  <a:pt x="3109320" y="873380"/>
                </a:cubicBezTo>
                <a:cubicBezTo>
                  <a:pt x="3112143" y="879147"/>
                  <a:pt x="3114598" y="884425"/>
                  <a:pt x="3116684" y="889213"/>
                </a:cubicBezTo>
                <a:cubicBezTo>
                  <a:pt x="3118773" y="894002"/>
                  <a:pt x="3121286" y="898352"/>
                  <a:pt x="3124228" y="902264"/>
                </a:cubicBezTo>
                <a:cubicBezTo>
                  <a:pt x="3125818" y="902365"/>
                  <a:pt x="3126920" y="903832"/>
                  <a:pt x="3127537" y="906665"/>
                </a:cubicBezTo>
                <a:cubicBezTo>
                  <a:pt x="3128153" y="909497"/>
                  <a:pt x="3128582" y="909059"/>
                  <a:pt x="3128819" y="905349"/>
                </a:cubicBezTo>
                <a:cubicBezTo>
                  <a:pt x="3132875" y="916781"/>
                  <a:pt x="3138064" y="929217"/>
                  <a:pt x="3144385" y="942655"/>
                </a:cubicBezTo>
                <a:cubicBezTo>
                  <a:pt x="3150706" y="956094"/>
                  <a:pt x="3156570" y="970435"/>
                  <a:pt x="3161977" y="985677"/>
                </a:cubicBezTo>
                <a:cubicBezTo>
                  <a:pt x="3159155" y="979911"/>
                  <a:pt x="3155627" y="972702"/>
                  <a:pt x="3151393" y="964052"/>
                </a:cubicBezTo>
                <a:cubicBezTo>
                  <a:pt x="3147159" y="955402"/>
                  <a:pt x="3143571" y="949122"/>
                  <a:pt x="3140630" y="945211"/>
                </a:cubicBezTo>
                <a:cubicBezTo>
                  <a:pt x="3141981" y="949020"/>
                  <a:pt x="3139378" y="946062"/>
                  <a:pt x="3132819" y="936333"/>
                </a:cubicBezTo>
                <a:cubicBezTo>
                  <a:pt x="3129539" y="931469"/>
                  <a:pt x="3126683" y="927795"/>
                  <a:pt x="3124248" y="925312"/>
                </a:cubicBezTo>
                <a:lnTo>
                  <a:pt x="3119186" y="922062"/>
                </a:lnTo>
                <a:lnTo>
                  <a:pt x="3118993" y="921487"/>
                </a:lnTo>
                <a:cubicBezTo>
                  <a:pt x="3117854" y="913964"/>
                  <a:pt x="3115089" y="906339"/>
                  <a:pt x="3110696" y="898610"/>
                </a:cubicBezTo>
                <a:cubicBezTo>
                  <a:pt x="3109200" y="896653"/>
                  <a:pt x="3107254" y="889080"/>
                  <a:pt x="3104857" y="875891"/>
                </a:cubicBezTo>
                <a:lnTo>
                  <a:pt x="3100333" y="870016"/>
                </a:lnTo>
                <a:cubicBezTo>
                  <a:pt x="3097580" y="862392"/>
                  <a:pt x="3094505" y="853350"/>
                  <a:pt x="3091110" y="842890"/>
                </a:cubicBezTo>
                <a:cubicBezTo>
                  <a:pt x="3087716" y="832432"/>
                  <a:pt x="3084641" y="823391"/>
                  <a:pt x="3081888" y="815765"/>
                </a:cubicBezTo>
                <a:cubicBezTo>
                  <a:pt x="3081413" y="823185"/>
                  <a:pt x="3083541" y="833563"/>
                  <a:pt x="3088272" y="846901"/>
                </a:cubicBezTo>
                <a:cubicBezTo>
                  <a:pt x="3093003" y="860238"/>
                  <a:pt x="3094338" y="870566"/>
                  <a:pt x="3092272" y="877884"/>
                </a:cubicBezTo>
                <a:cubicBezTo>
                  <a:pt x="3090921" y="874073"/>
                  <a:pt x="3089568" y="870263"/>
                  <a:pt x="3088216" y="866452"/>
                </a:cubicBezTo>
                <a:cubicBezTo>
                  <a:pt x="3086865" y="862641"/>
                  <a:pt x="3085513" y="858831"/>
                  <a:pt x="3084161" y="855020"/>
                </a:cubicBezTo>
                <a:lnTo>
                  <a:pt x="3086305" y="857872"/>
                </a:lnTo>
                <a:lnTo>
                  <a:pt x="3084673" y="853306"/>
                </a:lnTo>
                <a:cubicBezTo>
                  <a:pt x="3082192" y="846397"/>
                  <a:pt x="3079145" y="837940"/>
                  <a:pt x="3075535" y="827933"/>
                </a:cubicBezTo>
                <a:cubicBezTo>
                  <a:pt x="3068313" y="807919"/>
                  <a:pt x="3061437" y="789323"/>
                  <a:pt x="3054906" y="772147"/>
                </a:cubicBezTo>
                <a:cubicBezTo>
                  <a:pt x="3053509" y="770195"/>
                  <a:pt x="3052232" y="766390"/>
                  <a:pt x="3051074" y="760729"/>
                </a:cubicBezTo>
                <a:cubicBezTo>
                  <a:pt x="3049914" y="755068"/>
                  <a:pt x="3049070" y="750359"/>
                  <a:pt x="3048538" y="746600"/>
                </a:cubicBezTo>
                <a:lnTo>
                  <a:pt x="3048891" y="741090"/>
                </a:lnTo>
                <a:lnTo>
                  <a:pt x="3033820" y="706555"/>
                </a:lnTo>
                <a:cubicBezTo>
                  <a:pt x="3031993" y="710163"/>
                  <a:pt x="3032165" y="713433"/>
                  <a:pt x="3034333" y="716364"/>
                </a:cubicBezTo>
                <a:cubicBezTo>
                  <a:pt x="3036503" y="719296"/>
                  <a:pt x="3037467" y="722617"/>
                  <a:pt x="3037230" y="726326"/>
                </a:cubicBezTo>
                <a:cubicBezTo>
                  <a:pt x="3037230" y="726326"/>
                  <a:pt x="3035737" y="725300"/>
                  <a:pt x="3032751" y="723248"/>
                </a:cubicBezTo>
                <a:cubicBezTo>
                  <a:pt x="3034103" y="727058"/>
                  <a:pt x="3034423" y="734529"/>
                  <a:pt x="3033710" y="745658"/>
                </a:cubicBezTo>
                <a:cubicBezTo>
                  <a:pt x="3034906" y="747596"/>
                  <a:pt x="3035236" y="747617"/>
                  <a:pt x="3034696" y="745720"/>
                </a:cubicBezTo>
                <a:cubicBezTo>
                  <a:pt x="3034157" y="743824"/>
                  <a:pt x="3034546" y="742917"/>
                  <a:pt x="3035862" y="743001"/>
                </a:cubicBezTo>
                <a:lnTo>
                  <a:pt x="3039136" y="754383"/>
                </a:lnTo>
                <a:lnTo>
                  <a:pt x="3039945" y="757228"/>
                </a:lnTo>
                <a:lnTo>
                  <a:pt x="3036982" y="757040"/>
                </a:lnTo>
                <a:lnTo>
                  <a:pt x="3039687" y="763816"/>
                </a:lnTo>
                <a:lnTo>
                  <a:pt x="3041895" y="768526"/>
                </a:lnTo>
                <a:cubicBezTo>
                  <a:pt x="3041776" y="770381"/>
                  <a:pt x="3042426" y="772285"/>
                  <a:pt x="3043849" y="774237"/>
                </a:cubicBezTo>
                <a:lnTo>
                  <a:pt x="3039687" y="763816"/>
                </a:lnTo>
                <a:lnTo>
                  <a:pt x="3037847" y="759888"/>
                </a:lnTo>
                <a:cubicBezTo>
                  <a:pt x="3031856" y="757645"/>
                  <a:pt x="3026280" y="748816"/>
                  <a:pt x="3021121" y="733400"/>
                </a:cubicBezTo>
                <a:cubicBezTo>
                  <a:pt x="3015961" y="717983"/>
                  <a:pt x="3011381" y="705492"/>
                  <a:pt x="3007381" y="695926"/>
                </a:cubicBezTo>
                <a:cubicBezTo>
                  <a:pt x="3008421" y="703442"/>
                  <a:pt x="3007705" y="708474"/>
                  <a:pt x="3005235" y="711023"/>
                </a:cubicBezTo>
                <a:cubicBezTo>
                  <a:pt x="3002766" y="713572"/>
                  <a:pt x="3003544" y="719413"/>
                  <a:pt x="3007572" y="728544"/>
                </a:cubicBezTo>
                <a:cubicBezTo>
                  <a:pt x="3004857" y="723047"/>
                  <a:pt x="3001374" y="717457"/>
                  <a:pt x="2997124" y="711774"/>
                </a:cubicBezTo>
                <a:cubicBezTo>
                  <a:pt x="2992876" y="706091"/>
                  <a:pt x="2989104" y="705007"/>
                  <a:pt x="2985812" y="708523"/>
                </a:cubicBezTo>
                <a:cubicBezTo>
                  <a:pt x="2988040" y="720828"/>
                  <a:pt x="2990602" y="727946"/>
                  <a:pt x="2993495" y="729876"/>
                </a:cubicBezTo>
                <a:cubicBezTo>
                  <a:pt x="2996390" y="731805"/>
                  <a:pt x="2999975" y="734637"/>
                  <a:pt x="3004249" y="738373"/>
                </a:cubicBezTo>
                <a:lnTo>
                  <a:pt x="3004711" y="741262"/>
                </a:lnTo>
                <a:lnTo>
                  <a:pt x="3004079" y="747265"/>
                </a:lnTo>
                <a:cubicBezTo>
                  <a:pt x="3003474" y="750486"/>
                  <a:pt x="3002774" y="752072"/>
                  <a:pt x="3001980" y="752022"/>
                </a:cubicBezTo>
                <a:cubicBezTo>
                  <a:pt x="3002218" y="748312"/>
                  <a:pt x="3001968" y="745967"/>
                  <a:pt x="3001233" y="744989"/>
                </a:cubicBezTo>
                <a:cubicBezTo>
                  <a:pt x="3000498" y="744011"/>
                  <a:pt x="3000189" y="742596"/>
                  <a:pt x="3000309" y="740741"/>
                </a:cubicBezTo>
                <a:cubicBezTo>
                  <a:pt x="3000427" y="738886"/>
                  <a:pt x="2999751" y="736980"/>
                  <a:pt x="2998281" y="735025"/>
                </a:cubicBezTo>
                <a:cubicBezTo>
                  <a:pt x="2996750" y="733996"/>
                  <a:pt x="2995780" y="733585"/>
                  <a:pt x="2995367" y="733792"/>
                </a:cubicBezTo>
                <a:lnTo>
                  <a:pt x="2995555" y="734851"/>
                </a:lnTo>
                <a:lnTo>
                  <a:pt x="2991127" y="734569"/>
                </a:lnTo>
                <a:cubicBezTo>
                  <a:pt x="2991127" y="734569"/>
                  <a:pt x="2990452" y="732665"/>
                  <a:pt x="2989099" y="728853"/>
                </a:cubicBezTo>
                <a:cubicBezTo>
                  <a:pt x="2988862" y="732562"/>
                  <a:pt x="2989395" y="736787"/>
                  <a:pt x="2990701" y="741527"/>
                </a:cubicBezTo>
                <a:cubicBezTo>
                  <a:pt x="2992005" y="746266"/>
                  <a:pt x="2991791" y="749512"/>
                  <a:pt x="2990057" y="751262"/>
                </a:cubicBezTo>
                <a:cubicBezTo>
                  <a:pt x="2992548" y="762596"/>
                  <a:pt x="2995460" y="773489"/>
                  <a:pt x="2998793" y="783944"/>
                </a:cubicBezTo>
                <a:cubicBezTo>
                  <a:pt x="3002126" y="794400"/>
                  <a:pt x="3005097" y="804365"/>
                  <a:pt x="3007707" y="813844"/>
                </a:cubicBezTo>
                <a:lnTo>
                  <a:pt x="3007885" y="811061"/>
                </a:lnTo>
                <a:lnTo>
                  <a:pt x="3014774" y="840911"/>
                </a:lnTo>
                <a:lnTo>
                  <a:pt x="3013646" y="844294"/>
                </a:lnTo>
                <a:lnTo>
                  <a:pt x="3015600" y="847868"/>
                </a:lnTo>
                <a:cubicBezTo>
                  <a:pt x="3015482" y="849723"/>
                  <a:pt x="3015031" y="850626"/>
                  <a:pt x="3014248" y="850576"/>
                </a:cubicBezTo>
                <a:cubicBezTo>
                  <a:pt x="3013465" y="850526"/>
                  <a:pt x="3013015" y="851429"/>
                  <a:pt x="3012896" y="853284"/>
                </a:cubicBezTo>
                <a:cubicBezTo>
                  <a:pt x="3010386" y="843813"/>
                  <a:pt x="3008171" y="835756"/>
                  <a:pt x="3006252" y="829116"/>
                </a:cubicBezTo>
                <a:cubicBezTo>
                  <a:pt x="3004334" y="822476"/>
                  <a:pt x="3001159" y="817153"/>
                  <a:pt x="2996726" y="813146"/>
                </a:cubicBezTo>
                <a:cubicBezTo>
                  <a:pt x="2991325" y="799766"/>
                  <a:pt x="2987783" y="787901"/>
                  <a:pt x="2986102" y="777551"/>
                </a:cubicBezTo>
                <a:cubicBezTo>
                  <a:pt x="2984420" y="767201"/>
                  <a:pt x="2982325" y="757291"/>
                  <a:pt x="2979816" y="747819"/>
                </a:cubicBezTo>
                <a:cubicBezTo>
                  <a:pt x="2981117" y="751626"/>
                  <a:pt x="2982431" y="755435"/>
                  <a:pt x="2983758" y="759243"/>
                </a:cubicBezTo>
                <a:cubicBezTo>
                  <a:pt x="2985085" y="763053"/>
                  <a:pt x="2986399" y="766861"/>
                  <a:pt x="2987702" y="770668"/>
                </a:cubicBezTo>
                <a:cubicBezTo>
                  <a:pt x="2989268" y="770768"/>
                  <a:pt x="2988404" y="766058"/>
                  <a:pt x="2985110" y="756536"/>
                </a:cubicBezTo>
                <a:cubicBezTo>
                  <a:pt x="2981817" y="747015"/>
                  <a:pt x="2978665" y="741228"/>
                  <a:pt x="2975655" y="739173"/>
                </a:cubicBezTo>
                <a:cubicBezTo>
                  <a:pt x="2977338" y="737418"/>
                  <a:pt x="2977132" y="734612"/>
                  <a:pt x="2975035" y="730754"/>
                </a:cubicBezTo>
                <a:cubicBezTo>
                  <a:pt x="2972937" y="726896"/>
                  <a:pt x="2973324" y="726920"/>
                  <a:pt x="2976190" y="730827"/>
                </a:cubicBezTo>
                <a:cubicBezTo>
                  <a:pt x="2976547" y="725262"/>
                  <a:pt x="2974569" y="719550"/>
                  <a:pt x="2970256" y="713688"/>
                </a:cubicBezTo>
                <a:lnTo>
                  <a:pt x="2961209" y="701381"/>
                </a:lnTo>
                <a:lnTo>
                  <a:pt x="2963964" y="702114"/>
                </a:lnTo>
                <a:cubicBezTo>
                  <a:pt x="2961454" y="692643"/>
                  <a:pt x="2961040" y="687029"/>
                  <a:pt x="2962724" y="685274"/>
                </a:cubicBezTo>
                <a:cubicBezTo>
                  <a:pt x="2961278" y="683320"/>
                  <a:pt x="2960436" y="684197"/>
                  <a:pt x="2960198" y="687907"/>
                </a:cubicBezTo>
                <a:cubicBezTo>
                  <a:pt x="2959960" y="691617"/>
                  <a:pt x="2958289" y="693373"/>
                  <a:pt x="2955185" y="693176"/>
                </a:cubicBezTo>
                <a:cubicBezTo>
                  <a:pt x="2952412" y="687412"/>
                  <a:pt x="2948809" y="682527"/>
                  <a:pt x="2944378" y="678521"/>
                </a:cubicBezTo>
                <a:cubicBezTo>
                  <a:pt x="2939946" y="674514"/>
                  <a:pt x="2936416" y="668703"/>
                  <a:pt x="2933787" y="661086"/>
                </a:cubicBezTo>
                <a:cubicBezTo>
                  <a:pt x="2939313" y="674474"/>
                  <a:pt x="2944720" y="689716"/>
                  <a:pt x="2950010" y="706814"/>
                </a:cubicBezTo>
                <a:cubicBezTo>
                  <a:pt x="2946591" y="710321"/>
                  <a:pt x="2946295" y="714959"/>
                  <a:pt x="2949118" y="720726"/>
                </a:cubicBezTo>
                <a:cubicBezTo>
                  <a:pt x="2950469" y="724536"/>
                  <a:pt x="2951543" y="726467"/>
                  <a:pt x="2952337" y="726517"/>
                </a:cubicBezTo>
                <a:cubicBezTo>
                  <a:pt x="2953133" y="726567"/>
                  <a:pt x="2954206" y="728498"/>
                  <a:pt x="2955557" y="732309"/>
                </a:cubicBezTo>
                <a:cubicBezTo>
                  <a:pt x="2958143" y="741785"/>
                  <a:pt x="2960449" y="749382"/>
                  <a:pt x="2962477" y="755098"/>
                </a:cubicBezTo>
                <a:cubicBezTo>
                  <a:pt x="2964506" y="760814"/>
                  <a:pt x="2966811" y="768410"/>
                  <a:pt x="2969396" y="777886"/>
                </a:cubicBezTo>
                <a:cubicBezTo>
                  <a:pt x="2966336" y="775829"/>
                  <a:pt x="2964687" y="776655"/>
                  <a:pt x="2964449" y="780365"/>
                </a:cubicBezTo>
                <a:lnTo>
                  <a:pt x="2961092" y="780151"/>
                </a:lnTo>
                <a:lnTo>
                  <a:pt x="2960760" y="778955"/>
                </a:lnTo>
                <a:lnTo>
                  <a:pt x="2960961" y="778747"/>
                </a:lnTo>
                <a:cubicBezTo>
                  <a:pt x="2961696" y="779724"/>
                  <a:pt x="2962184" y="778358"/>
                  <a:pt x="2962422" y="774649"/>
                </a:cubicBezTo>
                <a:lnTo>
                  <a:pt x="2959511" y="774464"/>
                </a:lnTo>
                <a:lnTo>
                  <a:pt x="2953092" y="751357"/>
                </a:lnTo>
                <a:lnTo>
                  <a:pt x="2949028" y="734697"/>
                </a:lnTo>
                <a:lnTo>
                  <a:pt x="2952638" y="740505"/>
                </a:lnTo>
                <a:cubicBezTo>
                  <a:pt x="2954108" y="742460"/>
                  <a:pt x="2953801" y="741044"/>
                  <a:pt x="2951714" y="736255"/>
                </a:cubicBezTo>
                <a:cubicBezTo>
                  <a:pt x="2949626" y="731466"/>
                  <a:pt x="2947907" y="727167"/>
                  <a:pt x="2946555" y="723356"/>
                </a:cubicBezTo>
                <a:lnTo>
                  <a:pt x="2946694" y="725130"/>
                </a:lnTo>
                <a:lnTo>
                  <a:pt x="2933093" y="669378"/>
                </a:lnTo>
                <a:cubicBezTo>
                  <a:pt x="2933332" y="665669"/>
                  <a:pt x="2932774" y="661916"/>
                  <a:pt x="2931422" y="658120"/>
                </a:cubicBezTo>
                <a:cubicBezTo>
                  <a:pt x="2930068" y="654324"/>
                  <a:pt x="2928716" y="650519"/>
                  <a:pt x="2927364" y="646710"/>
                </a:cubicBezTo>
                <a:lnTo>
                  <a:pt x="2927541" y="643927"/>
                </a:lnTo>
                <a:cubicBezTo>
                  <a:pt x="2924457" y="641869"/>
                  <a:pt x="2923905" y="644162"/>
                  <a:pt x="2925886" y="650805"/>
                </a:cubicBezTo>
                <a:lnTo>
                  <a:pt x="2926802" y="654983"/>
                </a:lnTo>
                <a:lnTo>
                  <a:pt x="2925797" y="652197"/>
                </a:lnTo>
                <a:cubicBezTo>
                  <a:pt x="2924991" y="652145"/>
                  <a:pt x="2924645" y="651192"/>
                  <a:pt x="2924764" y="649338"/>
                </a:cubicBezTo>
                <a:cubicBezTo>
                  <a:pt x="2923294" y="647382"/>
                  <a:pt x="2922528" y="646868"/>
                  <a:pt x="2922470" y="647795"/>
                </a:cubicBezTo>
                <a:cubicBezTo>
                  <a:pt x="2922410" y="648723"/>
                  <a:pt x="2921704" y="647281"/>
                  <a:pt x="2920351" y="643471"/>
                </a:cubicBezTo>
                <a:cubicBezTo>
                  <a:pt x="2922242" y="663786"/>
                  <a:pt x="2926834" y="685538"/>
                  <a:pt x="2934126" y="708728"/>
                </a:cubicBezTo>
                <a:lnTo>
                  <a:pt x="2945375" y="747528"/>
                </a:lnTo>
                <a:lnTo>
                  <a:pt x="2938510" y="736813"/>
                </a:lnTo>
                <a:cubicBezTo>
                  <a:pt x="2938748" y="733103"/>
                  <a:pt x="2938181" y="729495"/>
                  <a:pt x="2936810" y="725989"/>
                </a:cubicBezTo>
                <a:cubicBezTo>
                  <a:pt x="2935439" y="722482"/>
                  <a:pt x="2934806" y="719888"/>
                  <a:pt x="2934914" y="718208"/>
                </a:cubicBezTo>
                <a:cubicBezTo>
                  <a:pt x="2932280" y="709485"/>
                  <a:pt x="2929798" y="704628"/>
                  <a:pt x="2927468" y="703636"/>
                </a:cubicBezTo>
                <a:cubicBezTo>
                  <a:pt x="2925137" y="702643"/>
                  <a:pt x="2922438" y="701191"/>
                  <a:pt x="2919368" y="699279"/>
                </a:cubicBezTo>
                <a:cubicBezTo>
                  <a:pt x="2923602" y="707929"/>
                  <a:pt x="2925452" y="716427"/>
                  <a:pt x="2924917" y="724774"/>
                </a:cubicBezTo>
                <a:cubicBezTo>
                  <a:pt x="2927859" y="728685"/>
                  <a:pt x="2929051" y="728762"/>
                  <a:pt x="2928494" y="725002"/>
                </a:cubicBezTo>
                <a:cubicBezTo>
                  <a:pt x="2927936" y="721241"/>
                  <a:pt x="2928334" y="721267"/>
                  <a:pt x="2929686" y="725077"/>
                </a:cubicBezTo>
                <a:cubicBezTo>
                  <a:pt x="2931156" y="727034"/>
                  <a:pt x="2931832" y="728939"/>
                  <a:pt x="2931714" y="730793"/>
                </a:cubicBezTo>
                <a:cubicBezTo>
                  <a:pt x="2931594" y="732648"/>
                  <a:pt x="2930859" y="731670"/>
                  <a:pt x="2929507" y="727860"/>
                </a:cubicBezTo>
                <a:lnTo>
                  <a:pt x="2938290" y="773000"/>
                </a:lnTo>
                <a:lnTo>
                  <a:pt x="2932864" y="765786"/>
                </a:lnTo>
                <a:cubicBezTo>
                  <a:pt x="2932247" y="762953"/>
                  <a:pt x="2930290" y="762364"/>
                  <a:pt x="2926992" y="764015"/>
                </a:cubicBezTo>
                <a:lnTo>
                  <a:pt x="2925143" y="755517"/>
                </a:lnTo>
                <a:cubicBezTo>
                  <a:pt x="2922082" y="753461"/>
                  <a:pt x="2920493" y="753359"/>
                  <a:pt x="2920374" y="755215"/>
                </a:cubicBezTo>
                <a:cubicBezTo>
                  <a:pt x="2920255" y="757069"/>
                  <a:pt x="2919401" y="757945"/>
                  <a:pt x="2917812" y="757845"/>
                </a:cubicBezTo>
                <a:cubicBezTo>
                  <a:pt x="2917693" y="759700"/>
                  <a:pt x="2918457" y="760213"/>
                  <a:pt x="2920106" y="759388"/>
                </a:cubicBezTo>
                <a:cubicBezTo>
                  <a:pt x="2921755" y="758561"/>
                  <a:pt x="2922521" y="759076"/>
                  <a:pt x="2922401" y="760931"/>
                </a:cubicBezTo>
                <a:cubicBezTo>
                  <a:pt x="2923754" y="764740"/>
                  <a:pt x="2923695" y="765668"/>
                  <a:pt x="2922224" y="763713"/>
                </a:cubicBezTo>
                <a:cubicBezTo>
                  <a:pt x="2920753" y="761757"/>
                  <a:pt x="2919958" y="761706"/>
                  <a:pt x="2919839" y="763562"/>
                </a:cubicBezTo>
                <a:cubicBezTo>
                  <a:pt x="2921310" y="765517"/>
                  <a:pt x="2923635" y="766596"/>
                  <a:pt x="2926814" y="766798"/>
                </a:cubicBezTo>
                <a:cubicBezTo>
                  <a:pt x="2926399" y="773290"/>
                  <a:pt x="2925778" y="776742"/>
                  <a:pt x="2924953" y="777156"/>
                </a:cubicBezTo>
                <a:lnTo>
                  <a:pt x="2923728" y="775694"/>
                </a:lnTo>
                <a:lnTo>
                  <a:pt x="2929711" y="796315"/>
                </a:lnTo>
                <a:cubicBezTo>
                  <a:pt x="2932355" y="804864"/>
                  <a:pt x="2932823" y="810015"/>
                  <a:pt x="2931114" y="811769"/>
                </a:cubicBezTo>
                <a:cubicBezTo>
                  <a:pt x="2931114" y="811769"/>
                  <a:pt x="2935408" y="819491"/>
                  <a:pt x="2943995" y="834935"/>
                </a:cubicBezTo>
                <a:lnTo>
                  <a:pt x="2941610" y="834785"/>
                </a:lnTo>
                <a:lnTo>
                  <a:pt x="2941433" y="837567"/>
                </a:lnTo>
                <a:lnTo>
                  <a:pt x="2946898" y="848733"/>
                </a:lnTo>
                <a:lnTo>
                  <a:pt x="2947803" y="853336"/>
                </a:lnTo>
                <a:lnTo>
                  <a:pt x="2953246" y="882479"/>
                </a:lnTo>
                <a:lnTo>
                  <a:pt x="2952928" y="881598"/>
                </a:lnTo>
                <a:cubicBezTo>
                  <a:pt x="2951955" y="877811"/>
                  <a:pt x="2950869" y="872621"/>
                  <a:pt x="2949671" y="866027"/>
                </a:cubicBezTo>
                <a:lnTo>
                  <a:pt x="2945147" y="860151"/>
                </a:lnTo>
                <a:cubicBezTo>
                  <a:pt x="2942395" y="852526"/>
                  <a:pt x="2939319" y="843486"/>
                  <a:pt x="2935925" y="833026"/>
                </a:cubicBezTo>
                <a:cubicBezTo>
                  <a:pt x="2932531" y="822568"/>
                  <a:pt x="2929456" y="813526"/>
                  <a:pt x="2926703" y="805901"/>
                </a:cubicBezTo>
                <a:cubicBezTo>
                  <a:pt x="2926227" y="813320"/>
                  <a:pt x="2928356" y="823698"/>
                  <a:pt x="2933087" y="837037"/>
                </a:cubicBezTo>
                <a:cubicBezTo>
                  <a:pt x="2937818" y="850374"/>
                  <a:pt x="2939151" y="860702"/>
                  <a:pt x="2937087" y="868020"/>
                </a:cubicBezTo>
                <a:cubicBezTo>
                  <a:pt x="2935735" y="864208"/>
                  <a:pt x="2934383" y="860398"/>
                  <a:pt x="2933031" y="856588"/>
                </a:cubicBezTo>
                <a:cubicBezTo>
                  <a:pt x="2931680" y="852777"/>
                  <a:pt x="2930327" y="848967"/>
                  <a:pt x="2928976" y="845155"/>
                </a:cubicBezTo>
                <a:lnTo>
                  <a:pt x="2931120" y="848007"/>
                </a:lnTo>
                <a:lnTo>
                  <a:pt x="2929488" y="843442"/>
                </a:lnTo>
                <a:cubicBezTo>
                  <a:pt x="2927006" y="836533"/>
                  <a:pt x="2923960" y="828076"/>
                  <a:pt x="2920348" y="818068"/>
                </a:cubicBezTo>
                <a:cubicBezTo>
                  <a:pt x="2913127" y="798054"/>
                  <a:pt x="2906251" y="779459"/>
                  <a:pt x="2899720" y="762282"/>
                </a:cubicBezTo>
                <a:cubicBezTo>
                  <a:pt x="2898323" y="760331"/>
                  <a:pt x="2897046" y="756525"/>
                  <a:pt x="2895888" y="750865"/>
                </a:cubicBezTo>
                <a:cubicBezTo>
                  <a:pt x="2894729" y="745204"/>
                  <a:pt x="2893884" y="740495"/>
                  <a:pt x="2893352" y="736735"/>
                </a:cubicBezTo>
                <a:lnTo>
                  <a:pt x="2893705" y="731226"/>
                </a:lnTo>
                <a:lnTo>
                  <a:pt x="2878635" y="696689"/>
                </a:lnTo>
                <a:cubicBezTo>
                  <a:pt x="2876808" y="700298"/>
                  <a:pt x="2876979" y="703568"/>
                  <a:pt x="2879146" y="706500"/>
                </a:cubicBezTo>
                <a:cubicBezTo>
                  <a:pt x="2881317" y="709432"/>
                  <a:pt x="2882282" y="712751"/>
                  <a:pt x="2882044" y="716461"/>
                </a:cubicBezTo>
                <a:cubicBezTo>
                  <a:pt x="2882044" y="716461"/>
                  <a:pt x="2880552" y="715436"/>
                  <a:pt x="2877565" y="713383"/>
                </a:cubicBezTo>
                <a:cubicBezTo>
                  <a:pt x="2878918" y="717193"/>
                  <a:pt x="2879237" y="724664"/>
                  <a:pt x="2878524" y="735793"/>
                </a:cubicBezTo>
                <a:cubicBezTo>
                  <a:pt x="2879722" y="737732"/>
                  <a:pt x="2880050" y="737752"/>
                  <a:pt x="2879510" y="735856"/>
                </a:cubicBezTo>
                <a:cubicBezTo>
                  <a:pt x="2878971" y="733959"/>
                  <a:pt x="2879360" y="733052"/>
                  <a:pt x="2880676" y="733136"/>
                </a:cubicBezTo>
                <a:lnTo>
                  <a:pt x="2883950" y="744518"/>
                </a:lnTo>
                <a:lnTo>
                  <a:pt x="2884758" y="747364"/>
                </a:lnTo>
                <a:lnTo>
                  <a:pt x="2881796" y="747174"/>
                </a:lnTo>
                <a:lnTo>
                  <a:pt x="2884501" y="753950"/>
                </a:lnTo>
                <a:lnTo>
                  <a:pt x="2886710" y="758662"/>
                </a:lnTo>
                <a:cubicBezTo>
                  <a:pt x="2886590" y="760516"/>
                  <a:pt x="2887241" y="762421"/>
                  <a:pt x="2888664" y="764372"/>
                </a:cubicBezTo>
                <a:lnTo>
                  <a:pt x="2884501" y="753950"/>
                </a:lnTo>
                <a:lnTo>
                  <a:pt x="2882661" y="750023"/>
                </a:lnTo>
                <a:cubicBezTo>
                  <a:pt x="2876670" y="747781"/>
                  <a:pt x="2871094" y="738951"/>
                  <a:pt x="2865935" y="723535"/>
                </a:cubicBezTo>
                <a:cubicBezTo>
                  <a:pt x="2860776" y="708119"/>
                  <a:pt x="2856196" y="695627"/>
                  <a:pt x="2852194" y="686061"/>
                </a:cubicBezTo>
                <a:cubicBezTo>
                  <a:pt x="2853234" y="693577"/>
                  <a:pt x="2852519" y="698609"/>
                  <a:pt x="2850048" y="701159"/>
                </a:cubicBezTo>
                <a:cubicBezTo>
                  <a:pt x="2847580" y="703708"/>
                  <a:pt x="2848357" y="709548"/>
                  <a:pt x="2852387" y="718680"/>
                </a:cubicBezTo>
                <a:lnTo>
                  <a:pt x="2848895" y="713075"/>
                </a:lnTo>
                <a:lnTo>
                  <a:pt x="2845229" y="698682"/>
                </a:lnTo>
                <a:lnTo>
                  <a:pt x="2844702" y="706344"/>
                </a:lnTo>
                <a:lnTo>
                  <a:pt x="2841939" y="701909"/>
                </a:lnTo>
                <a:lnTo>
                  <a:pt x="2839400" y="701179"/>
                </a:lnTo>
                <a:lnTo>
                  <a:pt x="2837510" y="688484"/>
                </a:lnTo>
                <a:cubicBezTo>
                  <a:pt x="2836953" y="682664"/>
                  <a:pt x="2836223" y="677763"/>
                  <a:pt x="2835321" y="673780"/>
                </a:cubicBezTo>
                <a:cubicBezTo>
                  <a:pt x="2833865" y="663963"/>
                  <a:pt x="2832486" y="653696"/>
                  <a:pt x="2831185" y="642980"/>
                </a:cubicBezTo>
                <a:cubicBezTo>
                  <a:pt x="2829884" y="632264"/>
                  <a:pt x="2828505" y="621998"/>
                  <a:pt x="2827050" y="612180"/>
                </a:cubicBezTo>
                <a:cubicBezTo>
                  <a:pt x="2824448" y="590747"/>
                  <a:pt x="2822836" y="570474"/>
                  <a:pt x="2822211" y="551359"/>
                </a:cubicBezTo>
                <a:cubicBezTo>
                  <a:pt x="2821588" y="532243"/>
                  <a:pt x="2821023" y="515036"/>
                  <a:pt x="2820520" y="499736"/>
                </a:cubicBezTo>
                <a:cubicBezTo>
                  <a:pt x="2818989" y="489904"/>
                  <a:pt x="2820263" y="482580"/>
                  <a:pt x="2824340" y="477765"/>
                </a:cubicBezTo>
                <a:cubicBezTo>
                  <a:pt x="2825553" y="489426"/>
                  <a:pt x="2826159" y="495256"/>
                  <a:pt x="2826159" y="495256"/>
                </a:cubicBezTo>
                <a:cubicBezTo>
                  <a:pt x="2827087" y="499243"/>
                  <a:pt x="2827310" y="502608"/>
                  <a:pt x="2826833" y="505349"/>
                </a:cubicBezTo>
                <a:cubicBezTo>
                  <a:pt x="2826356" y="508090"/>
                  <a:pt x="2826579" y="511468"/>
                  <a:pt x="2827500" y="515486"/>
                </a:cubicBezTo>
                <a:cubicBezTo>
                  <a:pt x="2829035" y="525290"/>
                  <a:pt x="2829557" y="533937"/>
                  <a:pt x="2829064" y="541427"/>
                </a:cubicBezTo>
                <a:cubicBezTo>
                  <a:pt x="2828571" y="548918"/>
                  <a:pt x="2829090" y="557580"/>
                  <a:pt x="2830620" y="567412"/>
                </a:cubicBezTo>
                <a:cubicBezTo>
                  <a:pt x="2830620" y="567412"/>
                  <a:pt x="2830653" y="557914"/>
                  <a:pt x="2830716" y="538915"/>
                </a:cubicBezTo>
                <a:cubicBezTo>
                  <a:pt x="2831955" y="541105"/>
                  <a:pt x="2832336" y="543570"/>
                  <a:pt x="2831860" y="546311"/>
                </a:cubicBezTo>
                <a:cubicBezTo>
                  <a:pt x="2831383" y="549053"/>
                  <a:pt x="2831926" y="550590"/>
                  <a:pt x="2833488" y="550923"/>
                </a:cubicBezTo>
                <a:cubicBezTo>
                  <a:pt x="2833202" y="543251"/>
                  <a:pt x="2832835" y="536051"/>
                  <a:pt x="2832385" y="529321"/>
                </a:cubicBezTo>
                <a:cubicBezTo>
                  <a:pt x="2831936" y="522592"/>
                  <a:pt x="2831726" y="514478"/>
                  <a:pt x="2831759" y="504979"/>
                </a:cubicBezTo>
                <a:cubicBezTo>
                  <a:pt x="2830514" y="502818"/>
                  <a:pt x="2830209" y="499911"/>
                  <a:pt x="2830845" y="496256"/>
                </a:cubicBezTo>
                <a:cubicBezTo>
                  <a:pt x="2831480" y="492601"/>
                  <a:pt x="2831489" y="490226"/>
                  <a:pt x="2830868" y="489131"/>
                </a:cubicBezTo>
                <a:cubicBezTo>
                  <a:pt x="2830250" y="488037"/>
                  <a:pt x="2830100" y="486576"/>
                  <a:pt x="2830417" y="484749"/>
                </a:cubicBezTo>
                <a:cubicBezTo>
                  <a:pt x="2831052" y="481093"/>
                  <a:pt x="2831296" y="477355"/>
                  <a:pt x="2831152" y="473534"/>
                </a:cubicBezTo>
                <a:cubicBezTo>
                  <a:pt x="2831007" y="469712"/>
                  <a:pt x="2831252" y="465973"/>
                  <a:pt x="2831886" y="462319"/>
                </a:cubicBezTo>
                <a:lnTo>
                  <a:pt x="2831411" y="465060"/>
                </a:lnTo>
                <a:cubicBezTo>
                  <a:pt x="2829849" y="464727"/>
                  <a:pt x="2829538" y="464187"/>
                  <a:pt x="2830477" y="463440"/>
                </a:cubicBezTo>
                <a:cubicBezTo>
                  <a:pt x="2831417" y="462693"/>
                  <a:pt x="2831106" y="462153"/>
                  <a:pt x="2829544" y="461819"/>
                </a:cubicBezTo>
                <a:cubicBezTo>
                  <a:pt x="2828907" y="465474"/>
                  <a:pt x="2826710" y="468796"/>
                  <a:pt x="2822950" y="471783"/>
                </a:cubicBezTo>
                <a:lnTo>
                  <a:pt x="2821267" y="465624"/>
                </a:lnTo>
                <a:lnTo>
                  <a:pt x="2818741" y="468041"/>
                </a:lnTo>
                <a:lnTo>
                  <a:pt x="2819694" y="462559"/>
                </a:lnTo>
                <a:lnTo>
                  <a:pt x="2816874" y="464800"/>
                </a:lnTo>
                <a:lnTo>
                  <a:pt x="2817352" y="462059"/>
                </a:lnTo>
                <a:cubicBezTo>
                  <a:pt x="2815471" y="463553"/>
                  <a:pt x="2814763" y="465297"/>
                  <a:pt x="2815227" y="467291"/>
                </a:cubicBezTo>
                <a:cubicBezTo>
                  <a:pt x="2815690" y="469285"/>
                  <a:pt x="2814201" y="470862"/>
                  <a:pt x="2810759" y="472023"/>
                </a:cubicBezTo>
                <a:cubicBezTo>
                  <a:pt x="2811645" y="476240"/>
                  <a:pt x="2811669" y="480760"/>
                  <a:pt x="2810830" y="485586"/>
                </a:cubicBezTo>
                <a:cubicBezTo>
                  <a:pt x="2809991" y="490411"/>
                  <a:pt x="2810014" y="494932"/>
                  <a:pt x="2810901" y="499149"/>
                </a:cubicBezTo>
                <a:cubicBezTo>
                  <a:pt x="2811238" y="497207"/>
                  <a:pt x="2812189" y="496404"/>
                  <a:pt x="2813750" y="496737"/>
                </a:cubicBezTo>
                <a:cubicBezTo>
                  <a:pt x="2811513" y="500286"/>
                  <a:pt x="2810672" y="505126"/>
                  <a:pt x="2811226" y="511256"/>
                </a:cubicBezTo>
                <a:cubicBezTo>
                  <a:pt x="2811779" y="517387"/>
                  <a:pt x="2811728" y="522336"/>
                  <a:pt x="2811074" y="526104"/>
                </a:cubicBezTo>
                <a:lnTo>
                  <a:pt x="2808731" y="525604"/>
                </a:lnTo>
                <a:lnTo>
                  <a:pt x="2808968" y="524234"/>
                </a:lnTo>
                <a:cubicBezTo>
                  <a:pt x="2809127" y="523320"/>
                  <a:pt x="2808426" y="522696"/>
                  <a:pt x="2806864" y="522363"/>
                </a:cubicBezTo>
                <a:lnTo>
                  <a:pt x="2800230" y="546533"/>
                </a:lnTo>
                <a:lnTo>
                  <a:pt x="2807260" y="548033"/>
                </a:lnTo>
                <a:cubicBezTo>
                  <a:pt x="2806947" y="549832"/>
                  <a:pt x="2806285" y="550157"/>
                  <a:pt x="2805268" y="549007"/>
                </a:cubicBezTo>
                <a:cubicBezTo>
                  <a:pt x="2804252" y="547857"/>
                  <a:pt x="2803588" y="548182"/>
                  <a:pt x="2803276" y="549981"/>
                </a:cubicBezTo>
                <a:lnTo>
                  <a:pt x="2806792" y="550731"/>
                </a:lnTo>
                <a:cubicBezTo>
                  <a:pt x="2805549" y="557870"/>
                  <a:pt x="2805478" y="565265"/>
                  <a:pt x="2806576" y="572919"/>
                </a:cubicBezTo>
                <a:cubicBezTo>
                  <a:pt x="2807677" y="580570"/>
                  <a:pt x="2807448" y="588866"/>
                  <a:pt x="2805895" y="597803"/>
                </a:cubicBezTo>
                <a:cubicBezTo>
                  <a:pt x="2806844" y="610976"/>
                  <a:pt x="2808338" y="623347"/>
                  <a:pt x="2810375" y="634917"/>
                </a:cubicBezTo>
                <a:cubicBezTo>
                  <a:pt x="2812412" y="646486"/>
                  <a:pt x="2813906" y="658858"/>
                  <a:pt x="2814855" y="672032"/>
                </a:cubicBezTo>
                <a:cubicBezTo>
                  <a:pt x="2814547" y="673801"/>
                  <a:pt x="2815018" y="675753"/>
                  <a:pt x="2816267" y="677885"/>
                </a:cubicBezTo>
                <a:cubicBezTo>
                  <a:pt x="2815261" y="674354"/>
                  <a:pt x="2814257" y="670822"/>
                  <a:pt x="2813251" y="667291"/>
                </a:cubicBezTo>
                <a:cubicBezTo>
                  <a:pt x="2812245" y="663759"/>
                  <a:pt x="2811238" y="660228"/>
                  <a:pt x="2810234" y="656697"/>
                </a:cubicBezTo>
                <a:lnTo>
                  <a:pt x="2809648" y="656572"/>
                </a:lnTo>
                <a:lnTo>
                  <a:pt x="2809401" y="653178"/>
                </a:lnTo>
                <a:lnTo>
                  <a:pt x="2808644" y="656357"/>
                </a:lnTo>
                <a:lnTo>
                  <a:pt x="2807889" y="656196"/>
                </a:lnTo>
                <a:lnTo>
                  <a:pt x="2808280" y="657883"/>
                </a:lnTo>
                <a:lnTo>
                  <a:pt x="2806125" y="666938"/>
                </a:lnTo>
                <a:lnTo>
                  <a:pt x="2808934" y="671065"/>
                </a:lnTo>
                <a:lnTo>
                  <a:pt x="2809884" y="676387"/>
                </a:lnTo>
                <a:lnTo>
                  <a:pt x="2807922" y="676263"/>
                </a:lnTo>
                <a:lnTo>
                  <a:pt x="2812356" y="690249"/>
                </a:lnTo>
                <a:lnTo>
                  <a:pt x="2814686" y="703303"/>
                </a:lnTo>
                <a:lnTo>
                  <a:pt x="2813296" y="701411"/>
                </a:lnTo>
                <a:lnTo>
                  <a:pt x="2809436" y="689220"/>
                </a:lnTo>
                <a:lnTo>
                  <a:pt x="2808201" y="684414"/>
                </a:lnTo>
                <a:lnTo>
                  <a:pt x="2807538" y="675409"/>
                </a:lnTo>
                <a:lnTo>
                  <a:pt x="2806236" y="676766"/>
                </a:lnTo>
                <a:lnTo>
                  <a:pt x="2803639" y="666661"/>
                </a:lnTo>
                <a:cubicBezTo>
                  <a:pt x="2802713" y="662672"/>
                  <a:pt x="2802178" y="658767"/>
                  <a:pt x="2802032" y="654946"/>
                </a:cubicBezTo>
                <a:cubicBezTo>
                  <a:pt x="2801886" y="651124"/>
                  <a:pt x="2800569" y="647052"/>
                  <a:pt x="2798081" y="642731"/>
                </a:cubicBezTo>
                <a:lnTo>
                  <a:pt x="2793911" y="624784"/>
                </a:lnTo>
                <a:cubicBezTo>
                  <a:pt x="2792058" y="616807"/>
                  <a:pt x="2790829" y="609911"/>
                  <a:pt x="2790219" y="604095"/>
                </a:cubicBezTo>
                <a:cubicBezTo>
                  <a:pt x="2784951" y="587809"/>
                  <a:pt x="2780775" y="572229"/>
                  <a:pt x="2777691" y="557356"/>
                </a:cubicBezTo>
                <a:cubicBezTo>
                  <a:pt x="2774609" y="542484"/>
                  <a:pt x="2774338" y="527738"/>
                  <a:pt x="2776881" y="513119"/>
                </a:cubicBezTo>
                <a:cubicBezTo>
                  <a:pt x="2775664" y="501487"/>
                  <a:pt x="2775696" y="489649"/>
                  <a:pt x="2776981" y="477604"/>
                </a:cubicBezTo>
                <a:cubicBezTo>
                  <a:pt x="2778267" y="465560"/>
                  <a:pt x="2778300" y="453721"/>
                  <a:pt x="2777083" y="442090"/>
                </a:cubicBezTo>
                <a:lnTo>
                  <a:pt x="2778512" y="433867"/>
                </a:lnTo>
                <a:lnTo>
                  <a:pt x="2776951" y="433533"/>
                </a:lnTo>
                <a:lnTo>
                  <a:pt x="2775932" y="434738"/>
                </a:lnTo>
                <a:cubicBezTo>
                  <a:pt x="2777017" y="437811"/>
                  <a:pt x="2776778" y="439182"/>
                  <a:pt x="2775216" y="438848"/>
                </a:cubicBezTo>
                <a:cubicBezTo>
                  <a:pt x="2773654" y="438515"/>
                  <a:pt x="2773191" y="436522"/>
                  <a:pt x="2773827" y="432866"/>
                </a:cubicBezTo>
                <a:cubicBezTo>
                  <a:pt x="2770676" y="441670"/>
                  <a:pt x="2769008" y="451264"/>
                  <a:pt x="2768822" y="461648"/>
                </a:cubicBezTo>
                <a:cubicBezTo>
                  <a:pt x="2768636" y="472032"/>
                  <a:pt x="2768529" y="481960"/>
                  <a:pt x="2768502" y="491430"/>
                </a:cubicBezTo>
                <a:lnTo>
                  <a:pt x="2766636" y="488189"/>
                </a:lnTo>
                <a:cubicBezTo>
                  <a:pt x="2767852" y="499820"/>
                  <a:pt x="2768303" y="506549"/>
                  <a:pt x="2767986" y="508377"/>
                </a:cubicBezTo>
                <a:cubicBezTo>
                  <a:pt x="2769230" y="510537"/>
                  <a:pt x="2769533" y="513446"/>
                  <a:pt x="2768897" y="517100"/>
                </a:cubicBezTo>
                <a:cubicBezTo>
                  <a:pt x="2768262" y="520755"/>
                  <a:pt x="2768255" y="523122"/>
                  <a:pt x="2768877" y="524203"/>
                </a:cubicBezTo>
                <a:cubicBezTo>
                  <a:pt x="2769499" y="525284"/>
                  <a:pt x="2769652" y="526737"/>
                  <a:pt x="2769334" y="528564"/>
                </a:cubicBezTo>
                <a:cubicBezTo>
                  <a:pt x="2763112" y="517761"/>
                  <a:pt x="2759539" y="510364"/>
                  <a:pt x="2758612" y="506376"/>
                </a:cubicBezTo>
                <a:lnTo>
                  <a:pt x="2755594" y="502232"/>
                </a:lnTo>
                <a:lnTo>
                  <a:pt x="2754402" y="502634"/>
                </a:lnTo>
                <a:lnTo>
                  <a:pt x="2752482" y="497959"/>
                </a:lnTo>
                <a:lnTo>
                  <a:pt x="2748804" y="492911"/>
                </a:lnTo>
                <a:cubicBezTo>
                  <a:pt x="2750048" y="495071"/>
                  <a:pt x="2751060" y="496235"/>
                  <a:pt x="2751842" y="496402"/>
                </a:cubicBezTo>
                <a:lnTo>
                  <a:pt x="2752482" y="497959"/>
                </a:lnTo>
                <a:lnTo>
                  <a:pt x="2755594" y="502232"/>
                </a:lnTo>
                <a:lnTo>
                  <a:pt x="2756985" y="501764"/>
                </a:lnTo>
                <a:cubicBezTo>
                  <a:pt x="2756508" y="504505"/>
                  <a:pt x="2757050" y="506042"/>
                  <a:pt x="2758612" y="506376"/>
                </a:cubicBezTo>
                <a:lnTo>
                  <a:pt x="2759089" y="503634"/>
                </a:lnTo>
                <a:lnTo>
                  <a:pt x="2761432" y="504135"/>
                </a:lnTo>
                <a:cubicBezTo>
                  <a:pt x="2760187" y="501974"/>
                  <a:pt x="2759207" y="500046"/>
                  <a:pt x="2758488" y="498353"/>
                </a:cubicBezTo>
                <a:lnTo>
                  <a:pt x="2757904" y="496477"/>
                </a:lnTo>
                <a:lnTo>
                  <a:pt x="2758176" y="494912"/>
                </a:lnTo>
                <a:lnTo>
                  <a:pt x="2757361" y="494737"/>
                </a:lnTo>
                <a:lnTo>
                  <a:pt x="2757123" y="493976"/>
                </a:lnTo>
                <a:cubicBezTo>
                  <a:pt x="2756740" y="491525"/>
                  <a:pt x="2757409" y="490009"/>
                  <a:pt x="2759129" y="489429"/>
                </a:cubicBezTo>
                <a:lnTo>
                  <a:pt x="2756786" y="488928"/>
                </a:lnTo>
                <a:cubicBezTo>
                  <a:pt x="2755542" y="486768"/>
                  <a:pt x="2755000" y="485231"/>
                  <a:pt x="2755158" y="484318"/>
                </a:cubicBezTo>
                <a:cubicBezTo>
                  <a:pt x="2755318" y="483403"/>
                  <a:pt x="2754775" y="481866"/>
                  <a:pt x="2753530" y="479705"/>
                </a:cubicBezTo>
                <a:cubicBezTo>
                  <a:pt x="2753212" y="481532"/>
                  <a:pt x="2753364" y="482986"/>
                  <a:pt x="2753986" y="484066"/>
                </a:cubicBezTo>
                <a:cubicBezTo>
                  <a:pt x="2754608" y="485147"/>
                  <a:pt x="2754761" y="486602"/>
                  <a:pt x="2754443" y="488429"/>
                </a:cubicBezTo>
                <a:lnTo>
                  <a:pt x="2747414" y="486927"/>
                </a:lnTo>
                <a:lnTo>
                  <a:pt x="2747890" y="484187"/>
                </a:lnTo>
                <a:cubicBezTo>
                  <a:pt x="2746329" y="483853"/>
                  <a:pt x="2745078" y="484060"/>
                  <a:pt x="2744137" y="484807"/>
                </a:cubicBezTo>
                <a:cubicBezTo>
                  <a:pt x="2743197" y="485554"/>
                  <a:pt x="2741947" y="485761"/>
                  <a:pt x="2740385" y="485428"/>
                </a:cubicBezTo>
                <a:lnTo>
                  <a:pt x="2742728" y="485927"/>
                </a:lnTo>
                <a:lnTo>
                  <a:pt x="2743196" y="486027"/>
                </a:lnTo>
                <a:lnTo>
                  <a:pt x="2739908" y="488168"/>
                </a:lnTo>
                <a:lnTo>
                  <a:pt x="2744595" y="489169"/>
                </a:lnTo>
                <a:cubicBezTo>
                  <a:pt x="2744276" y="490996"/>
                  <a:pt x="2743336" y="491743"/>
                  <a:pt x="2741775" y="491410"/>
                </a:cubicBezTo>
                <a:cubicBezTo>
                  <a:pt x="2739867" y="502374"/>
                  <a:pt x="2738915" y="507856"/>
                  <a:pt x="2738915" y="507856"/>
                </a:cubicBezTo>
                <a:lnTo>
                  <a:pt x="2746857" y="518081"/>
                </a:lnTo>
                <a:cubicBezTo>
                  <a:pt x="2745295" y="517747"/>
                  <a:pt x="2744354" y="518494"/>
                  <a:pt x="2744036" y="520321"/>
                </a:cubicBezTo>
                <a:cubicBezTo>
                  <a:pt x="2744964" y="524310"/>
                  <a:pt x="2746750" y="528007"/>
                  <a:pt x="2749398" y="531416"/>
                </a:cubicBezTo>
                <a:cubicBezTo>
                  <a:pt x="2752045" y="534824"/>
                  <a:pt x="2754613" y="538689"/>
                  <a:pt x="2757101" y="543011"/>
                </a:cubicBezTo>
                <a:cubicBezTo>
                  <a:pt x="2758982" y="541517"/>
                  <a:pt x="2759763" y="541684"/>
                  <a:pt x="2759445" y="543511"/>
                </a:cubicBezTo>
                <a:lnTo>
                  <a:pt x="2763177" y="549994"/>
                </a:lnTo>
                <a:cubicBezTo>
                  <a:pt x="2764103" y="553981"/>
                  <a:pt x="2764488" y="556433"/>
                  <a:pt x="2764328" y="557346"/>
                </a:cubicBezTo>
                <a:cubicBezTo>
                  <a:pt x="2764169" y="558260"/>
                  <a:pt x="2764553" y="560711"/>
                  <a:pt x="2765481" y="564699"/>
                </a:cubicBezTo>
                <a:lnTo>
                  <a:pt x="2761747" y="558217"/>
                </a:lnTo>
                <a:cubicBezTo>
                  <a:pt x="2762992" y="560377"/>
                  <a:pt x="2761899" y="559670"/>
                  <a:pt x="2758471" y="556096"/>
                </a:cubicBezTo>
                <a:cubicBezTo>
                  <a:pt x="2755042" y="552521"/>
                  <a:pt x="2751766" y="550400"/>
                  <a:pt x="2748642" y="549733"/>
                </a:cubicBezTo>
                <a:cubicBezTo>
                  <a:pt x="2747080" y="549399"/>
                  <a:pt x="2746379" y="548776"/>
                  <a:pt x="2746537" y="547862"/>
                </a:cubicBezTo>
                <a:cubicBezTo>
                  <a:pt x="2746696" y="546949"/>
                  <a:pt x="2745996" y="546326"/>
                  <a:pt x="2744432" y="545991"/>
                </a:cubicBezTo>
                <a:cubicBezTo>
                  <a:pt x="2745703" y="538682"/>
                  <a:pt x="2745692" y="533941"/>
                  <a:pt x="2744399" y="531770"/>
                </a:cubicBezTo>
                <a:lnTo>
                  <a:pt x="2741947" y="531246"/>
                </a:lnTo>
                <a:cubicBezTo>
                  <a:pt x="2742583" y="527592"/>
                  <a:pt x="2742407" y="523764"/>
                  <a:pt x="2741419" y="519762"/>
                </a:cubicBezTo>
                <a:cubicBezTo>
                  <a:pt x="2740431" y="515761"/>
                  <a:pt x="2739450" y="511761"/>
                  <a:pt x="2738475" y="507762"/>
                </a:cubicBezTo>
                <a:cubicBezTo>
                  <a:pt x="2734593" y="510724"/>
                  <a:pt x="2733798" y="515293"/>
                  <a:pt x="2736091" y="521468"/>
                </a:cubicBezTo>
                <a:lnTo>
                  <a:pt x="2734184" y="532432"/>
                </a:lnTo>
                <a:lnTo>
                  <a:pt x="2733709" y="535174"/>
                </a:lnTo>
                <a:cubicBezTo>
                  <a:pt x="2731098" y="530825"/>
                  <a:pt x="2729950" y="527738"/>
                  <a:pt x="2730268" y="525910"/>
                </a:cubicBezTo>
                <a:lnTo>
                  <a:pt x="2734184" y="532432"/>
                </a:lnTo>
                <a:cubicBezTo>
                  <a:pt x="2732527" y="522603"/>
                  <a:pt x="2729066" y="508597"/>
                  <a:pt x="2723797" y="490415"/>
                </a:cubicBezTo>
                <a:cubicBezTo>
                  <a:pt x="2722823" y="486416"/>
                  <a:pt x="2722249" y="482504"/>
                  <a:pt x="2722080" y="478676"/>
                </a:cubicBezTo>
                <a:cubicBezTo>
                  <a:pt x="2721910" y="474849"/>
                  <a:pt x="2722959" y="476022"/>
                  <a:pt x="2725228" y="482192"/>
                </a:cubicBezTo>
                <a:cubicBezTo>
                  <a:pt x="2726181" y="476709"/>
                  <a:pt x="2724059" y="469623"/>
                  <a:pt x="2718864" y="460932"/>
                </a:cubicBezTo>
                <a:cubicBezTo>
                  <a:pt x="2716593" y="464238"/>
                  <a:pt x="2716188" y="466521"/>
                  <a:pt x="2717653" y="467781"/>
                </a:cubicBezTo>
                <a:cubicBezTo>
                  <a:pt x="2719118" y="469042"/>
                  <a:pt x="2718884" y="470414"/>
                  <a:pt x="2716957" y="471897"/>
                </a:cubicBezTo>
                <a:lnTo>
                  <a:pt x="2714503" y="471373"/>
                </a:lnTo>
                <a:cubicBezTo>
                  <a:pt x="2712574" y="472856"/>
                  <a:pt x="2711133" y="476340"/>
                  <a:pt x="2710180" y="481822"/>
                </a:cubicBezTo>
                <a:lnTo>
                  <a:pt x="2713073" y="479596"/>
                </a:lnTo>
                <a:lnTo>
                  <a:pt x="2712121" y="485078"/>
                </a:lnTo>
                <a:lnTo>
                  <a:pt x="2711643" y="487820"/>
                </a:lnTo>
                <a:lnTo>
                  <a:pt x="2713619" y="491084"/>
                </a:lnTo>
                <a:lnTo>
                  <a:pt x="2713142" y="493826"/>
                </a:lnTo>
                <a:cubicBezTo>
                  <a:pt x="2711826" y="491649"/>
                  <a:pt x="2711325" y="489647"/>
                  <a:pt x="2711643" y="487820"/>
                </a:cubicBezTo>
                <a:lnTo>
                  <a:pt x="2709226" y="487304"/>
                </a:lnTo>
                <a:cubicBezTo>
                  <a:pt x="2709545" y="485476"/>
                  <a:pt x="2708886" y="484388"/>
                  <a:pt x="2707251" y="484039"/>
                </a:cubicBezTo>
                <a:cubicBezTo>
                  <a:pt x="2706275" y="480041"/>
                  <a:pt x="2705214" y="476497"/>
                  <a:pt x="2704067" y="473409"/>
                </a:cubicBezTo>
                <a:cubicBezTo>
                  <a:pt x="2702922" y="470322"/>
                  <a:pt x="2701849" y="466777"/>
                  <a:pt x="2700849" y="462772"/>
                </a:cubicBezTo>
                <a:lnTo>
                  <a:pt x="2699895" y="468255"/>
                </a:lnTo>
                <a:lnTo>
                  <a:pt x="2699418" y="470995"/>
                </a:lnTo>
                <a:cubicBezTo>
                  <a:pt x="2700055" y="467341"/>
                  <a:pt x="2699068" y="463340"/>
                  <a:pt x="2696456" y="458991"/>
                </a:cubicBezTo>
                <a:cubicBezTo>
                  <a:pt x="2696139" y="460819"/>
                  <a:pt x="2695498" y="462104"/>
                  <a:pt x="2694534" y="462845"/>
                </a:cubicBezTo>
                <a:cubicBezTo>
                  <a:pt x="2693569" y="463587"/>
                  <a:pt x="2692927" y="464872"/>
                  <a:pt x="2692609" y="466699"/>
                </a:cubicBezTo>
                <a:cubicBezTo>
                  <a:pt x="2691365" y="464538"/>
                  <a:pt x="2690902" y="462544"/>
                  <a:pt x="2691220" y="460717"/>
                </a:cubicBezTo>
                <a:cubicBezTo>
                  <a:pt x="2689660" y="460383"/>
                  <a:pt x="2689036" y="459303"/>
                  <a:pt x="2689354" y="457476"/>
                </a:cubicBezTo>
                <a:cubicBezTo>
                  <a:pt x="2689671" y="455648"/>
                  <a:pt x="2689519" y="454194"/>
                  <a:pt x="2688897" y="453114"/>
                </a:cubicBezTo>
                <a:cubicBezTo>
                  <a:pt x="2688275" y="452034"/>
                  <a:pt x="2688123" y="450579"/>
                  <a:pt x="2688441" y="448752"/>
                </a:cubicBezTo>
                <a:cubicBezTo>
                  <a:pt x="2688759" y="446925"/>
                  <a:pt x="2688607" y="445471"/>
                  <a:pt x="2687985" y="444390"/>
                </a:cubicBezTo>
                <a:cubicBezTo>
                  <a:pt x="2687363" y="443310"/>
                  <a:pt x="2687211" y="441856"/>
                  <a:pt x="2687528" y="440028"/>
                </a:cubicBezTo>
                <a:cubicBezTo>
                  <a:pt x="2687846" y="438201"/>
                  <a:pt x="2687223" y="437120"/>
                  <a:pt x="2685662" y="436787"/>
                </a:cubicBezTo>
                <a:cubicBezTo>
                  <a:pt x="2686297" y="433132"/>
                  <a:pt x="2685834" y="431138"/>
                  <a:pt x="2684273" y="430805"/>
                </a:cubicBezTo>
                <a:cubicBezTo>
                  <a:pt x="2684590" y="428977"/>
                  <a:pt x="2684437" y="427523"/>
                  <a:pt x="2683815" y="426443"/>
                </a:cubicBezTo>
                <a:cubicBezTo>
                  <a:pt x="2683193" y="425363"/>
                  <a:pt x="2683041" y="423908"/>
                  <a:pt x="2683359" y="422081"/>
                </a:cubicBezTo>
                <a:cubicBezTo>
                  <a:pt x="2683676" y="420254"/>
                  <a:pt x="2683525" y="418800"/>
                  <a:pt x="2682903" y="417719"/>
                </a:cubicBezTo>
                <a:cubicBezTo>
                  <a:pt x="2682280" y="416639"/>
                  <a:pt x="2682128" y="415185"/>
                  <a:pt x="2682447" y="413358"/>
                </a:cubicBezTo>
                <a:cubicBezTo>
                  <a:pt x="2682764" y="411530"/>
                  <a:pt x="2682612" y="410076"/>
                  <a:pt x="2681990" y="408996"/>
                </a:cubicBezTo>
                <a:cubicBezTo>
                  <a:pt x="2681367" y="407916"/>
                  <a:pt x="2681215" y="406461"/>
                  <a:pt x="2681533" y="404634"/>
                </a:cubicBezTo>
                <a:lnTo>
                  <a:pt x="2677800" y="398152"/>
                </a:lnTo>
                <a:lnTo>
                  <a:pt x="2678278" y="395410"/>
                </a:lnTo>
                <a:cubicBezTo>
                  <a:pt x="2678595" y="393583"/>
                  <a:pt x="2678363" y="392586"/>
                  <a:pt x="2677582" y="392420"/>
                </a:cubicBezTo>
                <a:cubicBezTo>
                  <a:pt x="2676801" y="392253"/>
                  <a:pt x="2676570" y="391255"/>
                  <a:pt x="2676887" y="389428"/>
                </a:cubicBezTo>
                <a:lnTo>
                  <a:pt x="2674504" y="403133"/>
                </a:lnTo>
                <a:lnTo>
                  <a:pt x="2672638" y="399892"/>
                </a:lnTo>
                <a:cubicBezTo>
                  <a:pt x="2671684" y="405374"/>
                  <a:pt x="2671829" y="409196"/>
                  <a:pt x="2673074" y="411356"/>
                </a:cubicBezTo>
                <a:lnTo>
                  <a:pt x="2672597" y="414098"/>
                </a:lnTo>
                <a:lnTo>
                  <a:pt x="2672120" y="416839"/>
                </a:lnTo>
                <a:cubicBezTo>
                  <a:pt x="2670876" y="414678"/>
                  <a:pt x="2670412" y="412684"/>
                  <a:pt x="2670730" y="410856"/>
                </a:cubicBezTo>
                <a:cubicBezTo>
                  <a:pt x="2669486" y="408696"/>
                  <a:pt x="2668943" y="407158"/>
                  <a:pt x="2669103" y="406244"/>
                </a:cubicBezTo>
                <a:cubicBezTo>
                  <a:pt x="2669261" y="405331"/>
                  <a:pt x="2668719" y="403794"/>
                  <a:pt x="2667474" y="401633"/>
                </a:cubicBezTo>
                <a:lnTo>
                  <a:pt x="2666045" y="409856"/>
                </a:lnTo>
                <a:cubicBezTo>
                  <a:pt x="2664800" y="407695"/>
                  <a:pt x="2663628" y="407445"/>
                  <a:pt x="2662530" y="409105"/>
                </a:cubicBezTo>
                <a:cubicBezTo>
                  <a:pt x="2661431" y="410766"/>
                  <a:pt x="2661041" y="410682"/>
                  <a:pt x="2661360" y="408855"/>
                </a:cubicBezTo>
                <a:lnTo>
                  <a:pt x="2660881" y="411597"/>
                </a:lnTo>
                <a:lnTo>
                  <a:pt x="2660405" y="414338"/>
                </a:lnTo>
                <a:cubicBezTo>
                  <a:pt x="2658843" y="414004"/>
                  <a:pt x="2658221" y="412924"/>
                  <a:pt x="2658538" y="411096"/>
                </a:cubicBezTo>
                <a:lnTo>
                  <a:pt x="2657585" y="416579"/>
                </a:lnTo>
                <a:lnTo>
                  <a:pt x="2654512" y="411238"/>
                </a:lnTo>
                <a:lnTo>
                  <a:pt x="2654656" y="409557"/>
                </a:lnTo>
                <a:lnTo>
                  <a:pt x="2655308" y="408285"/>
                </a:lnTo>
                <a:lnTo>
                  <a:pt x="2650838" y="412296"/>
                </a:lnTo>
                <a:lnTo>
                  <a:pt x="2653183" y="412796"/>
                </a:lnTo>
                <a:cubicBezTo>
                  <a:pt x="2652865" y="414623"/>
                  <a:pt x="2651924" y="415370"/>
                  <a:pt x="2650362" y="415036"/>
                </a:cubicBezTo>
                <a:cubicBezTo>
                  <a:pt x="2650044" y="416864"/>
                  <a:pt x="2650276" y="417861"/>
                  <a:pt x="2651058" y="418027"/>
                </a:cubicBezTo>
                <a:lnTo>
                  <a:pt x="2651081" y="418664"/>
                </a:lnTo>
                <a:lnTo>
                  <a:pt x="2652229" y="418278"/>
                </a:lnTo>
                <a:lnTo>
                  <a:pt x="2654095" y="421519"/>
                </a:lnTo>
                <a:lnTo>
                  <a:pt x="2654116" y="420819"/>
                </a:lnTo>
                <a:lnTo>
                  <a:pt x="2654289" y="421561"/>
                </a:lnTo>
                <a:lnTo>
                  <a:pt x="2650039" y="432024"/>
                </a:lnTo>
                <a:cubicBezTo>
                  <a:pt x="2649138" y="422356"/>
                  <a:pt x="2648212" y="416473"/>
                  <a:pt x="2647261" y="414374"/>
                </a:cubicBezTo>
                <a:cubicBezTo>
                  <a:pt x="2647579" y="412547"/>
                  <a:pt x="2647506" y="411111"/>
                  <a:pt x="2647042" y="410063"/>
                </a:cubicBezTo>
                <a:cubicBezTo>
                  <a:pt x="2646579" y="409016"/>
                  <a:pt x="2646506" y="407580"/>
                  <a:pt x="2646824" y="405753"/>
                </a:cubicBezTo>
                <a:cubicBezTo>
                  <a:pt x="2647141" y="403925"/>
                  <a:pt x="2646837" y="401965"/>
                  <a:pt x="2645910" y="399872"/>
                </a:cubicBezTo>
                <a:cubicBezTo>
                  <a:pt x="2645592" y="401699"/>
                  <a:pt x="2645800" y="403639"/>
                  <a:pt x="2646531" y="405690"/>
                </a:cubicBezTo>
                <a:lnTo>
                  <a:pt x="2645101" y="413914"/>
                </a:lnTo>
                <a:cubicBezTo>
                  <a:pt x="2641854" y="417011"/>
                  <a:pt x="2639145" y="415485"/>
                  <a:pt x="2636975" y="409335"/>
                </a:cubicBezTo>
                <a:cubicBezTo>
                  <a:pt x="2635731" y="407175"/>
                  <a:pt x="2635267" y="405180"/>
                  <a:pt x="2635585" y="403353"/>
                </a:cubicBezTo>
                <a:lnTo>
                  <a:pt x="2633719" y="400111"/>
                </a:lnTo>
                <a:lnTo>
                  <a:pt x="2634672" y="394630"/>
                </a:lnTo>
                <a:lnTo>
                  <a:pt x="2632846" y="377182"/>
                </a:lnTo>
                <a:cubicBezTo>
                  <a:pt x="2631284" y="376849"/>
                  <a:pt x="2630807" y="379591"/>
                  <a:pt x="2631416" y="385406"/>
                </a:cubicBezTo>
                <a:cubicBezTo>
                  <a:pt x="2632024" y="391221"/>
                  <a:pt x="2632170" y="395043"/>
                  <a:pt x="2631853" y="396871"/>
                </a:cubicBezTo>
                <a:cubicBezTo>
                  <a:pt x="2630607" y="394709"/>
                  <a:pt x="2629595" y="393546"/>
                  <a:pt x="2628814" y="393379"/>
                </a:cubicBezTo>
                <a:cubicBezTo>
                  <a:pt x="2628033" y="393212"/>
                  <a:pt x="2627497" y="389307"/>
                  <a:pt x="2627207" y="381665"/>
                </a:cubicBezTo>
                <a:cubicBezTo>
                  <a:pt x="2626253" y="387147"/>
                  <a:pt x="2626399" y="390968"/>
                  <a:pt x="2627643" y="393129"/>
                </a:cubicBezTo>
                <a:lnTo>
                  <a:pt x="2626212" y="401352"/>
                </a:lnTo>
                <a:cubicBezTo>
                  <a:pt x="2627456" y="403514"/>
                  <a:pt x="2627920" y="405507"/>
                  <a:pt x="2627602" y="407334"/>
                </a:cubicBezTo>
                <a:cubicBezTo>
                  <a:pt x="2627894" y="414978"/>
                  <a:pt x="2628661" y="419879"/>
                  <a:pt x="2629904" y="422040"/>
                </a:cubicBezTo>
                <a:lnTo>
                  <a:pt x="2629807" y="427539"/>
                </a:lnTo>
                <a:lnTo>
                  <a:pt x="2627105" y="417178"/>
                </a:lnTo>
                <a:lnTo>
                  <a:pt x="2624798" y="408330"/>
                </a:lnTo>
                <a:lnTo>
                  <a:pt x="2626019" y="401311"/>
                </a:lnTo>
                <a:lnTo>
                  <a:pt x="2624457" y="400977"/>
                </a:lnTo>
                <a:lnTo>
                  <a:pt x="2623438" y="402181"/>
                </a:lnTo>
                <a:lnTo>
                  <a:pt x="2623341" y="402739"/>
                </a:lnTo>
                <a:lnTo>
                  <a:pt x="2622003" y="397611"/>
                </a:lnTo>
                <a:lnTo>
                  <a:pt x="2622527" y="405453"/>
                </a:lnTo>
                <a:lnTo>
                  <a:pt x="2621333" y="400310"/>
                </a:lnTo>
                <a:cubicBezTo>
                  <a:pt x="2618182" y="409113"/>
                  <a:pt x="2616514" y="418707"/>
                  <a:pt x="2616328" y="429091"/>
                </a:cubicBezTo>
                <a:cubicBezTo>
                  <a:pt x="2616141" y="439477"/>
                  <a:pt x="2616035" y="449402"/>
                  <a:pt x="2616007" y="458874"/>
                </a:cubicBezTo>
                <a:lnTo>
                  <a:pt x="2614141" y="455631"/>
                </a:lnTo>
                <a:lnTo>
                  <a:pt x="2615138" y="470548"/>
                </a:lnTo>
                <a:lnTo>
                  <a:pt x="2614294" y="469879"/>
                </a:lnTo>
                <a:lnTo>
                  <a:pt x="2615318" y="473226"/>
                </a:lnTo>
                <a:lnTo>
                  <a:pt x="2615387" y="474277"/>
                </a:lnTo>
                <a:lnTo>
                  <a:pt x="2614254" y="484085"/>
                </a:lnTo>
                <a:lnTo>
                  <a:pt x="2616194" y="482544"/>
                </a:lnTo>
                <a:lnTo>
                  <a:pt x="2616404" y="484544"/>
                </a:lnTo>
                <a:lnTo>
                  <a:pt x="2616400" y="485719"/>
                </a:lnTo>
                <a:lnTo>
                  <a:pt x="2615201" y="492616"/>
                </a:lnTo>
                <a:lnTo>
                  <a:pt x="2606119" y="473820"/>
                </a:lnTo>
                <a:lnTo>
                  <a:pt x="2603100" y="469676"/>
                </a:lnTo>
                <a:lnTo>
                  <a:pt x="2601909" y="470078"/>
                </a:lnTo>
                <a:lnTo>
                  <a:pt x="2599988" y="465404"/>
                </a:lnTo>
                <a:lnTo>
                  <a:pt x="2596309" y="460354"/>
                </a:lnTo>
                <a:cubicBezTo>
                  <a:pt x="2597554" y="462515"/>
                  <a:pt x="2598567" y="463678"/>
                  <a:pt x="2599348" y="463846"/>
                </a:cubicBezTo>
                <a:lnTo>
                  <a:pt x="2599988" y="465404"/>
                </a:lnTo>
                <a:lnTo>
                  <a:pt x="2603100" y="469676"/>
                </a:lnTo>
                <a:lnTo>
                  <a:pt x="2604491" y="469208"/>
                </a:lnTo>
                <a:cubicBezTo>
                  <a:pt x="2604014" y="471949"/>
                  <a:pt x="2604556" y="473486"/>
                  <a:pt x="2606119" y="473820"/>
                </a:cubicBezTo>
                <a:lnTo>
                  <a:pt x="2606595" y="471078"/>
                </a:lnTo>
                <a:lnTo>
                  <a:pt x="2608938" y="471579"/>
                </a:lnTo>
                <a:cubicBezTo>
                  <a:pt x="2607694" y="469418"/>
                  <a:pt x="2606713" y="467489"/>
                  <a:pt x="2605995" y="465796"/>
                </a:cubicBezTo>
                <a:lnTo>
                  <a:pt x="2605410" y="463920"/>
                </a:lnTo>
                <a:lnTo>
                  <a:pt x="2605682" y="462355"/>
                </a:lnTo>
                <a:lnTo>
                  <a:pt x="2604867" y="462180"/>
                </a:lnTo>
                <a:lnTo>
                  <a:pt x="2604630" y="461419"/>
                </a:lnTo>
                <a:cubicBezTo>
                  <a:pt x="2604246" y="458969"/>
                  <a:pt x="2604914" y="457453"/>
                  <a:pt x="2606636" y="456873"/>
                </a:cubicBezTo>
                <a:lnTo>
                  <a:pt x="2604292" y="456372"/>
                </a:lnTo>
                <a:cubicBezTo>
                  <a:pt x="2603048" y="454211"/>
                  <a:pt x="2602505" y="452675"/>
                  <a:pt x="2602664" y="451761"/>
                </a:cubicBezTo>
                <a:cubicBezTo>
                  <a:pt x="2602823" y="450847"/>
                  <a:pt x="2602282" y="449309"/>
                  <a:pt x="2601036" y="447148"/>
                </a:cubicBezTo>
                <a:cubicBezTo>
                  <a:pt x="2600718" y="448976"/>
                  <a:pt x="2600871" y="450430"/>
                  <a:pt x="2601493" y="451511"/>
                </a:cubicBezTo>
                <a:cubicBezTo>
                  <a:pt x="2602115" y="452591"/>
                  <a:pt x="2602267" y="454045"/>
                  <a:pt x="2601949" y="455872"/>
                </a:cubicBezTo>
                <a:lnTo>
                  <a:pt x="2594920" y="454372"/>
                </a:lnTo>
                <a:lnTo>
                  <a:pt x="2595397" y="451630"/>
                </a:lnTo>
                <a:cubicBezTo>
                  <a:pt x="2593834" y="451297"/>
                  <a:pt x="2592583" y="451504"/>
                  <a:pt x="2591644" y="452251"/>
                </a:cubicBezTo>
                <a:cubicBezTo>
                  <a:pt x="2590704" y="452998"/>
                  <a:pt x="2589453" y="453205"/>
                  <a:pt x="2587890" y="452871"/>
                </a:cubicBezTo>
                <a:lnTo>
                  <a:pt x="2590234" y="453371"/>
                </a:lnTo>
                <a:lnTo>
                  <a:pt x="2590702" y="453471"/>
                </a:lnTo>
                <a:lnTo>
                  <a:pt x="2587414" y="455612"/>
                </a:lnTo>
                <a:lnTo>
                  <a:pt x="2592100" y="456613"/>
                </a:lnTo>
                <a:cubicBezTo>
                  <a:pt x="2591783" y="458439"/>
                  <a:pt x="2590843" y="459186"/>
                  <a:pt x="2589280" y="458854"/>
                </a:cubicBezTo>
                <a:cubicBezTo>
                  <a:pt x="2587374" y="469818"/>
                  <a:pt x="2586420" y="475300"/>
                  <a:pt x="2586420" y="475300"/>
                </a:cubicBezTo>
                <a:lnTo>
                  <a:pt x="2594362" y="485524"/>
                </a:lnTo>
                <a:cubicBezTo>
                  <a:pt x="2592800" y="485190"/>
                  <a:pt x="2591861" y="485938"/>
                  <a:pt x="2591543" y="487764"/>
                </a:cubicBezTo>
                <a:cubicBezTo>
                  <a:pt x="2592469" y="491753"/>
                  <a:pt x="2594256" y="495452"/>
                  <a:pt x="2596903" y="498859"/>
                </a:cubicBezTo>
                <a:cubicBezTo>
                  <a:pt x="2599551" y="502267"/>
                  <a:pt x="2602119" y="506132"/>
                  <a:pt x="2604607" y="510454"/>
                </a:cubicBezTo>
                <a:cubicBezTo>
                  <a:pt x="2606487" y="508961"/>
                  <a:pt x="2607268" y="509127"/>
                  <a:pt x="2606951" y="510954"/>
                </a:cubicBezTo>
                <a:lnTo>
                  <a:pt x="2609831" y="515957"/>
                </a:lnTo>
                <a:lnTo>
                  <a:pt x="2607334" y="524418"/>
                </a:lnTo>
                <a:lnTo>
                  <a:pt x="2606248" y="523714"/>
                </a:lnTo>
                <a:lnTo>
                  <a:pt x="2605237" y="521960"/>
                </a:lnTo>
                <a:lnTo>
                  <a:pt x="2603371" y="518719"/>
                </a:lnTo>
                <a:lnTo>
                  <a:pt x="2604227" y="522407"/>
                </a:lnTo>
                <a:lnTo>
                  <a:pt x="2598253" y="518538"/>
                </a:lnTo>
                <a:lnTo>
                  <a:pt x="2596818" y="514477"/>
                </a:lnTo>
                <a:cubicBezTo>
                  <a:pt x="2594330" y="510155"/>
                  <a:pt x="2592781" y="505086"/>
                  <a:pt x="2592172" y="499271"/>
                </a:cubicBezTo>
                <a:lnTo>
                  <a:pt x="2591707" y="497953"/>
                </a:lnTo>
                <a:lnTo>
                  <a:pt x="2591880" y="499208"/>
                </a:lnTo>
                <a:lnTo>
                  <a:pt x="2589453" y="498690"/>
                </a:lnTo>
                <a:cubicBezTo>
                  <a:pt x="2590088" y="495035"/>
                  <a:pt x="2589912" y="491208"/>
                  <a:pt x="2588925" y="487205"/>
                </a:cubicBezTo>
                <a:cubicBezTo>
                  <a:pt x="2587937" y="483205"/>
                  <a:pt x="2586956" y="479205"/>
                  <a:pt x="2585980" y="475206"/>
                </a:cubicBezTo>
                <a:cubicBezTo>
                  <a:pt x="2582100" y="478168"/>
                  <a:pt x="2581305" y="482737"/>
                  <a:pt x="2583596" y="488912"/>
                </a:cubicBezTo>
                <a:lnTo>
                  <a:pt x="2581690" y="499876"/>
                </a:lnTo>
                <a:lnTo>
                  <a:pt x="2581213" y="502617"/>
                </a:lnTo>
                <a:cubicBezTo>
                  <a:pt x="2578603" y="498269"/>
                  <a:pt x="2577457" y="495182"/>
                  <a:pt x="2577774" y="493353"/>
                </a:cubicBezTo>
                <a:lnTo>
                  <a:pt x="2581690" y="499876"/>
                </a:lnTo>
                <a:cubicBezTo>
                  <a:pt x="2580033" y="490045"/>
                  <a:pt x="2576571" y="476041"/>
                  <a:pt x="2571304" y="457858"/>
                </a:cubicBezTo>
                <a:cubicBezTo>
                  <a:pt x="2570329" y="453859"/>
                  <a:pt x="2569756" y="449947"/>
                  <a:pt x="2569586" y="446120"/>
                </a:cubicBezTo>
                <a:cubicBezTo>
                  <a:pt x="2569417" y="442294"/>
                  <a:pt x="2570466" y="443464"/>
                  <a:pt x="2572734" y="449635"/>
                </a:cubicBezTo>
                <a:cubicBezTo>
                  <a:pt x="2573687" y="444152"/>
                  <a:pt x="2571566" y="437066"/>
                  <a:pt x="2566369" y="428377"/>
                </a:cubicBezTo>
                <a:cubicBezTo>
                  <a:pt x="2564098" y="431682"/>
                  <a:pt x="2563694" y="433964"/>
                  <a:pt x="2565159" y="435225"/>
                </a:cubicBezTo>
                <a:cubicBezTo>
                  <a:pt x="2566623" y="436486"/>
                  <a:pt x="2566391" y="437856"/>
                  <a:pt x="2564463" y="439340"/>
                </a:cubicBezTo>
                <a:lnTo>
                  <a:pt x="2562010" y="438817"/>
                </a:lnTo>
                <a:cubicBezTo>
                  <a:pt x="2560081" y="440300"/>
                  <a:pt x="2558639" y="443783"/>
                  <a:pt x="2557686" y="449266"/>
                </a:cubicBezTo>
                <a:lnTo>
                  <a:pt x="2560579" y="447041"/>
                </a:lnTo>
                <a:lnTo>
                  <a:pt x="2559626" y="452522"/>
                </a:lnTo>
                <a:lnTo>
                  <a:pt x="2559149" y="455264"/>
                </a:lnTo>
                <a:lnTo>
                  <a:pt x="2561125" y="458528"/>
                </a:lnTo>
                <a:lnTo>
                  <a:pt x="2560649" y="461270"/>
                </a:lnTo>
                <a:cubicBezTo>
                  <a:pt x="2559331" y="459091"/>
                  <a:pt x="2558832" y="457090"/>
                  <a:pt x="2559149" y="455264"/>
                </a:cubicBezTo>
                <a:lnTo>
                  <a:pt x="2556732" y="454748"/>
                </a:lnTo>
                <a:cubicBezTo>
                  <a:pt x="2557050" y="452920"/>
                  <a:pt x="2556393" y="451832"/>
                  <a:pt x="2554757" y="451483"/>
                </a:cubicBezTo>
                <a:cubicBezTo>
                  <a:pt x="2553781" y="447484"/>
                  <a:pt x="2552720" y="443941"/>
                  <a:pt x="2551575" y="440854"/>
                </a:cubicBezTo>
                <a:cubicBezTo>
                  <a:pt x="2550428" y="437766"/>
                  <a:pt x="2549355" y="434220"/>
                  <a:pt x="2548355" y="430216"/>
                </a:cubicBezTo>
                <a:lnTo>
                  <a:pt x="2547402" y="435699"/>
                </a:lnTo>
                <a:lnTo>
                  <a:pt x="2546924" y="438439"/>
                </a:lnTo>
                <a:cubicBezTo>
                  <a:pt x="2547560" y="434785"/>
                  <a:pt x="2546573" y="430782"/>
                  <a:pt x="2543962" y="426435"/>
                </a:cubicBezTo>
                <a:cubicBezTo>
                  <a:pt x="2543644" y="428262"/>
                  <a:pt x="2543003" y="429547"/>
                  <a:pt x="2542040" y="430289"/>
                </a:cubicBezTo>
                <a:cubicBezTo>
                  <a:pt x="2541075" y="431031"/>
                  <a:pt x="2540434" y="432315"/>
                  <a:pt x="2540116" y="434142"/>
                </a:cubicBezTo>
                <a:cubicBezTo>
                  <a:pt x="2538872" y="431981"/>
                  <a:pt x="2538409" y="429988"/>
                  <a:pt x="2538726" y="428161"/>
                </a:cubicBezTo>
                <a:cubicBezTo>
                  <a:pt x="2537165" y="427826"/>
                  <a:pt x="2536542" y="426747"/>
                  <a:pt x="2536860" y="424918"/>
                </a:cubicBezTo>
                <a:cubicBezTo>
                  <a:pt x="2537178" y="423092"/>
                  <a:pt x="2537026" y="421638"/>
                  <a:pt x="2536403" y="420557"/>
                </a:cubicBezTo>
                <a:cubicBezTo>
                  <a:pt x="2535781" y="419477"/>
                  <a:pt x="2535629" y="418024"/>
                  <a:pt x="2535947" y="416196"/>
                </a:cubicBezTo>
                <a:cubicBezTo>
                  <a:pt x="2536265" y="414367"/>
                  <a:pt x="2536112" y="412914"/>
                  <a:pt x="2535490" y="411832"/>
                </a:cubicBezTo>
                <a:cubicBezTo>
                  <a:pt x="2534868" y="410753"/>
                  <a:pt x="2534716" y="409299"/>
                  <a:pt x="2535034" y="407472"/>
                </a:cubicBezTo>
                <a:cubicBezTo>
                  <a:pt x="2535352" y="405645"/>
                  <a:pt x="2534730" y="404563"/>
                  <a:pt x="2533167" y="404231"/>
                </a:cubicBezTo>
                <a:cubicBezTo>
                  <a:pt x="2533803" y="400576"/>
                  <a:pt x="2533340" y="398582"/>
                  <a:pt x="2531777" y="398249"/>
                </a:cubicBezTo>
                <a:cubicBezTo>
                  <a:pt x="2532096" y="396422"/>
                  <a:pt x="2531944" y="394966"/>
                  <a:pt x="2531322" y="393887"/>
                </a:cubicBezTo>
                <a:cubicBezTo>
                  <a:pt x="2530700" y="392805"/>
                  <a:pt x="2530547" y="391353"/>
                  <a:pt x="2530865" y="389525"/>
                </a:cubicBezTo>
                <a:cubicBezTo>
                  <a:pt x="2531183" y="387697"/>
                  <a:pt x="2531031" y="386244"/>
                  <a:pt x="2530409" y="385162"/>
                </a:cubicBezTo>
                <a:cubicBezTo>
                  <a:pt x="2529786" y="384083"/>
                  <a:pt x="2529634" y="382628"/>
                  <a:pt x="2529952" y="380801"/>
                </a:cubicBezTo>
                <a:cubicBezTo>
                  <a:pt x="2530270" y="378974"/>
                  <a:pt x="2530118" y="377519"/>
                  <a:pt x="2529495" y="376440"/>
                </a:cubicBezTo>
                <a:cubicBezTo>
                  <a:pt x="2528873" y="375359"/>
                  <a:pt x="2528721" y="373905"/>
                  <a:pt x="2529039" y="372077"/>
                </a:cubicBezTo>
                <a:lnTo>
                  <a:pt x="2525306" y="365595"/>
                </a:lnTo>
                <a:lnTo>
                  <a:pt x="2525784" y="362854"/>
                </a:lnTo>
                <a:cubicBezTo>
                  <a:pt x="2526101" y="361027"/>
                  <a:pt x="2525870" y="360030"/>
                  <a:pt x="2525088" y="359863"/>
                </a:cubicBezTo>
                <a:cubicBezTo>
                  <a:pt x="2524307" y="359696"/>
                  <a:pt x="2524076" y="358698"/>
                  <a:pt x="2524394" y="356871"/>
                </a:cubicBezTo>
                <a:lnTo>
                  <a:pt x="2522010" y="370577"/>
                </a:lnTo>
                <a:lnTo>
                  <a:pt x="2520143" y="367336"/>
                </a:lnTo>
                <a:cubicBezTo>
                  <a:pt x="2519191" y="372817"/>
                  <a:pt x="2519335" y="376640"/>
                  <a:pt x="2520579" y="378801"/>
                </a:cubicBezTo>
                <a:lnTo>
                  <a:pt x="2520103" y="381542"/>
                </a:lnTo>
                <a:lnTo>
                  <a:pt x="2519627" y="384281"/>
                </a:lnTo>
                <a:cubicBezTo>
                  <a:pt x="2518382" y="382121"/>
                  <a:pt x="2517919" y="380128"/>
                  <a:pt x="2518236" y="378300"/>
                </a:cubicBezTo>
                <a:cubicBezTo>
                  <a:pt x="2516992" y="376139"/>
                  <a:pt x="2516450" y="374603"/>
                  <a:pt x="2516609" y="373688"/>
                </a:cubicBezTo>
                <a:cubicBezTo>
                  <a:pt x="2516768" y="372774"/>
                  <a:pt x="2516225" y="371237"/>
                  <a:pt x="2514981" y="369076"/>
                </a:cubicBezTo>
                <a:lnTo>
                  <a:pt x="2513550" y="377300"/>
                </a:lnTo>
                <a:cubicBezTo>
                  <a:pt x="2512306" y="375138"/>
                  <a:pt x="2511135" y="374889"/>
                  <a:pt x="2510036" y="376549"/>
                </a:cubicBezTo>
                <a:cubicBezTo>
                  <a:pt x="2508937" y="378211"/>
                  <a:pt x="2508546" y="378127"/>
                  <a:pt x="2508864" y="376299"/>
                </a:cubicBezTo>
                <a:lnTo>
                  <a:pt x="2508388" y="379041"/>
                </a:lnTo>
                <a:lnTo>
                  <a:pt x="2507911" y="381781"/>
                </a:lnTo>
                <a:cubicBezTo>
                  <a:pt x="2506349" y="381447"/>
                  <a:pt x="2505726" y="380368"/>
                  <a:pt x="2506045" y="378539"/>
                </a:cubicBezTo>
                <a:lnTo>
                  <a:pt x="2505092" y="384021"/>
                </a:lnTo>
                <a:lnTo>
                  <a:pt x="2502017" y="378682"/>
                </a:lnTo>
                <a:lnTo>
                  <a:pt x="2502162" y="376999"/>
                </a:lnTo>
                <a:lnTo>
                  <a:pt x="2502814" y="375728"/>
                </a:lnTo>
                <a:lnTo>
                  <a:pt x="2498346" y="379739"/>
                </a:lnTo>
                <a:lnTo>
                  <a:pt x="2500688" y="380238"/>
                </a:lnTo>
                <a:cubicBezTo>
                  <a:pt x="2500370" y="382065"/>
                  <a:pt x="2499430" y="382813"/>
                  <a:pt x="2497868" y="382479"/>
                </a:cubicBezTo>
                <a:cubicBezTo>
                  <a:pt x="2497551" y="384307"/>
                  <a:pt x="2497782" y="385304"/>
                  <a:pt x="2498563" y="385471"/>
                </a:cubicBezTo>
                <a:lnTo>
                  <a:pt x="2498587" y="386108"/>
                </a:lnTo>
                <a:lnTo>
                  <a:pt x="2499735" y="385721"/>
                </a:lnTo>
                <a:lnTo>
                  <a:pt x="2501601" y="388963"/>
                </a:lnTo>
                <a:lnTo>
                  <a:pt x="2501622" y="388263"/>
                </a:lnTo>
                <a:lnTo>
                  <a:pt x="2501794" y="389004"/>
                </a:lnTo>
                <a:lnTo>
                  <a:pt x="2497544" y="399468"/>
                </a:lnTo>
                <a:cubicBezTo>
                  <a:pt x="2496643" y="389800"/>
                  <a:pt x="2495719" y="383917"/>
                  <a:pt x="2494767" y="381818"/>
                </a:cubicBezTo>
                <a:cubicBezTo>
                  <a:pt x="2495085" y="379991"/>
                  <a:pt x="2495012" y="378554"/>
                  <a:pt x="2494548" y="377506"/>
                </a:cubicBezTo>
                <a:cubicBezTo>
                  <a:pt x="2494085" y="376461"/>
                  <a:pt x="2494012" y="375023"/>
                  <a:pt x="2494330" y="373197"/>
                </a:cubicBezTo>
                <a:cubicBezTo>
                  <a:pt x="2494648" y="371370"/>
                  <a:pt x="2494344" y="369409"/>
                  <a:pt x="2493417" y="367315"/>
                </a:cubicBezTo>
                <a:cubicBezTo>
                  <a:pt x="2493099" y="369143"/>
                  <a:pt x="2493305" y="371083"/>
                  <a:pt x="2494038" y="373134"/>
                </a:cubicBezTo>
                <a:lnTo>
                  <a:pt x="2492606" y="381357"/>
                </a:lnTo>
                <a:cubicBezTo>
                  <a:pt x="2489360" y="384454"/>
                  <a:pt x="2486650" y="382928"/>
                  <a:pt x="2484481" y="376778"/>
                </a:cubicBezTo>
                <a:cubicBezTo>
                  <a:pt x="2483236" y="374617"/>
                  <a:pt x="2482772" y="372624"/>
                  <a:pt x="2483090" y="370796"/>
                </a:cubicBezTo>
                <a:lnTo>
                  <a:pt x="2481225" y="367555"/>
                </a:lnTo>
                <a:lnTo>
                  <a:pt x="2482177" y="362073"/>
                </a:lnTo>
                <a:lnTo>
                  <a:pt x="2480352" y="344627"/>
                </a:lnTo>
                <a:cubicBezTo>
                  <a:pt x="2478790" y="344292"/>
                  <a:pt x="2478313" y="347033"/>
                  <a:pt x="2478921" y="352850"/>
                </a:cubicBezTo>
                <a:cubicBezTo>
                  <a:pt x="2479530" y="358665"/>
                  <a:pt x="2479675" y="362486"/>
                  <a:pt x="2479358" y="364314"/>
                </a:cubicBezTo>
                <a:cubicBezTo>
                  <a:pt x="2478113" y="362153"/>
                  <a:pt x="2477101" y="360989"/>
                  <a:pt x="2476320" y="360823"/>
                </a:cubicBezTo>
                <a:cubicBezTo>
                  <a:pt x="2475540" y="360656"/>
                  <a:pt x="2475003" y="356750"/>
                  <a:pt x="2474712" y="349108"/>
                </a:cubicBezTo>
                <a:cubicBezTo>
                  <a:pt x="2473759" y="354590"/>
                  <a:pt x="2473904" y="358411"/>
                  <a:pt x="2475148" y="360573"/>
                </a:cubicBezTo>
                <a:lnTo>
                  <a:pt x="2473718" y="368796"/>
                </a:lnTo>
                <a:cubicBezTo>
                  <a:pt x="2474962" y="370957"/>
                  <a:pt x="2475426" y="372951"/>
                  <a:pt x="2475108" y="374777"/>
                </a:cubicBezTo>
                <a:cubicBezTo>
                  <a:pt x="2475398" y="382422"/>
                  <a:pt x="2476166" y="387323"/>
                  <a:pt x="2477410" y="389484"/>
                </a:cubicBezTo>
                <a:lnTo>
                  <a:pt x="2477312" y="394982"/>
                </a:lnTo>
                <a:lnTo>
                  <a:pt x="2474611" y="384622"/>
                </a:lnTo>
                <a:lnTo>
                  <a:pt x="2472304" y="375773"/>
                </a:lnTo>
                <a:lnTo>
                  <a:pt x="2473524" y="368754"/>
                </a:lnTo>
                <a:lnTo>
                  <a:pt x="2471962" y="368420"/>
                </a:lnTo>
                <a:lnTo>
                  <a:pt x="2470943" y="369624"/>
                </a:lnTo>
                <a:lnTo>
                  <a:pt x="2470845" y="370183"/>
                </a:lnTo>
                <a:lnTo>
                  <a:pt x="2469508" y="365054"/>
                </a:lnTo>
                <a:lnTo>
                  <a:pt x="2470033" y="372896"/>
                </a:lnTo>
                <a:lnTo>
                  <a:pt x="2468838" y="367753"/>
                </a:lnTo>
                <a:cubicBezTo>
                  <a:pt x="2465687" y="376557"/>
                  <a:pt x="2464019" y="386150"/>
                  <a:pt x="2463832" y="396535"/>
                </a:cubicBezTo>
                <a:cubicBezTo>
                  <a:pt x="2463647" y="406919"/>
                  <a:pt x="2463541" y="416846"/>
                  <a:pt x="2463513" y="426316"/>
                </a:cubicBezTo>
                <a:lnTo>
                  <a:pt x="2461647" y="423075"/>
                </a:lnTo>
                <a:lnTo>
                  <a:pt x="2462644" y="437991"/>
                </a:lnTo>
                <a:lnTo>
                  <a:pt x="2461800" y="437323"/>
                </a:lnTo>
                <a:cubicBezTo>
                  <a:pt x="2463362" y="437656"/>
                  <a:pt x="2463349" y="442392"/>
                  <a:pt x="2461759" y="451529"/>
                </a:cubicBezTo>
                <a:lnTo>
                  <a:pt x="2463699" y="449987"/>
                </a:lnTo>
                <a:lnTo>
                  <a:pt x="2463909" y="451987"/>
                </a:lnTo>
                <a:lnTo>
                  <a:pt x="2463905" y="453162"/>
                </a:lnTo>
                <a:lnTo>
                  <a:pt x="2462706" y="460059"/>
                </a:lnTo>
                <a:lnTo>
                  <a:pt x="2453624" y="441262"/>
                </a:lnTo>
                <a:lnTo>
                  <a:pt x="2450606" y="437120"/>
                </a:lnTo>
                <a:lnTo>
                  <a:pt x="2449415" y="437521"/>
                </a:lnTo>
                <a:lnTo>
                  <a:pt x="2447494" y="432847"/>
                </a:lnTo>
                <a:lnTo>
                  <a:pt x="2443815" y="427797"/>
                </a:lnTo>
                <a:cubicBezTo>
                  <a:pt x="2445059" y="429957"/>
                  <a:pt x="2446072" y="431122"/>
                  <a:pt x="2446853" y="431289"/>
                </a:cubicBezTo>
                <a:lnTo>
                  <a:pt x="2447494" y="432847"/>
                </a:lnTo>
                <a:lnTo>
                  <a:pt x="2450606" y="437120"/>
                </a:lnTo>
                <a:lnTo>
                  <a:pt x="2451996" y="436651"/>
                </a:lnTo>
                <a:cubicBezTo>
                  <a:pt x="2451519" y="439391"/>
                  <a:pt x="2452062" y="440929"/>
                  <a:pt x="2453624" y="441262"/>
                </a:cubicBezTo>
                <a:lnTo>
                  <a:pt x="2454101" y="438521"/>
                </a:lnTo>
                <a:lnTo>
                  <a:pt x="2456444" y="439022"/>
                </a:lnTo>
                <a:cubicBezTo>
                  <a:pt x="2455200" y="436860"/>
                  <a:pt x="2454218" y="434934"/>
                  <a:pt x="2453500" y="433240"/>
                </a:cubicBezTo>
                <a:lnTo>
                  <a:pt x="2452916" y="431363"/>
                </a:lnTo>
                <a:lnTo>
                  <a:pt x="2453188" y="429798"/>
                </a:lnTo>
                <a:lnTo>
                  <a:pt x="2452373" y="429624"/>
                </a:lnTo>
                <a:lnTo>
                  <a:pt x="2452135" y="428863"/>
                </a:lnTo>
                <a:cubicBezTo>
                  <a:pt x="2451751" y="426411"/>
                  <a:pt x="2452420" y="424896"/>
                  <a:pt x="2454141" y="424315"/>
                </a:cubicBezTo>
                <a:lnTo>
                  <a:pt x="2451798" y="423816"/>
                </a:lnTo>
                <a:cubicBezTo>
                  <a:pt x="2450554" y="421654"/>
                  <a:pt x="2450011" y="420117"/>
                  <a:pt x="2450170" y="419204"/>
                </a:cubicBezTo>
                <a:cubicBezTo>
                  <a:pt x="2450329" y="418290"/>
                  <a:pt x="2449786" y="416752"/>
                  <a:pt x="2448543" y="414592"/>
                </a:cubicBezTo>
                <a:cubicBezTo>
                  <a:pt x="2448224" y="416419"/>
                  <a:pt x="2448377" y="417873"/>
                  <a:pt x="2448999" y="418954"/>
                </a:cubicBezTo>
                <a:cubicBezTo>
                  <a:pt x="2449621" y="420034"/>
                  <a:pt x="2449773" y="421488"/>
                  <a:pt x="2449455" y="423315"/>
                </a:cubicBezTo>
                <a:lnTo>
                  <a:pt x="2442426" y="421815"/>
                </a:lnTo>
                <a:lnTo>
                  <a:pt x="2442902" y="419073"/>
                </a:lnTo>
                <a:cubicBezTo>
                  <a:pt x="2441340" y="418740"/>
                  <a:pt x="2440089" y="418947"/>
                  <a:pt x="2439150" y="419694"/>
                </a:cubicBezTo>
                <a:cubicBezTo>
                  <a:pt x="2438210" y="420441"/>
                  <a:pt x="2436958" y="420647"/>
                  <a:pt x="2435396" y="420314"/>
                </a:cubicBezTo>
                <a:lnTo>
                  <a:pt x="2437739" y="420814"/>
                </a:lnTo>
                <a:lnTo>
                  <a:pt x="2438208" y="420914"/>
                </a:lnTo>
                <a:lnTo>
                  <a:pt x="2434920" y="423055"/>
                </a:lnTo>
                <a:lnTo>
                  <a:pt x="2439605" y="424056"/>
                </a:lnTo>
                <a:cubicBezTo>
                  <a:pt x="2439288" y="425883"/>
                  <a:pt x="2438348" y="426630"/>
                  <a:pt x="2436786" y="426296"/>
                </a:cubicBezTo>
                <a:cubicBezTo>
                  <a:pt x="2434879" y="437261"/>
                  <a:pt x="2433926" y="442743"/>
                  <a:pt x="2433926" y="442743"/>
                </a:cubicBezTo>
                <a:lnTo>
                  <a:pt x="2441868" y="452967"/>
                </a:lnTo>
                <a:cubicBezTo>
                  <a:pt x="2440306" y="452634"/>
                  <a:pt x="2439365" y="453381"/>
                  <a:pt x="2439048" y="455208"/>
                </a:cubicBezTo>
                <a:cubicBezTo>
                  <a:pt x="2439974" y="459196"/>
                  <a:pt x="2441763" y="462895"/>
                  <a:pt x="2444409" y="466302"/>
                </a:cubicBezTo>
                <a:cubicBezTo>
                  <a:pt x="2447056" y="469710"/>
                  <a:pt x="2449624" y="473575"/>
                  <a:pt x="2452113" y="477897"/>
                </a:cubicBezTo>
                <a:cubicBezTo>
                  <a:pt x="2453993" y="476403"/>
                  <a:pt x="2454773" y="476570"/>
                  <a:pt x="2454456" y="478397"/>
                </a:cubicBezTo>
                <a:lnTo>
                  <a:pt x="2457337" y="483401"/>
                </a:lnTo>
                <a:lnTo>
                  <a:pt x="2454840" y="491862"/>
                </a:lnTo>
                <a:lnTo>
                  <a:pt x="2453752" y="491157"/>
                </a:lnTo>
                <a:lnTo>
                  <a:pt x="2452743" y="489403"/>
                </a:lnTo>
                <a:lnTo>
                  <a:pt x="2450876" y="486163"/>
                </a:lnTo>
                <a:lnTo>
                  <a:pt x="2451733" y="489850"/>
                </a:lnTo>
                <a:lnTo>
                  <a:pt x="2445757" y="485982"/>
                </a:lnTo>
                <a:lnTo>
                  <a:pt x="2444324" y="481920"/>
                </a:lnTo>
                <a:cubicBezTo>
                  <a:pt x="2441836" y="477599"/>
                  <a:pt x="2440287" y="472531"/>
                  <a:pt x="2439678" y="466714"/>
                </a:cubicBezTo>
                <a:lnTo>
                  <a:pt x="2439213" y="465398"/>
                </a:lnTo>
                <a:lnTo>
                  <a:pt x="2439385" y="466651"/>
                </a:lnTo>
                <a:lnTo>
                  <a:pt x="2436958" y="466133"/>
                </a:lnTo>
                <a:cubicBezTo>
                  <a:pt x="2437594" y="462478"/>
                  <a:pt x="2437418" y="458650"/>
                  <a:pt x="2436431" y="454650"/>
                </a:cubicBezTo>
                <a:cubicBezTo>
                  <a:pt x="2435442" y="450648"/>
                  <a:pt x="2434462" y="446647"/>
                  <a:pt x="2433486" y="442649"/>
                </a:cubicBezTo>
                <a:cubicBezTo>
                  <a:pt x="2429605" y="445611"/>
                  <a:pt x="2428810" y="450179"/>
                  <a:pt x="2431102" y="456354"/>
                </a:cubicBezTo>
                <a:lnTo>
                  <a:pt x="2429195" y="467319"/>
                </a:lnTo>
                <a:lnTo>
                  <a:pt x="2428720" y="470060"/>
                </a:lnTo>
                <a:cubicBezTo>
                  <a:pt x="2426109" y="465712"/>
                  <a:pt x="2424961" y="462624"/>
                  <a:pt x="2425280" y="460797"/>
                </a:cubicBezTo>
                <a:lnTo>
                  <a:pt x="2429195" y="467319"/>
                </a:lnTo>
                <a:cubicBezTo>
                  <a:pt x="2427539" y="457489"/>
                  <a:pt x="2424077" y="443483"/>
                  <a:pt x="2418808" y="425301"/>
                </a:cubicBezTo>
                <a:cubicBezTo>
                  <a:pt x="2417834" y="421303"/>
                  <a:pt x="2417262" y="417390"/>
                  <a:pt x="2417091" y="413563"/>
                </a:cubicBezTo>
                <a:cubicBezTo>
                  <a:pt x="2416922" y="409737"/>
                  <a:pt x="2417971" y="410908"/>
                  <a:pt x="2420239" y="417078"/>
                </a:cubicBezTo>
                <a:cubicBezTo>
                  <a:pt x="2421193" y="411596"/>
                  <a:pt x="2419071" y="404510"/>
                  <a:pt x="2413875" y="395819"/>
                </a:cubicBezTo>
                <a:cubicBezTo>
                  <a:pt x="2411603" y="399124"/>
                  <a:pt x="2411200" y="401407"/>
                  <a:pt x="2412664" y="402668"/>
                </a:cubicBezTo>
                <a:cubicBezTo>
                  <a:pt x="2414129" y="403928"/>
                  <a:pt x="2413897" y="405300"/>
                  <a:pt x="2411968" y="406783"/>
                </a:cubicBezTo>
                <a:lnTo>
                  <a:pt x="2409515" y="406260"/>
                </a:lnTo>
                <a:cubicBezTo>
                  <a:pt x="2407585" y="407743"/>
                  <a:pt x="2406145" y="411226"/>
                  <a:pt x="2405192" y="416708"/>
                </a:cubicBezTo>
                <a:lnTo>
                  <a:pt x="2408085" y="414483"/>
                </a:lnTo>
                <a:lnTo>
                  <a:pt x="2407131" y="419965"/>
                </a:lnTo>
                <a:lnTo>
                  <a:pt x="2406655" y="422706"/>
                </a:lnTo>
                <a:lnTo>
                  <a:pt x="2408631" y="425971"/>
                </a:lnTo>
                <a:lnTo>
                  <a:pt x="2408154" y="428712"/>
                </a:lnTo>
                <a:cubicBezTo>
                  <a:pt x="2406837" y="426535"/>
                  <a:pt x="2406337" y="424534"/>
                  <a:pt x="2406655" y="422706"/>
                </a:cubicBezTo>
                <a:lnTo>
                  <a:pt x="2404238" y="422191"/>
                </a:lnTo>
                <a:cubicBezTo>
                  <a:pt x="2404555" y="420363"/>
                  <a:pt x="2403898" y="419274"/>
                  <a:pt x="2402262" y="418925"/>
                </a:cubicBezTo>
                <a:cubicBezTo>
                  <a:pt x="2401287" y="414927"/>
                  <a:pt x="2400226" y="411384"/>
                  <a:pt x="2399079" y="408296"/>
                </a:cubicBezTo>
                <a:cubicBezTo>
                  <a:pt x="2397933" y="405208"/>
                  <a:pt x="2396861" y="401663"/>
                  <a:pt x="2395860" y="397659"/>
                </a:cubicBezTo>
                <a:lnTo>
                  <a:pt x="2394907" y="403141"/>
                </a:lnTo>
                <a:lnTo>
                  <a:pt x="2394430" y="405882"/>
                </a:lnTo>
                <a:cubicBezTo>
                  <a:pt x="2395065" y="402228"/>
                  <a:pt x="2394079" y="398226"/>
                  <a:pt x="2391468" y="393878"/>
                </a:cubicBezTo>
                <a:cubicBezTo>
                  <a:pt x="2391150" y="395706"/>
                  <a:pt x="2390509" y="396990"/>
                  <a:pt x="2389545" y="397732"/>
                </a:cubicBezTo>
                <a:cubicBezTo>
                  <a:pt x="2388580" y="398474"/>
                  <a:pt x="2387939" y="399759"/>
                  <a:pt x="2387622" y="401586"/>
                </a:cubicBezTo>
                <a:cubicBezTo>
                  <a:pt x="2386377" y="399425"/>
                  <a:pt x="2385914" y="397431"/>
                  <a:pt x="2386232" y="395603"/>
                </a:cubicBezTo>
                <a:cubicBezTo>
                  <a:pt x="2384670" y="395270"/>
                  <a:pt x="2384047" y="394189"/>
                  <a:pt x="2384366" y="392362"/>
                </a:cubicBezTo>
                <a:cubicBezTo>
                  <a:pt x="2384684" y="390535"/>
                  <a:pt x="2384531" y="389080"/>
                  <a:pt x="2383909" y="388000"/>
                </a:cubicBezTo>
                <a:cubicBezTo>
                  <a:pt x="2383287" y="386920"/>
                  <a:pt x="2383135" y="385466"/>
                  <a:pt x="2383453" y="383638"/>
                </a:cubicBezTo>
                <a:cubicBezTo>
                  <a:pt x="2383770" y="381811"/>
                  <a:pt x="2383618" y="380358"/>
                  <a:pt x="2382996" y="379277"/>
                </a:cubicBezTo>
                <a:cubicBezTo>
                  <a:pt x="2382374" y="378196"/>
                  <a:pt x="2382222" y="376742"/>
                  <a:pt x="2382539" y="374915"/>
                </a:cubicBezTo>
                <a:cubicBezTo>
                  <a:pt x="2382857" y="373088"/>
                  <a:pt x="2382235" y="372007"/>
                  <a:pt x="2380673" y="371673"/>
                </a:cubicBezTo>
                <a:cubicBezTo>
                  <a:pt x="2381309" y="368019"/>
                  <a:pt x="2380845" y="366025"/>
                  <a:pt x="2379283" y="365691"/>
                </a:cubicBezTo>
                <a:cubicBezTo>
                  <a:pt x="2379601" y="363864"/>
                  <a:pt x="2379450" y="362410"/>
                  <a:pt x="2378828" y="361329"/>
                </a:cubicBezTo>
                <a:cubicBezTo>
                  <a:pt x="2378205" y="360249"/>
                  <a:pt x="2378052" y="358796"/>
                  <a:pt x="2378370" y="356967"/>
                </a:cubicBezTo>
                <a:cubicBezTo>
                  <a:pt x="2378688" y="355140"/>
                  <a:pt x="2378536" y="353687"/>
                  <a:pt x="2377914" y="352606"/>
                </a:cubicBezTo>
                <a:cubicBezTo>
                  <a:pt x="2377293" y="351525"/>
                  <a:pt x="2377141" y="350072"/>
                  <a:pt x="2377458" y="348245"/>
                </a:cubicBezTo>
                <a:cubicBezTo>
                  <a:pt x="2377775" y="346417"/>
                  <a:pt x="2377623" y="344963"/>
                  <a:pt x="2377001" y="343882"/>
                </a:cubicBezTo>
                <a:cubicBezTo>
                  <a:pt x="2376379" y="342802"/>
                  <a:pt x="2376227" y="341348"/>
                  <a:pt x="2376544" y="339520"/>
                </a:cubicBezTo>
                <a:lnTo>
                  <a:pt x="2372812" y="333038"/>
                </a:lnTo>
                <a:lnTo>
                  <a:pt x="2373288" y="330297"/>
                </a:lnTo>
                <a:cubicBezTo>
                  <a:pt x="2373606" y="328470"/>
                  <a:pt x="2373375" y="327473"/>
                  <a:pt x="2372594" y="327306"/>
                </a:cubicBezTo>
                <a:cubicBezTo>
                  <a:pt x="2371813" y="327139"/>
                  <a:pt x="2371581" y="326142"/>
                  <a:pt x="2371899" y="324315"/>
                </a:cubicBezTo>
                <a:lnTo>
                  <a:pt x="2369516" y="338020"/>
                </a:lnTo>
                <a:lnTo>
                  <a:pt x="2367649" y="334779"/>
                </a:lnTo>
                <a:cubicBezTo>
                  <a:pt x="2366696" y="340261"/>
                  <a:pt x="2366841" y="344082"/>
                  <a:pt x="2368085" y="346244"/>
                </a:cubicBezTo>
                <a:lnTo>
                  <a:pt x="2367609" y="348984"/>
                </a:lnTo>
                <a:lnTo>
                  <a:pt x="2367132" y="351726"/>
                </a:lnTo>
                <a:cubicBezTo>
                  <a:pt x="2365888" y="349565"/>
                  <a:pt x="2365425" y="347571"/>
                  <a:pt x="2365742" y="345742"/>
                </a:cubicBezTo>
                <a:cubicBezTo>
                  <a:pt x="2364498" y="343582"/>
                  <a:pt x="2363956" y="342045"/>
                  <a:pt x="2364114" y="341132"/>
                </a:cubicBezTo>
                <a:cubicBezTo>
                  <a:pt x="2364273" y="340217"/>
                  <a:pt x="2363730" y="338680"/>
                  <a:pt x="2362486" y="336520"/>
                </a:cubicBezTo>
                <a:lnTo>
                  <a:pt x="2361056" y="344742"/>
                </a:lnTo>
                <a:cubicBezTo>
                  <a:pt x="2359812" y="342582"/>
                  <a:pt x="2358641" y="342331"/>
                  <a:pt x="2357541" y="343993"/>
                </a:cubicBezTo>
                <a:cubicBezTo>
                  <a:pt x="2356443" y="345653"/>
                  <a:pt x="2356052" y="345570"/>
                  <a:pt x="2356371" y="343742"/>
                </a:cubicBezTo>
                <a:lnTo>
                  <a:pt x="2355893" y="346483"/>
                </a:lnTo>
                <a:lnTo>
                  <a:pt x="2355416" y="349224"/>
                </a:lnTo>
                <a:cubicBezTo>
                  <a:pt x="2353854" y="348891"/>
                  <a:pt x="2353232" y="347811"/>
                  <a:pt x="2353550" y="345983"/>
                </a:cubicBezTo>
                <a:lnTo>
                  <a:pt x="2352597" y="351465"/>
                </a:lnTo>
                <a:lnTo>
                  <a:pt x="2348864" y="344983"/>
                </a:lnTo>
                <a:lnTo>
                  <a:pt x="2347911" y="350465"/>
                </a:lnTo>
                <a:cubicBezTo>
                  <a:pt x="2347911" y="350465"/>
                  <a:pt x="2348374" y="352458"/>
                  <a:pt x="2349300" y="356447"/>
                </a:cubicBezTo>
                <a:lnTo>
                  <a:pt x="2345050" y="366911"/>
                </a:lnTo>
                <a:cubicBezTo>
                  <a:pt x="2344149" y="357243"/>
                  <a:pt x="2343224" y="351360"/>
                  <a:pt x="2342273" y="349261"/>
                </a:cubicBezTo>
                <a:cubicBezTo>
                  <a:pt x="2342591" y="347433"/>
                  <a:pt x="2342517" y="345997"/>
                  <a:pt x="2342054" y="344950"/>
                </a:cubicBezTo>
                <a:cubicBezTo>
                  <a:pt x="2341591" y="343904"/>
                  <a:pt x="2341518" y="342466"/>
                  <a:pt x="2341835" y="340639"/>
                </a:cubicBezTo>
                <a:cubicBezTo>
                  <a:pt x="2342153" y="338812"/>
                  <a:pt x="2341848" y="336852"/>
                  <a:pt x="2340922" y="334759"/>
                </a:cubicBezTo>
                <a:cubicBezTo>
                  <a:pt x="2340604" y="336586"/>
                  <a:pt x="2340811" y="338525"/>
                  <a:pt x="2341543" y="340577"/>
                </a:cubicBezTo>
                <a:lnTo>
                  <a:pt x="2340112" y="348800"/>
                </a:lnTo>
                <a:cubicBezTo>
                  <a:pt x="2336865" y="351897"/>
                  <a:pt x="2334156" y="350372"/>
                  <a:pt x="2331986" y="344223"/>
                </a:cubicBezTo>
                <a:cubicBezTo>
                  <a:pt x="2330741" y="342061"/>
                  <a:pt x="2330278" y="340067"/>
                  <a:pt x="2330596" y="338239"/>
                </a:cubicBezTo>
                <a:lnTo>
                  <a:pt x="2328730" y="334998"/>
                </a:lnTo>
                <a:lnTo>
                  <a:pt x="2329683" y="329516"/>
                </a:lnTo>
                <a:lnTo>
                  <a:pt x="2327857" y="312069"/>
                </a:lnTo>
                <a:cubicBezTo>
                  <a:pt x="2326295" y="311736"/>
                  <a:pt x="2325819" y="314477"/>
                  <a:pt x="2326427" y="320293"/>
                </a:cubicBezTo>
                <a:cubicBezTo>
                  <a:pt x="2327035" y="326108"/>
                  <a:pt x="2327181" y="329930"/>
                  <a:pt x="2326863" y="331757"/>
                </a:cubicBezTo>
                <a:cubicBezTo>
                  <a:pt x="2325619" y="329597"/>
                  <a:pt x="2324606" y="328432"/>
                  <a:pt x="2323825" y="328266"/>
                </a:cubicBezTo>
                <a:cubicBezTo>
                  <a:pt x="2323044" y="328099"/>
                  <a:pt x="2322508" y="324194"/>
                  <a:pt x="2322218" y="316551"/>
                </a:cubicBezTo>
                <a:cubicBezTo>
                  <a:pt x="2321263" y="322033"/>
                  <a:pt x="2321409" y="325855"/>
                  <a:pt x="2322654" y="328015"/>
                </a:cubicBezTo>
                <a:lnTo>
                  <a:pt x="2321223" y="336238"/>
                </a:lnTo>
                <a:cubicBezTo>
                  <a:pt x="2322468" y="338400"/>
                  <a:pt x="2322931" y="340394"/>
                  <a:pt x="2322613" y="342221"/>
                </a:cubicBezTo>
                <a:cubicBezTo>
                  <a:pt x="2322904" y="349865"/>
                  <a:pt x="2323672" y="354767"/>
                  <a:pt x="2324917" y="356927"/>
                </a:cubicBezTo>
                <a:lnTo>
                  <a:pt x="2324817" y="362425"/>
                </a:lnTo>
                <a:lnTo>
                  <a:pt x="2322117" y="352065"/>
                </a:lnTo>
                <a:cubicBezTo>
                  <a:pt x="2320568" y="346996"/>
                  <a:pt x="2318867" y="340474"/>
                  <a:pt x="2317014" y="332497"/>
                </a:cubicBezTo>
                <a:cubicBezTo>
                  <a:pt x="2317887" y="355426"/>
                  <a:pt x="2319236" y="375614"/>
                  <a:pt x="2321062" y="393061"/>
                </a:cubicBezTo>
                <a:cubicBezTo>
                  <a:pt x="2322915" y="401038"/>
                  <a:pt x="2324329" y="408447"/>
                  <a:pt x="2325303" y="415288"/>
                </a:cubicBezTo>
                <a:cubicBezTo>
                  <a:pt x="2326277" y="422130"/>
                  <a:pt x="2327166" y="429427"/>
                  <a:pt x="2327969" y="437179"/>
                </a:cubicBezTo>
                <a:cubicBezTo>
                  <a:pt x="2325859" y="436729"/>
                  <a:pt x="2324235" y="436619"/>
                  <a:pt x="2323100" y="436851"/>
                </a:cubicBezTo>
                <a:lnTo>
                  <a:pt x="2322458" y="437418"/>
                </a:lnTo>
                <a:lnTo>
                  <a:pt x="2322806" y="438920"/>
                </a:lnTo>
                <a:lnTo>
                  <a:pt x="2321160" y="438568"/>
                </a:lnTo>
                <a:lnTo>
                  <a:pt x="2318120" y="437920"/>
                </a:lnTo>
                <a:cubicBezTo>
                  <a:pt x="2318438" y="436092"/>
                  <a:pt x="2318988" y="435262"/>
                  <a:pt x="2319769" y="435428"/>
                </a:cubicBezTo>
                <a:cubicBezTo>
                  <a:pt x="2320549" y="435595"/>
                  <a:pt x="2321099" y="434765"/>
                  <a:pt x="2321416" y="432937"/>
                </a:cubicBezTo>
                <a:lnTo>
                  <a:pt x="2321830" y="434713"/>
                </a:lnTo>
                <a:lnTo>
                  <a:pt x="2322590" y="430345"/>
                </a:lnTo>
                <a:cubicBezTo>
                  <a:pt x="2321833" y="426393"/>
                  <a:pt x="2321102" y="424342"/>
                  <a:pt x="2320394" y="424191"/>
                </a:cubicBezTo>
                <a:cubicBezTo>
                  <a:pt x="2319686" y="424039"/>
                  <a:pt x="2318783" y="422899"/>
                  <a:pt x="2317686" y="420770"/>
                </a:cubicBezTo>
                <a:lnTo>
                  <a:pt x="2319116" y="412546"/>
                </a:lnTo>
                <a:cubicBezTo>
                  <a:pt x="2316944" y="408292"/>
                  <a:pt x="2313674" y="405699"/>
                  <a:pt x="2309306" y="404766"/>
                </a:cubicBezTo>
                <a:cubicBezTo>
                  <a:pt x="2310868" y="405099"/>
                  <a:pt x="2310854" y="409835"/>
                  <a:pt x="2309265" y="418972"/>
                </a:cubicBezTo>
                <a:lnTo>
                  <a:pt x="2312085" y="416731"/>
                </a:lnTo>
                <a:lnTo>
                  <a:pt x="2311608" y="419472"/>
                </a:lnTo>
                <a:cubicBezTo>
                  <a:pt x="2311900" y="427115"/>
                  <a:pt x="2310707" y="433968"/>
                  <a:pt x="2308033" y="440030"/>
                </a:cubicBezTo>
                <a:cubicBezTo>
                  <a:pt x="2305358" y="446092"/>
                  <a:pt x="2303385" y="452778"/>
                  <a:pt x="2302115" y="460088"/>
                </a:cubicBezTo>
                <a:lnTo>
                  <a:pt x="2300248" y="456847"/>
                </a:lnTo>
                <a:lnTo>
                  <a:pt x="2298381" y="453605"/>
                </a:lnTo>
                <a:cubicBezTo>
                  <a:pt x="2298064" y="455433"/>
                  <a:pt x="2298527" y="457427"/>
                  <a:pt x="2299771" y="459588"/>
                </a:cubicBezTo>
                <a:lnTo>
                  <a:pt x="2298342" y="467811"/>
                </a:lnTo>
                <a:cubicBezTo>
                  <a:pt x="2297415" y="463824"/>
                  <a:pt x="2296329" y="460749"/>
                  <a:pt x="2295086" y="458587"/>
                </a:cubicBezTo>
                <a:cubicBezTo>
                  <a:pt x="2293841" y="456427"/>
                  <a:pt x="2292755" y="453352"/>
                  <a:pt x="2291829" y="449364"/>
                </a:cubicBezTo>
                <a:cubicBezTo>
                  <a:pt x="2289341" y="445042"/>
                  <a:pt x="2287792" y="439974"/>
                  <a:pt x="2287183" y="434158"/>
                </a:cubicBezTo>
                <a:lnTo>
                  <a:pt x="2286718" y="432841"/>
                </a:lnTo>
                <a:lnTo>
                  <a:pt x="2288096" y="442881"/>
                </a:lnTo>
                <a:cubicBezTo>
                  <a:pt x="2289341" y="445042"/>
                  <a:pt x="2290413" y="452852"/>
                  <a:pt x="2291312" y="466311"/>
                </a:cubicBezTo>
                <a:cubicBezTo>
                  <a:pt x="2290994" y="468138"/>
                  <a:pt x="2291147" y="469592"/>
                  <a:pt x="2291768" y="470672"/>
                </a:cubicBezTo>
                <a:cubicBezTo>
                  <a:pt x="2292391" y="471752"/>
                  <a:pt x="2292542" y="473207"/>
                  <a:pt x="2292225" y="475034"/>
                </a:cubicBezTo>
                <a:cubicBezTo>
                  <a:pt x="2291907" y="476861"/>
                  <a:pt x="2292060" y="478316"/>
                  <a:pt x="2292682" y="479396"/>
                </a:cubicBezTo>
                <a:cubicBezTo>
                  <a:pt x="2293304" y="480476"/>
                  <a:pt x="2293455" y="481930"/>
                  <a:pt x="2293137" y="483758"/>
                </a:cubicBezTo>
                <a:cubicBezTo>
                  <a:pt x="2292820" y="485585"/>
                  <a:pt x="2293442" y="486665"/>
                  <a:pt x="2295004" y="486999"/>
                </a:cubicBezTo>
                <a:lnTo>
                  <a:pt x="2294527" y="489740"/>
                </a:lnTo>
                <a:lnTo>
                  <a:pt x="2294255" y="491307"/>
                </a:lnTo>
                <a:lnTo>
                  <a:pt x="2292919" y="488246"/>
                </a:lnTo>
                <a:lnTo>
                  <a:pt x="2293254" y="494665"/>
                </a:lnTo>
                <a:lnTo>
                  <a:pt x="2291709" y="491981"/>
                </a:lnTo>
                <a:cubicBezTo>
                  <a:pt x="2291389" y="493808"/>
                  <a:pt x="2290761" y="495095"/>
                  <a:pt x="2289821" y="495842"/>
                </a:cubicBezTo>
                <a:cubicBezTo>
                  <a:pt x="2288881" y="496589"/>
                  <a:pt x="2288729" y="495135"/>
                  <a:pt x="2289364" y="491481"/>
                </a:cubicBezTo>
                <a:cubicBezTo>
                  <a:pt x="2287166" y="494802"/>
                  <a:pt x="2286141" y="498374"/>
                  <a:pt x="2286286" y="502195"/>
                </a:cubicBezTo>
                <a:lnTo>
                  <a:pt x="2285947" y="507358"/>
                </a:lnTo>
                <a:lnTo>
                  <a:pt x="2284519" y="507267"/>
                </a:lnTo>
                <a:lnTo>
                  <a:pt x="2284339" y="510049"/>
                </a:lnTo>
                <a:lnTo>
                  <a:pt x="2285656" y="511802"/>
                </a:lnTo>
                <a:lnTo>
                  <a:pt x="2285551" y="513409"/>
                </a:lnTo>
                <a:cubicBezTo>
                  <a:pt x="2283989" y="513076"/>
                  <a:pt x="2283049" y="513823"/>
                  <a:pt x="2282731" y="515650"/>
                </a:cubicBezTo>
                <a:lnTo>
                  <a:pt x="2282092" y="519322"/>
                </a:lnTo>
                <a:lnTo>
                  <a:pt x="2280219" y="515092"/>
                </a:lnTo>
                <a:cubicBezTo>
                  <a:pt x="2275058" y="499675"/>
                  <a:pt x="2270478" y="487184"/>
                  <a:pt x="2266478" y="477618"/>
                </a:cubicBezTo>
                <a:cubicBezTo>
                  <a:pt x="2267518" y="485134"/>
                  <a:pt x="2266802" y="490166"/>
                  <a:pt x="2264332" y="492716"/>
                </a:cubicBezTo>
                <a:cubicBezTo>
                  <a:pt x="2261862" y="495264"/>
                  <a:pt x="2262641" y="501105"/>
                  <a:pt x="2266670" y="510236"/>
                </a:cubicBezTo>
                <a:lnTo>
                  <a:pt x="2263178" y="504631"/>
                </a:lnTo>
                <a:lnTo>
                  <a:pt x="2259512" y="490238"/>
                </a:lnTo>
                <a:lnTo>
                  <a:pt x="2258985" y="497900"/>
                </a:lnTo>
                <a:lnTo>
                  <a:pt x="2256223" y="493466"/>
                </a:lnTo>
                <a:lnTo>
                  <a:pt x="2253684" y="492736"/>
                </a:lnTo>
                <a:lnTo>
                  <a:pt x="2251794" y="480040"/>
                </a:lnTo>
                <a:cubicBezTo>
                  <a:pt x="2251237" y="474221"/>
                  <a:pt x="2250506" y="469319"/>
                  <a:pt x="2249604" y="465336"/>
                </a:cubicBezTo>
                <a:cubicBezTo>
                  <a:pt x="2248148" y="455520"/>
                  <a:pt x="2246769" y="445253"/>
                  <a:pt x="2245469" y="434536"/>
                </a:cubicBezTo>
                <a:cubicBezTo>
                  <a:pt x="2244168" y="423821"/>
                  <a:pt x="2242790" y="413554"/>
                  <a:pt x="2241333" y="403737"/>
                </a:cubicBezTo>
                <a:cubicBezTo>
                  <a:pt x="2238732" y="382304"/>
                  <a:pt x="2237120" y="362031"/>
                  <a:pt x="2236495" y="342915"/>
                </a:cubicBezTo>
                <a:cubicBezTo>
                  <a:pt x="2235870" y="323800"/>
                  <a:pt x="2235307" y="306592"/>
                  <a:pt x="2234803" y="291293"/>
                </a:cubicBezTo>
                <a:cubicBezTo>
                  <a:pt x="2233272" y="281461"/>
                  <a:pt x="2234547" y="274137"/>
                  <a:pt x="2238625" y="269322"/>
                </a:cubicBezTo>
                <a:cubicBezTo>
                  <a:pt x="2239836" y="280982"/>
                  <a:pt x="2240443" y="286812"/>
                  <a:pt x="2240443" y="286812"/>
                </a:cubicBezTo>
                <a:cubicBezTo>
                  <a:pt x="2241369" y="290800"/>
                  <a:pt x="2241594" y="294165"/>
                  <a:pt x="2241118" y="296906"/>
                </a:cubicBezTo>
                <a:cubicBezTo>
                  <a:pt x="2240640" y="299647"/>
                  <a:pt x="2240863" y="303025"/>
                  <a:pt x="2241784" y="307042"/>
                </a:cubicBezTo>
                <a:cubicBezTo>
                  <a:pt x="2243319" y="316847"/>
                  <a:pt x="2243841" y="325493"/>
                  <a:pt x="2243347" y="332984"/>
                </a:cubicBezTo>
                <a:cubicBezTo>
                  <a:pt x="2242855" y="340475"/>
                  <a:pt x="2243374" y="349137"/>
                  <a:pt x="2244904" y="358968"/>
                </a:cubicBezTo>
                <a:cubicBezTo>
                  <a:pt x="2244904" y="358968"/>
                  <a:pt x="2244935" y="349470"/>
                  <a:pt x="2245000" y="330472"/>
                </a:cubicBezTo>
                <a:cubicBezTo>
                  <a:pt x="2246238" y="332661"/>
                  <a:pt x="2246619" y="335127"/>
                  <a:pt x="2246143" y="337868"/>
                </a:cubicBezTo>
                <a:cubicBezTo>
                  <a:pt x="2245667" y="340609"/>
                  <a:pt x="2246210" y="342146"/>
                  <a:pt x="2247771" y="342479"/>
                </a:cubicBezTo>
                <a:cubicBezTo>
                  <a:pt x="2247486" y="334808"/>
                  <a:pt x="2247118" y="327607"/>
                  <a:pt x="2246667" y="320878"/>
                </a:cubicBezTo>
                <a:cubicBezTo>
                  <a:pt x="2246219" y="314148"/>
                  <a:pt x="2246009" y="306034"/>
                  <a:pt x="2246042" y="296536"/>
                </a:cubicBezTo>
                <a:cubicBezTo>
                  <a:pt x="2244798" y="294374"/>
                  <a:pt x="2244494" y="291468"/>
                  <a:pt x="2245128" y="287812"/>
                </a:cubicBezTo>
                <a:cubicBezTo>
                  <a:pt x="2245764" y="284158"/>
                  <a:pt x="2245773" y="281783"/>
                  <a:pt x="2245153" y="280688"/>
                </a:cubicBezTo>
                <a:cubicBezTo>
                  <a:pt x="2244532" y="279593"/>
                  <a:pt x="2244383" y="278132"/>
                  <a:pt x="2244700" y="276305"/>
                </a:cubicBezTo>
                <a:cubicBezTo>
                  <a:pt x="2245336" y="272650"/>
                  <a:pt x="2245580" y="268911"/>
                  <a:pt x="2245435" y="265090"/>
                </a:cubicBezTo>
                <a:cubicBezTo>
                  <a:pt x="2245290" y="261269"/>
                  <a:pt x="2245534" y="257530"/>
                  <a:pt x="2246170" y="253876"/>
                </a:cubicBezTo>
                <a:lnTo>
                  <a:pt x="2245693" y="256616"/>
                </a:lnTo>
                <a:cubicBezTo>
                  <a:pt x="2244132" y="256283"/>
                  <a:pt x="2243821" y="255743"/>
                  <a:pt x="2244760" y="254996"/>
                </a:cubicBezTo>
                <a:cubicBezTo>
                  <a:pt x="2245700" y="254249"/>
                  <a:pt x="2245389" y="253709"/>
                  <a:pt x="2243828" y="253376"/>
                </a:cubicBezTo>
                <a:cubicBezTo>
                  <a:pt x="2243192" y="257030"/>
                  <a:pt x="2240995" y="260352"/>
                  <a:pt x="2237235" y="263339"/>
                </a:cubicBezTo>
                <a:lnTo>
                  <a:pt x="2235552" y="257180"/>
                </a:lnTo>
                <a:lnTo>
                  <a:pt x="2233024" y="259598"/>
                </a:lnTo>
                <a:lnTo>
                  <a:pt x="2233979" y="254116"/>
                </a:lnTo>
                <a:lnTo>
                  <a:pt x="2231159" y="256356"/>
                </a:lnTo>
                <a:lnTo>
                  <a:pt x="2231634" y="253616"/>
                </a:lnTo>
                <a:cubicBezTo>
                  <a:pt x="2229755" y="255109"/>
                  <a:pt x="2229048" y="256853"/>
                  <a:pt x="2229511" y="258847"/>
                </a:cubicBezTo>
                <a:cubicBezTo>
                  <a:pt x="2229974" y="260842"/>
                  <a:pt x="2228484" y="262419"/>
                  <a:pt x="2225043" y="263580"/>
                </a:cubicBezTo>
                <a:cubicBezTo>
                  <a:pt x="2225930" y="267796"/>
                  <a:pt x="2225953" y="272317"/>
                  <a:pt x="2225114" y="277143"/>
                </a:cubicBezTo>
                <a:cubicBezTo>
                  <a:pt x="2224274" y="281968"/>
                  <a:pt x="2224299" y="286489"/>
                  <a:pt x="2225184" y="290706"/>
                </a:cubicBezTo>
                <a:cubicBezTo>
                  <a:pt x="2225522" y="288764"/>
                  <a:pt x="2226472" y="287961"/>
                  <a:pt x="2228034" y="288294"/>
                </a:cubicBezTo>
                <a:cubicBezTo>
                  <a:pt x="2225797" y="291843"/>
                  <a:pt x="2224955" y="296683"/>
                  <a:pt x="2225510" y="302812"/>
                </a:cubicBezTo>
                <a:cubicBezTo>
                  <a:pt x="2226063" y="308943"/>
                  <a:pt x="2226013" y="313893"/>
                  <a:pt x="2225357" y="317661"/>
                </a:cubicBezTo>
                <a:lnTo>
                  <a:pt x="2223014" y="317161"/>
                </a:lnTo>
                <a:lnTo>
                  <a:pt x="2223252" y="315791"/>
                </a:lnTo>
                <a:cubicBezTo>
                  <a:pt x="2223411" y="314877"/>
                  <a:pt x="2222710" y="314252"/>
                  <a:pt x="2221148" y="313919"/>
                </a:cubicBezTo>
                <a:lnTo>
                  <a:pt x="2214515" y="338089"/>
                </a:lnTo>
                <a:lnTo>
                  <a:pt x="2221544" y="339590"/>
                </a:lnTo>
                <a:cubicBezTo>
                  <a:pt x="2221230" y="341388"/>
                  <a:pt x="2220567" y="341713"/>
                  <a:pt x="2219552" y="340563"/>
                </a:cubicBezTo>
                <a:cubicBezTo>
                  <a:pt x="2218535" y="339414"/>
                  <a:pt x="2217872" y="339739"/>
                  <a:pt x="2217560" y="341537"/>
                </a:cubicBezTo>
                <a:lnTo>
                  <a:pt x="2221075" y="342287"/>
                </a:lnTo>
                <a:cubicBezTo>
                  <a:pt x="2219833" y="349426"/>
                  <a:pt x="2219761" y="356822"/>
                  <a:pt x="2220860" y="364475"/>
                </a:cubicBezTo>
                <a:cubicBezTo>
                  <a:pt x="2221960" y="372127"/>
                  <a:pt x="2221732" y="380422"/>
                  <a:pt x="2220178" y="389360"/>
                </a:cubicBezTo>
                <a:cubicBezTo>
                  <a:pt x="2221128" y="402532"/>
                  <a:pt x="2222620" y="414904"/>
                  <a:pt x="2224659" y="426473"/>
                </a:cubicBezTo>
                <a:cubicBezTo>
                  <a:pt x="2226696" y="438043"/>
                  <a:pt x="2228190" y="450415"/>
                  <a:pt x="2229140" y="463589"/>
                </a:cubicBezTo>
                <a:cubicBezTo>
                  <a:pt x="2228831" y="465358"/>
                  <a:pt x="2229301" y="467310"/>
                  <a:pt x="2230551" y="469442"/>
                </a:cubicBezTo>
                <a:cubicBezTo>
                  <a:pt x="2229545" y="465910"/>
                  <a:pt x="2228540" y="462379"/>
                  <a:pt x="2227534" y="458848"/>
                </a:cubicBezTo>
                <a:cubicBezTo>
                  <a:pt x="2226528" y="455316"/>
                  <a:pt x="2225522" y="451784"/>
                  <a:pt x="2224517" y="448254"/>
                </a:cubicBezTo>
                <a:lnTo>
                  <a:pt x="2223932" y="448128"/>
                </a:lnTo>
                <a:lnTo>
                  <a:pt x="2223684" y="444735"/>
                </a:lnTo>
                <a:lnTo>
                  <a:pt x="2222928" y="447914"/>
                </a:lnTo>
                <a:lnTo>
                  <a:pt x="2222172" y="447753"/>
                </a:lnTo>
                <a:lnTo>
                  <a:pt x="2222564" y="449439"/>
                </a:lnTo>
                <a:lnTo>
                  <a:pt x="2220408" y="458494"/>
                </a:lnTo>
                <a:lnTo>
                  <a:pt x="2223216" y="462622"/>
                </a:lnTo>
                <a:lnTo>
                  <a:pt x="2224166" y="467944"/>
                </a:lnTo>
                <a:lnTo>
                  <a:pt x="2222206" y="467819"/>
                </a:lnTo>
                <a:lnTo>
                  <a:pt x="2226640" y="481806"/>
                </a:lnTo>
                <a:lnTo>
                  <a:pt x="2228970" y="494859"/>
                </a:lnTo>
                <a:lnTo>
                  <a:pt x="2227579" y="492967"/>
                </a:lnTo>
                <a:lnTo>
                  <a:pt x="2223720" y="480776"/>
                </a:lnTo>
                <a:lnTo>
                  <a:pt x="2222485" y="475971"/>
                </a:lnTo>
                <a:lnTo>
                  <a:pt x="2221821" y="466965"/>
                </a:lnTo>
                <a:lnTo>
                  <a:pt x="2220520" y="468323"/>
                </a:lnTo>
                <a:lnTo>
                  <a:pt x="2217923" y="458217"/>
                </a:lnTo>
                <a:cubicBezTo>
                  <a:pt x="2216996" y="454229"/>
                  <a:pt x="2216461" y="450323"/>
                  <a:pt x="2216314" y="446503"/>
                </a:cubicBezTo>
                <a:cubicBezTo>
                  <a:pt x="2216169" y="442681"/>
                  <a:pt x="2214852" y="438609"/>
                  <a:pt x="2212365" y="434287"/>
                </a:cubicBezTo>
                <a:lnTo>
                  <a:pt x="2208195" y="416341"/>
                </a:lnTo>
                <a:cubicBezTo>
                  <a:pt x="2206342" y="408363"/>
                  <a:pt x="2205112" y="401468"/>
                  <a:pt x="2204502" y="395652"/>
                </a:cubicBezTo>
                <a:cubicBezTo>
                  <a:pt x="2199235" y="379366"/>
                  <a:pt x="2195060" y="363786"/>
                  <a:pt x="2191976" y="348913"/>
                </a:cubicBezTo>
                <a:cubicBezTo>
                  <a:pt x="2188893" y="334040"/>
                  <a:pt x="2188622" y="319295"/>
                  <a:pt x="2191164" y="304675"/>
                </a:cubicBezTo>
                <a:cubicBezTo>
                  <a:pt x="2189947" y="293044"/>
                  <a:pt x="2189980" y="281206"/>
                  <a:pt x="2191265" y="269161"/>
                </a:cubicBezTo>
                <a:cubicBezTo>
                  <a:pt x="2192550" y="257116"/>
                  <a:pt x="2192583" y="245278"/>
                  <a:pt x="2191367" y="233647"/>
                </a:cubicBezTo>
                <a:lnTo>
                  <a:pt x="2192796" y="225424"/>
                </a:lnTo>
                <a:lnTo>
                  <a:pt x="2191234" y="225090"/>
                </a:lnTo>
                <a:lnTo>
                  <a:pt x="2190216" y="226294"/>
                </a:lnTo>
                <a:cubicBezTo>
                  <a:pt x="2191301" y="229368"/>
                  <a:pt x="2191062" y="230739"/>
                  <a:pt x="2189500" y="230405"/>
                </a:cubicBezTo>
                <a:cubicBezTo>
                  <a:pt x="2187938" y="230072"/>
                  <a:pt x="2187474" y="228078"/>
                  <a:pt x="2188111" y="224423"/>
                </a:cubicBezTo>
                <a:cubicBezTo>
                  <a:pt x="2184960" y="233226"/>
                  <a:pt x="2183292" y="242820"/>
                  <a:pt x="2183106" y="253205"/>
                </a:cubicBezTo>
                <a:cubicBezTo>
                  <a:pt x="2182919" y="263589"/>
                  <a:pt x="2182813" y="273516"/>
                  <a:pt x="2182785" y="282987"/>
                </a:cubicBezTo>
                <a:lnTo>
                  <a:pt x="2180920" y="279745"/>
                </a:lnTo>
                <a:cubicBezTo>
                  <a:pt x="2182137" y="291376"/>
                  <a:pt x="2182587" y="298106"/>
                  <a:pt x="2182269" y="299934"/>
                </a:cubicBezTo>
                <a:cubicBezTo>
                  <a:pt x="2183512" y="302094"/>
                  <a:pt x="2183817" y="305002"/>
                  <a:pt x="2183181" y="308657"/>
                </a:cubicBezTo>
                <a:cubicBezTo>
                  <a:pt x="2182546" y="312312"/>
                  <a:pt x="2182540" y="314679"/>
                  <a:pt x="2183162" y="315759"/>
                </a:cubicBezTo>
                <a:cubicBezTo>
                  <a:pt x="2183784" y="316840"/>
                  <a:pt x="2183936" y="318294"/>
                  <a:pt x="2183617" y="320122"/>
                </a:cubicBezTo>
                <a:cubicBezTo>
                  <a:pt x="2177396" y="309317"/>
                  <a:pt x="2173823" y="301920"/>
                  <a:pt x="2172897" y="297933"/>
                </a:cubicBezTo>
                <a:lnTo>
                  <a:pt x="2169877" y="293789"/>
                </a:lnTo>
                <a:lnTo>
                  <a:pt x="2168687" y="294191"/>
                </a:lnTo>
                <a:lnTo>
                  <a:pt x="2166766" y="289516"/>
                </a:lnTo>
                <a:lnTo>
                  <a:pt x="2163088" y="284467"/>
                </a:lnTo>
                <a:cubicBezTo>
                  <a:pt x="2164331" y="286628"/>
                  <a:pt x="2165345" y="287791"/>
                  <a:pt x="2166125" y="287959"/>
                </a:cubicBezTo>
                <a:lnTo>
                  <a:pt x="2166766" y="289516"/>
                </a:lnTo>
                <a:lnTo>
                  <a:pt x="2169877" y="293789"/>
                </a:lnTo>
                <a:lnTo>
                  <a:pt x="2171269" y="293321"/>
                </a:lnTo>
                <a:cubicBezTo>
                  <a:pt x="2170792" y="296062"/>
                  <a:pt x="2171335" y="297599"/>
                  <a:pt x="2172897" y="297933"/>
                </a:cubicBezTo>
                <a:lnTo>
                  <a:pt x="2173373" y="295191"/>
                </a:lnTo>
                <a:lnTo>
                  <a:pt x="2175717" y="295691"/>
                </a:lnTo>
                <a:cubicBezTo>
                  <a:pt x="2174472" y="293531"/>
                  <a:pt x="2173491" y="291603"/>
                  <a:pt x="2172771" y="289910"/>
                </a:cubicBezTo>
                <a:lnTo>
                  <a:pt x="2172189" y="288033"/>
                </a:lnTo>
                <a:lnTo>
                  <a:pt x="2172460" y="286468"/>
                </a:lnTo>
                <a:lnTo>
                  <a:pt x="2171645" y="286294"/>
                </a:lnTo>
                <a:lnTo>
                  <a:pt x="2171408" y="285532"/>
                </a:lnTo>
                <a:cubicBezTo>
                  <a:pt x="2171024" y="283082"/>
                  <a:pt x="2171693" y="281566"/>
                  <a:pt x="2173414" y="280986"/>
                </a:cubicBezTo>
                <a:lnTo>
                  <a:pt x="2171071" y="280485"/>
                </a:lnTo>
                <a:cubicBezTo>
                  <a:pt x="2169826" y="278325"/>
                  <a:pt x="2169284" y="276787"/>
                  <a:pt x="2169443" y="275874"/>
                </a:cubicBezTo>
                <a:cubicBezTo>
                  <a:pt x="2169602" y="274959"/>
                  <a:pt x="2169058" y="273422"/>
                  <a:pt x="2167815" y="271262"/>
                </a:cubicBezTo>
                <a:cubicBezTo>
                  <a:pt x="2167496" y="273089"/>
                  <a:pt x="2167649" y="274543"/>
                  <a:pt x="2168270" y="275623"/>
                </a:cubicBezTo>
                <a:cubicBezTo>
                  <a:pt x="2168892" y="276704"/>
                  <a:pt x="2169044" y="278158"/>
                  <a:pt x="2168726" y="279985"/>
                </a:cubicBezTo>
                <a:lnTo>
                  <a:pt x="2161698" y="278484"/>
                </a:lnTo>
                <a:lnTo>
                  <a:pt x="2162174" y="275743"/>
                </a:lnTo>
                <a:cubicBezTo>
                  <a:pt x="2160612" y="275410"/>
                  <a:pt x="2159361" y="275617"/>
                  <a:pt x="2158422" y="276364"/>
                </a:cubicBezTo>
                <a:cubicBezTo>
                  <a:pt x="2157482" y="277111"/>
                  <a:pt x="2156231" y="277317"/>
                  <a:pt x="2154669" y="276984"/>
                </a:cubicBezTo>
                <a:lnTo>
                  <a:pt x="2157012" y="277484"/>
                </a:lnTo>
                <a:lnTo>
                  <a:pt x="2157479" y="277583"/>
                </a:lnTo>
                <a:lnTo>
                  <a:pt x="2154192" y="279725"/>
                </a:lnTo>
                <a:lnTo>
                  <a:pt x="2158877" y="280726"/>
                </a:lnTo>
                <a:cubicBezTo>
                  <a:pt x="2158560" y="282553"/>
                  <a:pt x="2157620" y="283300"/>
                  <a:pt x="2156059" y="282967"/>
                </a:cubicBezTo>
                <a:cubicBezTo>
                  <a:pt x="2154151" y="293930"/>
                  <a:pt x="2153198" y="299412"/>
                  <a:pt x="2153198" y="299412"/>
                </a:cubicBezTo>
                <a:lnTo>
                  <a:pt x="2161141" y="309637"/>
                </a:lnTo>
                <a:cubicBezTo>
                  <a:pt x="2159577" y="309304"/>
                  <a:pt x="2158638" y="310051"/>
                  <a:pt x="2158320" y="311878"/>
                </a:cubicBezTo>
                <a:cubicBezTo>
                  <a:pt x="2159247" y="315866"/>
                  <a:pt x="2161033" y="319564"/>
                  <a:pt x="2163681" y="322972"/>
                </a:cubicBezTo>
                <a:cubicBezTo>
                  <a:pt x="2166328" y="326380"/>
                  <a:pt x="2168896" y="330245"/>
                  <a:pt x="2171385" y="334567"/>
                </a:cubicBezTo>
                <a:cubicBezTo>
                  <a:pt x="2173265" y="333074"/>
                  <a:pt x="2174046" y="333240"/>
                  <a:pt x="2173728" y="335067"/>
                </a:cubicBezTo>
                <a:lnTo>
                  <a:pt x="2177461" y="341550"/>
                </a:lnTo>
                <a:cubicBezTo>
                  <a:pt x="2178387" y="345538"/>
                  <a:pt x="2178771" y="347989"/>
                  <a:pt x="2178613" y="348903"/>
                </a:cubicBezTo>
                <a:cubicBezTo>
                  <a:pt x="2178454" y="349817"/>
                  <a:pt x="2178838" y="352267"/>
                  <a:pt x="2179764" y="356255"/>
                </a:cubicBezTo>
                <a:lnTo>
                  <a:pt x="2176031" y="349774"/>
                </a:lnTo>
                <a:cubicBezTo>
                  <a:pt x="2177274" y="351934"/>
                  <a:pt x="2176183" y="351227"/>
                  <a:pt x="2172755" y="347652"/>
                </a:cubicBezTo>
                <a:cubicBezTo>
                  <a:pt x="2169326" y="344077"/>
                  <a:pt x="2166050" y="341957"/>
                  <a:pt x="2162926" y="341289"/>
                </a:cubicBezTo>
                <a:cubicBezTo>
                  <a:pt x="2161363" y="340956"/>
                  <a:pt x="2160662" y="340333"/>
                  <a:pt x="2160820" y="339419"/>
                </a:cubicBezTo>
                <a:cubicBezTo>
                  <a:pt x="2160979" y="338506"/>
                  <a:pt x="2160279" y="337882"/>
                  <a:pt x="2158715" y="337548"/>
                </a:cubicBezTo>
                <a:cubicBezTo>
                  <a:pt x="2159987" y="330239"/>
                  <a:pt x="2159976" y="325498"/>
                  <a:pt x="2158683" y="323327"/>
                </a:cubicBezTo>
                <a:lnTo>
                  <a:pt x="2156230" y="322803"/>
                </a:lnTo>
                <a:cubicBezTo>
                  <a:pt x="2156866" y="319149"/>
                  <a:pt x="2156690" y="315320"/>
                  <a:pt x="2155702" y="311318"/>
                </a:cubicBezTo>
                <a:cubicBezTo>
                  <a:pt x="2154715" y="307318"/>
                  <a:pt x="2153734" y="303318"/>
                  <a:pt x="2152759" y="299318"/>
                </a:cubicBezTo>
                <a:cubicBezTo>
                  <a:pt x="2148878" y="302281"/>
                  <a:pt x="2148083" y="306849"/>
                  <a:pt x="2150374" y="313025"/>
                </a:cubicBezTo>
                <a:lnTo>
                  <a:pt x="2148467" y="323989"/>
                </a:lnTo>
                <a:lnTo>
                  <a:pt x="2147992" y="326730"/>
                </a:lnTo>
                <a:cubicBezTo>
                  <a:pt x="2145381" y="322382"/>
                  <a:pt x="2144234" y="319295"/>
                  <a:pt x="2144551" y="317467"/>
                </a:cubicBezTo>
                <a:lnTo>
                  <a:pt x="2148467" y="323989"/>
                </a:lnTo>
                <a:cubicBezTo>
                  <a:pt x="2146811" y="314159"/>
                  <a:pt x="2143349" y="300153"/>
                  <a:pt x="2138081" y="281971"/>
                </a:cubicBezTo>
                <a:cubicBezTo>
                  <a:pt x="2137107" y="277972"/>
                  <a:pt x="2136533" y="274060"/>
                  <a:pt x="2136363" y="270233"/>
                </a:cubicBezTo>
                <a:cubicBezTo>
                  <a:pt x="2136194" y="266406"/>
                  <a:pt x="2137244" y="267578"/>
                  <a:pt x="2139511" y="273748"/>
                </a:cubicBezTo>
                <a:cubicBezTo>
                  <a:pt x="2140465" y="268266"/>
                  <a:pt x="2138344" y="261180"/>
                  <a:pt x="2133148" y="252489"/>
                </a:cubicBezTo>
                <a:cubicBezTo>
                  <a:pt x="2130875" y="255795"/>
                  <a:pt x="2130472" y="258077"/>
                  <a:pt x="2131936" y="259337"/>
                </a:cubicBezTo>
                <a:cubicBezTo>
                  <a:pt x="2133401" y="260598"/>
                  <a:pt x="2133169" y="261970"/>
                  <a:pt x="2131240" y="263454"/>
                </a:cubicBezTo>
                <a:lnTo>
                  <a:pt x="2128788" y="262930"/>
                </a:lnTo>
                <a:cubicBezTo>
                  <a:pt x="2126859" y="264413"/>
                  <a:pt x="2125417" y="267896"/>
                  <a:pt x="2124463" y="273378"/>
                </a:cubicBezTo>
                <a:lnTo>
                  <a:pt x="2127357" y="271153"/>
                </a:lnTo>
                <a:lnTo>
                  <a:pt x="2126404" y="276635"/>
                </a:lnTo>
                <a:lnTo>
                  <a:pt x="2125927" y="279377"/>
                </a:lnTo>
                <a:lnTo>
                  <a:pt x="2127903" y="282641"/>
                </a:lnTo>
                <a:lnTo>
                  <a:pt x="2127426" y="285383"/>
                </a:lnTo>
                <a:cubicBezTo>
                  <a:pt x="2126109" y="283205"/>
                  <a:pt x="2125609" y="281203"/>
                  <a:pt x="2125927" y="279377"/>
                </a:cubicBezTo>
                <a:lnTo>
                  <a:pt x="2123511" y="278861"/>
                </a:lnTo>
                <a:cubicBezTo>
                  <a:pt x="2123828" y="277033"/>
                  <a:pt x="2123169" y="275945"/>
                  <a:pt x="2121535" y="275596"/>
                </a:cubicBezTo>
                <a:cubicBezTo>
                  <a:pt x="2120558" y="271597"/>
                  <a:pt x="2119499" y="268054"/>
                  <a:pt x="2118352" y="264966"/>
                </a:cubicBezTo>
                <a:cubicBezTo>
                  <a:pt x="2117205" y="261879"/>
                  <a:pt x="2116133" y="258333"/>
                  <a:pt x="2115132" y="254329"/>
                </a:cubicBezTo>
                <a:lnTo>
                  <a:pt x="2114179" y="259811"/>
                </a:lnTo>
                <a:lnTo>
                  <a:pt x="2113702" y="262552"/>
                </a:lnTo>
                <a:cubicBezTo>
                  <a:pt x="2114338" y="258897"/>
                  <a:pt x="2113351" y="254896"/>
                  <a:pt x="2110740" y="250548"/>
                </a:cubicBezTo>
                <a:cubicBezTo>
                  <a:pt x="2110422" y="252376"/>
                  <a:pt x="2109781" y="253660"/>
                  <a:pt x="2108818" y="254402"/>
                </a:cubicBezTo>
                <a:cubicBezTo>
                  <a:pt x="2107854" y="255144"/>
                  <a:pt x="2107212" y="256428"/>
                  <a:pt x="2106894" y="258256"/>
                </a:cubicBezTo>
                <a:cubicBezTo>
                  <a:pt x="2105650" y="256095"/>
                  <a:pt x="2105186" y="254101"/>
                  <a:pt x="2105503" y="252274"/>
                </a:cubicBezTo>
                <a:cubicBezTo>
                  <a:pt x="2103942" y="251940"/>
                  <a:pt x="2103320" y="250860"/>
                  <a:pt x="2103638" y="249032"/>
                </a:cubicBezTo>
                <a:cubicBezTo>
                  <a:pt x="2103956" y="247204"/>
                  <a:pt x="2103803" y="245750"/>
                  <a:pt x="2103181" y="244670"/>
                </a:cubicBezTo>
                <a:cubicBezTo>
                  <a:pt x="2102559" y="243590"/>
                  <a:pt x="2102406" y="242135"/>
                  <a:pt x="2102726" y="240308"/>
                </a:cubicBezTo>
                <a:cubicBezTo>
                  <a:pt x="2103043" y="238481"/>
                  <a:pt x="2102890" y="237027"/>
                  <a:pt x="2102268" y="235946"/>
                </a:cubicBezTo>
                <a:cubicBezTo>
                  <a:pt x="2101646" y="234866"/>
                  <a:pt x="2101495" y="233413"/>
                  <a:pt x="2101812" y="231585"/>
                </a:cubicBezTo>
                <a:cubicBezTo>
                  <a:pt x="2102130" y="229757"/>
                  <a:pt x="2101508" y="228677"/>
                  <a:pt x="2099946" y="228344"/>
                </a:cubicBezTo>
                <a:cubicBezTo>
                  <a:pt x="2100581" y="224689"/>
                  <a:pt x="2100118" y="222695"/>
                  <a:pt x="2098555" y="222362"/>
                </a:cubicBezTo>
                <a:cubicBezTo>
                  <a:pt x="2098873" y="220533"/>
                  <a:pt x="2098721" y="219079"/>
                  <a:pt x="2098100" y="218000"/>
                </a:cubicBezTo>
                <a:cubicBezTo>
                  <a:pt x="2097478" y="216919"/>
                  <a:pt x="2097326" y="215465"/>
                  <a:pt x="2097642" y="213637"/>
                </a:cubicBezTo>
                <a:cubicBezTo>
                  <a:pt x="2097961" y="211810"/>
                  <a:pt x="2097808" y="210357"/>
                  <a:pt x="2097187" y="209276"/>
                </a:cubicBezTo>
                <a:cubicBezTo>
                  <a:pt x="2096564" y="208195"/>
                  <a:pt x="2096411" y="206742"/>
                  <a:pt x="2096731" y="204915"/>
                </a:cubicBezTo>
                <a:cubicBezTo>
                  <a:pt x="2097048" y="203086"/>
                  <a:pt x="2096895" y="201633"/>
                  <a:pt x="2096273" y="200553"/>
                </a:cubicBezTo>
                <a:cubicBezTo>
                  <a:pt x="2095652" y="199472"/>
                  <a:pt x="2095500" y="198018"/>
                  <a:pt x="2095817" y="196191"/>
                </a:cubicBezTo>
                <a:lnTo>
                  <a:pt x="2092084" y="189708"/>
                </a:lnTo>
                <a:lnTo>
                  <a:pt x="2092561" y="186967"/>
                </a:lnTo>
                <a:cubicBezTo>
                  <a:pt x="2092878" y="185139"/>
                  <a:pt x="2092647" y="184143"/>
                  <a:pt x="2091866" y="183976"/>
                </a:cubicBezTo>
                <a:cubicBezTo>
                  <a:pt x="2091085" y="183809"/>
                  <a:pt x="2090854" y="182812"/>
                  <a:pt x="2091172" y="180985"/>
                </a:cubicBezTo>
                <a:lnTo>
                  <a:pt x="2088788" y="194690"/>
                </a:lnTo>
                <a:lnTo>
                  <a:pt x="2086922" y="191448"/>
                </a:lnTo>
                <a:cubicBezTo>
                  <a:pt x="2085968" y="196931"/>
                  <a:pt x="2086114" y="200752"/>
                  <a:pt x="2087358" y="202913"/>
                </a:cubicBezTo>
                <a:lnTo>
                  <a:pt x="2086881" y="205654"/>
                </a:lnTo>
                <a:lnTo>
                  <a:pt x="2086404" y="208395"/>
                </a:lnTo>
                <a:cubicBezTo>
                  <a:pt x="2085160" y="206235"/>
                  <a:pt x="2084697" y="204241"/>
                  <a:pt x="2085015" y="202413"/>
                </a:cubicBezTo>
                <a:cubicBezTo>
                  <a:pt x="2083770" y="200252"/>
                  <a:pt x="2083227" y="198715"/>
                  <a:pt x="2083387" y="197801"/>
                </a:cubicBezTo>
                <a:cubicBezTo>
                  <a:pt x="2083545" y="196887"/>
                  <a:pt x="2083003" y="195350"/>
                  <a:pt x="2081759" y="193189"/>
                </a:cubicBezTo>
                <a:lnTo>
                  <a:pt x="2080328" y="201413"/>
                </a:lnTo>
                <a:cubicBezTo>
                  <a:pt x="2079084" y="199251"/>
                  <a:pt x="2077912" y="199001"/>
                  <a:pt x="2076813" y="200662"/>
                </a:cubicBezTo>
                <a:cubicBezTo>
                  <a:pt x="2075715" y="202322"/>
                  <a:pt x="2075325" y="202239"/>
                  <a:pt x="2075643" y="200412"/>
                </a:cubicBezTo>
                <a:lnTo>
                  <a:pt x="2075165" y="203154"/>
                </a:lnTo>
                <a:lnTo>
                  <a:pt x="2074689" y="205894"/>
                </a:lnTo>
                <a:cubicBezTo>
                  <a:pt x="2073126" y="205561"/>
                  <a:pt x="2072504" y="204481"/>
                  <a:pt x="2072822" y="202653"/>
                </a:cubicBezTo>
                <a:lnTo>
                  <a:pt x="2071869" y="208135"/>
                </a:lnTo>
                <a:lnTo>
                  <a:pt x="2068794" y="202795"/>
                </a:lnTo>
                <a:lnTo>
                  <a:pt x="2068941" y="201113"/>
                </a:lnTo>
                <a:lnTo>
                  <a:pt x="2069591" y="199842"/>
                </a:lnTo>
                <a:lnTo>
                  <a:pt x="2065122" y="203852"/>
                </a:lnTo>
                <a:lnTo>
                  <a:pt x="2067466" y="204352"/>
                </a:lnTo>
                <a:cubicBezTo>
                  <a:pt x="2067149" y="206180"/>
                  <a:pt x="2066208" y="206926"/>
                  <a:pt x="2064645" y="206592"/>
                </a:cubicBezTo>
                <a:cubicBezTo>
                  <a:pt x="2064328" y="208420"/>
                  <a:pt x="2064560" y="209418"/>
                  <a:pt x="2065341" y="209584"/>
                </a:cubicBezTo>
                <a:lnTo>
                  <a:pt x="2065365" y="210221"/>
                </a:lnTo>
                <a:lnTo>
                  <a:pt x="2066512" y="209835"/>
                </a:lnTo>
                <a:lnTo>
                  <a:pt x="2068379" y="213075"/>
                </a:lnTo>
                <a:lnTo>
                  <a:pt x="2068400" y="212376"/>
                </a:lnTo>
                <a:lnTo>
                  <a:pt x="2068572" y="213117"/>
                </a:lnTo>
                <a:lnTo>
                  <a:pt x="2064323" y="223581"/>
                </a:lnTo>
                <a:cubicBezTo>
                  <a:pt x="2063422" y="213913"/>
                  <a:pt x="2062496" y="208030"/>
                  <a:pt x="2061544" y="205931"/>
                </a:cubicBezTo>
                <a:cubicBezTo>
                  <a:pt x="2061863" y="204104"/>
                  <a:pt x="2061790" y="202667"/>
                  <a:pt x="2061326" y="201620"/>
                </a:cubicBezTo>
                <a:cubicBezTo>
                  <a:pt x="2060864" y="200573"/>
                  <a:pt x="2060791" y="199136"/>
                  <a:pt x="2061108" y="197309"/>
                </a:cubicBezTo>
                <a:cubicBezTo>
                  <a:pt x="2061426" y="195482"/>
                  <a:pt x="2061120" y="193522"/>
                  <a:pt x="2060193" y="191428"/>
                </a:cubicBezTo>
                <a:cubicBezTo>
                  <a:pt x="2059876" y="193256"/>
                  <a:pt x="2060083" y="195196"/>
                  <a:pt x="2060815" y="197246"/>
                </a:cubicBezTo>
                <a:lnTo>
                  <a:pt x="2059385" y="205470"/>
                </a:lnTo>
                <a:cubicBezTo>
                  <a:pt x="2056138" y="208567"/>
                  <a:pt x="2053429" y="207042"/>
                  <a:pt x="2051258" y="200891"/>
                </a:cubicBezTo>
                <a:cubicBezTo>
                  <a:pt x="2050013" y="198732"/>
                  <a:pt x="2049551" y="196737"/>
                  <a:pt x="2049868" y="194909"/>
                </a:cubicBezTo>
                <a:lnTo>
                  <a:pt x="2048002" y="191668"/>
                </a:lnTo>
                <a:lnTo>
                  <a:pt x="2048955" y="186187"/>
                </a:lnTo>
                <a:lnTo>
                  <a:pt x="2047130" y="168739"/>
                </a:lnTo>
                <a:cubicBezTo>
                  <a:pt x="2045568" y="168406"/>
                  <a:pt x="2045091" y="171147"/>
                  <a:pt x="2045699" y="176962"/>
                </a:cubicBezTo>
                <a:cubicBezTo>
                  <a:pt x="2046307" y="182778"/>
                  <a:pt x="2046453" y="186599"/>
                  <a:pt x="2046135" y="188427"/>
                </a:cubicBezTo>
                <a:cubicBezTo>
                  <a:pt x="2044891" y="186266"/>
                  <a:pt x="2043878" y="185102"/>
                  <a:pt x="2043097" y="184935"/>
                </a:cubicBezTo>
                <a:cubicBezTo>
                  <a:pt x="2042316" y="184769"/>
                  <a:pt x="2041781" y="180864"/>
                  <a:pt x="2041490" y="173221"/>
                </a:cubicBezTo>
                <a:cubicBezTo>
                  <a:pt x="2040536" y="178703"/>
                  <a:pt x="2040681" y="182524"/>
                  <a:pt x="2041926" y="184686"/>
                </a:cubicBezTo>
                <a:lnTo>
                  <a:pt x="2040496" y="192908"/>
                </a:lnTo>
                <a:cubicBezTo>
                  <a:pt x="2041740" y="195070"/>
                  <a:pt x="2042203" y="197064"/>
                  <a:pt x="2041885" y="198891"/>
                </a:cubicBezTo>
                <a:cubicBezTo>
                  <a:pt x="2042177" y="206535"/>
                  <a:pt x="2042945" y="211436"/>
                  <a:pt x="2044188" y="213597"/>
                </a:cubicBezTo>
                <a:lnTo>
                  <a:pt x="2044089" y="219095"/>
                </a:lnTo>
                <a:lnTo>
                  <a:pt x="2041389" y="208735"/>
                </a:lnTo>
                <a:lnTo>
                  <a:pt x="2039082" y="199886"/>
                </a:lnTo>
                <a:lnTo>
                  <a:pt x="2040302" y="192868"/>
                </a:lnTo>
                <a:lnTo>
                  <a:pt x="2038740" y="192533"/>
                </a:lnTo>
                <a:lnTo>
                  <a:pt x="2037721" y="193738"/>
                </a:lnTo>
                <a:lnTo>
                  <a:pt x="2037624" y="194295"/>
                </a:lnTo>
                <a:lnTo>
                  <a:pt x="2036286" y="189167"/>
                </a:lnTo>
                <a:lnTo>
                  <a:pt x="2036811" y="197009"/>
                </a:lnTo>
                <a:lnTo>
                  <a:pt x="2035616" y="191867"/>
                </a:lnTo>
                <a:cubicBezTo>
                  <a:pt x="2032465" y="200670"/>
                  <a:pt x="2030797" y="210263"/>
                  <a:pt x="2030611" y="220648"/>
                </a:cubicBezTo>
                <a:cubicBezTo>
                  <a:pt x="2030425" y="231033"/>
                  <a:pt x="2030318" y="240958"/>
                  <a:pt x="2030291" y="250430"/>
                </a:cubicBezTo>
                <a:lnTo>
                  <a:pt x="2028424" y="247188"/>
                </a:lnTo>
                <a:lnTo>
                  <a:pt x="2029422" y="262105"/>
                </a:lnTo>
                <a:lnTo>
                  <a:pt x="2028577" y="261436"/>
                </a:lnTo>
                <a:lnTo>
                  <a:pt x="2029601" y="264783"/>
                </a:lnTo>
                <a:lnTo>
                  <a:pt x="2029671" y="265833"/>
                </a:lnTo>
                <a:lnTo>
                  <a:pt x="2028537" y="275641"/>
                </a:lnTo>
                <a:lnTo>
                  <a:pt x="2030477" y="274100"/>
                </a:lnTo>
                <a:lnTo>
                  <a:pt x="2030687" y="276100"/>
                </a:lnTo>
                <a:lnTo>
                  <a:pt x="2030684" y="277275"/>
                </a:lnTo>
                <a:lnTo>
                  <a:pt x="2029484" y="284172"/>
                </a:lnTo>
                <a:lnTo>
                  <a:pt x="2020402" y="265376"/>
                </a:lnTo>
                <a:lnTo>
                  <a:pt x="2017384" y="261232"/>
                </a:lnTo>
                <a:lnTo>
                  <a:pt x="2016192" y="261635"/>
                </a:lnTo>
                <a:lnTo>
                  <a:pt x="2014272" y="256961"/>
                </a:lnTo>
                <a:lnTo>
                  <a:pt x="2010592" y="251911"/>
                </a:lnTo>
                <a:cubicBezTo>
                  <a:pt x="2011838" y="254071"/>
                  <a:pt x="2012850" y="255235"/>
                  <a:pt x="2013631" y="255403"/>
                </a:cubicBezTo>
                <a:lnTo>
                  <a:pt x="2014272" y="256961"/>
                </a:lnTo>
                <a:lnTo>
                  <a:pt x="2017384" y="261232"/>
                </a:lnTo>
                <a:lnTo>
                  <a:pt x="2018773" y="260765"/>
                </a:lnTo>
                <a:cubicBezTo>
                  <a:pt x="2018297" y="263505"/>
                  <a:pt x="2018840" y="265043"/>
                  <a:pt x="2020402" y="265376"/>
                </a:cubicBezTo>
                <a:lnTo>
                  <a:pt x="2020878" y="262634"/>
                </a:lnTo>
                <a:lnTo>
                  <a:pt x="2023221" y="263135"/>
                </a:lnTo>
                <a:cubicBezTo>
                  <a:pt x="2021977" y="260975"/>
                  <a:pt x="2020997" y="259046"/>
                  <a:pt x="2020278" y="257353"/>
                </a:cubicBezTo>
                <a:lnTo>
                  <a:pt x="2019693" y="255477"/>
                </a:lnTo>
                <a:lnTo>
                  <a:pt x="2019965" y="253912"/>
                </a:lnTo>
                <a:lnTo>
                  <a:pt x="2019150" y="253736"/>
                </a:lnTo>
                <a:lnTo>
                  <a:pt x="2018914" y="252976"/>
                </a:lnTo>
                <a:cubicBezTo>
                  <a:pt x="2018530" y="250525"/>
                  <a:pt x="2019197" y="249010"/>
                  <a:pt x="2020919" y="248430"/>
                </a:cubicBezTo>
                <a:lnTo>
                  <a:pt x="2018576" y="247929"/>
                </a:lnTo>
                <a:cubicBezTo>
                  <a:pt x="2017332" y="245767"/>
                  <a:pt x="2016788" y="244231"/>
                  <a:pt x="2016947" y="243317"/>
                </a:cubicBezTo>
                <a:cubicBezTo>
                  <a:pt x="2017107" y="242403"/>
                  <a:pt x="2016565" y="240865"/>
                  <a:pt x="2015319" y="238705"/>
                </a:cubicBezTo>
                <a:cubicBezTo>
                  <a:pt x="2015001" y="240533"/>
                  <a:pt x="2015153" y="241986"/>
                  <a:pt x="2015776" y="243067"/>
                </a:cubicBezTo>
                <a:cubicBezTo>
                  <a:pt x="2016398" y="244148"/>
                  <a:pt x="2016551" y="245601"/>
                  <a:pt x="2016233" y="247429"/>
                </a:cubicBezTo>
                <a:lnTo>
                  <a:pt x="2009204" y="245929"/>
                </a:lnTo>
                <a:lnTo>
                  <a:pt x="2009681" y="243187"/>
                </a:lnTo>
                <a:cubicBezTo>
                  <a:pt x="2008117" y="242854"/>
                  <a:pt x="2006866" y="243060"/>
                  <a:pt x="2005927" y="243808"/>
                </a:cubicBezTo>
                <a:cubicBezTo>
                  <a:pt x="2004987" y="244554"/>
                  <a:pt x="2003737" y="244761"/>
                  <a:pt x="2002173" y="244428"/>
                </a:cubicBezTo>
                <a:lnTo>
                  <a:pt x="2004517" y="244928"/>
                </a:lnTo>
                <a:lnTo>
                  <a:pt x="2004986" y="245028"/>
                </a:lnTo>
                <a:lnTo>
                  <a:pt x="2001698" y="247168"/>
                </a:lnTo>
                <a:lnTo>
                  <a:pt x="2006384" y="248169"/>
                </a:lnTo>
                <a:cubicBezTo>
                  <a:pt x="2006066" y="249995"/>
                  <a:pt x="2005126" y="250743"/>
                  <a:pt x="2003563" y="250410"/>
                </a:cubicBezTo>
                <a:cubicBezTo>
                  <a:pt x="2001657" y="261375"/>
                  <a:pt x="2000703" y="266856"/>
                  <a:pt x="2000703" y="266856"/>
                </a:cubicBezTo>
                <a:lnTo>
                  <a:pt x="2008645" y="277081"/>
                </a:lnTo>
                <a:cubicBezTo>
                  <a:pt x="2007084" y="276747"/>
                  <a:pt x="2006144" y="277494"/>
                  <a:pt x="2005826" y="279321"/>
                </a:cubicBezTo>
                <a:cubicBezTo>
                  <a:pt x="2006753" y="283310"/>
                  <a:pt x="2008540" y="287008"/>
                  <a:pt x="2011186" y="290416"/>
                </a:cubicBezTo>
                <a:cubicBezTo>
                  <a:pt x="2013835" y="293823"/>
                  <a:pt x="2016402" y="297689"/>
                  <a:pt x="2018890" y="302011"/>
                </a:cubicBezTo>
                <a:cubicBezTo>
                  <a:pt x="2020770" y="300517"/>
                  <a:pt x="2021551" y="300684"/>
                  <a:pt x="2021234" y="302510"/>
                </a:cubicBezTo>
                <a:lnTo>
                  <a:pt x="2024114" y="307514"/>
                </a:lnTo>
                <a:lnTo>
                  <a:pt x="2021617" y="315975"/>
                </a:lnTo>
                <a:lnTo>
                  <a:pt x="2020531" y="315270"/>
                </a:lnTo>
                <a:lnTo>
                  <a:pt x="2019520" y="313516"/>
                </a:lnTo>
                <a:lnTo>
                  <a:pt x="2017653" y="310276"/>
                </a:lnTo>
                <a:lnTo>
                  <a:pt x="2018511" y="313964"/>
                </a:lnTo>
                <a:lnTo>
                  <a:pt x="2012536" y="310094"/>
                </a:lnTo>
                <a:lnTo>
                  <a:pt x="2011101" y="306033"/>
                </a:lnTo>
                <a:cubicBezTo>
                  <a:pt x="2008613" y="301712"/>
                  <a:pt x="2007065" y="296643"/>
                  <a:pt x="2006455" y="290827"/>
                </a:cubicBezTo>
                <a:lnTo>
                  <a:pt x="2005991" y="289510"/>
                </a:lnTo>
                <a:lnTo>
                  <a:pt x="2006163" y="290765"/>
                </a:lnTo>
                <a:lnTo>
                  <a:pt x="2003737" y="290247"/>
                </a:lnTo>
                <a:cubicBezTo>
                  <a:pt x="2004371" y="286591"/>
                  <a:pt x="2004195" y="282764"/>
                  <a:pt x="2003209" y="278761"/>
                </a:cubicBezTo>
                <a:cubicBezTo>
                  <a:pt x="2002221" y="274762"/>
                  <a:pt x="2001239" y="270761"/>
                  <a:pt x="2000263" y="266762"/>
                </a:cubicBezTo>
                <a:cubicBezTo>
                  <a:pt x="1996383" y="269725"/>
                  <a:pt x="1995588" y="274293"/>
                  <a:pt x="1997880" y="280469"/>
                </a:cubicBezTo>
                <a:lnTo>
                  <a:pt x="1995974" y="291432"/>
                </a:lnTo>
                <a:lnTo>
                  <a:pt x="1995497" y="294174"/>
                </a:lnTo>
                <a:cubicBezTo>
                  <a:pt x="1992886" y="289826"/>
                  <a:pt x="1991740" y="286739"/>
                  <a:pt x="1992058" y="284909"/>
                </a:cubicBezTo>
                <a:lnTo>
                  <a:pt x="1995974" y="291432"/>
                </a:lnTo>
                <a:cubicBezTo>
                  <a:pt x="1994316" y="281601"/>
                  <a:pt x="1990853" y="267597"/>
                  <a:pt x="1985587" y="249415"/>
                </a:cubicBezTo>
                <a:cubicBezTo>
                  <a:pt x="1984613" y="245415"/>
                  <a:pt x="1984039" y="241504"/>
                  <a:pt x="1983869" y="237677"/>
                </a:cubicBezTo>
                <a:cubicBezTo>
                  <a:pt x="1983700" y="233850"/>
                  <a:pt x="1984749" y="235021"/>
                  <a:pt x="1987017" y="241192"/>
                </a:cubicBezTo>
                <a:cubicBezTo>
                  <a:pt x="1987970" y="235709"/>
                  <a:pt x="1985849" y="228623"/>
                  <a:pt x="1980653" y="219933"/>
                </a:cubicBezTo>
                <a:cubicBezTo>
                  <a:pt x="1978380" y="223239"/>
                  <a:pt x="1977978" y="225521"/>
                  <a:pt x="1979443" y="226781"/>
                </a:cubicBezTo>
                <a:cubicBezTo>
                  <a:pt x="1980906" y="228042"/>
                  <a:pt x="1980674" y="229413"/>
                  <a:pt x="1978746" y="230896"/>
                </a:cubicBezTo>
                <a:lnTo>
                  <a:pt x="1976293" y="230373"/>
                </a:lnTo>
                <a:cubicBezTo>
                  <a:pt x="1974364" y="231856"/>
                  <a:pt x="1972922" y="235340"/>
                  <a:pt x="1971969" y="240822"/>
                </a:cubicBezTo>
                <a:lnTo>
                  <a:pt x="1974863" y="238597"/>
                </a:lnTo>
                <a:lnTo>
                  <a:pt x="1973909" y="244079"/>
                </a:lnTo>
                <a:lnTo>
                  <a:pt x="1973433" y="246820"/>
                </a:lnTo>
                <a:lnTo>
                  <a:pt x="1975409" y="250085"/>
                </a:lnTo>
                <a:lnTo>
                  <a:pt x="1974932" y="252826"/>
                </a:lnTo>
                <a:cubicBezTo>
                  <a:pt x="1973615" y="250648"/>
                  <a:pt x="1973115" y="248647"/>
                  <a:pt x="1973433" y="246820"/>
                </a:cubicBezTo>
                <a:lnTo>
                  <a:pt x="1971015" y="246304"/>
                </a:lnTo>
                <a:cubicBezTo>
                  <a:pt x="1971333" y="244476"/>
                  <a:pt x="1970675" y="243388"/>
                  <a:pt x="1969040" y="243039"/>
                </a:cubicBezTo>
                <a:cubicBezTo>
                  <a:pt x="1968065" y="239040"/>
                  <a:pt x="1967004" y="235498"/>
                  <a:pt x="1965857" y="232410"/>
                </a:cubicBezTo>
                <a:cubicBezTo>
                  <a:pt x="1964711" y="229323"/>
                  <a:pt x="1963637" y="225776"/>
                  <a:pt x="1962638" y="221773"/>
                </a:cubicBezTo>
                <a:lnTo>
                  <a:pt x="1961685" y="227255"/>
                </a:lnTo>
                <a:lnTo>
                  <a:pt x="1961208" y="229995"/>
                </a:lnTo>
                <a:cubicBezTo>
                  <a:pt x="1961844" y="226341"/>
                  <a:pt x="1960856" y="222339"/>
                  <a:pt x="1958246" y="217992"/>
                </a:cubicBezTo>
                <a:cubicBezTo>
                  <a:pt x="1957928" y="219819"/>
                  <a:pt x="1957287" y="221104"/>
                  <a:pt x="1956322" y="221846"/>
                </a:cubicBezTo>
                <a:cubicBezTo>
                  <a:pt x="1955358" y="222587"/>
                  <a:pt x="1954717" y="223872"/>
                  <a:pt x="1954400" y="225699"/>
                </a:cubicBezTo>
                <a:cubicBezTo>
                  <a:pt x="1953156" y="223537"/>
                  <a:pt x="1952692" y="221545"/>
                  <a:pt x="1953010" y="219718"/>
                </a:cubicBezTo>
                <a:cubicBezTo>
                  <a:pt x="1951447" y="219383"/>
                  <a:pt x="1950825" y="218303"/>
                  <a:pt x="1951143" y="216475"/>
                </a:cubicBezTo>
                <a:cubicBezTo>
                  <a:pt x="1951461" y="214649"/>
                  <a:pt x="1951308" y="213194"/>
                  <a:pt x="1950687" y="212115"/>
                </a:cubicBezTo>
                <a:cubicBezTo>
                  <a:pt x="1950065" y="211033"/>
                  <a:pt x="1949913" y="209580"/>
                  <a:pt x="1950230" y="207752"/>
                </a:cubicBezTo>
                <a:cubicBezTo>
                  <a:pt x="1950548" y="205924"/>
                  <a:pt x="1950396" y="204471"/>
                  <a:pt x="1949774" y="203389"/>
                </a:cubicBezTo>
                <a:cubicBezTo>
                  <a:pt x="1949151" y="202310"/>
                  <a:pt x="1948999" y="200856"/>
                  <a:pt x="1949318" y="199029"/>
                </a:cubicBezTo>
                <a:cubicBezTo>
                  <a:pt x="1949635" y="197201"/>
                  <a:pt x="1949013" y="196120"/>
                  <a:pt x="1947451" y="195787"/>
                </a:cubicBezTo>
                <a:cubicBezTo>
                  <a:pt x="1948087" y="192132"/>
                  <a:pt x="1947623" y="190139"/>
                  <a:pt x="1946061" y="189805"/>
                </a:cubicBezTo>
                <a:cubicBezTo>
                  <a:pt x="1946380" y="187978"/>
                  <a:pt x="1946228" y="186523"/>
                  <a:pt x="1945605" y="185443"/>
                </a:cubicBezTo>
                <a:cubicBezTo>
                  <a:pt x="1944983" y="184362"/>
                  <a:pt x="1944830" y="182909"/>
                  <a:pt x="1945148" y="181081"/>
                </a:cubicBezTo>
                <a:cubicBezTo>
                  <a:pt x="1945467" y="179253"/>
                  <a:pt x="1945314" y="177800"/>
                  <a:pt x="1944691" y="176718"/>
                </a:cubicBezTo>
                <a:cubicBezTo>
                  <a:pt x="1944070" y="175639"/>
                  <a:pt x="1943918" y="174184"/>
                  <a:pt x="1944235" y="172358"/>
                </a:cubicBezTo>
                <a:cubicBezTo>
                  <a:pt x="1944553" y="170530"/>
                  <a:pt x="1944402" y="169076"/>
                  <a:pt x="1943779" y="167997"/>
                </a:cubicBezTo>
                <a:cubicBezTo>
                  <a:pt x="1943156" y="166915"/>
                  <a:pt x="1943004" y="165461"/>
                  <a:pt x="1943322" y="163633"/>
                </a:cubicBezTo>
                <a:lnTo>
                  <a:pt x="1939589" y="157151"/>
                </a:lnTo>
                <a:lnTo>
                  <a:pt x="1940067" y="154410"/>
                </a:lnTo>
                <a:cubicBezTo>
                  <a:pt x="1940385" y="152583"/>
                  <a:pt x="1940153" y="151586"/>
                  <a:pt x="1939371" y="151420"/>
                </a:cubicBezTo>
                <a:cubicBezTo>
                  <a:pt x="1938591" y="151252"/>
                  <a:pt x="1938360" y="150254"/>
                  <a:pt x="1938677" y="148428"/>
                </a:cubicBezTo>
                <a:lnTo>
                  <a:pt x="1936293" y="162134"/>
                </a:lnTo>
                <a:lnTo>
                  <a:pt x="1934427" y="158893"/>
                </a:lnTo>
                <a:cubicBezTo>
                  <a:pt x="1933474" y="164374"/>
                  <a:pt x="1933618" y="168196"/>
                  <a:pt x="1934862" y="170357"/>
                </a:cubicBezTo>
                <a:lnTo>
                  <a:pt x="1934386" y="173098"/>
                </a:lnTo>
                <a:lnTo>
                  <a:pt x="1933909" y="175838"/>
                </a:lnTo>
                <a:cubicBezTo>
                  <a:pt x="1932665" y="173677"/>
                  <a:pt x="1932202" y="171685"/>
                  <a:pt x="1932520" y="169857"/>
                </a:cubicBezTo>
                <a:cubicBezTo>
                  <a:pt x="1931276" y="167696"/>
                  <a:pt x="1930733" y="166159"/>
                  <a:pt x="1930891" y="165245"/>
                </a:cubicBezTo>
                <a:cubicBezTo>
                  <a:pt x="1931050" y="164331"/>
                  <a:pt x="1930508" y="162794"/>
                  <a:pt x="1929263" y="160632"/>
                </a:cubicBezTo>
                <a:lnTo>
                  <a:pt x="1927834" y="168857"/>
                </a:lnTo>
                <a:cubicBezTo>
                  <a:pt x="1926589" y="166695"/>
                  <a:pt x="1925418" y="166445"/>
                  <a:pt x="1924318" y="168106"/>
                </a:cubicBezTo>
                <a:cubicBezTo>
                  <a:pt x="1923220" y="169767"/>
                  <a:pt x="1922830" y="169684"/>
                  <a:pt x="1923147" y="167857"/>
                </a:cubicBezTo>
                <a:lnTo>
                  <a:pt x="1922671" y="170597"/>
                </a:lnTo>
                <a:lnTo>
                  <a:pt x="1922195" y="173338"/>
                </a:lnTo>
                <a:cubicBezTo>
                  <a:pt x="1920633" y="173004"/>
                  <a:pt x="1920010" y="171924"/>
                  <a:pt x="1920328" y="170096"/>
                </a:cubicBezTo>
                <a:lnTo>
                  <a:pt x="1919375" y="175578"/>
                </a:lnTo>
                <a:lnTo>
                  <a:pt x="1916299" y="170239"/>
                </a:lnTo>
                <a:lnTo>
                  <a:pt x="1916445" y="168556"/>
                </a:lnTo>
                <a:lnTo>
                  <a:pt x="1917098" y="167284"/>
                </a:lnTo>
                <a:lnTo>
                  <a:pt x="1912628" y="171295"/>
                </a:lnTo>
                <a:lnTo>
                  <a:pt x="1914971" y="171795"/>
                </a:lnTo>
                <a:cubicBezTo>
                  <a:pt x="1914654" y="173622"/>
                  <a:pt x="1913714" y="174369"/>
                  <a:pt x="1912152" y="174036"/>
                </a:cubicBezTo>
                <a:cubicBezTo>
                  <a:pt x="1911834" y="175864"/>
                  <a:pt x="1912065" y="176861"/>
                  <a:pt x="1912846" y="177027"/>
                </a:cubicBezTo>
                <a:lnTo>
                  <a:pt x="1912871" y="177664"/>
                </a:lnTo>
                <a:lnTo>
                  <a:pt x="1914018" y="177277"/>
                </a:lnTo>
                <a:lnTo>
                  <a:pt x="1915884" y="180519"/>
                </a:lnTo>
                <a:lnTo>
                  <a:pt x="1915906" y="179819"/>
                </a:lnTo>
                <a:lnTo>
                  <a:pt x="1916077" y="180561"/>
                </a:lnTo>
                <a:lnTo>
                  <a:pt x="1911827" y="191025"/>
                </a:lnTo>
                <a:cubicBezTo>
                  <a:pt x="1910927" y="181357"/>
                  <a:pt x="1910002" y="175474"/>
                  <a:pt x="1909051" y="173374"/>
                </a:cubicBezTo>
                <a:cubicBezTo>
                  <a:pt x="1909368" y="171547"/>
                  <a:pt x="1909295" y="170110"/>
                  <a:pt x="1908831" y="169063"/>
                </a:cubicBezTo>
                <a:cubicBezTo>
                  <a:pt x="1908369" y="168018"/>
                  <a:pt x="1908295" y="166579"/>
                  <a:pt x="1908613" y="164753"/>
                </a:cubicBezTo>
                <a:cubicBezTo>
                  <a:pt x="1908931" y="162926"/>
                  <a:pt x="1908626" y="160966"/>
                  <a:pt x="1907700" y="158872"/>
                </a:cubicBezTo>
                <a:cubicBezTo>
                  <a:pt x="1907382" y="160700"/>
                  <a:pt x="1907589" y="162639"/>
                  <a:pt x="1908321" y="164691"/>
                </a:cubicBezTo>
                <a:lnTo>
                  <a:pt x="1906890" y="172914"/>
                </a:lnTo>
                <a:cubicBezTo>
                  <a:pt x="1903644" y="176011"/>
                  <a:pt x="1900933" y="174485"/>
                  <a:pt x="1898764" y="168335"/>
                </a:cubicBezTo>
                <a:cubicBezTo>
                  <a:pt x="1897519" y="166174"/>
                  <a:pt x="1897055" y="164181"/>
                  <a:pt x="1897373" y="162353"/>
                </a:cubicBezTo>
                <a:lnTo>
                  <a:pt x="1895508" y="159112"/>
                </a:lnTo>
                <a:lnTo>
                  <a:pt x="1896461" y="153630"/>
                </a:lnTo>
                <a:lnTo>
                  <a:pt x="1894635" y="136183"/>
                </a:lnTo>
                <a:cubicBezTo>
                  <a:pt x="1893073" y="135848"/>
                  <a:pt x="1892596" y="138590"/>
                  <a:pt x="1893204" y="144406"/>
                </a:cubicBezTo>
                <a:cubicBezTo>
                  <a:pt x="1893814" y="150222"/>
                  <a:pt x="1893959" y="154043"/>
                  <a:pt x="1893641" y="155871"/>
                </a:cubicBezTo>
                <a:cubicBezTo>
                  <a:pt x="1892396" y="153710"/>
                  <a:pt x="1891384" y="152546"/>
                  <a:pt x="1890603" y="152379"/>
                </a:cubicBezTo>
                <a:cubicBezTo>
                  <a:pt x="1889822" y="152213"/>
                  <a:pt x="1889287" y="148306"/>
                  <a:pt x="1888995" y="140664"/>
                </a:cubicBezTo>
                <a:cubicBezTo>
                  <a:pt x="1888042" y="146146"/>
                  <a:pt x="1888188" y="149968"/>
                  <a:pt x="1889430" y="152129"/>
                </a:cubicBezTo>
                <a:lnTo>
                  <a:pt x="1888002" y="160352"/>
                </a:lnTo>
                <a:cubicBezTo>
                  <a:pt x="1889245" y="162514"/>
                  <a:pt x="1889708" y="164508"/>
                  <a:pt x="1889392" y="166334"/>
                </a:cubicBezTo>
                <a:cubicBezTo>
                  <a:pt x="1889682" y="173978"/>
                  <a:pt x="1890450" y="178879"/>
                  <a:pt x="1891693" y="181041"/>
                </a:cubicBezTo>
                <a:lnTo>
                  <a:pt x="1891596" y="186539"/>
                </a:lnTo>
                <a:lnTo>
                  <a:pt x="1888894" y="176179"/>
                </a:lnTo>
                <a:lnTo>
                  <a:pt x="1886587" y="167330"/>
                </a:lnTo>
                <a:lnTo>
                  <a:pt x="1887808" y="160310"/>
                </a:lnTo>
                <a:lnTo>
                  <a:pt x="1886245" y="159977"/>
                </a:lnTo>
                <a:lnTo>
                  <a:pt x="1885226" y="161180"/>
                </a:lnTo>
                <a:lnTo>
                  <a:pt x="1885129" y="161739"/>
                </a:lnTo>
                <a:lnTo>
                  <a:pt x="1883791" y="156611"/>
                </a:lnTo>
                <a:lnTo>
                  <a:pt x="1884316" y="164452"/>
                </a:lnTo>
                <a:lnTo>
                  <a:pt x="1883121" y="159309"/>
                </a:lnTo>
                <a:cubicBezTo>
                  <a:pt x="1879970" y="168114"/>
                  <a:pt x="1878302" y="177707"/>
                  <a:pt x="1878115" y="188091"/>
                </a:cubicBezTo>
                <a:cubicBezTo>
                  <a:pt x="1877930" y="198476"/>
                  <a:pt x="1877824" y="208402"/>
                  <a:pt x="1877797" y="217873"/>
                </a:cubicBezTo>
                <a:lnTo>
                  <a:pt x="1875931" y="214632"/>
                </a:lnTo>
                <a:lnTo>
                  <a:pt x="1876927" y="229548"/>
                </a:lnTo>
                <a:lnTo>
                  <a:pt x="1876083" y="228880"/>
                </a:lnTo>
                <a:cubicBezTo>
                  <a:pt x="1877645" y="229212"/>
                  <a:pt x="1877632" y="233948"/>
                  <a:pt x="1876043" y="243085"/>
                </a:cubicBezTo>
                <a:lnTo>
                  <a:pt x="1877983" y="241544"/>
                </a:lnTo>
                <a:lnTo>
                  <a:pt x="1878193" y="243544"/>
                </a:lnTo>
                <a:lnTo>
                  <a:pt x="1878188" y="244719"/>
                </a:lnTo>
                <a:lnTo>
                  <a:pt x="1876989" y="251616"/>
                </a:lnTo>
                <a:lnTo>
                  <a:pt x="1867906" y="232819"/>
                </a:lnTo>
                <a:lnTo>
                  <a:pt x="1864889" y="228676"/>
                </a:lnTo>
                <a:lnTo>
                  <a:pt x="1863698" y="229077"/>
                </a:lnTo>
                <a:lnTo>
                  <a:pt x="1861776" y="224403"/>
                </a:lnTo>
                <a:lnTo>
                  <a:pt x="1858098" y="219354"/>
                </a:lnTo>
                <a:cubicBezTo>
                  <a:pt x="1859343" y="221514"/>
                  <a:pt x="1860355" y="222679"/>
                  <a:pt x="1861136" y="222845"/>
                </a:cubicBezTo>
                <a:lnTo>
                  <a:pt x="1861776" y="224403"/>
                </a:lnTo>
                <a:lnTo>
                  <a:pt x="1864889" y="228676"/>
                </a:lnTo>
                <a:lnTo>
                  <a:pt x="1866278" y="228207"/>
                </a:lnTo>
                <a:cubicBezTo>
                  <a:pt x="1865802" y="230948"/>
                  <a:pt x="1866345" y="232486"/>
                  <a:pt x="1867906" y="232819"/>
                </a:cubicBezTo>
                <a:lnTo>
                  <a:pt x="1868384" y="230077"/>
                </a:lnTo>
                <a:lnTo>
                  <a:pt x="1870727" y="230579"/>
                </a:lnTo>
                <a:cubicBezTo>
                  <a:pt x="1869482" y="228417"/>
                  <a:pt x="1868502" y="226490"/>
                  <a:pt x="1867784" y="224797"/>
                </a:cubicBezTo>
                <a:lnTo>
                  <a:pt x="1867199" y="222920"/>
                </a:lnTo>
                <a:lnTo>
                  <a:pt x="1867471" y="221355"/>
                </a:lnTo>
                <a:lnTo>
                  <a:pt x="1866655" y="221180"/>
                </a:lnTo>
                <a:lnTo>
                  <a:pt x="1866418" y="220419"/>
                </a:lnTo>
                <a:cubicBezTo>
                  <a:pt x="1866035" y="217968"/>
                  <a:pt x="1866704" y="216452"/>
                  <a:pt x="1868424" y="215872"/>
                </a:cubicBezTo>
                <a:lnTo>
                  <a:pt x="1866081" y="215372"/>
                </a:lnTo>
                <a:cubicBezTo>
                  <a:pt x="1864837" y="213211"/>
                  <a:pt x="1864295" y="211674"/>
                  <a:pt x="1864453" y="210760"/>
                </a:cubicBezTo>
                <a:cubicBezTo>
                  <a:pt x="1864612" y="209847"/>
                  <a:pt x="1864070" y="208309"/>
                  <a:pt x="1862825" y="206148"/>
                </a:cubicBezTo>
                <a:cubicBezTo>
                  <a:pt x="1862508" y="207975"/>
                  <a:pt x="1862660" y="209429"/>
                  <a:pt x="1863281" y="210510"/>
                </a:cubicBezTo>
                <a:cubicBezTo>
                  <a:pt x="1863904" y="211590"/>
                  <a:pt x="1864056" y="213044"/>
                  <a:pt x="1863739" y="214871"/>
                </a:cubicBezTo>
                <a:lnTo>
                  <a:pt x="1856709" y="213371"/>
                </a:lnTo>
                <a:lnTo>
                  <a:pt x="1857185" y="210630"/>
                </a:lnTo>
                <a:cubicBezTo>
                  <a:pt x="1855624" y="210296"/>
                  <a:pt x="1854373" y="210503"/>
                  <a:pt x="1853433" y="211250"/>
                </a:cubicBezTo>
                <a:cubicBezTo>
                  <a:pt x="1852493" y="211997"/>
                  <a:pt x="1851241" y="212204"/>
                  <a:pt x="1849680" y="211871"/>
                </a:cubicBezTo>
                <a:lnTo>
                  <a:pt x="1852022" y="212370"/>
                </a:lnTo>
                <a:lnTo>
                  <a:pt x="1852491" y="212471"/>
                </a:lnTo>
                <a:lnTo>
                  <a:pt x="1849203" y="214611"/>
                </a:lnTo>
                <a:lnTo>
                  <a:pt x="1853889" y="215612"/>
                </a:lnTo>
                <a:cubicBezTo>
                  <a:pt x="1853571" y="217439"/>
                  <a:pt x="1852631" y="218186"/>
                  <a:pt x="1851070" y="217853"/>
                </a:cubicBezTo>
                <a:cubicBezTo>
                  <a:pt x="1849163" y="228817"/>
                  <a:pt x="1848209" y="234300"/>
                  <a:pt x="1848209" y="234300"/>
                </a:cubicBezTo>
                <a:lnTo>
                  <a:pt x="1856150" y="244524"/>
                </a:lnTo>
                <a:cubicBezTo>
                  <a:pt x="1854589" y="244190"/>
                  <a:pt x="1853649" y="244937"/>
                  <a:pt x="1853331" y="246764"/>
                </a:cubicBezTo>
                <a:cubicBezTo>
                  <a:pt x="1854257" y="250753"/>
                  <a:pt x="1856045" y="254451"/>
                  <a:pt x="1858693" y="257858"/>
                </a:cubicBezTo>
                <a:cubicBezTo>
                  <a:pt x="1861340" y="261267"/>
                  <a:pt x="1863907" y="265132"/>
                  <a:pt x="1866397" y="269454"/>
                </a:cubicBezTo>
                <a:cubicBezTo>
                  <a:pt x="1868276" y="267960"/>
                  <a:pt x="1869057" y="268126"/>
                  <a:pt x="1868739" y="269953"/>
                </a:cubicBezTo>
                <a:lnTo>
                  <a:pt x="1871621" y="274957"/>
                </a:lnTo>
                <a:lnTo>
                  <a:pt x="1869124" y="283418"/>
                </a:lnTo>
                <a:lnTo>
                  <a:pt x="1868035" y="282714"/>
                </a:lnTo>
                <a:lnTo>
                  <a:pt x="1867026" y="280959"/>
                </a:lnTo>
                <a:lnTo>
                  <a:pt x="1865160" y="277720"/>
                </a:lnTo>
                <a:lnTo>
                  <a:pt x="1866016" y="281406"/>
                </a:lnTo>
                <a:lnTo>
                  <a:pt x="1860041" y="277539"/>
                </a:lnTo>
                <a:lnTo>
                  <a:pt x="1858607" y="273477"/>
                </a:lnTo>
                <a:cubicBezTo>
                  <a:pt x="1856118" y="269155"/>
                  <a:pt x="1854570" y="264088"/>
                  <a:pt x="1853962" y="258271"/>
                </a:cubicBezTo>
                <a:lnTo>
                  <a:pt x="1853496" y="256954"/>
                </a:lnTo>
                <a:lnTo>
                  <a:pt x="1853669" y="258208"/>
                </a:lnTo>
                <a:lnTo>
                  <a:pt x="1851242" y="257689"/>
                </a:lnTo>
                <a:cubicBezTo>
                  <a:pt x="1851877" y="254035"/>
                  <a:pt x="1851701" y="250207"/>
                  <a:pt x="1850714" y="246206"/>
                </a:cubicBezTo>
                <a:cubicBezTo>
                  <a:pt x="1849725" y="242204"/>
                  <a:pt x="1848745" y="238204"/>
                  <a:pt x="1847770" y="234206"/>
                </a:cubicBezTo>
                <a:cubicBezTo>
                  <a:pt x="1843887" y="237167"/>
                  <a:pt x="1843093" y="241736"/>
                  <a:pt x="1845386" y="247911"/>
                </a:cubicBezTo>
                <a:lnTo>
                  <a:pt x="1843479" y="258876"/>
                </a:lnTo>
                <a:lnTo>
                  <a:pt x="1843002" y="261616"/>
                </a:lnTo>
                <a:cubicBezTo>
                  <a:pt x="1840393" y="257268"/>
                  <a:pt x="1839245" y="254181"/>
                  <a:pt x="1839564" y="252354"/>
                </a:cubicBezTo>
                <a:lnTo>
                  <a:pt x="1843479" y="258876"/>
                </a:lnTo>
                <a:cubicBezTo>
                  <a:pt x="1841823" y="249045"/>
                  <a:pt x="1838360" y="235039"/>
                  <a:pt x="1833092" y="216858"/>
                </a:cubicBezTo>
                <a:cubicBezTo>
                  <a:pt x="1832117" y="212859"/>
                  <a:pt x="1831544" y="208947"/>
                  <a:pt x="1831375" y="205119"/>
                </a:cubicBezTo>
                <a:cubicBezTo>
                  <a:pt x="1831206" y="201293"/>
                  <a:pt x="1832253" y="202465"/>
                  <a:pt x="1834522" y="208635"/>
                </a:cubicBezTo>
                <a:cubicBezTo>
                  <a:pt x="1835476" y="203152"/>
                  <a:pt x="1833354" y="196066"/>
                  <a:pt x="1828158" y="187376"/>
                </a:cubicBezTo>
                <a:cubicBezTo>
                  <a:pt x="1825887" y="190681"/>
                  <a:pt x="1825483" y="192964"/>
                  <a:pt x="1826948" y="194225"/>
                </a:cubicBezTo>
                <a:cubicBezTo>
                  <a:pt x="1828412" y="195485"/>
                  <a:pt x="1828179" y="196856"/>
                  <a:pt x="1826252" y="198340"/>
                </a:cubicBezTo>
                <a:lnTo>
                  <a:pt x="1823798" y="197816"/>
                </a:lnTo>
                <a:cubicBezTo>
                  <a:pt x="1821868" y="199299"/>
                  <a:pt x="1820427" y="202783"/>
                  <a:pt x="1819475" y="208265"/>
                </a:cubicBezTo>
                <a:lnTo>
                  <a:pt x="1822368" y="206040"/>
                </a:lnTo>
                <a:lnTo>
                  <a:pt x="1821414" y="211521"/>
                </a:lnTo>
                <a:lnTo>
                  <a:pt x="1820938" y="214263"/>
                </a:lnTo>
                <a:lnTo>
                  <a:pt x="1822915" y="217527"/>
                </a:lnTo>
                <a:lnTo>
                  <a:pt x="1822437" y="220269"/>
                </a:lnTo>
                <a:cubicBezTo>
                  <a:pt x="1821120" y="218092"/>
                  <a:pt x="1820620" y="216090"/>
                  <a:pt x="1820938" y="214263"/>
                </a:cubicBezTo>
                <a:lnTo>
                  <a:pt x="1818521" y="213747"/>
                </a:lnTo>
                <a:cubicBezTo>
                  <a:pt x="1818839" y="211919"/>
                  <a:pt x="1818181" y="210831"/>
                  <a:pt x="1816545" y="210482"/>
                </a:cubicBezTo>
                <a:cubicBezTo>
                  <a:pt x="1815570" y="206484"/>
                  <a:pt x="1814509" y="202940"/>
                  <a:pt x="1813362" y="199853"/>
                </a:cubicBezTo>
                <a:cubicBezTo>
                  <a:pt x="1812216" y="196765"/>
                  <a:pt x="1811144" y="193220"/>
                  <a:pt x="1810143" y="189215"/>
                </a:cubicBezTo>
                <a:lnTo>
                  <a:pt x="1809190" y="194698"/>
                </a:lnTo>
                <a:lnTo>
                  <a:pt x="1808714" y="197439"/>
                </a:lnTo>
                <a:cubicBezTo>
                  <a:pt x="1809349" y="193784"/>
                  <a:pt x="1808361" y="189783"/>
                  <a:pt x="1805751" y="185435"/>
                </a:cubicBezTo>
                <a:cubicBezTo>
                  <a:pt x="1805433" y="187262"/>
                  <a:pt x="1804793" y="188547"/>
                  <a:pt x="1803829" y="189288"/>
                </a:cubicBezTo>
                <a:cubicBezTo>
                  <a:pt x="1802864" y="190030"/>
                  <a:pt x="1802222" y="191315"/>
                  <a:pt x="1801905" y="193142"/>
                </a:cubicBezTo>
                <a:cubicBezTo>
                  <a:pt x="1800661" y="190981"/>
                  <a:pt x="1800197" y="188987"/>
                  <a:pt x="1800516" y="187160"/>
                </a:cubicBezTo>
                <a:cubicBezTo>
                  <a:pt x="1798953" y="186827"/>
                  <a:pt x="1798331" y="185746"/>
                  <a:pt x="1798649" y="183919"/>
                </a:cubicBezTo>
                <a:cubicBezTo>
                  <a:pt x="1798967" y="182092"/>
                  <a:pt x="1798815" y="180637"/>
                  <a:pt x="1798192" y="179557"/>
                </a:cubicBezTo>
                <a:cubicBezTo>
                  <a:pt x="1797570" y="178477"/>
                  <a:pt x="1797418" y="177023"/>
                  <a:pt x="1797736" y="175195"/>
                </a:cubicBezTo>
                <a:cubicBezTo>
                  <a:pt x="1798054" y="173368"/>
                  <a:pt x="1797902" y="171914"/>
                  <a:pt x="1797280" y="170834"/>
                </a:cubicBezTo>
                <a:cubicBezTo>
                  <a:pt x="1796658" y="169753"/>
                  <a:pt x="1796505" y="168299"/>
                  <a:pt x="1796823" y="166472"/>
                </a:cubicBezTo>
                <a:cubicBezTo>
                  <a:pt x="1797141" y="164644"/>
                  <a:pt x="1796518" y="163563"/>
                  <a:pt x="1794956" y="163230"/>
                </a:cubicBezTo>
                <a:cubicBezTo>
                  <a:pt x="1795591" y="159576"/>
                  <a:pt x="1795129" y="157581"/>
                  <a:pt x="1793567" y="157248"/>
                </a:cubicBezTo>
                <a:cubicBezTo>
                  <a:pt x="1793885" y="155421"/>
                  <a:pt x="1793733" y="153966"/>
                  <a:pt x="1793110" y="152886"/>
                </a:cubicBezTo>
                <a:cubicBezTo>
                  <a:pt x="1792488" y="151806"/>
                  <a:pt x="1792335" y="150352"/>
                  <a:pt x="1792653" y="148524"/>
                </a:cubicBezTo>
                <a:cubicBezTo>
                  <a:pt x="1792971" y="146697"/>
                  <a:pt x="1792819" y="145243"/>
                  <a:pt x="1792197" y="144163"/>
                </a:cubicBezTo>
                <a:cubicBezTo>
                  <a:pt x="1791576" y="143082"/>
                  <a:pt x="1791424" y="141628"/>
                  <a:pt x="1791741" y="139801"/>
                </a:cubicBezTo>
                <a:cubicBezTo>
                  <a:pt x="1792059" y="137974"/>
                  <a:pt x="1791906" y="136519"/>
                  <a:pt x="1791285" y="135439"/>
                </a:cubicBezTo>
                <a:cubicBezTo>
                  <a:pt x="1790663" y="134359"/>
                  <a:pt x="1790510" y="132905"/>
                  <a:pt x="1790827" y="131077"/>
                </a:cubicBezTo>
                <a:lnTo>
                  <a:pt x="1787096" y="124595"/>
                </a:lnTo>
                <a:lnTo>
                  <a:pt x="1787572" y="121853"/>
                </a:lnTo>
                <a:cubicBezTo>
                  <a:pt x="1787890" y="120026"/>
                  <a:pt x="1787658" y="119029"/>
                  <a:pt x="1786877" y="118863"/>
                </a:cubicBezTo>
                <a:cubicBezTo>
                  <a:pt x="1786096" y="118696"/>
                  <a:pt x="1785864" y="117699"/>
                  <a:pt x="1786182" y="115871"/>
                </a:cubicBezTo>
                <a:lnTo>
                  <a:pt x="1783799" y="129576"/>
                </a:lnTo>
                <a:lnTo>
                  <a:pt x="1781932" y="126335"/>
                </a:lnTo>
                <a:cubicBezTo>
                  <a:pt x="1780978" y="131818"/>
                  <a:pt x="1781124" y="135639"/>
                  <a:pt x="1782369" y="137800"/>
                </a:cubicBezTo>
                <a:lnTo>
                  <a:pt x="1781892" y="140541"/>
                </a:lnTo>
                <a:lnTo>
                  <a:pt x="1781415" y="143282"/>
                </a:lnTo>
                <a:cubicBezTo>
                  <a:pt x="1780172" y="141121"/>
                  <a:pt x="1779708" y="139127"/>
                  <a:pt x="1780025" y="137299"/>
                </a:cubicBezTo>
                <a:cubicBezTo>
                  <a:pt x="1778781" y="135139"/>
                  <a:pt x="1778239" y="133602"/>
                  <a:pt x="1778398" y="132688"/>
                </a:cubicBezTo>
                <a:cubicBezTo>
                  <a:pt x="1778557" y="131774"/>
                  <a:pt x="1778013" y="130237"/>
                  <a:pt x="1776770" y="128076"/>
                </a:cubicBezTo>
                <a:lnTo>
                  <a:pt x="1775340" y="136299"/>
                </a:lnTo>
                <a:cubicBezTo>
                  <a:pt x="1774096" y="134138"/>
                  <a:pt x="1772924" y="133888"/>
                  <a:pt x="1771825" y="135549"/>
                </a:cubicBezTo>
                <a:cubicBezTo>
                  <a:pt x="1770726" y="137210"/>
                  <a:pt x="1770335" y="137126"/>
                  <a:pt x="1770653" y="135298"/>
                </a:cubicBezTo>
                <a:lnTo>
                  <a:pt x="1770176" y="138040"/>
                </a:lnTo>
                <a:lnTo>
                  <a:pt x="1769700" y="140781"/>
                </a:lnTo>
                <a:cubicBezTo>
                  <a:pt x="1768138" y="140447"/>
                  <a:pt x="1767516" y="139367"/>
                  <a:pt x="1767833" y="137540"/>
                </a:cubicBezTo>
                <a:lnTo>
                  <a:pt x="1766880" y="143022"/>
                </a:lnTo>
                <a:lnTo>
                  <a:pt x="1763147" y="136539"/>
                </a:lnTo>
                <a:lnTo>
                  <a:pt x="1762193" y="142022"/>
                </a:lnTo>
                <a:cubicBezTo>
                  <a:pt x="1762193" y="142022"/>
                  <a:pt x="1762657" y="144015"/>
                  <a:pt x="1763584" y="148004"/>
                </a:cubicBezTo>
                <a:lnTo>
                  <a:pt x="1759333" y="158467"/>
                </a:lnTo>
                <a:cubicBezTo>
                  <a:pt x="1758432" y="148799"/>
                  <a:pt x="1757508" y="142916"/>
                  <a:pt x="1756556" y="140818"/>
                </a:cubicBezTo>
                <a:cubicBezTo>
                  <a:pt x="1756874" y="138990"/>
                  <a:pt x="1756800" y="137554"/>
                  <a:pt x="1756337" y="136506"/>
                </a:cubicBezTo>
                <a:cubicBezTo>
                  <a:pt x="1755874" y="135460"/>
                  <a:pt x="1755800" y="134023"/>
                  <a:pt x="1756118" y="132196"/>
                </a:cubicBezTo>
                <a:cubicBezTo>
                  <a:pt x="1756436" y="130369"/>
                  <a:pt x="1756131" y="128408"/>
                  <a:pt x="1755205" y="126315"/>
                </a:cubicBezTo>
                <a:cubicBezTo>
                  <a:pt x="1754887" y="128142"/>
                  <a:pt x="1755094" y="130082"/>
                  <a:pt x="1755826" y="132134"/>
                </a:cubicBezTo>
                <a:lnTo>
                  <a:pt x="1754396" y="140356"/>
                </a:lnTo>
                <a:cubicBezTo>
                  <a:pt x="1751148" y="143454"/>
                  <a:pt x="1748440" y="141928"/>
                  <a:pt x="1746269" y="135779"/>
                </a:cubicBezTo>
                <a:cubicBezTo>
                  <a:pt x="1745025" y="133618"/>
                  <a:pt x="1744562" y="131624"/>
                  <a:pt x="1744879" y="129796"/>
                </a:cubicBezTo>
                <a:lnTo>
                  <a:pt x="1743012" y="126555"/>
                </a:lnTo>
                <a:lnTo>
                  <a:pt x="1743966" y="121073"/>
                </a:lnTo>
                <a:lnTo>
                  <a:pt x="1742140" y="103626"/>
                </a:lnTo>
                <a:cubicBezTo>
                  <a:pt x="1740578" y="103293"/>
                  <a:pt x="1740102" y="106034"/>
                  <a:pt x="1740710" y="111849"/>
                </a:cubicBezTo>
                <a:cubicBezTo>
                  <a:pt x="1741319" y="117665"/>
                  <a:pt x="1741464" y="121487"/>
                  <a:pt x="1741147" y="123314"/>
                </a:cubicBezTo>
                <a:cubicBezTo>
                  <a:pt x="1739903" y="121153"/>
                  <a:pt x="1738890" y="119989"/>
                  <a:pt x="1738108" y="119822"/>
                </a:cubicBezTo>
                <a:cubicBezTo>
                  <a:pt x="1737327" y="119655"/>
                  <a:pt x="1736791" y="115750"/>
                  <a:pt x="1736501" y="108108"/>
                </a:cubicBezTo>
                <a:cubicBezTo>
                  <a:pt x="1735547" y="113589"/>
                  <a:pt x="1735693" y="117412"/>
                  <a:pt x="1736936" y="119572"/>
                </a:cubicBezTo>
                <a:lnTo>
                  <a:pt x="1735506" y="127795"/>
                </a:lnTo>
                <a:cubicBezTo>
                  <a:pt x="1736752" y="129956"/>
                  <a:pt x="1737215" y="131950"/>
                  <a:pt x="1736897" y="133777"/>
                </a:cubicBezTo>
                <a:cubicBezTo>
                  <a:pt x="1737188" y="141421"/>
                  <a:pt x="1737954" y="146323"/>
                  <a:pt x="1739199" y="148483"/>
                </a:cubicBezTo>
                <a:lnTo>
                  <a:pt x="1739101" y="153982"/>
                </a:lnTo>
                <a:lnTo>
                  <a:pt x="1736400" y="143621"/>
                </a:lnTo>
                <a:cubicBezTo>
                  <a:pt x="1734851" y="138553"/>
                  <a:pt x="1733150" y="132030"/>
                  <a:pt x="1731298" y="124054"/>
                </a:cubicBezTo>
                <a:cubicBezTo>
                  <a:pt x="1732170" y="146983"/>
                  <a:pt x="1733520" y="167171"/>
                  <a:pt x="1735345" y="184618"/>
                </a:cubicBezTo>
                <a:cubicBezTo>
                  <a:pt x="1737198" y="192595"/>
                  <a:pt x="1738612" y="200003"/>
                  <a:pt x="1739585" y="206845"/>
                </a:cubicBezTo>
                <a:cubicBezTo>
                  <a:pt x="1740561" y="213686"/>
                  <a:pt x="1741449" y="220983"/>
                  <a:pt x="1742253" y="228736"/>
                </a:cubicBezTo>
                <a:cubicBezTo>
                  <a:pt x="1740142" y="228286"/>
                  <a:pt x="1738519" y="228176"/>
                  <a:pt x="1737383" y="228408"/>
                </a:cubicBezTo>
                <a:lnTo>
                  <a:pt x="1736741" y="228975"/>
                </a:lnTo>
                <a:lnTo>
                  <a:pt x="1737089" y="230476"/>
                </a:lnTo>
                <a:lnTo>
                  <a:pt x="1735443" y="230124"/>
                </a:lnTo>
                <a:lnTo>
                  <a:pt x="1732404" y="229476"/>
                </a:lnTo>
                <a:cubicBezTo>
                  <a:pt x="1732721" y="227648"/>
                  <a:pt x="1733271" y="226818"/>
                  <a:pt x="1734052" y="226985"/>
                </a:cubicBezTo>
                <a:cubicBezTo>
                  <a:pt x="1734833" y="227151"/>
                  <a:pt x="1735383" y="226321"/>
                  <a:pt x="1735700" y="224494"/>
                </a:cubicBezTo>
                <a:lnTo>
                  <a:pt x="1736113" y="226270"/>
                </a:lnTo>
                <a:lnTo>
                  <a:pt x="1736873" y="221901"/>
                </a:lnTo>
                <a:cubicBezTo>
                  <a:pt x="1736117" y="217950"/>
                  <a:pt x="1735385" y="215898"/>
                  <a:pt x="1734678" y="215747"/>
                </a:cubicBezTo>
                <a:cubicBezTo>
                  <a:pt x="1733970" y="215596"/>
                  <a:pt x="1733066" y="214456"/>
                  <a:pt x="1731969" y="212326"/>
                </a:cubicBezTo>
                <a:lnTo>
                  <a:pt x="1733400" y="204103"/>
                </a:lnTo>
                <a:cubicBezTo>
                  <a:pt x="1731227" y="199849"/>
                  <a:pt x="1727958" y="197256"/>
                  <a:pt x="1723589" y="196322"/>
                </a:cubicBezTo>
                <a:cubicBezTo>
                  <a:pt x="1725151" y="196656"/>
                  <a:pt x="1725137" y="201391"/>
                  <a:pt x="1723549" y="210529"/>
                </a:cubicBezTo>
                <a:lnTo>
                  <a:pt x="1726367" y="208288"/>
                </a:lnTo>
                <a:lnTo>
                  <a:pt x="1725891" y="211029"/>
                </a:lnTo>
                <a:cubicBezTo>
                  <a:pt x="1726183" y="218671"/>
                  <a:pt x="1724990" y="225524"/>
                  <a:pt x="1722316" y="231587"/>
                </a:cubicBezTo>
                <a:cubicBezTo>
                  <a:pt x="1719642" y="237649"/>
                  <a:pt x="1717669" y="244335"/>
                  <a:pt x="1716398" y="251645"/>
                </a:cubicBezTo>
                <a:lnTo>
                  <a:pt x="1714531" y="248404"/>
                </a:lnTo>
                <a:lnTo>
                  <a:pt x="1712664" y="245162"/>
                </a:lnTo>
                <a:cubicBezTo>
                  <a:pt x="1712347" y="246989"/>
                  <a:pt x="1712810" y="248983"/>
                  <a:pt x="1714054" y="251144"/>
                </a:cubicBezTo>
                <a:lnTo>
                  <a:pt x="1712625" y="259367"/>
                </a:lnTo>
                <a:cubicBezTo>
                  <a:pt x="1711698" y="255380"/>
                  <a:pt x="1710613" y="252305"/>
                  <a:pt x="1709368" y="250144"/>
                </a:cubicBezTo>
                <a:cubicBezTo>
                  <a:pt x="1708123" y="247983"/>
                  <a:pt x="1707039" y="244908"/>
                  <a:pt x="1706112" y="240921"/>
                </a:cubicBezTo>
                <a:cubicBezTo>
                  <a:pt x="1703623" y="236599"/>
                  <a:pt x="1702075" y="231530"/>
                  <a:pt x="1701467" y="225715"/>
                </a:cubicBezTo>
                <a:lnTo>
                  <a:pt x="1701001" y="224397"/>
                </a:lnTo>
                <a:lnTo>
                  <a:pt x="1702379" y="234437"/>
                </a:lnTo>
                <a:cubicBezTo>
                  <a:pt x="1703623" y="236599"/>
                  <a:pt x="1704696" y="244408"/>
                  <a:pt x="1705595" y="257868"/>
                </a:cubicBezTo>
                <a:cubicBezTo>
                  <a:pt x="1705278" y="259695"/>
                  <a:pt x="1705430" y="261148"/>
                  <a:pt x="1706052" y="262228"/>
                </a:cubicBezTo>
                <a:cubicBezTo>
                  <a:pt x="1706674" y="263309"/>
                  <a:pt x="1706826" y="264763"/>
                  <a:pt x="1706509" y="266591"/>
                </a:cubicBezTo>
                <a:cubicBezTo>
                  <a:pt x="1706191" y="268418"/>
                  <a:pt x="1706343" y="269872"/>
                  <a:pt x="1706964" y="270953"/>
                </a:cubicBezTo>
                <a:cubicBezTo>
                  <a:pt x="1707587" y="272033"/>
                  <a:pt x="1707738" y="273486"/>
                  <a:pt x="1707420" y="275314"/>
                </a:cubicBezTo>
                <a:cubicBezTo>
                  <a:pt x="1707103" y="277141"/>
                  <a:pt x="1707725" y="278222"/>
                  <a:pt x="1709288" y="278555"/>
                </a:cubicBezTo>
                <a:lnTo>
                  <a:pt x="1708811" y="281296"/>
                </a:lnTo>
                <a:lnTo>
                  <a:pt x="1708334" y="284037"/>
                </a:lnTo>
                <a:lnTo>
                  <a:pt x="1707858" y="286779"/>
                </a:lnTo>
                <a:lnTo>
                  <a:pt x="1705991" y="283538"/>
                </a:lnTo>
                <a:cubicBezTo>
                  <a:pt x="1705673" y="285366"/>
                  <a:pt x="1705044" y="286652"/>
                  <a:pt x="1704104" y="287398"/>
                </a:cubicBezTo>
                <a:cubicBezTo>
                  <a:pt x="1703164" y="288146"/>
                  <a:pt x="1703012" y="286691"/>
                  <a:pt x="1703647" y="283037"/>
                </a:cubicBezTo>
                <a:cubicBezTo>
                  <a:pt x="1701450" y="286358"/>
                  <a:pt x="1700424" y="289930"/>
                  <a:pt x="1700570" y="293751"/>
                </a:cubicBezTo>
                <a:cubicBezTo>
                  <a:pt x="1700715" y="297573"/>
                  <a:pt x="1700469" y="301312"/>
                  <a:pt x="1699834" y="304966"/>
                </a:cubicBezTo>
                <a:cubicBezTo>
                  <a:pt x="1698272" y="304632"/>
                  <a:pt x="1697332" y="305379"/>
                  <a:pt x="1697014" y="307206"/>
                </a:cubicBezTo>
                <a:lnTo>
                  <a:pt x="1695583" y="315430"/>
                </a:lnTo>
                <a:cubicBezTo>
                  <a:pt x="1696829" y="317591"/>
                  <a:pt x="1697920" y="318298"/>
                  <a:pt x="1698861" y="317551"/>
                </a:cubicBezTo>
                <a:cubicBezTo>
                  <a:pt x="1699800" y="316804"/>
                  <a:pt x="1699953" y="318258"/>
                  <a:pt x="1699317" y="321913"/>
                </a:cubicBezTo>
                <a:cubicBezTo>
                  <a:pt x="1697727" y="331050"/>
                  <a:pt x="1697555" y="336698"/>
                  <a:pt x="1698800" y="338860"/>
                </a:cubicBezTo>
                <a:lnTo>
                  <a:pt x="1699753" y="333377"/>
                </a:lnTo>
                <a:cubicBezTo>
                  <a:pt x="1702242" y="337699"/>
                  <a:pt x="1702618" y="342518"/>
                  <a:pt x="1700885" y="347833"/>
                </a:cubicBezTo>
                <a:cubicBezTo>
                  <a:pt x="1699150" y="353148"/>
                  <a:pt x="1698745" y="357800"/>
                  <a:pt x="1699672" y="361790"/>
                </a:cubicBezTo>
                <a:cubicBezTo>
                  <a:pt x="1697501" y="355640"/>
                  <a:pt x="1695410" y="349033"/>
                  <a:pt x="1693398" y="341971"/>
                </a:cubicBezTo>
                <a:cubicBezTo>
                  <a:pt x="1691387" y="334909"/>
                  <a:pt x="1689295" y="328301"/>
                  <a:pt x="1687125" y="322152"/>
                </a:cubicBezTo>
                <a:cubicBezTo>
                  <a:pt x="1686807" y="323979"/>
                  <a:pt x="1687270" y="325975"/>
                  <a:pt x="1688514" y="328135"/>
                </a:cubicBezTo>
                <a:cubicBezTo>
                  <a:pt x="1689758" y="330296"/>
                  <a:pt x="1690843" y="333370"/>
                  <a:pt x="1691770" y="337359"/>
                </a:cubicBezTo>
                <a:cubicBezTo>
                  <a:pt x="1693940" y="343507"/>
                  <a:pt x="1695721" y="349574"/>
                  <a:pt x="1697111" y="355557"/>
                </a:cubicBezTo>
                <a:cubicBezTo>
                  <a:pt x="1698501" y="361539"/>
                  <a:pt x="1700281" y="367605"/>
                  <a:pt x="1702452" y="373753"/>
                </a:cubicBezTo>
                <a:cubicBezTo>
                  <a:pt x="1700889" y="373420"/>
                  <a:pt x="1700267" y="372341"/>
                  <a:pt x="1700585" y="370513"/>
                </a:cubicBezTo>
                <a:lnTo>
                  <a:pt x="1699365" y="380749"/>
                </a:lnTo>
                <a:lnTo>
                  <a:pt x="1699154" y="378736"/>
                </a:lnTo>
                <a:cubicBezTo>
                  <a:pt x="1698229" y="374747"/>
                  <a:pt x="1696204" y="372419"/>
                  <a:pt x="1693078" y="371753"/>
                </a:cubicBezTo>
                <a:cubicBezTo>
                  <a:pt x="1694322" y="373914"/>
                  <a:pt x="1695177" y="375991"/>
                  <a:pt x="1695639" y="377985"/>
                </a:cubicBezTo>
                <a:cubicBezTo>
                  <a:pt x="1696103" y="379979"/>
                  <a:pt x="1697579" y="383138"/>
                  <a:pt x="1700068" y="387459"/>
                </a:cubicBezTo>
                <a:cubicBezTo>
                  <a:pt x="1700359" y="395102"/>
                  <a:pt x="1700723" y="402287"/>
                  <a:pt x="1701160" y="409014"/>
                </a:cubicBezTo>
                <a:cubicBezTo>
                  <a:pt x="1701598" y="415740"/>
                  <a:pt x="1701962" y="422926"/>
                  <a:pt x="1702253" y="430568"/>
                </a:cubicBezTo>
                <a:cubicBezTo>
                  <a:pt x="1704106" y="438545"/>
                  <a:pt x="1705251" y="445896"/>
                  <a:pt x="1705688" y="452623"/>
                </a:cubicBezTo>
                <a:lnTo>
                  <a:pt x="1708372" y="475119"/>
                </a:lnTo>
                <a:lnTo>
                  <a:pt x="1699173" y="450239"/>
                </a:lnTo>
                <a:cubicBezTo>
                  <a:pt x="1697776" y="448289"/>
                  <a:pt x="1696499" y="444483"/>
                  <a:pt x="1695341" y="438822"/>
                </a:cubicBezTo>
                <a:cubicBezTo>
                  <a:pt x="1694182" y="433162"/>
                  <a:pt x="1693337" y="428453"/>
                  <a:pt x="1692805" y="424693"/>
                </a:cubicBezTo>
                <a:lnTo>
                  <a:pt x="1693157" y="419184"/>
                </a:lnTo>
                <a:lnTo>
                  <a:pt x="1678088" y="384647"/>
                </a:lnTo>
                <a:cubicBezTo>
                  <a:pt x="1676261" y="388256"/>
                  <a:pt x="1676431" y="391526"/>
                  <a:pt x="1678600" y="394458"/>
                </a:cubicBezTo>
                <a:cubicBezTo>
                  <a:pt x="1680770" y="397389"/>
                  <a:pt x="1681734" y="400709"/>
                  <a:pt x="1681497" y="404419"/>
                </a:cubicBezTo>
                <a:cubicBezTo>
                  <a:pt x="1681497" y="404419"/>
                  <a:pt x="1680004" y="403394"/>
                  <a:pt x="1677018" y="401341"/>
                </a:cubicBezTo>
                <a:cubicBezTo>
                  <a:pt x="1678370" y="405151"/>
                  <a:pt x="1678689" y="412621"/>
                  <a:pt x="1677976" y="423751"/>
                </a:cubicBezTo>
                <a:cubicBezTo>
                  <a:pt x="1679175" y="425690"/>
                  <a:pt x="1679503" y="425710"/>
                  <a:pt x="1678963" y="423814"/>
                </a:cubicBezTo>
                <a:cubicBezTo>
                  <a:pt x="1678424" y="421917"/>
                  <a:pt x="1678812" y="421010"/>
                  <a:pt x="1680129" y="421094"/>
                </a:cubicBezTo>
                <a:lnTo>
                  <a:pt x="1683402" y="432475"/>
                </a:lnTo>
                <a:lnTo>
                  <a:pt x="1684212" y="435321"/>
                </a:lnTo>
                <a:lnTo>
                  <a:pt x="1681249" y="435132"/>
                </a:lnTo>
                <a:lnTo>
                  <a:pt x="1683954" y="441908"/>
                </a:lnTo>
                <a:lnTo>
                  <a:pt x="1686162" y="446620"/>
                </a:lnTo>
                <a:cubicBezTo>
                  <a:pt x="1686043" y="448474"/>
                  <a:pt x="1686694" y="450379"/>
                  <a:pt x="1688116" y="452330"/>
                </a:cubicBezTo>
                <a:lnTo>
                  <a:pt x="1683954" y="441908"/>
                </a:lnTo>
                <a:lnTo>
                  <a:pt x="1682115" y="437981"/>
                </a:lnTo>
                <a:cubicBezTo>
                  <a:pt x="1676123" y="435739"/>
                  <a:pt x="1670547" y="426909"/>
                  <a:pt x="1665389" y="411494"/>
                </a:cubicBezTo>
                <a:cubicBezTo>
                  <a:pt x="1660229" y="396077"/>
                  <a:pt x="1655648" y="383585"/>
                  <a:pt x="1651648" y="374019"/>
                </a:cubicBezTo>
                <a:cubicBezTo>
                  <a:pt x="1652687" y="381535"/>
                  <a:pt x="1651972" y="386567"/>
                  <a:pt x="1649502" y="389117"/>
                </a:cubicBezTo>
                <a:cubicBezTo>
                  <a:pt x="1647032" y="391666"/>
                  <a:pt x="1647810" y="397506"/>
                  <a:pt x="1651840" y="406638"/>
                </a:cubicBezTo>
                <a:lnTo>
                  <a:pt x="1648348" y="401033"/>
                </a:lnTo>
                <a:lnTo>
                  <a:pt x="1644681" y="386640"/>
                </a:lnTo>
                <a:lnTo>
                  <a:pt x="1644154" y="394301"/>
                </a:lnTo>
                <a:lnTo>
                  <a:pt x="1641391" y="389867"/>
                </a:lnTo>
                <a:lnTo>
                  <a:pt x="1638854" y="389137"/>
                </a:lnTo>
                <a:lnTo>
                  <a:pt x="1636963" y="376441"/>
                </a:lnTo>
                <a:cubicBezTo>
                  <a:pt x="1636406" y="370622"/>
                  <a:pt x="1635676" y="365720"/>
                  <a:pt x="1634774" y="361737"/>
                </a:cubicBezTo>
                <a:cubicBezTo>
                  <a:pt x="1633318" y="351921"/>
                  <a:pt x="1631938" y="341654"/>
                  <a:pt x="1630638" y="330938"/>
                </a:cubicBezTo>
                <a:cubicBezTo>
                  <a:pt x="1629337" y="320222"/>
                  <a:pt x="1627958" y="309955"/>
                  <a:pt x="1626503" y="300138"/>
                </a:cubicBezTo>
                <a:cubicBezTo>
                  <a:pt x="1623901" y="278705"/>
                  <a:pt x="1622290" y="258432"/>
                  <a:pt x="1621665" y="239317"/>
                </a:cubicBezTo>
                <a:cubicBezTo>
                  <a:pt x="1621041" y="220201"/>
                  <a:pt x="1620476" y="202994"/>
                  <a:pt x="1619973" y="187694"/>
                </a:cubicBezTo>
                <a:cubicBezTo>
                  <a:pt x="1618442" y="177862"/>
                  <a:pt x="1619716" y="170538"/>
                  <a:pt x="1623793" y="165723"/>
                </a:cubicBezTo>
                <a:cubicBezTo>
                  <a:pt x="1625005" y="177384"/>
                  <a:pt x="1625611" y="183214"/>
                  <a:pt x="1625611" y="183214"/>
                </a:cubicBezTo>
                <a:cubicBezTo>
                  <a:pt x="1626538" y="187201"/>
                  <a:pt x="1626763" y="190566"/>
                  <a:pt x="1626286" y="193307"/>
                </a:cubicBezTo>
                <a:cubicBezTo>
                  <a:pt x="1625809" y="196048"/>
                  <a:pt x="1626031" y="199426"/>
                  <a:pt x="1626953" y="203444"/>
                </a:cubicBezTo>
                <a:cubicBezTo>
                  <a:pt x="1628489" y="213248"/>
                  <a:pt x="1629010" y="221895"/>
                  <a:pt x="1628518" y="229385"/>
                </a:cubicBezTo>
                <a:cubicBezTo>
                  <a:pt x="1628024" y="236876"/>
                  <a:pt x="1628543" y="245538"/>
                  <a:pt x="1630073" y="255370"/>
                </a:cubicBezTo>
                <a:cubicBezTo>
                  <a:pt x="1630073" y="255370"/>
                  <a:pt x="1630105" y="245871"/>
                  <a:pt x="1630168" y="226873"/>
                </a:cubicBezTo>
                <a:cubicBezTo>
                  <a:pt x="1631408" y="229062"/>
                  <a:pt x="1631789" y="231528"/>
                  <a:pt x="1631312" y="234269"/>
                </a:cubicBezTo>
                <a:cubicBezTo>
                  <a:pt x="1630836" y="237011"/>
                  <a:pt x="1631379" y="238547"/>
                  <a:pt x="1632940" y="238881"/>
                </a:cubicBezTo>
                <a:cubicBezTo>
                  <a:pt x="1632656" y="231209"/>
                  <a:pt x="1632287" y="224009"/>
                  <a:pt x="1631838" y="217280"/>
                </a:cubicBezTo>
                <a:cubicBezTo>
                  <a:pt x="1631388" y="210549"/>
                  <a:pt x="1631179" y="202435"/>
                  <a:pt x="1631211" y="192938"/>
                </a:cubicBezTo>
                <a:cubicBezTo>
                  <a:pt x="1629967" y="190775"/>
                  <a:pt x="1629662" y="187869"/>
                  <a:pt x="1630298" y="184214"/>
                </a:cubicBezTo>
                <a:cubicBezTo>
                  <a:pt x="1630934" y="180559"/>
                  <a:pt x="1630942" y="178184"/>
                  <a:pt x="1630322" y="177089"/>
                </a:cubicBezTo>
                <a:cubicBezTo>
                  <a:pt x="1629702" y="175995"/>
                  <a:pt x="1629551" y="174534"/>
                  <a:pt x="1629869" y="172707"/>
                </a:cubicBezTo>
                <a:cubicBezTo>
                  <a:pt x="1630504" y="169051"/>
                  <a:pt x="1630750" y="165313"/>
                  <a:pt x="1630605" y="161492"/>
                </a:cubicBezTo>
                <a:cubicBezTo>
                  <a:pt x="1630459" y="157670"/>
                  <a:pt x="1630705" y="153931"/>
                  <a:pt x="1631340" y="150277"/>
                </a:cubicBezTo>
                <a:lnTo>
                  <a:pt x="1630864" y="153018"/>
                </a:lnTo>
                <a:cubicBezTo>
                  <a:pt x="1629302" y="152685"/>
                  <a:pt x="1628991" y="152145"/>
                  <a:pt x="1629930" y="151397"/>
                </a:cubicBezTo>
                <a:cubicBezTo>
                  <a:pt x="1630870" y="150651"/>
                  <a:pt x="1630559" y="150110"/>
                  <a:pt x="1628996" y="149777"/>
                </a:cubicBezTo>
                <a:cubicBezTo>
                  <a:pt x="1628360" y="153431"/>
                  <a:pt x="1626163" y="156753"/>
                  <a:pt x="1622403" y="159741"/>
                </a:cubicBezTo>
                <a:lnTo>
                  <a:pt x="1620720" y="153582"/>
                </a:lnTo>
                <a:lnTo>
                  <a:pt x="1618194" y="155999"/>
                </a:lnTo>
                <a:lnTo>
                  <a:pt x="1619147" y="150517"/>
                </a:lnTo>
                <a:lnTo>
                  <a:pt x="1616327" y="152758"/>
                </a:lnTo>
                <a:lnTo>
                  <a:pt x="1616805" y="150017"/>
                </a:lnTo>
                <a:cubicBezTo>
                  <a:pt x="1614925" y="151511"/>
                  <a:pt x="1614216" y="153255"/>
                  <a:pt x="1614679" y="155248"/>
                </a:cubicBezTo>
                <a:cubicBezTo>
                  <a:pt x="1615143" y="157243"/>
                  <a:pt x="1613654" y="158820"/>
                  <a:pt x="1610212" y="159981"/>
                </a:cubicBezTo>
                <a:cubicBezTo>
                  <a:pt x="1611098" y="164198"/>
                  <a:pt x="1611122" y="168718"/>
                  <a:pt x="1610282" y="173544"/>
                </a:cubicBezTo>
                <a:cubicBezTo>
                  <a:pt x="1609444" y="178369"/>
                  <a:pt x="1609467" y="182890"/>
                  <a:pt x="1610354" y="187107"/>
                </a:cubicBezTo>
                <a:cubicBezTo>
                  <a:pt x="1610692" y="185165"/>
                  <a:pt x="1611641" y="184362"/>
                  <a:pt x="1613203" y="184695"/>
                </a:cubicBezTo>
                <a:cubicBezTo>
                  <a:pt x="1610966" y="188245"/>
                  <a:pt x="1610125" y="193084"/>
                  <a:pt x="1610678" y="199213"/>
                </a:cubicBezTo>
                <a:cubicBezTo>
                  <a:pt x="1611233" y="205345"/>
                  <a:pt x="1611181" y="210294"/>
                  <a:pt x="1610526" y="214062"/>
                </a:cubicBezTo>
                <a:lnTo>
                  <a:pt x="1608183" y="213562"/>
                </a:lnTo>
                <a:lnTo>
                  <a:pt x="1608422" y="212192"/>
                </a:lnTo>
                <a:cubicBezTo>
                  <a:pt x="1608581" y="211278"/>
                  <a:pt x="1607879" y="210654"/>
                  <a:pt x="1606317" y="210320"/>
                </a:cubicBezTo>
                <a:lnTo>
                  <a:pt x="1599683" y="234490"/>
                </a:lnTo>
                <a:lnTo>
                  <a:pt x="1606712" y="235991"/>
                </a:lnTo>
                <a:cubicBezTo>
                  <a:pt x="1606400" y="237790"/>
                  <a:pt x="1605736" y="238114"/>
                  <a:pt x="1604721" y="236965"/>
                </a:cubicBezTo>
                <a:cubicBezTo>
                  <a:pt x="1603706" y="235815"/>
                  <a:pt x="1603041" y="236141"/>
                  <a:pt x="1602728" y="237938"/>
                </a:cubicBezTo>
                <a:lnTo>
                  <a:pt x="1606243" y="238688"/>
                </a:lnTo>
                <a:cubicBezTo>
                  <a:pt x="1605001" y="245827"/>
                  <a:pt x="1604931" y="253223"/>
                  <a:pt x="1606029" y="260876"/>
                </a:cubicBezTo>
                <a:cubicBezTo>
                  <a:pt x="1607129" y="268528"/>
                  <a:pt x="1606901" y="276823"/>
                  <a:pt x="1605347" y="285761"/>
                </a:cubicBezTo>
                <a:cubicBezTo>
                  <a:pt x="1606296" y="298934"/>
                  <a:pt x="1607790" y="311305"/>
                  <a:pt x="1609828" y="322875"/>
                </a:cubicBezTo>
                <a:cubicBezTo>
                  <a:pt x="1611866" y="334444"/>
                  <a:pt x="1613360" y="346816"/>
                  <a:pt x="1614308" y="359990"/>
                </a:cubicBezTo>
                <a:cubicBezTo>
                  <a:pt x="1614001" y="361759"/>
                  <a:pt x="1614471" y="363711"/>
                  <a:pt x="1615720" y="365843"/>
                </a:cubicBezTo>
                <a:cubicBezTo>
                  <a:pt x="1614714" y="362311"/>
                  <a:pt x="1613710" y="358780"/>
                  <a:pt x="1612704" y="355249"/>
                </a:cubicBezTo>
                <a:cubicBezTo>
                  <a:pt x="1611697" y="351717"/>
                  <a:pt x="1610691" y="348186"/>
                  <a:pt x="1609685" y="344655"/>
                </a:cubicBezTo>
                <a:lnTo>
                  <a:pt x="1609102" y="344530"/>
                </a:lnTo>
                <a:lnTo>
                  <a:pt x="1608854" y="341136"/>
                </a:lnTo>
                <a:lnTo>
                  <a:pt x="1608097" y="344315"/>
                </a:lnTo>
                <a:lnTo>
                  <a:pt x="1607342" y="344154"/>
                </a:lnTo>
                <a:lnTo>
                  <a:pt x="1607734" y="345840"/>
                </a:lnTo>
                <a:lnTo>
                  <a:pt x="1605578" y="354896"/>
                </a:lnTo>
                <a:lnTo>
                  <a:pt x="1608386" y="359023"/>
                </a:lnTo>
                <a:lnTo>
                  <a:pt x="1609336" y="364345"/>
                </a:lnTo>
                <a:lnTo>
                  <a:pt x="1607374" y="364221"/>
                </a:lnTo>
                <a:lnTo>
                  <a:pt x="1611809" y="378207"/>
                </a:lnTo>
                <a:lnTo>
                  <a:pt x="1614139" y="391261"/>
                </a:lnTo>
                <a:lnTo>
                  <a:pt x="1612748" y="389369"/>
                </a:lnTo>
                <a:lnTo>
                  <a:pt x="1608889" y="377177"/>
                </a:lnTo>
                <a:lnTo>
                  <a:pt x="1607654" y="372372"/>
                </a:lnTo>
                <a:lnTo>
                  <a:pt x="1606990" y="363367"/>
                </a:lnTo>
                <a:lnTo>
                  <a:pt x="1605689" y="364724"/>
                </a:lnTo>
                <a:lnTo>
                  <a:pt x="1603092" y="354619"/>
                </a:lnTo>
                <a:cubicBezTo>
                  <a:pt x="1602166" y="350630"/>
                  <a:pt x="1601630" y="346725"/>
                  <a:pt x="1601485" y="342904"/>
                </a:cubicBezTo>
                <a:cubicBezTo>
                  <a:pt x="1601339" y="339082"/>
                  <a:pt x="1600022" y="335011"/>
                  <a:pt x="1597533" y="330689"/>
                </a:cubicBezTo>
                <a:lnTo>
                  <a:pt x="1593364" y="312742"/>
                </a:lnTo>
                <a:cubicBezTo>
                  <a:pt x="1591511" y="304765"/>
                  <a:pt x="1590281" y="297869"/>
                  <a:pt x="1589673" y="292053"/>
                </a:cubicBezTo>
                <a:cubicBezTo>
                  <a:pt x="1584405" y="275767"/>
                  <a:pt x="1580228" y="260187"/>
                  <a:pt x="1577144" y="245314"/>
                </a:cubicBezTo>
                <a:cubicBezTo>
                  <a:pt x="1574062" y="230442"/>
                  <a:pt x="1573791" y="215696"/>
                  <a:pt x="1576334" y="201077"/>
                </a:cubicBezTo>
                <a:cubicBezTo>
                  <a:pt x="1575116" y="189445"/>
                  <a:pt x="1575150" y="177607"/>
                  <a:pt x="1576434" y="165562"/>
                </a:cubicBezTo>
                <a:cubicBezTo>
                  <a:pt x="1577719" y="153518"/>
                  <a:pt x="1577753" y="141679"/>
                  <a:pt x="1576536" y="130048"/>
                </a:cubicBezTo>
                <a:lnTo>
                  <a:pt x="1577966" y="121825"/>
                </a:lnTo>
                <a:lnTo>
                  <a:pt x="1576404" y="121491"/>
                </a:lnTo>
                <a:lnTo>
                  <a:pt x="1575384" y="122695"/>
                </a:lnTo>
                <a:cubicBezTo>
                  <a:pt x="1576469" y="125769"/>
                  <a:pt x="1576232" y="127140"/>
                  <a:pt x="1574669" y="126807"/>
                </a:cubicBezTo>
                <a:cubicBezTo>
                  <a:pt x="1573107" y="126473"/>
                  <a:pt x="1572643" y="124480"/>
                  <a:pt x="1573280" y="120824"/>
                </a:cubicBezTo>
                <a:cubicBezTo>
                  <a:pt x="1570129" y="129628"/>
                  <a:pt x="1568461" y="139222"/>
                  <a:pt x="1568274" y="149606"/>
                </a:cubicBezTo>
                <a:cubicBezTo>
                  <a:pt x="1568088" y="159990"/>
                  <a:pt x="1567981" y="169917"/>
                  <a:pt x="1567955" y="179388"/>
                </a:cubicBezTo>
                <a:lnTo>
                  <a:pt x="1566089" y="176146"/>
                </a:lnTo>
                <a:cubicBezTo>
                  <a:pt x="1567305" y="187778"/>
                  <a:pt x="1567755" y="194507"/>
                  <a:pt x="1567438" y="196335"/>
                </a:cubicBezTo>
                <a:cubicBezTo>
                  <a:pt x="1568683" y="198496"/>
                  <a:pt x="1568987" y="201404"/>
                  <a:pt x="1568351" y="205058"/>
                </a:cubicBezTo>
                <a:cubicBezTo>
                  <a:pt x="1567715" y="208713"/>
                  <a:pt x="1567708" y="211080"/>
                  <a:pt x="1568330" y="212161"/>
                </a:cubicBezTo>
                <a:cubicBezTo>
                  <a:pt x="1568952" y="213242"/>
                  <a:pt x="1569104" y="214695"/>
                  <a:pt x="1568787" y="216522"/>
                </a:cubicBezTo>
                <a:cubicBezTo>
                  <a:pt x="1562565" y="205718"/>
                  <a:pt x="1558992" y="198322"/>
                  <a:pt x="1558065" y="194334"/>
                </a:cubicBezTo>
                <a:lnTo>
                  <a:pt x="1555047" y="190190"/>
                </a:lnTo>
                <a:lnTo>
                  <a:pt x="1553855" y="190592"/>
                </a:lnTo>
                <a:lnTo>
                  <a:pt x="1551935" y="185917"/>
                </a:lnTo>
                <a:lnTo>
                  <a:pt x="1548257" y="180869"/>
                </a:lnTo>
                <a:cubicBezTo>
                  <a:pt x="1549501" y="183029"/>
                  <a:pt x="1550513" y="184193"/>
                  <a:pt x="1551294" y="184359"/>
                </a:cubicBezTo>
                <a:lnTo>
                  <a:pt x="1551935" y="185917"/>
                </a:lnTo>
                <a:lnTo>
                  <a:pt x="1555047" y="190190"/>
                </a:lnTo>
                <a:lnTo>
                  <a:pt x="1556437" y="189722"/>
                </a:lnTo>
                <a:cubicBezTo>
                  <a:pt x="1555961" y="192463"/>
                  <a:pt x="1556503" y="194000"/>
                  <a:pt x="1558065" y="194334"/>
                </a:cubicBezTo>
                <a:lnTo>
                  <a:pt x="1558542" y="191592"/>
                </a:lnTo>
                <a:lnTo>
                  <a:pt x="1560885" y="192093"/>
                </a:lnTo>
                <a:cubicBezTo>
                  <a:pt x="1559640" y="189932"/>
                  <a:pt x="1558660" y="188004"/>
                  <a:pt x="1557942" y="186311"/>
                </a:cubicBezTo>
                <a:lnTo>
                  <a:pt x="1557357" y="184435"/>
                </a:lnTo>
                <a:lnTo>
                  <a:pt x="1557630" y="182870"/>
                </a:lnTo>
                <a:lnTo>
                  <a:pt x="1556814" y="182695"/>
                </a:lnTo>
                <a:lnTo>
                  <a:pt x="1556577" y="181933"/>
                </a:lnTo>
                <a:cubicBezTo>
                  <a:pt x="1556193" y="179483"/>
                  <a:pt x="1556861" y="177967"/>
                  <a:pt x="1558583" y="177387"/>
                </a:cubicBezTo>
                <a:lnTo>
                  <a:pt x="1556239" y="176886"/>
                </a:lnTo>
                <a:cubicBezTo>
                  <a:pt x="1554995" y="174726"/>
                  <a:pt x="1554453" y="173189"/>
                  <a:pt x="1554611" y="172275"/>
                </a:cubicBezTo>
                <a:cubicBezTo>
                  <a:pt x="1554770" y="171361"/>
                  <a:pt x="1554228" y="169824"/>
                  <a:pt x="1552984" y="167663"/>
                </a:cubicBezTo>
                <a:cubicBezTo>
                  <a:pt x="1552665" y="169490"/>
                  <a:pt x="1552817" y="170944"/>
                  <a:pt x="1553440" y="172025"/>
                </a:cubicBezTo>
                <a:cubicBezTo>
                  <a:pt x="1554062" y="173106"/>
                  <a:pt x="1554214" y="174559"/>
                  <a:pt x="1553897" y="176386"/>
                </a:cubicBezTo>
                <a:lnTo>
                  <a:pt x="1546867" y="174886"/>
                </a:lnTo>
                <a:lnTo>
                  <a:pt x="1547344" y="172145"/>
                </a:lnTo>
                <a:cubicBezTo>
                  <a:pt x="1545782" y="171812"/>
                  <a:pt x="1544532" y="172018"/>
                  <a:pt x="1543590" y="172765"/>
                </a:cubicBezTo>
                <a:cubicBezTo>
                  <a:pt x="1542650" y="173512"/>
                  <a:pt x="1541400" y="173719"/>
                  <a:pt x="1539838" y="173385"/>
                </a:cubicBezTo>
                <a:lnTo>
                  <a:pt x="1542181" y="173886"/>
                </a:lnTo>
                <a:lnTo>
                  <a:pt x="1542649" y="173985"/>
                </a:lnTo>
                <a:lnTo>
                  <a:pt x="1539361" y="176126"/>
                </a:lnTo>
                <a:lnTo>
                  <a:pt x="1544048" y="177127"/>
                </a:lnTo>
                <a:cubicBezTo>
                  <a:pt x="1543730" y="178954"/>
                  <a:pt x="1542790" y="179701"/>
                  <a:pt x="1541227" y="179368"/>
                </a:cubicBezTo>
                <a:cubicBezTo>
                  <a:pt x="1539320" y="190331"/>
                  <a:pt x="1538368" y="195814"/>
                  <a:pt x="1538368" y="195814"/>
                </a:cubicBezTo>
                <a:lnTo>
                  <a:pt x="1546309" y="206039"/>
                </a:lnTo>
                <a:cubicBezTo>
                  <a:pt x="1544747" y="205705"/>
                  <a:pt x="1543808" y="206452"/>
                  <a:pt x="1543490" y="208279"/>
                </a:cubicBezTo>
                <a:cubicBezTo>
                  <a:pt x="1544416" y="212268"/>
                  <a:pt x="1546203" y="215965"/>
                  <a:pt x="1548850" y="219373"/>
                </a:cubicBezTo>
                <a:cubicBezTo>
                  <a:pt x="1551498" y="222782"/>
                  <a:pt x="1554066" y="226647"/>
                  <a:pt x="1556554" y="230969"/>
                </a:cubicBezTo>
                <a:cubicBezTo>
                  <a:pt x="1558435" y="229475"/>
                  <a:pt x="1559216" y="229641"/>
                  <a:pt x="1558898" y="231468"/>
                </a:cubicBezTo>
                <a:lnTo>
                  <a:pt x="1562630" y="237952"/>
                </a:lnTo>
                <a:cubicBezTo>
                  <a:pt x="1563557" y="241939"/>
                  <a:pt x="1563940" y="244391"/>
                  <a:pt x="1563781" y="245304"/>
                </a:cubicBezTo>
                <a:cubicBezTo>
                  <a:pt x="1563622" y="246218"/>
                  <a:pt x="1564006" y="248669"/>
                  <a:pt x="1564933" y="252657"/>
                </a:cubicBezTo>
                <a:lnTo>
                  <a:pt x="1561199" y="246175"/>
                </a:lnTo>
                <a:cubicBezTo>
                  <a:pt x="1562444" y="248335"/>
                  <a:pt x="1561352" y="247628"/>
                  <a:pt x="1557923" y="244054"/>
                </a:cubicBezTo>
                <a:cubicBezTo>
                  <a:pt x="1554495" y="240478"/>
                  <a:pt x="1551219" y="238358"/>
                  <a:pt x="1548094" y="237691"/>
                </a:cubicBezTo>
                <a:cubicBezTo>
                  <a:pt x="1546533" y="237357"/>
                  <a:pt x="1545832" y="236734"/>
                  <a:pt x="1545991" y="235821"/>
                </a:cubicBezTo>
                <a:cubicBezTo>
                  <a:pt x="1546149" y="234907"/>
                  <a:pt x="1545447" y="234283"/>
                  <a:pt x="1543885" y="233949"/>
                </a:cubicBezTo>
                <a:cubicBezTo>
                  <a:pt x="1545157" y="226640"/>
                  <a:pt x="1545146" y="221899"/>
                  <a:pt x="1543852" y="219728"/>
                </a:cubicBezTo>
                <a:lnTo>
                  <a:pt x="1541400" y="219204"/>
                </a:lnTo>
                <a:cubicBezTo>
                  <a:pt x="1542035" y="215550"/>
                  <a:pt x="1541860" y="211722"/>
                  <a:pt x="1540872" y="207720"/>
                </a:cubicBezTo>
                <a:cubicBezTo>
                  <a:pt x="1539884" y="203719"/>
                  <a:pt x="1538903" y="199719"/>
                  <a:pt x="1537927" y="195720"/>
                </a:cubicBezTo>
                <a:cubicBezTo>
                  <a:pt x="1534046" y="198682"/>
                  <a:pt x="1533251" y="203251"/>
                  <a:pt x="1535544" y="209426"/>
                </a:cubicBezTo>
                <a:lnTo>
                  <a:pt x="1533638" y="220390"/>
                </a:lnTo>
                <a:lnTo>
                  <a:pt x="1533160" y="223131"/>
                </a:lnTo>
                <a:cubicBezTo>
                  <a:pt x="1530551" y="218783"/>
                  <a:pt x="1529404" y="215696"/>
                  <a:pt x="1529721" y="213868"/>
                </a:cubicBezTo>
                <a:lnTo>
                  <a:pt x="1533638" y="220390"/>
                </a:lnTo>
                <a:cubicBezTo>
                  <a:pt x="1531980" y="210560"/>
                  <a:pt x="1528518" y="196554"/>
                  <a:pt x="1523251" y="178373"/>
                </a:cubicBezTo>
                <a:cubicBezTo>
                  <a:pt x="1522276" y="174373"/>
                  <a:pt x="1521703" y="170462"/>
                  <a:pt x="1521533" y="166634"/>
                </a:cubicBezTo>
                <a:cubicBezTo>
                  <a:pt x="1521364" y="162807"/>
                  <a:pt x="1522412" y="163980"/>
                  <a:pt x="1524681" y="170150"/>
                </a:cubicBezTo>
                <a:cubicBezTo>
                  <a:pt x="1525635" y="164667"/>
                  <a:pt x="1523512" y="157581"/>
                  <a:pt x="1518317" y="148890"/>
                </a:cubicBezTo>
                <a:cubicBezTo>
                  <a:pt x="1516046" y="152196"/>
                  <a:pt x="1515641" y="154479"/>
                  <a:pt x="1517107" y="155739"/>
                </a:cubicBezTo>
                <a:cubicBezTo>
                  <a:pt x="1518571" y="157000"/>
                  <a:pt x="1518337" y="158371"/>
                  <a:pt x="1516409" y="159854"/>
                </a:cubicBezTo>
                <a:lnTo>
                  <a:pt x="1513956" y="159331"/>
                </a:lnTo>
                <a:cubicBezTo>
                  <a:pt x="1512027" y="160814"/>
                  <a:pt x="1510586" y="164297"/>
                  <a:pt x="1509632" y="169780"/>
                </a:cubicBezTo>
                <a:lnTo>
                  <a:pt x="1512526" y="167554"/>
                </a:lnTo>
                <a:lnTo>
                  <a:pt x="1511573" y="173036"/>
                </a:lnTo>
                <a:lnTo>
                  <a:pt x="1511095" y="175778"/>
                </a:lnTo>
                <a:lnTo>
                  <a:pt x="1513073" y="179042"/>
                </a:lnTo>
                <a:lnTo>
                  <a:pt x="1512596" y="181784"/>
                </a:lnTo>
                <a:cubicBezTo>
                  <a:pt x="1511277" y="179607"/>
                  <a:pt x="1510778" y="177605"/>
                  <a:pt x="1511095" y="175778"/>
                </a:cubicBezTo>
                <a:lnTo>
                  <a:pt x="1508679" y="175262"/>
                </a:lnTo>
                <a:cubicBezTo>
                  <a:pt x="1508997" y="173434"/>
                  <a:pt x="1508339" y="172346"/>
                  <a:pt x="1506704" y="171997"/>
                </a:cubicBezTo>
                <a:cubicBezTo>
                  <a:pt x="1505728" y="167999"/>
                  <a:pt x="1504667" y="164455"/>
                  <a:pt x="1503520" y="161367"/>
                </a:cubicBezTo>
                <a:cubicBezTo>
                  <a:pt x="1502375" y="158280"/>
                  <a:pt x="1501302" y="154734"/>
                  <a:pt x="1500303" y="150731"/>
                </a:cubicBezTo>
                <a:lnTo>
                  <a:pt x="1499349" y="156212"/>
                </a:lnTo>
                <a:lnTo>
                  <a:pt x="1498872" y="158953"/>
                </a:lnTo>
                <a:cubicBezTo>
                  <a:pt x="1499508" y="155299"/>
                  <a:pt x="1498520" y="151297"/>
                  <a:pt x="1495910" y="146949"/>
                </a:cubicBezTo>
                <a:cubicBezTo>
                  <a:pt x="1495592" y="148777"/>
                  <a:pt x="1494951" y="150062"/>
                  <a:pt x="1493987" y="150803"/>
                </a:cubicBezTo>
                <a:cubicBezTo>
                  <a:pt x="1493022" y="151545"/>
                  <a:pt x="1492380" y="152829"/>
                  <a:pt x="1492063" y="154657"/>
                </a:cubicBezTo>
                <a:cubicBezTo>
                  <a:pt x="1490818" y="152496"/>
                  <a:pt x="1490356" y="150502"/>
                  <a:pt x="1490674" y="148675"/>
                </a:cubicBezTo>
                <a:cubicBezTo>
                  <a:pt x="1489111" y="148341"/>
                  <a:pt x="1488489" y="147260"/>
                  <a:pt x="1488806" y="145434"/>
                </a:cubicBezTo>
                <a:cubicBezTo>
                  <a:pt x="1489124" y="143606"/>
                  <a:pt x="1488972" y="142152"/>
                  <a:pt x="1488350" y="141072"/>
                </a:cubicBezTo>
                <a:cubicBezTo>
                  <a:pt x="1487728" y="139991"/>
                  <a:pt x="1487576" y="138537"/>
                  <a:pt x="1487894" y="136709"/>
                </a:cubicBezTo>
                <a:cubicBezTo>
                  <a:pt x="1488212" y="134882"/>
                  <a:pt x="1488059" y="133429"/>
                  <a:pt x="1487438" y="132348"/>
                </a:cubicBezTo>
                <a:cubicBezTo>
                  <a:pt x="1486816" y="131267"/>
                  <a:pt x="1486664" y="129814"/>
                  <a:pt x="1486981" y="127987"/>
                </a:cubicBezTo>
                <a:cubicBezTo>
                  <a:pt x="1487298" y="126158"/>
                  <a:pt x="1486676" y="125078"/>
                  <a:pt x="1485115" y="124745"/>
                </a:cubicBezTo>
                <a:cubicBezTo>
                  <a:pt x="1485750" y="121090"/>
                  <a:pt x="1485287" y="119096"/>
                  <a:pt x="1483726" y="118763"/>
                </a:cubicBezTo>
                <a:cubicBezTo>
                  <a:pt x="1484043" y="116935"/>
                  <a:pt x="1483891" y="115481"/>
                  <a:pt x="1483268" y="114401"/>
                </a:cubicBezTo>
                <a:cubicBezTo>
                  <a:pt x="1482646" y="113320"/>
                  <a:pt x="1482494" y="111866"/>
                  <a:pt x="1482812" y="110039"/>
                </a:cubicBezTo>
                <a:cubicBezTo>
                  <a:pt x="1483129" y="108212"/>
                  <a:pt x="1482978" y="106758"/>
                  <a:pt x="1482356" y="105677"/>
                </a:cubicBezTo>
                <a:cubicBezTo>
                  <a:pt x="1481733" y="104597"/>
                  <a:pt x="1481581" y="103143"/>
                  <a:pt x="1481899" y="101316"/>
                </a:cubicBezTo>
                <a:cubicBezTo>
                  <a:pt x="1482218" y="99488"/>
                  <a:pt x="1482065" y="98034"/>
                  <a:pt x="1481443" y="96954"/>
                </a:cubicBezTo>
                <a:cubicBezTo>
                  <a:pt x="1480821" y="95874"/>
                  <a:pt x="1480668" y="94419"/>
                  <a:pt x="1480986" y="92592"/>
                </a:cubicBezTo>
                <a:lnTo>
                  <a:pt x="1477254" y="86110"/>
                </a:lnTo>
                <a:lnTo>
                  <a:pt x="1477731" y="83368"/>
                </a:lnTo>
                <a:cubicBezTo>
                  <a:pt x="1478048" y="81541"/>
                  <a:pt x="1477816" y="80544"/>
                  <a:pt x="1477035" y="80378"/>
                </a:cubicBezTo>
                <a:cubicBezTo>
                  <a:pt x="1476255" y="80211"/>
                  <a:pt x="1476023" y="79213"/>
                  <a:pt x="1476340" y="77386"/>
                </a:cubicBezTo>
                <a:lnTo>
                  <a:pt x="1473957" y="91091"/>
                </a:lnTo>
                <a:lnTo>
                  <a:pt x="1472091" y="87849"/>
                </a:lnTo>
                <a:cubicBezTo>
                  <a:pt x="1471137" y="93332"/>
                  <a:pt x="1471283" y="97153"/>
                  <a:pt x="1472527" y="99314"/>
                </a:cubicBezTo>
                <a:lnTo>
                  <a:pt x="1472051" y="102056"/>
                </a:lnTo>
                <a:lnTo>
                  <a:pt x="1471574" y="104796"/>
                </a:lnTo>
                <a:cubicBezTo>
                  <a:pt x="1470329" y="102636"/>
                  <a:pt x="1469865" y="100642"/>
                  <a:pt x="1470183" y="98814"/>
                </a:cubicBezTo>
                <a:cubicBezTo>
                  <a:pt x="1468939" y="96654"/>
                  <a:pt x="1468396" y="95116"/>
                  <a:pt x="1468555" y="94202"/>
                </a:cubicBezTo>
                <a:cubicBezTo>
                  <a:pt x="1468714" y="93289"/>
                  <a:pt x="1468173" y="91752"/>
                  <a:pt x="1466927" y="89590"/>
                </a:cubicBezTo>
                <a:lnTo>
                  <a:pt x="1465498" y="97814"/>
                </a:lnTo>
                <a:cubicBezTo>
                  <a:pt x="1464253" y="95653"/>
                  <a:pt x="1463082" y="95403"/>
                  <a:pt x="1461984" y="97063"/>
                </a:cubicBezTo>
                <a:cubicBezTo>
                  <a:pt x="1460884" y="98724"/>
                  <a:pt x="1460494" y="98640"/>
                  <a:pt x="1460811" y="96813"/>
                </a:cubicBezTo>
                <a:lnTo>
                  <a:pt x="1460334" y="99555"/>
                </a:lnTo>
                <a:lnTo>
                  <a:pt x="1459858" y="102296"/>
                </a:lnTo>
                <a:cubicBezTo>
                  <a:pt x="1458297" y="101962"/>
                  <a:pt x="1457674" y="100882"/>
                  <a:pt x="1457992" y="99054"/>
                </a:cubicBezTo>
                <a:lnTo>
                  <a:pt x="1457039" y="104536"/>
                </a:lnTo>
                <a:lnTo>
                  <a:pt x="1453965" y="99196"/>
                </a:lnTo>
                <a:lnTo>
                  <a:pt x="1454110" y="97515"/>
                </a:lnTo>
                <a:lnTo>
                  <a:pt x="1454761" y="96243"/>
                </a:lnTo>
                <a:lnTo>
                  <a:pt x="1450292" y="100254"/>
                </a:lnTo>
                <a:lnTo>
                  <a:pt x="1452635" y="100754"/>
                </a:lnTo>
                <a:cubicBezTo>
                  <a:pt x="1452317" y="102581"/>
                  <a:pt x="1451377" y="103327"/>
                  <a:pt x="1449816" y="102994"/>
                </a:cubicBezTo>
                <a:cubicBezTo>
                  <a:pt x="1449498" y="104821"/>
                  <a:pt x="1449729" y="105819"/>
                  <a:pt x="1450510" y="105985"/>
                </a:cubicBezTo>
                <a:lnTo>
                  <a:pt x="1450534" y="106622"/>
                </a:lnTo>
                <a:lnTo>
                  <a:pt x="1451681" y="106236"/>
                </a:lnTo>
                <a:lnTo>
                  <a:pt x="1453549" y="109477"/>
                </a:lnTo>
                <a:lnTo>
                  <a:pt x="1453569" y="108777"/>
                </a:lnTo>
                <a:lnTo>
                  <a:pt x="1453742" y="109519"/>
                </a:lnTo>
                <a:lnTo>
                  <a:pt x="1449491" y="119982"/>
                </a:lnTo>
                <a:cubicBezTo>
                  <a:pt x="1448591" y="110314"/>
                  <a:pt x="1447666" y="104431"/>
                  <a:pt x="1446714" y="102332"/>
                </a:cubicBezTo>
                <a:cubicBezTo>
                  <a:pt x="1447032" y="100505"/>
                  <a:pt x="1446959" y="99068"/>
                  <a:pt x="1446496" y="98022"/>
                </a:cubicBezTo>
                <a:cubicBezTo>
                  <a:pt x="1446032" y="96975"/>
                  <a:pt x="1445959" y="95538"/>
                  <a:pt x="1446277" y="93711"/>
                </a:cubicBezTo>
                <a:cubicBezTo>
                  <a:pt x="1446594" y="91883"/>
                  <a:pt x="1446290" y="89923"/>
                  <a:pt x="1445364" y="87829"/>
                </a:cubicBezTo>
                <a:cubicBezTo>
                  <a:pt x="1445046" y="89657"/>
                  <a:pt x="1445252" y="91597"/>
                  <a:pt x="1445985" y="93648"/>
                </a:cubicBezTo>
                <a:lnTo>
                  <a:pt x="1444554" y="101871"/>
                </a:lnTo>
                <a:cubicBezTo>
                  <a:pt x="1441307" y="104969"/>
                  <a:pt x="1438597" y="103443"/>
                  <a:pt x="1436427" y="97293"/>
                </a:cubicBezTo>
                <a:cubicBezTo>
                  <a:pt x="1435184" y="95132"/>
                  <a:pt x="1434720" y="93138"/>
                  <a:pt x="1435038" y="91311"/>
                </a:cubicBezTo>
                <a:lnTo>
                  <a:pt x="1433171" y="88069"/>
                </a:lnTo>
                <a:lnTo>
                  <a:pt x="1434124" y="82588"/>
                </a:lnTo>
                <a:lnTo>
                  <a:pt x="1432298" y="65140"/>
                </a:lnTo>
                <a:cubicBezTo>
                  <a:pt x="1430736" y="64807"/>
                  <a:pt x="1430259" y="67548"/>
                  <a:pt x="1430868" y="73364"/>
                </a:cubicBezTo>
                <a:cubicBezTo>
                  <a:pt x="1431478" y="79180"/>
                  <a:pt x="1431623" y="83001"/>
                  <a:pt x="1431305" y="84828"/>
                </a:cubicBezTo>
                <a:cubicBezTo>
                  <a:pt x="1430060" y="82667"/>
                  <a:pt x="1429048" y="81504"/>
                  <a:pt x="1428267" y="81337"/>
                </a:cubicBezTo>
                <a:cubicBezTo>
                  <a:pt x="1427486" y="81170"/>
                  <a:pt x="1426949" y="77265"/>
                  <a:pt x="1426660" y="69622"/>
                </a:cubicBezTo>
                <a:cubicBezTo>
                  <a:pt x="1425706" y="75105"/>
                  <a:pt x="1425851" y="78926"/>
                  <a:pt x="1427095" y="81087"/>
                </a:cubicBezTo>
                <a:lnTo>
                  <a:pt x="1425665" y="89310"/>
                </a:lnTo>
                <a:cubicBezTo>
                  <a:pt x="1426909" y="91471"/>
                  <a:pt x="1427373" y="93465"/>
                  <a:pt x="1427055" y="95292"/>
                </a:cubicBezTo>
                <a:cubicBezTo>
                  <a:pt x="1427345" y="102936"/>
                  <a:pt x="1428113" y="107837"/>
                  <a:pt x="1429357" y="109998"/>
                </a:cubicBezTo>
                <a:lnTo>
                  <a:pt x="1429259" y="115496"/>
                </a:lnTo>
                <a:lnTo>
                  <a:pt x="1426557" y="105136"/>
                </a:lnTo>
                <a:lnTo>
                  <a:pt x="1424251" y="96287"/>
                </a:lnTo>
                <a:lnTo>
                  <a:pt x="1425471" y="89269"/>
                </a:lnTo>
                <a:lnTo>
                  <a:pt x="1423909" y="88935"/>
                </a:lnTo>
                <a:lnTo>
                  <a:pt x="1422890" y="90139"/>
                </a:lnTo>
                <a:lnTo>
                  <a:pt x="1422793" y="90697"/>
                </a:lnTo>
                <a:lnTo>
                  <a:pt x="1421455" y="85569"/>
                </a:lnTo>
                <a:lnTo>
                  <a:pt x="1421980" y="93411"/>
                </a:lnTo>
                <a:lnTo>
                  <a:pt x="1420785" y="88268"/>
                </a:lnTo>
                <a:cubicBezTo>
                  <a:pt x="1417634" y="97071"/>
                  <a:pt x="1415965" y="106664"/>
                  <a:pt x="1415780" y="117049"/>
                </a:cubicBezTo>
                <a:cubicBezTo>
                  <a:pt x="1415594" y="127434"/>
                  <a:pt x="1415488" y="137360"/>
                  <a:pt x="1415460" y="146832"/>
                </a:cubicBezTo>
                <a:lnTo>
                  <a:pt x="1413594" y="143589"/>
                </a:lnTo>
                <a:lnTo>
                  <a:pt x="1414590" y="158506"/>
                </a:lnTo>
                <a:lnTo>
                  <a:pt x="1413747" y="157837"/>
                </a:lnTo>
                <a:lnTo>
                  <a:pt x="1414771" y="161184"/>
                </a:lnTo>
                <a:lnTo>
                  <a:pt x="1414839" y="162235"/>
                </a:lnTo>
                <a:lnTo>
                  <a:pt x="1413707" y="172043"/>
                </a:lnTo>
                <a:lnTo>
                  <a:pt x="1415646" y="170502"/>
                </a:lnTo>
                <a:lnTo>
                  <a:pt x="1415856" y="172502"/>
                </a:lnTo>
                <a:lnTo>
                  <a:pt x="1415853" y="173676"/>
                </a:lnTo>
                <a:lnTo>
                  <a:pt x="1414654" y="180574"/>
                </a:lnTo>
                <a:lnTo>
                  <a:pt x="1405571" y="161778"/>
                </a:lnTo>
                <a:lnTo>
                  <a:pt x="1402552" y="157634"/>
                </a:lnTo>
                <a:lnTo>
                  <a:pt x="1401362" y="158036"/>
                </a:lnTo>
                <a:lnTo>
                  <a:pt x="1399440" y="153362"/>
                </a:lnTo>
                <a:lnTo>
                  <a:pt x="1395762" y="148312"/>
                </a:lnTo>
                <a:cubicBezTo>
                  <a:pt x="1397006" y="150473"/>
                  <a:pt x="1398020" y="151637"/>
                  <a:pt x="1398801" y="151804"/>
                </a:cubicBezTo>
                <a:lnTo>
                  <a:pt x="1399440" y="153362"/>
                </a:lnTo>
                <a:lnTo>
                  <a:pt x="1402552" y="157634"/>
                </a:lnTo>
                <a:lnTo>
                  <a:pt x="1403944" y="157166"/>
                </a:lnTo>
                <a:cubicBezTo>
                  <a:pt x="1403466" y="159907"/>
                  <a:pt x="1404008" y="161444"/>
                  <a:pt x="1405571" y="161778"/>
                </a:cubicBezTo>
                <a:lnTo>
                  <a:pt x="1406047" y="159035"/>
                </a:lnTo>
                <a:lnTo>
                  <a:pt x="1408391" y="159537"/>
                </a:lnTo>
                <a:cubicBezTo>
                  <a:pt x="1407146" y="157376"/>
                  <a:pt x="1406165" y="155447"/>
                  <a:pt x="1405447" y="153755"/>
                </a:cubicBezTo>
                <a:lnTo>
                  <a:pt x="1404862" y="151878"/>
                </a:lnTo>
                <a:lnTo>
                  <a:pt x="1405134" y="150313"/>
                </a:lnTo>
                <a:lnTo>
                  <a:pt x="1404319" y="150138"/>
                </a:lnTo>
                <a:lnTo>
                  <a:pt x="1404082" y="149377"/>
                </a:lnTo>
                <a:cubicBezTo>
                  <a:pt x="1403698" y="146927"/>
                  <a:pt x="1404367" y="145411"/>
                  <a:pt x="1406089" y="144831"/>
                </a:cubicBezTo>
                <a:lnTo>
                  <a:pt x="1403744" y="144330"/>
                </a:lnTo>
                <a:cubicBezTo>
                  <a:pt x="1402500" y="142169"/>
                  <a:pt x="1401958" y="140632"/>
                  <a:pt x="1402117" y="139719"/>
                </a:cubicBezTo>
                <a:cubicBezTo>
                  <a:pt x="1402275" y="138804"/>
                  <a:pt x="1401733" y="137267"/>
                  <a:pt x="1400489" y="135106"/>
                </a:cubicBezTo>
                <a:cubicBezTo>
                  <a:pt x="1400171" y="136934"/>
                  <a:pt x="1400324" y="138388"/>
                  <a:pt x="1400945" y="139469"/>
                </a:cubicBezTo>
                <a:cubicBezTo>
                  <a:pt x="1401567" y="140549"/>
                  <a:pt x="1401719" y="142003"/>
                  <a:pt x="1401402" y="143830"/>
                </a:cubicBezTo>
                <a:lnTo>
                  <a:pt x="1394373" y="142330"/>
                </a:lnTo>
                <a:lnTo>
                  <a:pt x="1394849" y="139588"/>
                </a:lnTo>
                <a:cubicBezTo>
                  <a:pt x="1393286" y="139255"/>
                  <a:pt x="1392036" y="139462"/>
                  <a:pt x="1391097" y="140209"/>
                </a:cubicBezTo>
                <a:cubicBezTo>
                  <a:pt x="1390157" y="140956"/>
                  <a:pt x="1388906" y="141162"/>
                  <a:pt x="1387343" y="140829"/>
                </a:cubicBezTo>
                <a:lnTo>
                  <a:pt x="1389687" y="141329"/>
                </a:lnTo>
                <a:lnTo>
                  <a:pt x="1390154" y="141429"/>
                </a:lnTo>
                <a:lnTo>
                  <a:pt x="1386866" y="143570"/>
                </a:lnTo>
                <a:lnTo>
                  <a:pt x="1391553" y="144571"/>
                </a:lnTo>
                <a:cubicBezTo>
                  <a:pt x="1391235" y="146397"/>
                  <a:pt x="1390295" y="147144"/>
                  <a:pt x="1388733" y="146812"/>
                </a:cubicBezTo>
                <a:cubicBezTo>
                  <a:pt x="1386827" y="157776"/>
                  <a:pt x="1385873" y="163257"/>
                  <a:pt x="1385873" y="163257"/>
                </a:cubicBezTo>
                <a:lnTo>
                  <a:pt x="1393814" y="173482"/>
                </a:lnTo>
                <a:cubicBezTo>
                  <a:pt x="1392252" y="173148"/>
                  <a:pt x="1391313" y="173896"/>
                  <a:pt x="1390995" y="175722"/>
                </a:cubicBezTo>
                <a:cubicBezTo>
                  <a:pt x="1391921" y="179711"/>
                  <a:pt x="1393708" y="183410"/>
                  <a:pt x="1396356" y="186817"/>
                </a:cubicBezTo>
                <a:cubicBezTo>
                  <a:pt x="1399003" y="190224"/>
                  <a:pt x="1401571" y="194090"/>
                  <a:pt x="1404060" y="198412"/>
                </a:cubicBezTo>
                <a:cubicBezTo>
                  <a:pt x="1405940" y="196919"/>
                  <a:pt x="1406721" y="197085"/>
                  <a:pt x="1406403" y="198911"/>
                </a:cubicBezTo>
                <a:lnTo>
                  <a:pt x="1409284" y="203915"/>
                </a:lnTo>
                <a:lnTo>
                  <a:pt x="1406787" y="212376"/>
                </a:lnTo>
                <a:lnTo>
                  <a:pt x="1405700" y="211671"/>
                </a:lnTo>
                <a:lnTo>
                  <a:pt x="1404689" y="209918"/>
                </a:lnTo>
                <a:lnTo>
                  <a:pt x="1402824" y="206677"/>
                </a:lnTo>
                <a:lnTo>
                  <a:pt x="1403679" y="210365"/>
                </a:lnTo>
                <a:lnTo>
                  <a:pt x="1397705" y="206496"/>
                </a:lnTo>
                <a:lnTo>
                  <a:pt x="1396271" y="202435"/>
                </a:lnTo>
                <a:cubicBezTo>
                  <a:pt x="1393782" y="198113"/>
                  <a:pt x="1392233" y="193044"/>
                  <a:pt x="1391625" y="187229"/>
                </a:cubicBezTo>
                <a:lnTo>
                  <a:pt x="1391159" y="185911"/>
                </a:lnTo>
                <a:lnTo>
                  <a:pt x="1391332" y="187166"/>
                </a:lnTo>
                <a:lnTo>
                  <a:pt x="1388905" y="186648"/>
                </a:lnTo>
                <a:cubicBezTo>
                  <a:pt x="1389541" y="182993"/>
                  <a:pt x="1389365" y="179165"/>
                  <a:pt x="1388377" y="175162"/>
                </a:cubicBezTo>
                <a:cubicBezTo>
                  <a:pt x="1387389" y="171163"/>
                  <a:pt x="1386409" y="167163"/>
                  <a:pt x="1385433" y="163163"/>
                </a:cubicBezTo>
                <a:cubicBezTo>
                  <a:pt x="1381552" y="166126"/>
                  <a:pt x="1380758" y="170694"/>
                  <a:pt x="1383049" y="176870"/>
                </a:cubicBezTo>
                <a:lnTo>
                  <a:pt x="1381143" y="187833"/>
                </a:lnTo>
                <a:lnTo>
                  <a:pt x="1380665" y="190575"/>
                </a:lnTo>
                <a:cubicBezTo>
                  <a:pt x="1378056" y="186227"/>
                  <a:pt x="1376909" y="183140"/>
                  <a:pt x="1377227" y="181311"/>
                </a:cubicBezTo>
                <a:lnTo>
                  <a:pt x="1381143" y="187833"/>
                </a:lnTo>
                <a:cubicBezTo>
                  <a:pt x="1379486" y="178003"/>
                  <a:pt x="1376024" y="163998"/>
                  <a:pt x="1370756" y="145816"/>
                </a:cubicBezTo>
                <a:cubicBezTo>
                  <a:pt x="1369781" y="141816"/>
                  <a:pt x="1369208" y="137905"/>
                  <a:pt x="1369038" y="134078"/>
                </a:cubicBezTo>
                <a:cubicBezTo>
                  <a:pt x="1368869" y="130252"/>
                  <a:pt x="1369918" y="131422"/>
                  <a:pt x="1372186" y="137593"/>
                </a:cubicBezTo>
                <a:cubicBezTo>
                  <a:pt x="1373140" y="132110"/>
                  <a:pt x="1371018" y="125024"/>
                  <a:pt x="1365821" y="116335"/>
                </a:cubicBezTo>
                <a:cubicBezTo>
                  <a:pt x="1363551" y="119640"/>
                  <a:pt x="1363147" y="121922"/>
                  <a:pt x="1364612" y="123182"/>
                </a:cubicBezTo>
                <a:cubicBezTo>
                  <a:pt x="1366076" y="124443"/>
                  <a:pt x="1365843" y="125814"/>
                  <a:pt x="1363915" y="127298"/>
                </a:cubicBezTo>
                <a:lnTo>
                  <a:pt x="1361462" y="126775"/>
                </a:lnTo>
                <a:cubicBezTo>
                  <a:pt x="1359533" y="128258"/>
                  <a:pt x="1358093" y="131741"/>
                  <a:pt x="1357139" y="137223"/>
                </a:cubicBezTo>
                <a:lnTo>
                  <a:pt x="1360031" y="134999"/>
                </a:lnTo>
                <a:lnTo>
                  <a:pt x="1359078" y="140480"/>
                </a:lnTo>
                <a:lnTo>
                  <a:pt x="1358602" y="143221"/>
                </a:lnTo>
                <a:lnTo>
                  <a:pt x="1360577" y="146486"/>
                </a:lnTo>
                <a:lnTo>
                  <a:pt x="1360101" y="149228"/>
                </a:lnTo>
                <a:cubicBezTo>
                  <a:pt x="1358783" y="147049"/>
                  <a:pt x="1358284" y="145048"/>
                  <a:pt x="1358602" y="143221"/>
                </a:cubicBezTo>
                <a:lnTo>
                  <a:pt x="1356185" y="142706"/>
                </a:lnTo>
                <a:cubicBezTo>
                  <a:pt x="1356503" y="140878"/>
                  <a:pt x="1355844" y="139790"/>
                  <a:pt x="1354209" y="139441"/>
                </a:cubicBezTo>
                <a:cubicBezTo>
                  <a:pt x="1353234" y="135441"/>
                  <a:pt x="1352172" y="131899"/>
                  <a:pt x="1351027" y="128812"/>
                </a:cubicBezTo>
                <a:cubicBezTo>
                  <a:pt x="1349880" y="125723"/>
                  <a:pt x="1348808" y="122178"/>
                  <a:pt x="1347807" y="118174"/>
                </a:cubicBezTo>
                <a:lnTo>
                  <a:pt x="1346854" y="123656"/>
                </a:lnTo>
                <a:lnTo>
                  <a:pt x="1346376" y="126397"/>
                </a:lnTo>
                <a:cubicBezTo>
                  <a:pt x="1347013" y="122742"/>
                  <a:pt x="1346025" y="118740"/>
                  <a:pt x="1343414" y="114393"/>
                </a:cubicBezTo>
                <a:cubicBezTo>
                  <a:pt x="1343097" y="116220"/>
                  <a:pt x="1342455" y="117505"/>
                  <a:pt x="1341492" y="118247"/>
                </a:cubicBezTo>
                <a:cubicBezTo>
                  <a:pt x="1340527" y="118988"/>
                  <a:pt x="1339886" y="120273"/>
                  <a:pt x="1339568" y="122100"/>
                </a:cubicBezTo>
                <a:cubicBezTo>
                  <a:pt x="1338324" y="119939"/>
                  <a:pt x="1337861" y="117946"/>
                  <a:pt x="1338178" y="116119"/>
                </a:cubicBezTo>
                <a:cubicBezTo>
                  <a:pt x="1336618" y="115785"/>
                  <a:pt x="1335995" y="114704"/>
                  <a:pt x="1336313" y="112876"/>
                </a:cubicBezTo>
                <a:cubicBezTo>
                  <a:pt x="1336631" y="111050"/>
                  <a:pt x="1336479" y="109595"/>
                  <a:pt x="1335856" y="108515"/>
                </a:cubicBezTo>
                <a:cubicBezTo>
                  <a:pt x="1335234" y="107435"/>
                  <a:pt x="1335081" y="105981"/>
                  <a:pt x="1335399" y="104153"/>
                </a:cubicBezTo>
                <a:cubicBezTo>
                  <a:pt x="1335717" y="102325"/>
                  <a:pt x="1335565" y="100872"/>
                  <a:pt x="1334943" y="99790"/>
                </a:cubicBezTo>
                <a:cubicBezTo>
                  <a:pt x="1334321" y="98711"/>
                  <a:pt x="1334169" y="97257"/>
                  <a:pt x="1334487" y="95430"/>
                </a:cubicBezTo>
                <a:cubicBezTo>
                  <a:pt x="1334805" y="93602"/>
                  <a:pt x="1334183" y="92521"/>
                  <a:pt x="1332619" y="92189"/>
                </a:cubicBezTo>
                <a:cubicBezTo>
                  <a:pt x="1333256" y="88534"/>
                  <a:pt x="1332792" y="86540"/>
                  <a:pt x="1331230" y="86206"/>
                </a:cubicBezTo>
                <a:cubicBezTo>
                  <a:pt x="1331548" y="84379"/>
                  <a:pt x="1331396" y="82924"/>
                  <a:pt x="1330775" y="81845"/>
                </a:cubicBezTo>
                <a:cubicBezTo>
                  <a:pt x="1330153" y="80764"/>
                  <a:pt x="1330000" y="79311"/>
                  <a:pt x="1330318" y="77482"/>
                </a:cubicBezTo>
                <a:cubicBezTo>
                  <a:pt x="1330635" y="75655"/>
                  <a:pt x="1330483" y="74202"/>
                  <a:pt x="1329861" y="73120"/>
                </a:cubicBezTo>
                <a:cubicBezTo>
                  <a:pt x="1329239" y="72040"/>
                  <a:pt x="1329086" y="70586"/>
                  <a:pt x="1329404" y="68759"/>
                </a:cubicBezTo>
                <a:cubicBezTo>
                  <a:pt x="1329722" y="66931"/>
                  <a:pt x="1329570" y="65477"/>
                  <a:pt x="1328948" y="64398"/>
                </a:cubicBezTo>
                <a:cubicBezTo>
                  <a:pt x="1328326" y="63316"/>
                  <a:pt x="1328174" y="61863"/>
                  <a:pt x="1328492" y="60035"/>
                </a:cubicBezTo>
                <a:lnTo>
                  <a:pt x="1324758" y="53552"/>
                </a:lnTo>
                <a:lnTo>
                  <a:pt x="1325236" y="50812"/>
                </a:lnTo>
                <a:cubicBezTo>
                  <a:pt x="1325553" y="48984"/>
                  <a:pt x="1325322" y="47988"/>
                  <a:pt x="1324540" y="47821"/>
                </a:cubicBezTo>
                <a:cubicBezTo>
                  <a:pt x="1323759" y="47653"/>
                  <a:pt x="1323528" y="46656"/>
                  <a:pt x="1323847" y="44830"/>
                </a:cubicBezTo>
                <a:lnTo>
                  <a:pt x="1321463" y="58535"/>
                </a:lnTo>
                <a:lnTo>
                  <a:pt x="1319596" y="55294"/>
                </a:lnTo>
                <a:cubicBezTo>
                  <a:pt x="1318643" y="60775"/>
                  <a:pt x="1318788" y="64597"/>
                  <a:pt x="1320032" y="66759"/>
                </a:cubicBezTo>
                <a:lnTo>
                  <a:pt x="1319556" y="69499"/>
                </a:lnTo>
                <a:lnTo>
                  <a:pt x="1319079" y="72239"/>
                </a:lnTo>
                <a:cubicBezTo>
                  <a:pt x="1317835" y="70079"/>
                  <a:pt x="1317372" y="68086"/>
                  <a:pt x="1317689" y="66258"/>
                </a:cubicBezTo>
                <a:cubicBezTo>
                  <a:pt x="1316445" y="64097"/>
                  <a:pt x="1315903" y="62560"/>
                  <a:pt x="1316062" y="61646"/>
                </a:cubicBezTo>
                <a:cubicBezTo>
                  <a:pt x="1316220" y="60733"/>
                  <a:pt x="1315677" y="59195"/>
                  <a:pt x="1314434" y="57034"/>
                </a:cubicBezTo>
                <a:lnTo>
                  <a:pt x="1313002" y="65258"/>
                </a:lnTo>
                <a:cubicBezTo>
                  <a:pt x="1311759" y="63096"/>
                  <a:pt x="1310587" y="62846"/>
                  <a:pt x="1309488" y="64507"/>
                </a:cubicBezTo>
                <a:cubicBezTo>
                  <a:pt x="1308390" y="66168"/>
                  <a:pt x="1307999" y="66085"/>
                  <a:pt x="1308316" y="64257"/>
                </a:cubicBezTo>
                <a:lnTo>
                  <a:pt x="1307840" y="66999"/>
                </a:lnTo>
                <a:lnTo>
                  <a:pt x="1307363" y="69739"/>
                </a:lnTo>
                <a:cubicBezTo>
                  <a:pt x="1305801" y="69405"/>
                  <a:pt x="1305179" y="68325"/>
                  <a:pt x="1305497" y="66497"/>
                </a:cubicBezTo>
                <a:lnTo>
                  <a:pt x="1304543" y="71979"/>
                </a:lnTo>
                <a:lnTo>
                  <a:pt x="1301470" y="66640"/>
                </a:lnTo>
                <a:lnTo>
                  <a:pt x="1301615" y="64957"/>
                </a:lnTo>
                <a:lnTo>
                  <a:pt x="1302266" y="63686"/>
                </a:lnTo>
                <a:lnTo>
                  <a:pt x="1297797" y="67697"/>
                </a:lnTo>
                <a:lnTo>
                  <a:pt x="1300140" y="68196"/>
                </a:lnTo>
                <a:cubicBezTo>
                  <a:pt x="1299822" y="70023"/>
                  <a:pt x="1298882" y="70771"/>
                  <a:pt x="1297321" y="70437"/>
                </a:cubicBezTo>
                <a:cubicBezTo>
                  <a:pt x="1297003" y="72265"/>
                  <a:pt x="1297235" y="73262"/>
                  <a:pt x="1298016" y="73429"/>
                </a:cubicBezTo>
                <a:lnTo>
                  <a:pt x="1298040" y="74066"/>
                </a:lnTo>
                <a:lnTo>
                  <a:pt x="1299187" y="73679"/>
                </a:lnTo>
                <a:lnTo>
                  <a:pt x="1301054" y="76920"/>
                </a:lnTo>
                <a:lnTo>
                  <a:pt x="1301074" y="76221"/>
                </a:lnTo>
                <a:lnTo>
                  <a:pt x="1301247" y="76962"/>
                </a:lnTo>
                <a:lnTo>
                  <a:pt x="1296997" y="87426"/>
                </a:lnTo>
                <a:cubicBezTo>
                  <a:pt x="1296095" y="77758"/>
                  <a:pt x="1295171" y="71875"/>
                  <a:pt x="1294219" y="69776"/>
                </a:cubicBezTo>
                <a:cubicBezTo>
                  <a:pt x="1294537" y="67949"/>
                  <a:pt x="1294464" y="66512"/>
                  <a:pt x="1294001" y="65464"/>
                </a:cubicBezTo>
                <a:cubicBezTo>
                  <a:pt x="1293537" y="64419"/>
                  <a:pt x="1293464" y="62981"/>
                  <a:pt x="1293783" y="61154"/>
                </a:cubicBezTo>
                <a:cubicBezTo>
                  <a:pt x="1294101" y="59327"/>
                  <a:pt x="1293795" y="57367"/>
                  <a:pt x="1292868" y="55273"/>
                </a:cubicBezTo>
                <a:cubicBezTo>
                  <a:pt x="1292551" y="57101"/>
                  <a:pt x="1292758" y="59040"/>
                  <a:pt x="1293490" y="61092"/>
                </a:cubicBezTo>
                <a:lnTo>
                  <a:pt x="1292059" y="69315"/>
                </a:lnTo>
                <a:cubicBezTo>
                  <a:pt x="1288812" y="72412"/>
                  <a:pt x="1286103" y="70887"/>
                  <a:pt x="1283933" y="64736"/>
                </a:cubicBezTo>
                <a:cubicBezTo>
                  <a:pt x="1282688" y="62576"/>
                  <a:pt x="1282225" y="60583"/>
                  <a:pt x="1282543" y="58754"/>
                </a:cubicBezTo>
                <a:lnTo>
                  <a:pt x="1280677" y="55513"/>
                </a:lnTo>
                <a:lnTo>
                  <a:pt x="1281630" y="50031"/>
                </a:lnTo>
                <a:lnTo>
                  <a:pt x="1279804" y="32584"/>
                </a:lnTo>
                <a:cubicBezTo>
                  <a:pt x="1278242" y="32250"/>
                  <a:pt x="1277765" y="34991"/>
                  <a:pt x="1278374" y="40807"/>
                </a:cubicBezTo>
                <a:cubicBezTo>
                  <a:pt x="1278982" y="46623"/>
                  <a:pt x="1279127" y="50444"/>
                  <a:pt x="1278810" y="52272"/>
                </a:cubicBezTo>
                <a:cubicBezTo>
                  <a:pt x="1277566" y="50111"/>
                  <a:pt x="1276553" y="48947"/>
                  <a:pt x="1275772" y="48780"/>
                </a:cubicBezTo>
                <a:cubicBezTo>
                  <a:pt x="1274991" y="48614"/>
                  <a:pt x="1274455" y="44708"/>
                  <a:pt x="1274165" y="37066"/>
                </a:cubicBezTo>
                <a:cubicBezTo>
                  <a:pt x="1273211" y="42547"/>
                  <a:pt x="1273356" y="46369"/>
                  <a:pt x="1274600" y="48531"/>
                </a:cubicBezTo>
                <a:lnTo>
                  <a:pt x="1273171" y="56754"/>
                </a:lnTo>
                <a:cubicBezTo>
                  <a:pt x="1274415" y="58915"/>
                  <a:pt x="1274878" y="60909"/>
                  <a:pt x="1274561" y="62735"/>
                </a:cubicBezTo>
                <a:cubicBezTo>
                  <a:pt x="1274850" y="70379"/>
                  <a:pt x="1275618" y="75281"/>
                  <a:pt x="1276863" y="77442"/>
                </a:cubicBezTo>
                <a:lnTo>
                  <a:pt x="1276764" y="82940"/>
                </a:lnTo>
                <a:lnTo>
                  <a:pt x="1274063" y="72580"/>
                </a:lnTo>
                <a:lnTo>
                  <a:pt x="1271756" y="63731"/>
                </a:lnTo>
                <a:lnTo>
                  <a:pt x="1272977" y="56712"/>
                </a:lnTo>
                <a:lnTo>
                  <a:pt x="1271414" y="56378"/>
                </a:lnTo>
                <a:lnTo>
                  <a:pt x="1270396" y="57582"/>
                </a:lnTo>
                <a:lnTo>
                  <a:pt x="1270299" y="58140"/>
                </a:lnTo>
                <a:lnTo>
                  <a:pt x="1268961" y="53012"/>
                </a:lnTo>
                <a:lnTo>
                  <a:pt x="1269486" y="60853"/>
                </a:lnTo>
                <a:lnTo>
                  <a:pt x="1268291" y="55711"/>
                </a:lnTo>
                <a:cubicBezTo>
                  <a:pt x="1265140" y="64515"/>
                  <a:pt x="1263471" y="74108"/>
                  <a:pt x="1263286" y="84493"/>
                </a:cubicBezTo>
                <a:cubicBezTo>
                  <a:pt x="1263099" y="94877"/>
                  <a:pt x="1262993" y="104803"/>
                  <a:pt x="1262965" y="114274"/>
                </a:cubicBezTo>
                <a:lnTo>
                  <a:pt x="1261099" y="111033"/>
                </a:lnTo>
                <a:lnTo>
                  <a:pt x="1262096" y="125950"/>
                </a:lnTo>
                <a:lnTo>
                  <a:pt x="1261253" y="125281"/>
                </a:lnTo>
                <a:cubicBezTo>
                  <a:pt x="1262815" y="125613"/>
                  <a:pt x="1262801" y="130349"/>
                  <a:pt x="1261212" y="139486"/>
                </a:cubicBezTo>
                <a:lnTo>
                  <a:pt x="1263152" y="137945"/>
                </a:lnTo>
                <a:lnTo>
                  <a:pt x="1263362" y="139945"/>
                </a:lnTo>
                <a:lnTo>
                  <a:pt x="1263358" y="141120"/>
                </a:lnTo>
                <a:lnTo>
                  <a:pt x="1262159" y="148017"/>
                </a:lnTo>
                <a:lnTo>
                  <a:pt x="1253077" y="129220"/>
                </a:lnTo>
                <a:lnTo>
                  <a:pt x="1250058" y="125077"/>
                </a:lnTo>
                <a:lnTo>
                  <a:pt x="1248867" y="125479"/>
                </a:lnTo>
                <a:lnTo>
                  <a:pt x="1246947" y="120805"/>
                </a:lnTo>
                <a:lnTo>
                  <a:pt x="1243267" y="115755"/>
                </a:lnTo>
                <a:cubicBezTo>
                  <a:pt x="1244511" y="117915"/>
                  <a:pt x="1245525" y="119080"/>
                  <a:pt x="1246306" y="119246"/>
                </a:cubicBezTo>
                <a:lnTo>
                  <a:pt x="1246947" y="120805"/>
                </a:lnTo>
                <a:lnTo>
                  <a:pt x="1250058" y="125077"/>
                </a:lnTo>
                <a:lnTo>
                  <a:pt x="1251449" y="124609"/>
                </a:lnTo>
                <a:cubicBezTo>
                  <a:pt x="1250972" y="127349"/>
                  <a:pt x="1251514" y="128887"/>
                  <a:pt x="1253077" y="129220"/>
                </a:cubicBezTo>
                <a:lnTo>
                  <a:pt x="1253553" y="126479"/>
                </a:lnTo>
                <a:lnTo>
                  <a:pt x="1255896" y="126980"/>
                </a:lnTo>
                <a:cubicBezTo>
                  <a:pt x="1254652" y="124819"/>
                  <a:pt x="1253671" y="122891"/>
                  <a:pt x="1252953" y="121198"/>
                </a:cubicBezTo>
                <a:lnTo>
                  <a:pt x="1252368" y="119321"/>
                </a:lnTo>
                <a:lnTo>
                  <a:pt x="1252640" y="117756"/>
                </a:lnTo>
                <a:lnTo>
                  <a:pt x="1251826" y="117581"/>
                </a:lnTo>
                <a:lnTo>
                  <a:pt x="1251588" y="116821"/>
                </a:lnTo>
                <a:cubicBezTo>
                  <a:pt x="1251203" y="114369"/>
                  <a:pt x="1251873" y="112854"/>
                  <a:pt x="1253593" y="112273"/>
                </a:cubicBezTo>
                <a:lnTo>
                  <a:pt x="1251251" y="111774"/>
                </a:lnTo>
                <a:cubicBezTo>
                  <a:pt x="1250007" y="109612"/>
                  <a:pt x="1249463" y="108075"/>
                  <a:pt x="1249622" y="107161"/>
                </a:cubicBezTo>
                <a:cubicBezTo>
                  <a:pt x="1249782" y="106248"/>
                  <a:pt x="1249238" y="104710"/>
                  <a:pt x="1247994" y="102550"/>
                </a:cubicBezTo>
                <a:cubicBezTo>
                  <a:pt x="1247676" y="104377"/>
                  <a:pt x="1247829" y="105830"/>
                  <a:pt x="1248451" y="106912"/>
                </a:cubicBezTo>
                <a:cubicBezTo>
                  <a:pt x="1249073" y="107992"/>
                  <a:pt x="1249225" y="109445"/>
                  <a:pt x="1248907" y="111273"/>
                </a:cubicBezTo>
                <a:lnTo>
                  <a:pt x="1241877" y="109773"/>
                </a:lnTo>
                <a:lnTo>
                  <a:pt x="1242354" y="107031"/>
                </a:lnTo>
                <a:cubicBezTo>
                  <a:pt x="1240792" y="106698"/>
                  <a:pt x="1239541" y="106904"/>
                  <a:pt x="1238602" y="107652"/>
                </a:cubicBezTo>
                <a:cubicBezTo>
                  <a:pt x="1237662" y="108398"/>
                  <a:pt x="1236411" y="108605"/>
                  <a:pt x="1234849" y="108272"/>
                </a:cubicBezTo>
                <a:lnTo>
                  <a:pt x="1237192" y="108772"/>
                </a:lnTo>
                <a:lnTo>
                  <a:pt x="1237661" y="108872"/>
                </a:lnTo>
                <a:lnTo>
                  <a:pt x="1234373" y="111012"/>
                </a:lnTo>
                <a:lnTo>
                  <a:pt x="1239057" y="112013"/>
                </a:lnTo>
                <a:cubicBezTo>
                  <a:pt x="1238740" y="113840"/>
                  <a:pt x="1237800" y="114588"/>
                  <a:pt x="1236238" y="114254"/>
                </a:cubicBezTo>
                <a:cubicBezTo>
                  <a:pt x="1234331" y="125219"/>
                  <a:pt x="1233378" y="130701"/>
                  <a:pt x="1233378" y="130701"/>
                </a:cubicBezTo>
                <a:lnTo>
                  <a:pt x="1241321" y="140925"/>
                </a:lnTo>
                <a:cubicBezTo>
                  <a:pt x="1239758" y="140592"/>
                  <a:pt x="1238818" y="141338"/>
                  <a:pt x="1238500" y="143165"/>
                </a:cubicBezTo>
                <a:cubicBezTo>
                  <a:pt x="1239427" y="147154"/>
                  <a:pt x="1241215" y="150852"/>
                  <a:pt x="1243861" y="154260"/>
                </a:cubicBezTo>
                <a:cubicBezTo>
                  <a:pt x="1246508" y="157668"/>
                  <a:pt x="1249076" y="161533"/>
                  <a:pt x="1251565" y="165855"/>
                </a:cubicBezTo>
                <a:cubicBezTo>
                  <a:pt x="1253445" y="164361"/>
                  <a:pt x="1254226" y="164528"/>
                  <a:pt x="1253908" y="166355"/>
                </a:cubicBezTo>
                <a:lnTo>
                  <a:pt x="1256789" y="171359"/>
                </a:lnTo>
                <a:lnTo>
                  <a:pt x="1254292" y="179820"/>
                </a:lnTo>
                <a:lnTo>
                  <a:pt x="1253204" y="179115"/>
                </a:lnTo>
                <a:lnTo>
                  <a:pt x="1252195" y="177361"/>
                </a:lnTo>
                <a:lnTo>
                  <a:pt x="1250329" y="174121"/>
                </a:lnTo>
                <a:lnTo>
                  <a:pt x="1251186" y="177808"/>
                </a:lnTo>
                <a:lnTo>
                  <a:pt x="1245209" y="173939"/>
                </a:lnTo>
                <a:lnTo>
                  <a:pt x="1243776" y="169878"/>
                </a:lnTo>
                <a:cubicBezTo>
                  <a:pt x="1241289" y="165557"/>
                  <a:pt x="1239739" y="160489"/>
                  <a:pt x="1239130" y="154672"/>
                </a:cubicBezTo>
                <a:lnTo>
                  <a:pt x="1238665" y="153355"/>
                </a:lnTo>
                <a:lnTo>
                  <a:pt x="1238838" y="154609"/>
                </a:lnTo>
                <a:lnTo>
                  <a:pt x="1236410" y="154091"/>
                </a:lnTo>
                <a:cubicBezTo>
                  <a:pt x="1237046" y="150436"/>
                  <a:pt x="1236870" y="146608"/>
                  <a:pt x="1235883" y="142607"/>
                </a:cubicBezTo>
                <a:cubicBezTo>
                  <a:pt x="1234895" y="138606"/>
                  <a:pt x="1233914" y="134605"/>
                  <a:pt x="1232938" y="130607"/>
                </a:cubicBezTo>
                <a:cubicBezTo>
                  <a:pt x="1229058" y="133569"/>
                  <a:pt x="1228263" y="138137"/>
                  <a:pt x="1230554" y="144312"/>
                </a:cubicBezTo>
                <a:lnTo>
                  <a:pt x="1228647" y="155277"/>
                </a:lnTo>
                <a:lnTo>
                  <a:pt x="1228171" y="158017"/>
                </a:lnTo>
                <a:cubicBezTo>
                  <a:pt x="1225561" y="153670"/>
                  <a:pt x="1224414" y="150582"/>
                  <a:pt x="1224732" y="148755"/>
                </a:cubicBezTo>
                <a:lnTo>
                  <a:pt x="1228647" y="155277"/>
                </a:lnTo>
                <a:cubicBezTo>
                  <a:pt x="1226991" y="145446"/>
                  <a:pt x="1223529" y="131441"/>
                  <a:pt x="1218261" y="113259"/>
                </a:cubicBezTo>
                <a:cubicBezTo>
                  <a:pt x="1217287" y="109261"/>
                  <a:pt x="1216714" y="105348"/>
                  <a:pt x="1216543" y="101521"/>
                </a:cubicBezTo>
                <a:cubicBezTo>
                  <a:pt x="1216375" y="97694"/>
                  <a:pt x="1217424" y="98866"/>
                  <a:pt x="1219691" y="105036"/>
                </a:cubicBezTo>
                <a:cubicBezTo>
                  <a:pt x="1220645" y="99553"/>
                  <a:pt x="1218524" y="92468"/>
                  <a:pt x="1213328" y="83777"/>
                </a:cubicBezTo>
                <a:cubicBezTo>
                  <a:pt x="1211056" y="87082"/>
                  <a:pt x="1210653" y="89365"/>
                  <a:pt x="1212117" y="90626"/>
                </a:cubicBezTo>
                <a:cubicBezTo>
                  <a:pt x="1213581" y="91886"/>
                  <a:pt x="1213349" y="93258"/>
                  <a:pt x="1211420" y="94741"/>
                </a:cubicBezTo>
                <a:lnTo>
                  <a:pt x="1208967" y="94217"/>
                </a:lnTo>
                <a:cubicBezTo>
                  <a:pt x="1207039" y="95701"/>
                  <a:pt x="1205597" y="99184"/>
                  <a:pt x="1204644" y="104666"/>
                </a:cubicBezTo>
                <a:lnTo>
                  <a:pt x="1207538" y="102441"/>
                </a:lnTo>
                <a:lnTo>
                  <a:pt x="1206584" y="107923"/>
                </a:lnTo>
                <a:lnTo>
                  <a:pt x="1206108" y="110664"/>
                </a:lnTo>
                <a:lnTo>
                  <a:pt x="1208083" y="113929"/>
                </a:lnTo>
                <a:lnTo>
                  <a:pt x="1207606" y="116670"/>
                </a:lnTo>
                <a:cubicBezTo>
                  <a:pt x="1206288" y="114493"/>
                  <a:pt x="1205790" y="112492"/>
                  <a:pt x="1206108" y="110664"/>
                </a:cubicBezTo>
                <a:lnTo>
                  <a:pt x="1203690" y="110148"/>
                </a:lnTo>
                <a:cubicBezTo>
                  <a:pt x="1204008" y="108320"/>
                  <a:pt x="1203350" y="107232"/>
                  <a:pt x="1201715" y="106883"/>
                </a:cubicBezTo>
                <a:cubicBezTo>
                  <a:pt x="1200739" y="102885"/>
                  <a:pt x="1199679" y="99342"/>
                  <a:pt x="1198532" y="96254"/>
                </a:cubicBezTo>
                <a:cubicBezTo>
                  <a:pt x="1197385" y="93166"/>
                  <a:pt x="1196313" y="89621"/>
                  <a:pt x="1195312" y="85617"/>
                </a:cubicBezTo>
                <a:lnTo>
                  <a:pt x="1194359" y="91099"/>
                </a:lnTo>
                <a:lnTo>
                  <a:pt x="1193882" y="93840"/>
                </a:lnTo>
                <a:cubicBezTo>
                  <a:pt x="1194517" y="90186"/>
                  <a:pt x="1193531" y="86184"/>
                  <a:pt x="1190920" y="81837"/>
                </a:cubicBezTo>
                <a:cubicBezTo>
                  <a:pt x="1190602" y="83664"/>
                  <a:pt x="1189961" y="84948"/>
                  <a:pt x="1188997" y="85690"/>
                </a:cubicBezTo>
                <a:cubicBezTo>
                  <a:pt x="1188034" y="86431"/>
                  <a:pt x="1187392" y="87717"/>
                  <a:pt x="1187075" y="89544"/>
                </a:cubicBezTo>
                <a:cubicBezTo>
                  <a:pt x="1185829" y="87382"/>
                  <a:pt x="1185366" y="85389"/>
                  <a:pt x="1185684" y="83561"/>
                </a:cubicBezTo>
                <a:cubicBezTo>
                  <a:pt x="1184122" y="83228"/>
                  <a:pt x="1183500" y="82147"/>
                  <a:pt x="1183818" y="80320"/>
                </a:cubicBezTo>
                <a:cubicBezTo>
                  <a:pt x="1184136" y="78493"/>
                  <a:pt x="1183984" y="77038"/>
                  <a:pt x="1183362" y="75958"/>
                </a:cubicBezTo>
                <a:cubicBezTo>
                  <a:pt x="1182740" y="74878"/>
                  <a:pt x="1182588" y="73424"/>
                  <a:pt x="1182905" y="71596"/>
                </a:cubicBezTo>
                <a:cubicBezTo>
                  <a:pt x="1183222" y="69769"/>
                  <a:pt x="1183070" y="68315"/>
                  <a:pt x="1182448" y="67235"/>
                </a:cubicBezTo>
                <a:cubicBezTo>
                  <a:pt x="1181826" y="66154"/>
                  <a:pt x="1181674" y="64700"/>
                  <a:pt x="1181992" y="62873"/>
                </a:cubicBezTo>
                <a:cubicBezTo>
                  <a:pt x="1182309" y="61046"/>
                  <a:pt x="1181688" y="59965"/>
                  <a:pt x="1180126" y="59631"/>
                </a:cubicBezTo>
                <a:cubicBezTo>
                  <a:pt x="1180761" y="55977"/>
                  <a:pt x="1180297" y="53983"/>
                  <a:pt x="1178735" y="53649"/>
                </a:cubicBezTo>
                <a:cubicBezTo>
                  <a:pt x="1179053" y="51822"/>
                  <a:pt x="1178902" y="50368"/>
                  <a:pt x="1178279" y="49287"/>
                </a:cubicBezTo>
                <a:cubicBezTo>
                  <a:pt x="1177657" y="48207"/>
                  <a:pt x="1177505" y="46753"/>
                  <a:pt x="1177823" y="44925"/>
                </a:cubicBezTo>
                <a:cubicBezTo>
                  <a:pt x="1178142" y="43098"/>
                  <a:pt x="1177989" y="41644"/>
                  <a:pt x="1177367" y="40564"/>
                </a:cubicBezTo>
                <a:cubicBezTo>
                  <a:pt x="1176745" y="39483"/>
                  <a:pt x="1176592" y="38029"/>
                  <a:pt x="1176910" y="36202"/>
                </a:cubicBezTo>
                <a:cubicBezTo>
                  <a:pt x="1177228" y="34375"/>
                  <a:pt x="1177075" y="32920"/>
                  <a:pt x="1176453" y="31840"/>
                </a:cubicBezTo>
                <a:cubicBezTo>
                  <a:pt x="1175831" y="30760"/>
                  <a:pt x="1175679" y="29306"/>
                  <a:pt x="1175997" y="27478"/>
                </a:cubicBezTo>
                <a:lnTo>
                  <a:pt x="1172264" y="20996"/>
                </a:lnTo>
                <a:lnTo>
                  <a:pt x="1172741" y="18255"/>
                </a:lnTo>
                <a:cubicBezTo>
                  <a:pt x="1173058" y="16428"/>
                  <a:pt x="1172828" y="15430"/>
                  <a:pt x="1172046" y="15264"/>
                </a:cubicBezTo>
                <a:cubicBezTo>
                  <a:pt x="1171265" y="15097"/>
                  <a:pt x="1171034" y="14100"/>
                  <a:pt x="1171352" y="12272"/>
                </a:cubicBezTo>
                <a:lnTo>
                  <a:pt x="1168968" y="25978"/>
                </a:lnTo>
                <a:lnTo>
                  <a:pt x="1167102" y="22737"/>
                </a:lnTo>
                <a:cubicBezTo>
                  <a:pt x="1166148" y="28219"/>
                  <a:pt x="1166294" y="32040"/>
                  <a:pt x="1167537" y="34201"/>
                </a:cubicBezTo>
                <a:lnTo>
                  <a:pt x="1167061" y="36942"/>
                </a:lnTo>
                <a:lnTo>
                  <a:pt x="1166584" y="39684"/>
                </a:lnTo>
                <a:cubicBezTo>
                  <a:pt x="1165340" y="37522"/>
                  <a:pt x="1164877" y="35529"/>
                  <a:pt x="1165195" y="33701"/>
                </a:cubicBezTo>
                <a:cubicBezTo>
                  <a:pt x="1163951" y="31540"/>
                  <a:pt x="1163408" y="30003"/>
                  <a:pt x="1163566" y="29090"/>
                </a:cubicBezTo>
                <a:cubicBezTo>
                  <a:pt x="1163725" y="28175"/>
                  <a:pt x="1163183" y="26638"/>
                  <a:pt x="1161939" y="24477"/>
                </a:cubicBezTo>
                <a:lnTo>
                  <a:pt x="1160508" y="32701"/>
                </a:lnTo>
                <a:cubicBezTo>
                  <a:pt x="1159264" y="30539"/>
                  <a:pt x="1158093" y="30289"/>
                  <a:pt x="1156993" y="31951"/>
                </a:cubicBezTo>
                <a:cubicBezTo>
                  <a:pt x="1155895" y="33611"/>
                  <a:pt x="1155505" y="33528"/>
                  <a:pt x="1155822" y="31700"/>
                </a:cubicBezTo>
                <a:lnTo>
                  <a:pt x="1155346" y="34441"/>
                </a:lnTo>
                <a:lnTo>
                  <a:pt x="1154869" y="37182"/>
                </a:lnTo>
                <a:cubicBezTo>
                  <a:pt x="1153306" y="36849"/>
                  <a:pt x="1152684" y="35769"/>
                  <a:pt x="1153002" y="33942"/>
                </a:cubicBezTo>
                <a:lnTo>
                  <a:pt x="1152049" y="39423"/>
                </a:lnTo>
                <a:lnTo>
                  <a:pt x="1148317" y="32941"/>
                </a:lnTo>
                <a:lnTo>
                  <a:pt x="1147363" y="38423"/>
                </a:lnTo>
                <a:cubicBezTo>
                  <a:pt x="1147363" y="38423"/>
                  <a:pt x="1147827" y="40417"/>
                  <a:pt x="1148752" y="44405"/>
                </a:cubicBezTo>
                <a:lnTo>
                  <a:pt x="1144502" y="54869"/>
                </a:lnTo>
                <a:cubicBezTo>
                  <a:pt x="1143602" y="45201"/>
                  <a:pt x="1142676" y="39318"/>
                  <a:pt x="1141726" y="37219"/>
                </a:cubicBezTo>
                <a:cubicBezTo>
                  <a:pt x="1142043" y="35391"/>
                  <a:pt x="1141970" y="33955"/>
                  <a:pt x="1141505" y="32908"/>
                </a:cubicBezTo>
                <a:cubicBezTo>
                  <a:pt x="1141044" y="31862"/>
                  <a:pt x="1140971" y="30425"/>
                  <a:pt x="1141288" y="28597"/>
                </a:cubicBezTo>
                <a:cubicBezTo>
                  <a:pt x="1141606" y="26770"/>
                  <a:pt x="1141301" y="24810"/>
                  <a:pt x="1140374" y="22717"/>
                </a:cubicBezTo>
                <a:cubicBezTo>
                  <a:pt x="1140056" y="24544"/>
                  <a:pt x="1140264" y="26483"/>
                  <a:pt x="1140995" y="28535"/>
                </a:cubicBezTo>
                <a:lnTo>
                  <a:pt x="1139564" y="36758"/>
                </a:lnTo>
                <a:cubicBezTo>
                  <a:pt x="1136318" y="39855"/>
                  <a:pt x="1133608" y="38329"/>
                  <a:pt x="1131438" y="32180"/>
                </a:cubicBezTo>
                <a:cubicBezTo>
                  <a:pt x="1130193" y="30019"/>
                  <a:pt x="1129730" y="28025"/>
                  <a:pt x="1130048" y="26197"/>
                </a:cubicBezTo>
                <a:lnTo>
                  <a:pt x="1128182" y="22957"/>
                </a:lnTo>
                <a:lnTo>
                  <a:pt x="1129136" y="174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634992" y="911057"/>
            <a:ext cx="4412511" cy="75491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Quảng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Ngãi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34991" y="1977494"/>
            <a:ext cx="4412511" cy="75491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nhà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, nhà báo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nhiều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phẩm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nổi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tiếng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34992" y="3075120"/>
            <a:ext cx="4412511" cy="75491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Phong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cách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Sáng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nhiều và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độc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đáo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về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chiến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tranh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chiến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0"/>
      <p:bldP spid="66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2. Văn bản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cxnSp>
        <p:nvCxnSpPr>
          <p:cNvPr id="1111" name="Google Shape;1111;p42"/>
          <p:cNvCxnSpPr/>
          <p:nvPr/>
        </p:nvCxnSpPr>
        <p:spPr>
          <a:xfrm rot="10800000">
            <a:off x="2964041" y="2112000"/>
            <a:ext cx="400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12" name="Google Shape;1112;p42"/>
          <p:cNvCxnSpPr/>
          <p:nvPr/>
        </p:nvCxnSpPr>
        <p:spPr>
          <a:xfrm>
            <a:off x="4254348" y="2112033"/>
            <a:ext cx="765600" cy="3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4" name="Google Shape;1114;p42"/>
          <p:cNvCxnSpPr/>
          <p:nvPr/>
        </p:nvCxnSpPr>
        <p:spPr>
          <a:xfrm>
            <a:off x="5779468" y="2111985"/>
            <a:ext cx="400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16" name="Google Shape;1116;p42"/>
          <p:cNvCxnSpPr/>
          <p:nvPr/>
        </p:nvCxnSpPr>
        <p:spPr>
          <a:xfrm rot="10800000">
            <a:off x="4254348" y="3691779"/>
            <a:ext cx="400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20" name="Google Shape;1120;p42"/>
          <p:cNvCxnSpPr/>
          <p:nvPr/>
        </p:nvCxnSpPr>
        <p:spPr>
          <a:xfrm flipH="1">
            <a:off x="3809420" y="2556825"/>
            <a:ext cx="1525200" cy="7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1" name="Google Shape;1121;p42"/>
          <p:cNvSpPr txBox="1"/>
          <p:nvPr/>
        </p:nvSpPr>
        <p:spPr>
          <a:xfrm>
            <a:off x="6262625" y="1628075"/>
            <a:ext cx="21681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Josefin Sans"/>
              </a:rPr>
              <a:t>b. PTBĐ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Josefin Sans"/>
            </a:endParaRPr>
          </a:p>
        </p:txBody>
      </p:sp>
      <p:sp>
        <p:nvSpPr>
          <p:cNvPr id="1122" name="Google Shape;1122;p42"/>
          <p:cNvSpPr txBox="1"/>
          <p:nvPr/>
        </p:nvSpPr>
        <p:spPr>
          <a:xfrm>
            <a:off x="6262625" y="1942672"/>
            <a:ext cx="2168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Biểu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cảm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sp>
        <p:nvSpPr>
          <p:cNvPr id="1125" name="Google Shape;1125;p42"/>
          <p:cNvSpPr txBox="1"/>
          <p:nvPr/>
        </p:nvSpPr>
        <p:spPr>
          <a:xfrm>
            <a:off x="713225" y="1628175"/>
            <a:ext cx="21681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Josefin Sans"/>
              </a:rPr>
              <a:t>a. Thể thơ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Josefin Sans"/>
            </a:endParaRPr>
          </a:p>
        </p:txBody>
      </p:sp>
      <p:sp>
        <p:nvSpPr>
          <p:cNvPr id="1126" name="Google Shape;1126;p42"/>
          <p:cNvSpPr txBox="1"/>
          <p:nvPr/>
        </p:nvSpPr>
        <p:spPr>
          <a:xfrm>
            <a:off x="713225" y="1942772"/>
            <a:ext cx="2168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Thơ 5 chữ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sp>
        <p:nvSpPr>
          <p:cNvPr id="1127" name="Google Shape;1127;p42"/>
          <p:cNvSpPr txBox="1"/>
          <p:nvPr/>
        </p:nvSpPr>
        <p:spPr>
          <a:xfrm>
            <a:off x="3710434" y="3234957"/>
            <a:ext cx="21681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Josefin Sans"/>
              </a:rPr>
              <a:t>c. Bố cục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Josefin Sans"/>
            </a:endParaRPr>
          </a:p>
        </p:txBody>
      </p:sp>
      <p:sp>
        <p:nvSpPr>
          <p:cNvPr id="1128" name="Google Shape;1128;p42"/>
          <p:cNvSpPr txBox="1"/>
          <p:nvPr/>
        </p:nvSpPr>
        <p:spPr>
          <a:xfrm>
            <a:off x="4798262" y="3556610"/>
            <a:ext cx="3632462" cy="125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3 phần</a:t>
            </a:r>
            <a:r>
              <a:rPr lang="vi-V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: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Hoàn cảnh gợi nhớ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Hình ảnh mẹ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Tình cảm của con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pic>
        <p:nvPicPr>
          <p:cNvPr id="11268" name="Picture 4" descr="family kid illustration Pictur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9" y="1502508"/>
            <a:ext cx="1280414" cy="11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amily kid illustration Picture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22" y="1672500"/>
            <a:ext cx="1021264" cy="9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amily kid illustration Picture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73" y="2972399"/>
            <a:ext cx="1504077" cy="11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9" grpId="0"/>
      <p:bldP spid="1121" grpId="0"/>
      <p:bldP spid="1122" grpId="0"/>
      <p:bldP spid="1125" grpId="0"/>
      <p:bldP spid="1126" grpId="0"/>
      <p:bldP spid="1127" grpId="0"/>
      <p:bldP spid="1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5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5"/>
          <p:cNvSpPr txBox="1">
            <a:spLocks noGrp="1"/>
          </p:cNvSpPr>
          <p:nvPr>
            <p:ph type="title"/>
          </p:nvPr>
        </p:nvSpPr>
        <p:spPr>
          <a:xfrm>
            <a:off x="2913000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ĐỌC – HIỂU CHI TIẾT</a:t>
            </a:r>
            <a:endParaRPr dirty="0"/>
          </a:p>
        </p:txBody>
      </p:sp>
      <p:sp>
        <p:nvSpPr>
          <p:cNvPr id="941" name="Google Shape;941;p35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II. </a:t>
            </a:r>
            <a:endParaRPr dirty="0"/>
          </a:p>
        </p:txBody>
      </p:sp>
      <p:pic>
        <p:nvPicPr>
          <p:cNvPr id="1028" name="Picture 4" descr="Rice PNG, Cooked Rice, Fried, Single Rice Clipart images Download - Free  Transparent PNG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0" y="2552195"/>
            <a:ext cx="4030513" cy="24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5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41"/>
          <p:cNvSpPr txBox="1">
            <a:spLocks noGrp="1"/>
          </p:cNvSpPr>
          <p:nvPr>
            <p:ph type="title"/>
          </p:nvPr>
        </p:nvSpPr>
        <p:spPr>
          <a:xfrm>
            <a:off x="702475" y="1949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1. Hoàn cảnh gợi nhắc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085" name="Google Shape;1085;p41"/>
          <p:cNvSpPr txBox="1"/>
          <p:nvPr/>
        </p:nvSpPr>
        <p:spPr>
          <a:xfrm>
            <a:off x="7074203" y="767625"/>
            <a:ext cx="1966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Josefin Sans"/>
              </a:rPr>
              <a:t>Khứu giác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"/>
            </a:endParaRPr>
          </a:p>
        </p:txBody>
      </p:sp>
      <p:sp>
        <p:nvSpPr>
          <p:cNvPr id="1086" name="Google Shape;1086;p41"/>
          <p:cNvSpPr txBox="1"/>
          <p:nvPr/>
        </p:nvSpPr>
        <p:spPr>
          <a:xfrm>
            <a:off x="7074203" y="1090526"/>
            <a:ext cx="19662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Mùi xôi</a:t>
            </a:r>
            <a:endParaRPr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sp>
        <p:nvSpPr>
          <p:cNvPr id="1087" name="Google Shape;1087;p41"/>
          <p:cNvSpPr txBox="1"/>
          <p:nvPr/>
        </p:nvSpPr>
        <p:spPr>
          <a:xfrm>
            <a:off x="3621872" y="769531"/>
            <a:ext cx="1966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Josefin Sans"/>
              </a:rPr>
              <a:t>Vị giác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"/>
            </a:endParaRPr>
          </a:p>
        </p:txBody>
      </p:sp>
      <p:sp>
        <p:nvSpPr>
          <p:cNvPr id="1088" name="Google Shape;1088;p41"/>
          <p:cNvSpPr txBox="1"/>
          <p:nvPr/>
        </p:nvSpPr>
        <p:spPr>
          <a:xfrm>
            <a:off x="3621872" y="1091183"/>
            <a:ext cx="19662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Bát xôi</a:t>
            </a:r>
            <a:endParaRPr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sp>
        <p:nvSpPr>
          <p:cNvPr id="1089" name="Google Shape;1089;p41"/>
          <p:cNvSpPr txBox="1"/>
          <p:nvPr/>
        </p:nvSpPr>
        <p:spPr>
          <a:xfrm>
            <a:off x="1692140" y="2796565"/>
            <a:ext cx="1966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Josefin Sans"/>
              </a:rPr>
              <a:t>Thời gian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"/>
            </a:endParaRPr>
          </a:p>
        </p:txBody>
      </p:sp>
      <p:sp>
        <p:nvSpPr>
          <p:cNvPr id="1090" name="Google Shape;1090;p41"/>
          <p:cNvSpPr txBox="1"/>
          <p:nvPr/>
        </p:nvSpPr>
        <p:spPr>
          <a:xfrm>
            <a:off x="1709598" y="3170311"/>
            <a:ext cx="19662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Mấy năm</a:t>
            </a:r>
            <a:endParaRPr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sp>
        <p:nvSpPr>
          <p:cNvPr id="1091" name="Google Shape;1091;p41"/>
          <p:cNvSpPr txBox="1"/>
          <p:nvPr/>
        </p:nvSpPr>
        <p:spPr>
          <a:xfrm>
            <a:off x="5468204" y="2796565"/>
            <a:ext cx="1966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Josefin Sans"/>
              </a:rPr>
              <a:t>Thị giác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"/>
            </a:endParaRPr>
          </a:p>
        </p:txBody>
      </p:sp>
      <p:sp>
        <p:nvSpPr>
          <p:cNvPr id="1092" name="Google Shape;1092;p41"/>
          <p:cNvSpPr txBox="1"/>
          <p:nvPr/>
        </p:nvSpPr>
        <p:spPr>
          <a:xfrm>
            <a:off x="5485662" y="3177364"/>
            <a:ext cx="19662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  <a:sym typeface="Gudea"/>
              </a:rPr>
              <a:t>Khói bay</a:t>
            </a:r>
            <a:endParaRPr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Gudea"/>
            </a:endParaRPr>
          </a:p>
        </p:txBody>
      </p:sp>
      <p:sp>
        <p:nvSpPr>
          <p:cNvPr id="1094" name="Google Shape;1094;p41"/>
          <p:cNvSpPr/>
          <p:nvPr/>
        </p:nvSpPr>
        <p:spPr>
          <a:xfrm>
            <a:off x="2290906" y="1728474"/>
            <a:ext cx="1082114" cy="1082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 SemiBold"/>
            </a:endParaRPr>
          </a:p>
        </p:txBody>
      </p:sp>
      <p:cxnSp>
        <p:nvCxnSpPr>
          <p:cNvPr id="1095" name="Google Shape;1095;p41"/>
          <p:cNvCxnSpPr>
            <a:stCxn id="1094" idx="4"/>
          </p:cNvCxnSpPr>
          <p:nvPr/>
        </p:nvCxnSpPr>
        <p:spPr>
          <a:xfrm flipH="1" flipV="1">
            <a:off x="2675207" y="2760474"/>
            <a:ext cx="156756" cy="5011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96" name="Google Shape;1096;p41"/>
          <p:cNvCxnSpPr>
            <a:stCxn id="1094" idx="6"/>
            <a:endCxn id="1097" idx="3"/>
          </p:cNvCxnSpPr>
          <p:nvPr/>
        </p:nvCxnSpPr>
        <p:spPr>
          <a:xfrm>
            <a:off x="3373020" y="2269531"/>
            <a:ext cx="811976" cy="38258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41"/>
          <p:cNvSpPr/>
          <p:nvPr/>
        </p:nvSpPr>
        <p:spPr>
          <a:xfrm>
            <a:off x="4026524" y="1728474"/>
            <a:ext cx="1082114" cy="108211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 SemiBold"/>
            </a:endParaRPr>
          </a:p>
        </p:txBody>
      </p:sp>
      <p:cxnSp>
        <p:nvCxnSpPr>
          <p:cNvPr id="1098" name="Google Shape;1098;p41"/>
          <p:cNvCxnSpPr/>
          <p:nvPr/>
        </p:nvCxnSpPr>
        <p:spPr>
          <a:xfrm rot="10800000">
            <a:off x="4585133" y="1464981"/>
            <a:ext cx="0" cy="26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99" name="Google Shape;1099;p41"/>
          <p:cNvSpPr/>
          <p:nvPr/>
        </p:nvSpPr>
        <p:spPr>
          <a:xfrm>
            <a:off x="5762028" y="1714451"/>
            <a:ext cx="1082114" cy="1082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 SemiBold"/>
            </a:endParaRPr>
          </a:p>
        </p:txBody>
      </p:sp>
      <p:cxnSp>
        <p:nvCxnSpPr>
          <p:cNvPr id="1100" name="Google Shape;1100;p41"/>
          <p:cNvCxnSpPr>
            <a:stCxn id="1099" idx="4"/>
          </p:cNvCxnSpPr>
          <p:nvPr/>
        </p:nvCxnSpPr>
        <p:spPr>
          <a:xfrm flipH="1" flipV="1">
            <a:off x="6146329" y="2746451"/>
            <a:ext cx="156756" cy="5011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01" name="Google Shape;1101;p41"/>
          <p:cNvCxnSpPr>
            <a:cxnSpLocks/>
          </p:cNvCxnSpPr>
          <p:nvPr/>
        </p:nvCxnSpPr>
        <p:spPr>
          <a:xfrm flipV="1">
            <a:off x="5064927" y="1872923"/>
            <a:ext cx="811862" cy="39660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41"/>
          <p:cNvCxnSpPr>
            <a:stCxn id="1099" idx="6"/>
            <a:endCxn id="1103" idx="3"/>
          </p:cNvCxnSpPr>
          <p:nvPr/>
        </p:nvCxnSpPr>
        <p:spPr>
          <a:xfrm>
            <a:off x="6844142" y="2255508"/>
            <a:ext cx="809903" cy="3371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3" name="Google Shape;1103;p41"/>
          <p:cNvSpPr/>
          <p:nvPr/>
        </p:nvSpPr>
        <p:spPr>
          <a:xfrm>
            <a:off x="7495573" y="1669054"/>
            <a:ext cx="1082114" cy="108211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  <a:sym typeface="Josefin Sans SemiBold"/>
            </a:endParaRPr>
          </a:p>
        </p:txBody>
      </p:sp>
      <p:cxnSp>
        <p:nvCxnSpPr>
          <p:cNvPr id="1104" name="Google Shape;1104;p41"/>
          <p:cNvCxnSpPr/>
          <p:nvPr/>
        </p:nvCxnSpPr>
        <p:spPr>
          <a:xfrm rot="10800000">
            <a:off x="8037471" y="1399579"/>
            <a:ext cx="0" cy="26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122" name="Picture 2" descr="Sticky Rice, Thai Sticky Rice In A Bamboo Wooden Old Style Box, Hand Draw  Sketch Vector. Royalty Free Cliparts, Vectors, And Stock Illustration.  Image 115201869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69" l="9919" r="89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37806" r="9596" b="5545"/>
          <a:stretch/>
        </p:blipFill>
        <p:spPr bwMode="auto">
          <a:xfrm>
            <a:off x="4139553" y="1852398"/>
            <a:ext cx="848293" cy="86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ice PNG, Cooked Rice, Fried, Single Rice Clipart images Download - Free  Transparent PNG Log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34" y="1810011"/>
            <a:ext cx="1186392" cy="7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melling pop art comic book cartoon fart cloud flat style design vector  illustration. Bad stink or toxic aroma cartoon smoke cloud isolated on  white b Stock Vector Image &amp;amp; Art - Alam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040">
            <a:off x="5797246" y="1687069"/>
            <a:ext cx="1038703" cy="11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ewyear calendar / cartoon vector and illustration, hand drawn style,  isolated on white background. Stock Vector | Adobe 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4764" l="4800" r="96200">
                        <a14:foregroundMark x1="43200" y1="12827" x2="43200" y2="12827"/>
                        <a14:foregroundMark x1="39800" y1="27487" x2="39800" y2="27487"/>
                        <a14:foregroundMark x1="38200" y1="39529" x2="38200" y2="39529"/>
                        <a14:foregroundMark x1="52800" y1="31937" x2="11200" y2="69110"/>
                        <a14:foregroundMark x1="54800" y1="53927" x2="71200" y2="82723"/>
                        <a14:foregroundMark x1="83200" y1="69634" x2="45800" y2="67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19" y="1821347"/>
            <a:ext cx="1262021" cy="9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692140" y="3742266"/>
            <a:ext cx="4228360" cy="12356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Nỗi nhớ quê gắn với những điều giản dị, thân thuộc.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Nhớ quê nhà bằng tất cả mọi giác quan, cảm nhận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632660" y="3743545"/>
            <a:ext cx="2326741" cy="123563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Tình yêu, nỗi nhớ quê hương sâu sắc.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034815" y="4026088"/>
            <a:ext cx="379783" cy="63062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32" name="Picture 12" descr="Soldado Viet Cong, Fuerzas principales, 1968.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32" y="562724"/>
            <a:ext cx="226104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/>
      <p:bldP spid="1085" grpId="0"/>
      <p:bldP spid="1086" grpId="0"/>
      <p:bldP spid="1087" grpId="0"/>
      <p:bldP spid="1088" grpId="0"/>
      <p:bldP spid="1089" grpId="0"/>
      <p:bldP spid="1090" grpId="0"/>
      <p:bldP spid="1091" grpId="0"/>
      <p:bldP spid="1092" grpId="0"/>
      <p:bldP spid="1094" grpId="0" animBg="1"/>
      <p:bldP spid="1097" grpId="0" animBg="1"/>
      <p:bldP spid="1103" grpId="0" animBg="1"/>
      <p:bldP spid="15" grpId="0" animBg="1"/>
      <p:bldP spid="4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84;p41"/>
          <p:cNvSpPr txBox="1">
            <a:spLocks noGrp="1"/>
          </p:cNvSpPr>
          <p:nvPr>
            <p:ph type="title"/>
          </p:nvPr>
        </p:nvSpPr>
        <p:spPr>
          <a:xfrm>
            <a:off x="680172" y="1949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2. Hình ảnh mẹ trong kí ức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29009" y="1187669"/>
            <a:ext cx="1807779" cy="162216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Thời gian</a:t>
            </a:r>
          </a:p>
          <a:p>
            <a:pPr lvl="0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Chiều nay</a:t>
            </a:r>
          </a:p>
        </p:txBody>
      </p:sp>
      <p:sp>
        <p:nvSpPr>
          <p:cNvPr id="42" name="Oval 41"/>
          <p:cNvSpPr/>
          <p:nvPr/>
        </p:nvSpPr>
        <p:spPr>
          <a:xfrm>
            <a:off x="6253656" y="1187669"/>
            <a:ext cx="2259724" cy="169960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Hành động</a:t>
            </a:r>
          </a:p>
          <a:p>
            <a:pPr lvl="0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Nhặt lá</a:t>
            </a:r>
          </a:p>
          <a:p>
            <a:pPr lvl="0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Đun bếp</a:t>
            </a:r>
          </a:p>
          <a:p>
            <a:pPr lvl="0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Thổi cơm nếp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" y="1429407"/>
            <a:ext cx="3658952" cy="351045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690583" y="2950408"/>
            <a:ext cx="484632" cy="40990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68249" y="3462165"/>
            <a:ext cx="1404838" cy="119047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Gợi buồn, gợi nhớ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22415" y="3457442"/>
            <a:ext cx="1404838" cy="1195201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Hình ảnh mẹ tảo tần, vất vả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7092197" y="2950408"/>
            <a:ext cx="484632" cy="40990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42" grpId="0" animBg="1"/>
      <p:bldP spid="11" grpId="0" animBg="1"/>
      <p:bldP spid="1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84;p41"/>
          <p:cNvSpPr txBox="1">
            <a:spLocks noGrp="1"/>
          </p:cNvSpPr>
          <p:nvPr>
            <p:ph type="title"/>
          </p:nvPr>
        </p:nvSpPr>
        <p:spPr>
          <a:xfrm>
            <a:off x="702475" y="1949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2. Hình ảnh mẹ trong kí ức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72661" y="1115815"/>
            <a:ext cx="2680138" cy="167114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Câu hỏi tu từ:</a:t>
            </a:r>
          </a:p>
          <a:p>
            <a:pPr lvl="0" algn="ctr"/>
            <a:r>
              <a:rPr lang="vi-VN" sz="18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Mẹ ở đâu</a:t>
            </a:r>
          </a:p>
          <a:p>
            <a:pPr lvl="0" algn="ctr"/>
            <a:r>
              <a:rPr lang="vi-VN" sz="1800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Phải mẹ thổi cơm nếp</a:t>
            </a:r>
          </a:p>
        </p:txBody>
      </p:sp>
      <p:sp>
        <p:nvSpPr>
          <p:cNvPr id="42" name="Oval 41"/>
          <p:cNvSpPr/>
          <p:nvPr/>
        </p:nvSpPr>
        <p:spPr>
          <a:xfrm>
            <a:off x="6282321" y="1138283"/>
            <a:ext cx="2722180" cy="16711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Giọng thơ</a:t>
            </a:r>
          </a:p>
          <a:p>
            <a:pPr lvl="0" algn="ctr"/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Chậm rãi, tâm tình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19473" y="3429489"/>
            <a:ext cx="420415" cy="5840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9887" y="3135150"/>
            <a:ext cx="4594209" cy="1429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Nỗi nhớ, tình yêu thương với mẹ in sâu trong tâm trí của con.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7" y="1566041"/>
            <a:ext cx="3220754" cy="30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Pharmacy Slideshow by Slidesgo">
  <a:themeElements>
    <a:clrScheme name="Simple Light">
      <a:dk1>
        <a:srgbClr val="424242"/>
      </a:dk1>
      <a:lt1>
        <a:srgbClr val="197270"/>
      </a:lt1>
      <a:dk2>
        <a:srgbClr val="56BCA5"/>
      </a:dk2>
      <a:lt2>
        <a:srgbClr val="6998FF"/>
      </a:lt2>
      <a:accent1>
        <a:srgbClr val="97B8FF"/>
      </a:accent1>
      <a:accent2>
        <a:srgbClr val="FFAA97"/>
      </a:accent2>
      <a:accent3>
        <a:srgbClr val="FFDCD6"/>
      </a:accent3>
      <a:accent4>
        <a:srgbClr val="5B412C"/>
      </a:accent4>
      <a:accent5>
        <a:srgbClr val="A57F66"/>
      </a:accent5>
      <a:accent6>
        <a:srgbClr val="FFFFFF"/>
      </a:accent6>
      <a:hlink>
        <a:srgbClr val="5858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542</Words>
  <Application>Microsoft Office PowerPoint</Application>
  <PresentationFormat>On-screen Show (16:9)</PresentationFormat>
  <Paragraphs>87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#9Slide03 Arima Madurai Black</vt:lpstr>
      <vt:lpstr>Cambria</vt:lpstr>
      <vt:lpstr>Gudea</vt:lpstr>
      <vt:lpstr>#9Slide03 Arima Madurai</vt:lpstr>
      <vt:lpstr>Josefin Sans</vt:lpstr>
      <vt:lpstr>Josefin Sans SemiBold</vt:lpstr>
      <vt:lpstr>Pharmacy Slideshow by Slidesgo</vt:lpstr>
      <vt:lpstr>PowerPoint Presentation</vt:lpstr>
      <vt:lpstr>Lá cơm nếp</vt:lpstr>
      <vt:lpstr>ĐỌC VĂN BẢN</vt:lpstr>
      <vt:lpstr>1. Nhà thơ Thanh Thảo</vt:lpstr>
      <vt:lpstr>2. Văn bản</vt:lpstr>
      <vt:lpstr>ĐỌC – HIỂU CHI TIẾT</vt:lpstr>
      <vt:lpstr>1. Hoàn cảnh gợi nhắc</vt:lpstr>
      <vt:lpstr>2. Hình ảnh mẹ trong kí ức</vt:lpstr>
      <vt:lpstr>2. Hình ảnh mẹ trong kí ức</vt:lpstr>
      <vt:lpstr>3. Tình cảm của người con.</vt:lpstr>
      <vt:lpstr>PowerPoint Presentation</vt:lpstr>
      <vt:lpstr>PowerPoint Presentation</vt:lpstr>
      <vt:lpstr>TỔNG KẾT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GẶP LÁ CƠM NẾP</dc:title>
  <dc:creator>Dương Thị Tố Uyên (VSC-KTrH-MB)</dc:creator>
  <cp:lastModifiedBy>Administrator</cp:lastModifiedBy>
  <cp:revision>24</cp:revision>
  <dcterms:modified xsi:type="dcterms:W3CDTF">2023-05-31T08:22:02Z</dcterms:modified>
</cp:coreProperties>
</file>