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89" r:id="rId3"/>
    <p:sldId id="3155" r:id="rId4"/>
    <p:sldId id="3273" r:id="rId5"/>
    <p:sldId id="3156" r:id="rId6"/>
    <p:sldId id="3169" r:id="rId7"/>
    <p:sldId id="3170" r:id="rId8"/>
    <p:sldId id="3154" r:id="rId9"/>
    <p:sldId id="3175" r:id="rId10"/>
    <p:sldId id="3171" r:id="rId11"/>
    <p:sldId id="3274" r:id="rId12"/>
    <p:sldId id="3275" r:id="rId13"/>
    <p:sldId id="3173" r:id="rId14"/>
    <p:sldId id="3174" r:id="rId15"/>
    <p:sldId id="3153" r:id="rId16"/>
    <p:sldId id="3192" r:id="rId17"/>
    <p:sldId id="3276"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microsoft.com/office/2007/relationships/hdphoto" Target="../media/image36.wdp"/><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72920" y="708809"/>
            <a:ext cx="10190480" cy="3380397"/>
            <a:chOff x="1778000" y="129689"/>
            <a:chExt cx="10190480" cy="3380397"/>
          </a:xfrm>
        </p:grpSpPr>
        <p:sp>
          <p:nvSpPr>
            <p:cNvPr id="10" name="Freeform: Shape 9"/>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p:cNvPicPr>
            <a:picLocks noChangeAspect="1"/>
          </p:cNvPicPr>
          <p:nvPr/>
        </p:nvPicPr>
        <p:blipFill>
          <a:blip r:embed="rId2"/>
          <a:stretch>
            <a:fillRect/>
          </a:stretch>
        </p:blipFill>
        <p:spPr>
          <a:xfrm>
            <a:off x="1672209" y="875536"/>
            <a:ext cx="8786621" cy="1120237"/>
          </a:xfrm>
          <a:prstGeom prst="rect">
            <a:avLst/>
          </a:prstGeom>
        </p:spPr>
      </p:pic>
      <p:pic>
        <p:nvPicPr>
          <p:cNvPr id="9" name="Picture 8"/>
          <p:cNvPicPr>
            <a:picLocks noChangeAspect="1"/>
          </p:cNvPicPr>
          <p:nvPr/>
        </p:nvPicPr>
        <p:blipFill>
          <a:blip r:embed="rId3"/>
          <a:stretch>
            <a:fillRect/>
          </a:stretch>
        </p:blipFill>
        <p:spPr>
          <a:xfrm>
            <a:off x="4211162" y="2456551"/>
            <a:ext cx="7721758" cy="1462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endParaRPr lang="vi-VN" sz="2400" b="1">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599941" y="528395"/>
            <a:ext cx="888648" cy="885725"/>
          </a:xfrm>
          <a:prstGeom prst="rect">
            <a:avLst/>
          </a:prstGeom>
        </p:spPr>
      </p:pic>
      <p:sp>
        <p:nvSpPr>
          <p:cNvPr id="6" name="Rectangle 5"/>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endParaRPr lang="vi-VN" sz="2400">
              <a:latin typeface="UTM Avo" panose="02040603050506020204" pitchFamily="18" charset="0"/>
              <a:cs typeface="Times New Roman" panose="02020603050405020304" pitchFamily="18" charset="0"/>
            </a:endParaRPr>
          </a:p>
        </p:txBody>
      </p:sp>
      <p:cxnSp>
        <p:nvCxnSpPr>
          <p:cNvPr id="5" name="Straight Connector 4"/>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endParaRPr lang="vi-VN" sz="2400" b="1">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599941" y="528395"/>
            <a:ext cx="888648" cy="885725"/>
          </a:xfrm>
          <a:prstGeom prst="rect">
            <a:avLst/>
          </a:prstGeom>
        </p:spPr>
      </p:pic>
      <p:cxnSp>
        <p:nvCxnSpPr>
          <p:cNvPr id="5" name="Straight Connector 4"/>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1787235" y="1508148"/>
            <a:ext cx="9254430" cy="3743837"/>
          </a:xfrm>
          <a:prstGeom prst="rect">
            <a:avLst/>
          </a:prstGeom>
        </p:spPr>
      </p:pic>
      <p:pic>
        <p:nvPicPr>
          <p:cNvPr id="8" name="Picture 7"/>
          <p:cNvPicPr>
            <a:picLocks noChangeAspect="1"/>
          </p:cNvPicPr>
          <p:nvPr/>
        </p:nvPicPr>
        <p:blipFill rotWithShape="1">
          <a:blip r:embed="rId3"/>
          <a:srcRect b="75136"/>
          <a:stretch>
            <a:fillRect/>
          </a:stretch>
        </p:blipFill>
        <p:spPr>
          <a:xfrm>
            <a:off x="483780" y="5204429"/>
            <a:ext cx="11224437" cy="13469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25062"/>
          <a:stretch>
            <a:fillRect/>
          </a:stretch>
        </p:blipFill>
        <p:spPr>
          <a:xfrm>
            <a:off x="483781" y="763793"/>
            <a:ext cx="11224437" cy="4059690"/>
          </a:xfrm>
          <a:prstGeom prst="rect">
            <a:avLst/>
          </a:prstGeom>
        </p:spPr>
      </p:pic>
      <p:pic>
        <p:nvPicPr>
          <p:cNvPr id="4" name="Picture 3"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71139" y="783565"/>
            <a:ext cx="11449722" cy="3800738"/>
          </a:xfrm>
          <a:prstGeom prst="rect">
            <a:avLst/>
          </a:prstGeom>
        </p:spPr>
      </p:pic>
      <p:pic>
        <p:nvPicPr>
          <p:cNvPr id="5" name="Picture 4"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10166" y="377154"/>
            <a:ext cx="3490335" cy="936005"/>
          </a:xfrm>
          <a:prstGeom prst="rect">
            <a:avLst/>
          </a:prstGeom>
        </p:spPr>
      </p:pic>
      <p:pic>
        <p:nvPicPr>
          <p:cNvPr id="4" name="Picture 3"/>
          <p:cNvPicPr>
            <a:picLocks noChangeAspect="1"/>
          </p:cNvPicPr>
          <p:nvPr/>
        </p:nvPicPr>
        <p:blipFill>
          <a:blip r:embed="rId2"/>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95865" y="562174"/>
            <a:ext cx="3600402" cy="982504"/>
          </a:xfrm>
          <a:prstGeom prst="rect">
            <a:avLst/>
          </a:prstGeom>
        </p:spPr>
      </p:pic>
      <p:pic>
        <p:nvPicPr>
          <p:cNvPr id="5" name="Picture 4"/>
          <p:cNvPicPr>
            <a:picLocks noChangeAspect="1"/>
          </p:cNvPicPr>
          <p:nvPr/>
        </p:nvPicPr>
        <p:blipFill>
          <a:blip r:embed="rId2"/>
          <a:stretch>
            <a:fillRect/>
          </a:stretch>
        </p:blipFill>
        <p:spPr>
          <a:xfrm>
            <a:off x="395865" y="1765767"/>
            <a:ext cx="11265557" cy="1459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89983" y="3027225"/>
            <a:ext cx="11212033" cy="3229509"/>
          </a:xfrm>
          <a:prstGeom prst="rect">
            <a:avLst/>
          </a:prstGeom>
        </p:spPr>
      </p:pic>
      <p:sp>
        <p:nvSpPr>
          <p:cNvPr id="3" name="Rectangle 2"/>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0153" y="451118"/>
            <a:ext cx="888648" cy="903074"/>
          </a:xfrm>
          <a:prstGeom prst="rect">
            <a:avLst/>
          </a:prstGeom>
        </p:spPr>
      </p:pic>
      <p:sp>
        <p:nvSpPr>
          <p:cNvPr id="6" name="Rectangle 5"/>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16894" y="575930"/>
            <a:ext cx="888648" cy="885725"/>
          </a:xfrm>
          <a:prstGeom prst="rect">
            <a:avLst/>
          </a:prstGeom>
        </p:spPr>
      </p:pic>
      <p:sp>
        <p:nvSpPr>
          <p:cNvPr id="4" name="Rectangle 3"/>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62865" y="553064"/>
            <a:ext cx="10666269" cy="5751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79606"/>
          <a:stretch>
            <a:fillRect/>
          </a:stretch>
        </p:blipFill>
        <p:spPr>
          <a:xfrm>
            <a:off x="260498" y="948386"/>
            <a:ext cx="11488480" cy="944209"/>
          </a:xfrm>
          <a:prstGeom prst="rect">
            <a:avLst/>
          </a:prstGeom>
        </p:spPr>
      </p:pic>
      <p:pic>
        <p:nvPicPr>
          <p:cNvPr id="4" name="Picture 3"/>
          <p:cNvPicPr>
            <a:picLocks noChangeAspect="1"/>
          </p:cNvPicPr>
          <p:nvPr/>
        </p:nvPicPr>
        <p:blipFill rotWithShape="1">
          <a:blip r:embed="rId1"/>
          <a:srcRect t="18956"/>
          <a:stretch>
            <a:fillRect/>
          </a:stretch>
        </p:blipFill>
        <p:spPr>
          <a:xfrm>
            <a:off x="260498" y="2062716"/>
            <a:ext cx="11488480" cy="3752178"/>
          </a:xfrm>
          <a:prstGeom prst="rect">
            <a:avLst/>
          </a:prstGeom>
        </p:spPr>
      </p:pic>
      <p:sp>
        <p:nvSpPr>
          <p:cNvPr id="2" name="Rectangle 1"/>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9" y="1251545"/>
            <a:ext cx="11245702" cy="1666916"/>
          </a:xfrm>
          <a:prstGeom prst="rect">
            <a:avLst/>
          </a:prstGeom>
        </p:spPr>
      </p:pic>
      <p:sp>
        <p:nvSpPr>
          <p:cNvPr id="4" name="Rectangle 3"/>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73149" y="3140391"/>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79038" y="798610"/>
            <a:ext cx="11233923" cy="45969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48863" y="413318"/>
            <a:ext cx="10754778" cy="2829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73149" y="1179577"/>
            <a:ext cx="11181907" cy="2486628"/>
          </a:xfrm>
          <a:prstGeom prst="rect">
            <a:avLst/>
          </a:prstGeom>
        </p:spPr>
      </p:pic>
      <p:sp>
        <p:nvSpPr>
          <p:cNvPr id="4" name="Rectangle 3"/>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73149" y="3816167"/>
            <a:ext cx="888648" cy="885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2139</Words>
  <Application>WPS Presentation</Application>
  <PresentationFormat>Widescreen</PresentationFormat>
  <Paragraphs>59</Paragraphs>
  <Slides>17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C5A1BD547BF845679E4D6FE8D386FD33</vt:lpwstr>
  </property>
  <property fmtid="{D5CDD505-2E9C-101B-9397-08002B2CF9AE}" pid="3" name="KSOProductBuildVer">
    <vt:lpwstr>1033-11.2.0.11537</vt:lpwstr>
  </property>
</Properties>
</file>