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088" r:id="rId3"/>
    <p:sldId id="3157" r:id="rId4"/>
    <p:sldId id="3161" r:id="rId5"/>
    <p:sldId id="3159" r:id="rId6"/>
    <p:sldId id="3158" r:id="rId7"/>
    <p:sldId id="3160" r:id="rId8"/>
    <p:sldId id="3162" r:id="rId9"/>
    <p:sldId id="3163" r:id="rId10"/>
    <p:sldId id="3168" r:id="rId11"/>
    <p:sldId id="3166" r:id="rId12"/>
    <p:sldId id="3164" r:id="rId13"/>
    <p:sldId id="3272" r:id="rId14"/>
    <p:sldId id="3165"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png"/><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hyperlink" Target="http://www.facebook.com/" TargetMode="External"/><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hyperlink" Target="http://www.facebook.com/"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p:cNvGrpSpPr/>
          <p:nvPr/>
        </p:nvGrpSpPr>
        <p:grpSpPr>
          <a:xfrm>
            <a:off x="1500687" y="867429"/>
            <a:ext cx="10453383" cy="3380397"/>
            <a:chOff x="1510017" y="708809"/>
            <a:chExt cx="10453383" cy="3380397"/>
          </a:xfrm>
        </p:grpSpPr>
        <p:grpSp>
          <p:nvGrpSpPr>
            <p:cNvPr id="19" name="Group 18"/>
            <p:cNvGrpSpPr/>
            <p:nvPr/>
          </p:nvGrpSpPr>
          <p:grpSpPr>
            <a:xfrm>
              <a:off x="1772920" y="708809"/>
              <a:ext cx="10190480" cy="3380397"/>
              <a:chOff x="1778000" y="129689"/>
              <a:chExt cx="10190480" cy="3380397"/>
            </a:xfrm>
          </p:grpSpPr>
          <p:sp>
            <p:nvSpPr>
              <p:cNvPr id="10" name="Freeform: Shape 9"/>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p:cNvPicPr>
              <a:picLocks noChangeAspect="1"/>
            </p:cNvPicPr>
            <p:nvPr/>
          </p:nvPicPr>
          <p:blipFill>
            <a:blip r:embed="rId2"/>
            <a:stretch>
              <a:fillRect/>
            </a:stretch>
          </p:blipFill>
          <p:spPr>
            <a:xfrm>
              <a:off x="1510017" y="848206"/>
              <a:ext cx="7999753" cy="1216847"/>
            </a:xfrm>
            <a:prstGeom prst="rect">
              <a:avLst/>
            </a:prstGeom>
          </p:spPr>
        </p:pic>
        <p:pic>
          <p:nvPicPr>
            <p:cNvPr id="14" name="Picture 13"/>
            <p:cNvPicPr>
              <a:picLocks noChangeAspect="1"/>
            </p:cNvPicPr>
            <p:nvPr/>
          </p:nvPicPr>
          <p:blipFill>
            <a:blip r:embed="rId3"/>
            <a:stretch>
              <a:fillRect/>
            </a:stretch>
          </p:blipFill>
          <p:spPr>
            <a:xfrm>
              <a:off x="3928188" y="2415795"/>
              <a:ext cx="8023393" cy="14967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endParaRPr lang="vi-VN"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247900" y="1507962"/>
            <a:ext cx="7696200" cy="4010025"/>
          </a:xfrm>
          <a:prstGeom prst="rect">
            <a:avLst/>
          </a:prstGeom>
        </p:spPr>
      </p:pic>
      <p:pic>
        <p:nvPicPr>
          <p:cNvPr id="4" name="Picture 3"/>
          <p:cNvPicPr>
            <a:picLocks noChangeAspect="1"/>
          </p:cNvPicPr>
          <p:nvPr/>
        </p:nvPicPr>
        <p:blipFill>
          <a:blip r:embed="rId2"/>
          <a:stretch>
            <a:fillRect/>
          </a:stretch>
        </p:blipFill>
        <p:spPr>
          <a:xfrm>
            <a:off x="10160716" y="4787153"/>
            <a:ext cx="1703798" cy="1737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814512" y="1130917"/>
            <a:ext cx="8562975" cy="3352800"/>
          </a:xfrm>
          <a:prstGeom prst="rect">
            <a:avLst/>
          </a:prstGeom>
        </p:spPr>
      </p:pic>
      <p:sp>
        <p:nvSpPr>
          <p:cNvPr id="4" name="Rectangle 3"/>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8" name="Picture 7"/>
          <p:cNvPicPr>
            <a:picLocks noChangeAspect="1"/>
          </p:cNvPicPr>
          <p:nvPr/>
        </p:nvPicPr>
        <p:blipFill>
          <a:blip r:embed="rId2"/>
          <a:stretch>
            <a:fillRect/>
          </a:stretch>
        </p:blipFill>
        <p:spPr>
          <a:xfrm>
            <a:off x="602308" y="1419259"/>
            <a:ext cx="10963470" cy="2739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602308" y="508518"/>
            <a:ext cx="3490335" cy="952468"/>
          </a:xfrm>
          <a:prstGeom prst="rect">
            <a:avLst/>
          </a:prstGeom>
        </p:spPr>
      </p:pic>
      <p:pic>
        <p:nvPicPr>
          <p:cNvPr id="6" name="Picture 5"/>
          <p:cNvPicPr>
            <a:picLocks noChangeAspect="1"/>
          </p:cNvPicPr>
          <p:nvPr/>
        </p:nvPicPr>
        <p:blipFill rotWithShape="1">
          <a:blip r:embed="rId2"/>
          <a:srcRect b="37083"/>
          <a:stretch>
            <a:fillRect/>
          </a:stretch>
        </p:blipFill>
        <p:spPr>
          <a:xfrm>
            <a:off x="416425" y="1805291"/>
            <a:ext cx="11284163" cy="1368215"/>
          </a:xfrm>
          <a:prstGeom prst="rect">
            <a:avLst/>
          </a:prstGeom>
        </p:spPr>
      </p:pic>
      <p:pic>
        <p:nvPicPr>
          <p:cNvPr id="8" name="Picture 7"/>
          <p:cNvPicPr>
            <a:picLocks noChangeAspect="1"/>
          </p:cNvPicPr>
          <p:nvPr/>
        </p:nvPicPr>
        <p:blipFill rotWithShape="1">
          <a:blip r:embed="rId2"/>
          <a:srcRect l="18" t="64540" r="-18" b="805"/>
          <a:stretch>
            <a:fillRect/>
          </a:stretch>
        </p:blipFill>
        <p:spPr>
          <a:xfrm>
            <a:off x="416424" y="3297394"/>
            <a:ext cx="11284163" cy="753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87140" y="4382019"/>
            <a:ext cx="11395587" cy="2024863"/>
          </a:xfrm>
          <a:prstGeom prst="rect">
            <a:avLst/>
          </a:prstGeom>
        </p:spPr>
      </p:pic>
      <p:pic>
        <p:nvPicPr>
          <p:cNvPr id="5" name="Picture 4"/>
          <p:cNvPicPr>
            <a:picLocks noChangeAspect="1"/>
          </p:cNvPicPr>
          <p:nvPr/>
        </p:nvPicPr>
        <p:blipFill>
          <a:blip r:embed="rId2"/>
          <a:stretch>
            <a:fillRect/>
          </a:stretch>
        </p:blipFill>
        <p:spPr>
          <a:xfrm>
            <a:off x="460153" y="451118"/>
            <a:ext cx="888648" cy="903074"/>
          </a:xfrm>
          <a:prstGeom prst="rect">
            <a:avLst/>
          </a:prstGeom>
        </p:spPr>
      </p:pic>
      <p:sp>
        <p:nvSpPr>
          <p:cNvPr id="6" name="Rectangle 5"/>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endParaRPr lang="vi-VN" sz="2000">
              <a:latin typeface="UTM Avo" panose="02040603050506020204" pitchFamily="18" charset="0"/>
              <a:cs typeface="Times New Roman" panose="02020603050405020304" pitchFamily="18" charset="0"/>
            </a:endParaRPr>
          </a:p>
        </p:txBody>
      </p:sp>
      <p:sp>
        <p:nvSpPr>
          <p:cNvPr id="8" name="Rectangle 7"/>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endParaRPr lang="vi-VN" sz="2000">
              <a:latin typeface="UTM Avo" panose="02040603050506020204" pitchFamily="18" charset="0"/>
              <a:cs typeface="Times New Roman" panose="02020603050405020304" pitchFamily="18" charset="0"/>
            </a:endParaRPr>
          </a:p>
        </p:txBody>
      </p:sp>
      <p:sp>
        <p:nvSpPr>
          <p:cNvPr id="9" name="Rectangle 8"/>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endParaRPr lang="vi-VN" sz="2500" b="1">
              <a:solidFill>
                <a:srgbClr val="F03C69"/>
              </a:solidFill>
              <a:latin typeface="SVN-SAF" panose="020406030505060202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539893" y="510140"/>
            <a:ext cx="3540442" cy="1589887"/>
          </a:xfrm>
          <a:prstGeom prst="rect">
            <a:avLst/>
          </a:prstGeom>
        </p:spPr>
      </p:pic>
      <p:pic>
        <p:nvPicPr>
          <p:cNvPr id="12" name="Picture 11"/>
          <p:cNvPicPr>
            <a:picLocks noChangeAspect="1"/>
          </p:cNvPicPr>
          <p:nvPr/>
        </p:nvPicPr>
        <p:blipFill>
          <a:blip r:embed="rId4"/>
          <a:stretch>
            <a:fillRect/>
          </a:stretch>
        </p:blipFill>
        <p:spPr>
          <a:xfrm>
            <a:off x="9310114" y="2825470"/>
            <a:ext cx="2393019" cy="20248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3599"/>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endParaRPr lang="vi-VN">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16894" y="664791"/>
            <a:ext cx="888648" cy="885725"/>
          </a:xfrm>
          <a:prstGeom prst="rect">
            <a:avLst/>
          </a:prstGeom>
        </p:spPr>
      </p:pic>
      <p:sp>
        <p:nvSpPr>
          <p:cNvPr id="4" name="Rectangle 3"/>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endParaRPr lang="vi-VN">
              <a:latin typeface="UTM Avo" panose="02040603050506020204" pitchFamily="18" charset="0"/>
              <a:cs typeface="Times New Roman" panose="02020603050405020304" pitchFamily="18" charset="0"/>
            </a:endParaRPr>
          </a:p>
        </p:txBody>
      </p:sp>
      <p:sp>
        <p:nvSpPr>
          <p:cNvPr id="5" name="Rectangle 4"/>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endParaRPr lang="vi-VN">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777665" y="860610"/>
            <a:ext cx="10636670" cy="5561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endParaRPr lang="vi-VN">
              <a:latin typeface="UTM Avo" panose="02040603050506020204" pitchFamily="18" charset="0"/>
              <a:cs typeface="Times New Roman" panose="02020603050405020304" pitchFamily="18" charset="0"/>
            </a:endParaRPr>
          </a:p>
        </p:txBody>
      </p:sp>
      <p:pic>
        <p:nvPicPr>
          <p:cNvPr id="6" name="Picture 5" descr="A picture containing text, toy, doll, vector graphics&#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endParaRPr lang="vi-VN">
              <a:latin typeface="UTM Avo" panose="02040603050506020204" pitchFamily="18" charset="0"/>
              <a:cs typeface="Times New Roman" panose="02020603050405020304" pitchFamily="18" charset="0"/>
            </a:endParaRPr>
          </a:p>
        </p:txBody>
      </p:sp>
      <p:sp>
        <p:nvSpPr>
          <p:cNvPr id="10" name="Rectangle 9"/>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endParaRPr lang="vi-VN">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33460" y="3261184"/>
            <a:ext cx="730575" cy="728172"/>
          </a:xfrm>
          <a:prstGeom prst="rect">
            <a:avLst/>
          </a:prstGeom>
        </p:spPr>
      </p:pic>
      <p:pic>
        <p:nvPicPr>
          <p:cNvPr id="3" name="Picture 2"/>
          <p:cNvPicPr>
            <a:picLocks noChangeAspect="1"/>
          </p:cNvPicPr>
          <p:nvPr/>
        </p:nvPicPr>
        <p:blipFill>
          <a:blip r:embed="rId4"/>
          <a:stretch>
            <a:fillRect/>
          </a:stretch>
        </p:blipFill>
        <p:spPr>
          <a:xfrm>
            <a:off x="912485" y="369108"/>
            <a:ext cx="10367029" cy="27400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65891"/>
          <a:stretch>
            <a:fillRect/>
          </a:stretch>
        </p:blipFill>
        <p:spPr>
          <a:xfrm>
            <a:off x="364184" y="480470"/>
            <a:ext cx="10839674" cy="1929243"/>
          </a:xfrm>
          <a:prstGeom prst="rect">
            <a:avLst/>
          </a:prstGeom>
        </p:spPr>
      </p:pic>
      <p:pic>
        <p:nvPicPr>
          <p:cNvPr id="4" name="Picture 3"/>
          <p:cNvPicPr>
            <a:picLocks noChangeAspect="1"/>
          </p:cNvPicPr>
          <p:nvPr/>
        </p:nvPicPr>
        <p:blipFill rotWithShape="1">
          <a:blip r:embed="rId1"/>
          <a:srcRect t="33887" b="653"/>
          <a:stretch>
            <a:fillRect/>
          </a:stretch>
        </p:blipFill>
        <p:spPr>
          <a:xfrm>
            <a:off x="364184" y="2675030"/>
            <a:ext cx="10839674" cy="370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166022" y="3633856"/>
            <a:ext cx="3838017" cy="2724797"/>
          </a:xfrm>
          <a:prstGeom prst="rect">
            <a:avLst/>
          </a:prstGeom>
        </p:spPr>
      </p:pic>
      <p:sp>
        <p:nvSpPr>
          <p:cNvPr id="7" name="Rectangle 6"/>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endParaRPr lang="vi-VN" sz="200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166022" y="2015736"/>
            <a:ext cx="3557516" cy="44706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1"/>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r="20236"/>
          <a:stretch>
            <a:fillRect/>
          </a:stretch>
        </p:blipFill>
        <p:spPr>
          <a:xfrm>
            <a:off x="5216577" y="1911562"/>
            <a:ext cx="6272521" cy="4204758"/>
          </a:xfrm>
          <a:prstGeom prst="rect">
            <a:avLst/>
          </a:prstGeom>
        </p:spPr>
      </p:pic>
      <p:sp>
        <p:nvSpPr>
          <p:cNvPr id="5" name="Rectangle 4"/>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endParaRPr lang="vi-VN" sz="2000">
              <a:latin typeface="UTM Avo" panose="02040603050506020204" pitchFamily="18" charset="0"/>
              <a:cs typeface="Times New Roman" panose="02020603050405020304" pitchFamily="18" charset="0"/>
            </a:endParaRPr>
          </a:p>
        </p:txBody>
      </p:sp>
      <p:sp>
        <p:nvSpPr>
          <p:cNvPr id="6" name="Rectangle 5"/>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endParaRPr lang="vi-VN"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endParaRPr lang="vi-VN" sz="2000">
              <a:latin typeface="UTM Avo" panose="02040603050506020204" pitchFamily="18" charset="0"/>
              <a:cs typeface="Times New Roman" panose="02020603050405020304" pitchFamily="18" charset="0"/>
            </a:endParaRPr>
          </a:p>
        </p:txBody>
      </p:sp>
      <p:grpSp>
        <p:nvGrpSpPr>
          <p:cNvPr id="8" name="Group 7"/>
          <p:cNvGrpSpPr/>
          <p:nvPr/>
        </p:nvGrpSpPr>
        <p:grpSpPr>
          <a:xfrm>
            <a:off x="6016076" y="2897035"/>
            <a:ext cx="2448208" cy="955363"/>
            <a:chOff x="212589" y="998224"/>
            <a:chExt cx="2448208" cy="955363"/>
          </a:xfrm>
        </p:grpSpPr>
        <p:cxnSp>
          <p:nvCxnSpPr>
            <p:cNvPr id="10" name="Straight Arrow Connector 9"/>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212589" y="1418504"/>
              <a:ext cx="1976366" cy="535083"/>
              <a:chOff x="953507" y="11256"/>
              <a:chExt cx="2172275" cy="535083"/>
            </a:xfrm>
          </p:grpSpPr>
          <p:sp>
            <p:nvSpPr>
              <p:cNvPr id="11" name="Rectangle: Rounded Corners 10"/>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176881" y="1533188"/>
            <a:ext cx="9838237" cy="4006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3290</Words>
  <Application>WPS Presentation</Application>
  <PresentationFormat>Widescreen</PresentationFormat>
  <Paragraphs>87</Paragraphs>
  <Slides>14</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2B58D27C3FC84D379E435A9521179393</vt:lpwstr>
  </property>
  <property fmtid="{D5CDD505-2E9C-101B-9397-08002B2CF9AE}" pid="3" name="KSOProductBuildVer">
    <vt:lpwstr>1033-11.2.0.11537</vt:lpwstr>
  </property>
</Properties>
</file>