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95" r:id="rId3"/>
    <p:sldId id="3292" r:id="rId4"/>
    <p:sldId id="3200" r:id="rId5"/>
    <p:sldId id="3201" r:id="rId6"/>
    <p:sldId id="3203" r:id="rId7"/>
    <p:sldId id="3204" r:id="rId8"/>
    <p:sldId id="3205" r:id="rId9"/>
    <p:sldId id="3206" r:id="rId10"/>
    <p:sldId id="3207" r:id="rId11"/>
    <p:sldId id="3208" r:id="rId12"/>
    <p:sldId id="3209" r:id="rId13"/>
    <p:sldId id="3210" r:id="rId14"/>
    <p:sldId id="3213" r:id="rId15"/>
    <p:sldId id="3293" r:id="rId16"/>
    <p:sldId id="3211" r:id="rId17"/>
    <p:sldId id="3284"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9.wdp"/><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905026" y="1046500"/>
            <a:ext cx="8053294" cy="14815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629029" y="1385424"/>
            <a:ext cx="7441951" cy="4890235"/>
          </a:xfrm>
          <a:prstGeom prst="rect">
            <a:avLst/>
          </a:prstGeom>
        </p:spPr>
      </p:pic>
      <p:sp>
        <p:nvSpPr>
          <p:cNvPr id="3" name="Rectangle 2"/>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endParaRPr lang="vi-VN" sz="1900">
              <a:latin typeface="UTM Avo" panose="02040603050506020204" pitchFamily="18" charset="0"/>
              <a:cs typeface="Times New Roman" panose="02020603050405020304" pitchFamily="18" charset="0"/>
            </a:endParaRPr>
          </a:p>
        </p:txBody>
      </p:sp>
      <p:sp>
        <p:nvSpPr>
          <p:cNvPr id="4" name="Rectangle 3"/>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41175" y="383873"/>
            <a:ext cx="10748866" cy="1996627"/>
          </a:xfrm>
          <a:prstGeom prst="rect">
            <a:avLst/>
          </a:prstGeom>
        </p:spPr>
      </p:pic>
      <p:sp>
        <p:nvSpPr>
          <p:cNvPr id="5" name="Rectangle 4"/>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endParaRPr lang="vi-VN" sz="2800" b="1">
              <a:solidFill>
                <a:srgbClr val="F03C69"/>
              </a:solidFill>
              <a:latin typeface="SVN-SAF" panose="02040603050506020204" pitchFamily="18" charset="0"/>
              <a:cs typeface="Times New Roman" panose="02020603050405020304" pitchFamily="18" charset="0"/>
            </a:endParaRPr>
          </a:p>
        </p:txBody>
      </p:sp>
      <p:sp>
        <p:nvSpPr>
          <p:cNvPr id="6" name="Rectangle 5"/>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endParaRPr lang="en-US" b="1">
              <a:latin typeface="UTM Avo" panose="02040603050506020204" pitchFamily="18" charset="0"/>
              <a:cs typeface="Times New Roman" panose="02020603050405020304" pitchFamily="18" charset="0"/>
            </a:endParaRP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endParaRPr lang="en-US" b="1">
              <a:solidFill>
                <a:srgbClr val="0000FF"/>
              </a:solidFill>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endParaRPr lang="en-US">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128797" y="2452677"/>
            <a:ext cx="7422502" cy="4122505"/>
          </a:xfrm>
          <a:prstGeom prst="rect">
            <a:avLst/>
          </a:prstGeom>
        </p:spPr>
      </p:pic>
      <p:sp>
        <p:nvSpPr>
          <p:cNvPr id="4" name="Rectangle 3"/>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endParaRPr lang="en-US" b="1">
              <a:solidFill>
                <a:srgbClr val="0000FF"/>
              </a:solidFill>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endParaRPr lang="vi-VN">
              <a:latin typeface="UTM Avo" panose="02040603050506020204" pitchFamily="18" charset="0"/>
              <a:cs typeface="Times New Roman" panose="02020603050405020304" pitchFamily="18" charset="0"/>
            </a:endParaRPr>
          </a:p>
        </p:txBody>
      </p:sp>
      <p:pic>
        <p:nvPicPr>
          <p:cNvPr id="9" name="Picture 8" descr="A picture containing text, indoo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a:fillRect/>
          </a:stretch>
        </p:blipFill>
        <p:spPr>
          <a:xfrm>
            <a:off x="4221480" y="3174727"/>
            <a:ext cx="3663876" cy="36638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endParaRPr lang="vi-VN">
              <a:latin typeface="UTM Avo" panose="02040603050506020204" pitchFamily="18" charset="0"/>
              <a:cs typeface="Times New Roman" panose="02020603050405020304" pitchFamily="18" charset="0"/>
            </a:endParaRPr>
          </a:p>
        </p:txBody>
      </p:sp>
      <p:pic>
        <p:nvPicPr>
          <p:cNvPr id="4" name="Picture 3" descr="Ic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958814" y="1988419"/>
            <a:ext cx="7707047" cy="4497629"/>
          </a:xfrm>
          <a:prstGeom prst="rect">
            <a:avLst/>
          </a:prstGeom>
        </p:spPr>
      </p:pic>
      <p:sp>
        <p:nvSpPr>
          <p:cNvPr id="4" name="Rectangle 3"/>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endParaRPr lang="en-US" b="1" i="1">
              <a:solidFill>
                <a:srgbClr val="0000FF"/>
              </a:solidFill>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endParaRPr lang="vi-VN">
              <a:latin typeface="UTM Avo" panose="02040603050506020204" pitchFamily="18" charset="0"/>
              <a:cs typeface="Times New Roman" panose="02020603050405020304" pitchFamily="18" charset="0"/>
            </a:endParaRPr>
          </a:p>
        </p:txBody>
      </p:sp>
      <p:pic>
        <p:nvPicPr>
          <p:cNvPr id="13" name="Picture 12"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6894" b="67099"/>
          <a:stretch>
            <a:fillRect/>
          </a:stretch>
        </p:blipFill>
        <p:spPr>
          <a:xfrm>
            <a:off x="510166" y="1573618"/>
            <a:ext cx="11250553" cy="776178"/>
          </a:xfrm>
          <a:prstGeom prst="rect">
            <a:avLst/>
          </a:prstGeom>
        </p:spPr>
      </p:pic>
      <p:pic>
        <p:nvPicPr>
          <p:cNvPr id="4" name="Picture 3"/>
          <p:cNvPicPr>
            <a:picLocks noChangeAspect="1"/>
          </p:cNvPicPr>
          <p:nvPr/>
        </p:nvPicPr>
        <p:blipFill>
          <a:blip r:embed="rId2"/>
          <a:stretch>
            <a:fillRect/>
          </a:stretch>
        </p:blipFill>
        <p:spPr>
          <a:xfrm>
            <a:off x="510166" y="377154"/>
            <a:ext cx="3490335" cy="936005"/>
          </a:xfrm>
          <a:prstGeom prst="rect">
            <a:avLst/>
          </a:prstGeom>
        </p:spPr>
      </p:pic>
      <p:pic>
        <p:nvPicPr>
          <p:cNvPr id="6" name="Picture 5"/>
          <p:cNvPicPr>
            <a:picLocks noChangeAspect="1"/>
          </p:cNvPicPr>
          <p:nvPr/>
        </p:nvPicPr>
        <p:blipFill rotWithShape="1">
          <a:blip r:embed="rId1"/>
          <a:srcRect t="54393" b="656"/>
          <a:stretch>
            <a:fillRect/>
          </a:stretch>
        </p:blipFill>
        <p:spPr>
          <a:xfrm>
            <a:off x="510166" y="3548904"/>
            <a:ext cx="11250553" cy="2179636"/>
          </a:xfrm>
          <a:prstGeom prst="rect">
            <a:avLst/>
          </a:prstGeom>
        </p:spPr>
      </p:pic>
      <p:pic>
        <p:nvPicPr>
          <p:cNvPr id="7" name="Picture 6"/>
          <p:cNvPicPr>
            <a:picLocks noChangeAspect="1"/>
          </p:cNvPicPr>
          <p:nvPr/>
        </p:nvPicPr>
        <p:blipFill>
          <a:blip r:embed="rId3"/>
          <a:stretch>
            <a:fillRect/>
          </a:stretch>
        </p:blipFill>
        <p:spPr>
          <a:xfrm>
            <a:off x="510166" y="2473116"/>
            <a:ext cx="3490335" cy="9524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49119" y="448581"/>
            <a:ext cx="888648" cy="903074"/>
          </a:xfrm>
          <a:prstGeom prst="rect">
            <a:avLst/>
          </a:prstGeom>
        </p:spPr>
      </p:pic>
      <p:sp>
        <p:nvSpPr>
          <p:cNvPr id="3" name="Rectangle 2"/>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endParaRPr lang="vi-VN" sz="2000">
              <a:latin typeface="UTM Avo" panose="02040603050506020204" pitchFamily="18" charset="0"/>
              <a:cs typeface="Times New Roman" panose="02020603050405020304" pitchFamily="18" charset="0"/>
            </a:endParaRPr>
          </a:p>
        </p:txBody>
      </p:sp>
      <p:pic>
        <p:nvPicPr>
          <p:cNvPr id="7" name="Picture 6" descr="A picture containing text,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40911" y="1062485"/>
            <a:ext cx="7203498" cy="4422147"/>
          </a:xfrm>
          <a:prstGeom prst="rect">
            <a:avLst/>
          </a:prstGeom>
        </p:spPr>
      </p:pic>
      <p:sp>
        <p:nvSpPr>
          <p:cNvPr id="4" name="Rectangle 3"/>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endParaRPr lang="vi-VN">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822730" y="1478386"/>
            <a:ext cx="756220" cy="753733"/>
          </a:xfrm>
          <a:prstGeom prst="rect">
            <a:avLst/>
          </a:prstGeom>
        </p:spPr>
      </p:pic>
      <p:sp>
        <p:nvSpPr>
          <p:cNvPr id="7" name="Rectangle 6"/>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endParaRPr lang="vi-VN">
              <a:latin typeface="UTM Avo" panose="02040603050506020204" pitchFamily="18" charset="0"/>
              <a:cs typeface="Times New Roman" panose="02020603050405020304" pitchFamily="18" charset="0"/>
            </a:endParaRP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endParaRPr lang="vi-VN">
              <a:latin typeface="UTM Avo" panose="02040603050506020204" pitchFamily="18" charset="0"/>
              <a:cs typeface="Times New Roman" panose="02020603050405020304" pitchFamily="18" charset="0"/>
            </a:endParaRP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endParaRPr lang="vi-VN" b="1">
              <a:solidFill>
                <a:srgbClr val="FF0000"/>
              </a:solidFill>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40910" y="5577938"/>
            <a:ext cx="7203499" cy="8054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549"/>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endParaRPr lang="vi-VN"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488869" y="461350"/>
            <a:ext cx="756220" cy="753733"/>
          </a:xfrm>
          <a:prstGeom prst="rect">
            <a:avLst/>
          </a:prstGeom>
        </p:spPr>
      </p:pic>
      <p:pic>
        <p:nvPicPr>
          <p:cNvPr id="7" name="Picture 6"/>
          <p:cNvPicPr>
            <a:picLocks noChangeAspect="1"/>
          </p:cNvPicPr>
          <p:nvPr/>
        </p:nvPicPr>
        <p:blipFill>
          <a:blip r:embed="rId2"/>
          <a:stretch>
            <a:fillRect/>
          </a:stretch>
        </p:blipFill>
        <p:spPr>
          <a:xfrm>
            <a:off x="668694" y="2188097"/>
            <a:ext cx="11034437" cy="4208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12531" y="755781"/>
            <a:ext cx="11166938" cy="4174694"/>
          </a:xfrm>
          <a:prstGeom prst="rect">
            <a:avLst/>
          </a:prstGeom>
        </p:spPr>
      </p:pic>
      <p:sp>
        <p:nvSpPr>
          <p:cNvPr id="4" name="Rectangle 3"/>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b="39928"/>
          <a:stretch>
            <a:fillRect/>
          </a:stretch>
        </p:blipFill>
        <p:spPr>
          <a:xfrm>
            <a:off x="503854" y="518149"/>
            <a:ext cx="10859993" cy="2306331"/>
          </a:xfrm>
          <a:prstGeom prst="rect">
            <a:avLst/>
          </a:prstGeom>
        </p:spPr>
      </p:pic>
      <p:pic>
        <p:nvPicPr>
          <p:cNvPr id="4" name="Picture 3"/>
          <p:cNvPicPr>
            <a:picLocks noChangeAspect="1"/>
          </p:cNvPicPr>
          <p:nvPr/>
        </p:nvPicPr>
        <p:blipFill rotWithShape="1">
          <a:blip r:embed="rId1"/>
          <a:srcRect t="62850" b="366"/>
          <a:stretch>
            <a:fillRect/>
          </a:stretch>
        </p:blipFill>
        <p:spPr>
          <a:xfrm>
            <a:off x="503853" y="3220720"/>
            <a:ext cx="10859993" cy="1412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10814" y="1111259"/>
            <a:ext cx="10970370" cy="1594442"/>
          </a:xfrm>
          <a:prstGeom prst="rect">
            <a:avLst/>
          </a:prstGeom>
        </p:spPr>
      </p:pic>
      <p:sp>
        <p:nvSpPr>
          <p:cNvPr id="4" name="Rectangle 3"/>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9030"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9030"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9030"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9030"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40909" y="2903181"/>
            <a:ext cx="756220" cy="753733"/>
          </a:xfrm>
          <a:prstGeom prst="rect">
            <a:avLst/>
          </a:prstGeom>
        </p:spPr>
      </p:pic>
      <p:sp>
        <p:nvSpPr>
          <p:cNvPr id="8" name="Rectangle 7"/>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31057" y="1552409"/>
            <a:ext cx="11129886" cy="3237513"/>
          </a:xfrm>
          <a:prstGeom prst="rect">
            <a:avLst/>
          </a:prstGeom>
        </p:spPr>
      </p:pic>
      <p:sp>
        <p:nvSpPr>
          <p:cNvPr id="4" name="Rectangle 3"/>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900508" y="1037918"/>
            <a:ext cx="10342880" cy="3830441"/>
          </a:xfrm>
          <a:prstGeom prst="rect">
            <a:avLst/>
          </a:prstGeom>
        </p:spPr>
      </p:pic>
      <p:sp>
        <p:nvSpPr>
          <p:cNvPr id="4" name="Rectangle 3"/>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4591</Words>
  <Application>WPS Presentation</Application>
  <PresentationFormat>Widescreen</PresentationFormat>
  <Paragraphs>106</Paragraphs>
  <Slides>17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FC9FA61455754D0B9F0CCBC6DED35A27</vt:lpwstr>
  </property>
  <property fmtid="{D5CDD505-2E9C-101B-9397-08002B2CF9AE}" pid="3" name="KSOProductBuildVer">
    <vt:lpwstr>1033-11.2.0.11537</vt:lpwstr>
  </property>
</Properties>
</file>