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342" r:id="rId3"/>
    <p:sldId id="256" r:id="rId5"/>
    <p:sldId id="329" r:id="rId6"/>
    <p:sldId id="257" r:id="rId7"/>
    <p:sldId id="259" r:id="rId8"/>
    <p:sldId id="332" r:id="rId9"/>
    <p:sldId id="260" r:id="rId10"/>
    <p:sldId id="333" r:id="rId11"/>
    <p:sldId id="334" r:id="rId12"/>
    <p:sldId id="336" r:id="rId13"/>
    <p:sldId id="337" r:id="rId14"/>
    <p:sldId id="335" r:id="rId15"/>
    <p:sldId id="338" r:id="rId16"/>
    <p:sldId id="339" r:id="rId17"/>
    <p:sldId id="349" r:id="rId18"/>
    <p:sldId id="344" r:id="rId19"/>
    <p:sldId id="348" r:id="rId20"/>
    <p:sldId id="343" r:id="rId21"/>
    <p:sldId id="350" r:id="rId22"/>
    <p:sldId id="351" r:id="rId23"/>
    <p:sldId id="352" r:id="rId24"/>
    <p:sldId id="345" r:id="rId25"/>
    <p:sldId id="281" r:id="rId26"/>
    <p:sldId id="353" r:id="rId27"/>
    <p:sldId id="341" r:id="rId28"/>
    <p:sldId id="354" r:id="rId29"/>
    <p:sldId id="356" r:id="rId30"/>
    <p:sldId id="358" r:id="rId31"/>
    <p:sldId id="355" r:id="rId32"/>
    <p:sldId id="357" r:id="rId33"/>
    <p:sldId id="359" r:id="rId34"/>
    <p:sldId id="361" r:id="rId35"/>
    <p:sldId id="362" r:id="rId36"/>
  </p:sldIdLst>
  <p:sldSz cx="9144000" cy="5143500" type="screen16x9"/>
  <p:notesSz cx="6858000" cy="9144000"/>
  <p:embeddedFontLst>
    <p:embeddedFont>
      <p:font typeface="Nanum Pen Script" panose="03040600000000000000" charset="-127"/>
      <p:regular r:id="rId40"/>
    </p:embeddedFont>
    <p:embeddedFont>
      <p:font typeface="Nunito"/>
      <p:regular r:id="rId41"/>
    </p:embeddedFont>
    <p:embeddedFont>
      <p:font typeface="Roboto" panose="020B0604020202020204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224" y="-3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66278-6496-48F2-BA12-DC36FDCB4E8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85AF7D2A-97E6-41D4-80B2-F898D2D72B44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8D3AA020-295B-48E6-A40E-281F96277573}" cxnId="{27D5E94E-0084-494E-A5D2-42348AF7B6EE}" type="parTrans">
      <dgm:prSet/>
      <dgm:spPr/>
      <dgm:t>
        <a:bodyPr/>
        <a:lstStyle/>
        <a:p>
          <a:endParaRPr lang="en-US"/>
        </a:p>
      </dgm:t>
    </dgm:pt>
    <dgm:pt modelId="{7D63344D-81B1-4D2A-B706-07FA52FE6B94}" cxnId="{27D5E94E-0084-494E-A5D2-42348AF7B6EE}" type="sibTrans">
      <dgm:prSet/>
      <dgm:spPr/>
      <dgm:t>
        <a:bodyPr/>
        <a:lstStyle/>
        <a:p>
          <a:endParaRPr lang="en-US"/>
        </a:p>
      </dgm:t>
    </dgm:pt>
    <dgm:pt modelId="{EE6468BC-14B2-411C-ABD5-B23F98D37C44}" type="pres">
      <dgm:prSet presAssocID="{3C266278-6496-48F2-BA12-DC36FDCB4E8A}" presName="Name0" presStyleCnt="0">
        <dgm:presLayoutVars>
          <dgm:chMax/>
          <dgm:chPref/>
          <dgm:dir/>
        </dgm:presLayoutVars>
      </dgm:prSet>
      <dgm:spPr/>
    </dgm:pt>
    <dgm:pt modelId="{66829A5A-FF4A-44F0-AB90-8BEFF25E455A}" type="pres">
      <dgm:prSet presAssocID="{85AF7D2A-97E6-41D4-80B2-F898D2D72B44}" presName="composite" presStyleCnt="0"/>
      <dgm:spPr/>
    </dgm:pt>
    <dgm:pt modelId="{C183DD2B-B241-481B-9D82-E6830E966CAC}" type="pres">
      <dgm:prSet presAssocID="{85AF7D2A-97E6-41D4-80B2-F898D2D72B44}" presName="Accent" presStyleLbl="alignNode1" presStyleIdx="0" presStyleCnt="1">
        <dgm:presLayoutVars>
          <dgm:chMax val="0"/>
          <dgm:chPref val="0"/>
        </dgm:presLayoutVars>
      </dgm:prSet>
      <dgm:spPr/>
    </dgm:pt>
    <dgm:pt modelId="{30391892-8C11-4B79-B0C3-FED19E620584}" type="pres">
      <dgm:prSet presAssocID="{85AF7D2A-97E6-41D4-80B2-F898D2D72B4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B9E39712-7583-4E79-88E3-6EAB207C8F4A}" type="pres">
      <dgm:prSet presAssocID="{85AF7D2A-97E6-41D4-80B2-F898D2D72B4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52807-AAD7-42F4-962B-9D34D4402913}" type="pres">
      <dgm:prSet presAssocID="{85AF7D2A-97E6-41D4-80B2-F898D2D72B44}" presName="Space" presStyleCnt="0">
        <dgm:presLayoutVars>
          <dgm:chMax val="0"/>
          <dgm:chPref val="0"/>
        </dgm:presLayoutVars>
      </dgm:prSet>
      <dgm:spPr/>
    </dgm:pt>
  </dgm:ptLst>
  <dgm:cxnLst>
    <dgm:cxn modelId="{6B25A614-1605-47BB-9DBC-6E1604214C04}" type="presOf" srcId="{85AF7D2A-97E6-41D4-80B2-F898D2D72B44}" destId="{B9E39712-7583-4E79-88E3-6EAB207C8F4A}" srcOrd="0" destOrd="0" presId="urn:microsoft.com/office/officeart/2008/layout/AlternatingPictureCircles"/>
    <dgm:cxn modelId="{27D5E94E-0084-494E-A5D2-42348AF7B6EE}" srcId="{3C266278-6496-48F2-BA12-DC36FDCB4E8A}" destId="{85AF7D2A-97E6-41D4-80B2-F898D2D72B44}" srcOrd="0" destOrd="0" parTransId="{8D3AA020-295B-48E6-A40E-281F96277573}" sibTransId="{7D63344D-81B1-4D2A-B706-07FA52FE6B94}"/>
    <dgm:cxn modelId="{C48C9FCA-C8E5-47F1-9419-0C2D5A7A1AA3}" type="presOf" srcId="{3C266278-6496-48F2-BA12-DC36FDCB4E8A}" destId="{EE6468BC-14B2-411C-ABD5-B23F98D37C44}" srcOrd="0" destOrd="0" presId="urn:microsoft.com/office/officeart/2008/layout/AlternatingPictureCircles"/>
    <dgm:cxn modelId="{5CF0EE79-36E2-4934-AEB0-8AB4DDA8756F}" type="presParOf" srcId="{EE6468BC-14B2-411C-ABD5-B23F98D37C44}" destId="{66829A5A-FF4A-44F0-AB90-8BEFF25E455A}" srcOrd="0" destOrd="0" presId="urn:microsoft.com/office/officeart/2008/layout/AlternatingPictureCircles"/>
    <dgm:cxn modelId="{56DC0A53-42DF-405F-B6A2-1EE7ADCE5128}" type="presParOf" srcId="{66829A5A-FF4A-44F0-AB90-8BEFF25E455A}" destId="{C183DD2B-B241-481B-9D82-E6830E966CAC}" srcOrd="0" destOrd="0" presId="urn:microsoft.com/office/officeart/2008/layout/AlternatingPictureCircles"/>
    <dgm:cxn modelId="{6387E229-B0C2-4F9F-B452-5FE64D424441}" type="presParOf" srcId="{66829A5A-FF4A-44F0-AB90-8BEFF25E455A}" destId="{30391892-8C11-4B79-B0C3-FED19E620584}" srcOrd="1" destOrd="0" presId="urn:microsoft.com/office/officeart/2008/layout/AlternatingPictureCircles"/>
    <dgm:cxn modelId="{96A98D81-78C1-4E82-B524-F7A51D105958}" type="presParOf" srcId="{66829A5A-FF4A-44F0-AB90-8BEFF25E455A}" destId="{B9E39712-7583-4E79-88E3-6EAB207C8F4A}" srcOrd="2" destOrd="0" presId="urn:microsoft.com/office/officeart/2008/layout/AlternatingPictureCircles"/>
    <dgm:cxn modelId="{006BBB21-56AB-420D-9AE4-D1FDFCF6C62A}" type="presParOf" srcId="{66829A5A-FF4A-44F0-AB90-8BEFF25E455A}" destId="{0A452807-AAD7-42F4-962B-9D34D4402913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EDCCE-B6B9-493E-9B5A-400A697E4BC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3D2C254-ABDE-4892-BF18-084EACF5CF25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1CA463BA-3738-4FDD-B449-57A1A26BBAEF}" cxnId="{F157CEA9-FF5C-4002-9E3D-A5BB865B5DDB}" type="parTrans">
      <dgm:prSet/>
      <dgm:spPr/>
      <dgm:t>
        <a:bodyPr/>
        <a:lstStyle/>
        <a:p>
          <a:endParaRPr lang="en-US"/>
        </a:p>
      </dgm:t>
    </dgm:pt>
    <dgm:pt modelId="{0B4C109A-B25A-4704-9B8E-5252AF3300A1}" cxnId="{F157CEA9-FF5C-4002-9E3D-A5BB865B5DDB}" type="sibTrans">
      <dgm:prSet/>
      <dgm:spPr/>
      <dgm:t>
        <a:bodyPr/>
        <a:lstStyle/>
        <a:p>
          <a:endParaRPr lang="en-US"/>
        </a:p>
      </dgm:t>
    </dgm:pt>
    <dgm:pt modelId="{D3A7A1B0-10D0-4C26-828F-F137ACA61BC3}" type="pres">
      <dgm:prSet presAssocID="{B03EDCCE-B6B9-493E-9B5A-400A697E4BC0}" presName="Name0" presStyleCnt="0">
        <dgm:presLayoutVars>
          <dgm:chMax/>
          <dgm:chPref/>
          <dgm:dir/>
        </dgm:presLayoutVars>
      </dgm:prSet>
      <dgm:spPr/>
    </dgm:pt>
    <dgm:pt modelId="{FE74A455-98D7-4D8D-9AF6-1DDD756CC185}" type="pres">
      <dgm:prSet presAssocID="{03D2C254-ABDE-4892-BF18-084EACF5CF25}" presName="composite" presStyleCnt="0"/>
      <dgm:spPr/>
    </dgm:pt>
    <dgm:pt modelId="{F0C6AACE-BB7B-4354-BEB5-51448FD848CD}" type="pres">
      <dgm:prSet presAssocID="{03D2C254-ABDE-4892-BF18-084EACF5CF25}" presName="Accent" presStyleLbl="alignNode1" presStyleIdx="0" presStyleCnt="1">
        <dgm:presLayoutVars>
          <dgm:chMax val="0"/>
          <dgm:chPref val="0"/>
        </dgm:presLayoutVars>
      </dgm:prSet>
      <dgm:spPr/>
    </dgm:pt>
    <dgm:pt modelId="{FD3E9AED-BCDF-49D2-B033-8D7A8B49A027}" type="pres">
      <dgm:prSet presAssocID="{03D2C254-ABDE-4892-BF18-084EACF5CF25}" presName="Image" presStyleLbl="bgImgPlace1" presStyleIdx="0" presStyleCnt="1" custLinFactNeighborX="-585" custLinFactNeighborY="242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387DAC-EF8E-4B57-B467-6C99B8F205E8}" type="pres">
      <dgm:prSet presAssocID="{03D2C254-ABDE-4892-BF18-084EACF5CF25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26B53A-71FC-408D-AA92-E5808CD86F7C}" type="pres">
      <dgm:prSet presAssocID="{03D2C254-ABDE-4892-BF18-084EACF5CF25}" presName="Space" presStyleCnt="0">
        <dgm:presLayoutVars>
          <dgm:chMax val="0"/>
          <dgm:chPref val="0"/>
        </dgm:presLayoutVars>
      </dgm:prSet>
      <dgm:spPr/>
    </dgm:pt>
  </dgm:ptLst>
  <dgm:cxnLst>
    <dgm:cxn modelId="{F157CEA9-FF5C-4002-9E3D-A5BB865B5DDB}" srcId="{B03EDCCE-B6B9-493E-9B5A-400A697E4BC0}" destId="{03D2C254-ABDE-4892-BF18-084EACF5CF25}" srcOrd="0" destOrd="0" parTransId="{1CA463BA-3738-4FDD-B449-57A1A26BBAEF}" sibTransId="{0B4C109A-B25A-4704-9B8E-5252AF3300A1}"/>
    <dgm:cxn modelId="{BF22D456-CDE1-4A8B-AA88-809AC0AAFE46}" type="presOf" srcId="{B03EDCCE-B6B9-493E-9B5A-400A697E4BC0}" destId="{D3A7A1B0-10D0-4C26-828F-F137ACA61BC3}" srcOrd="0" destOrd="0" presId="urn:microsoft.com/office/officeart/2008/layout/AlternatingPictureCircles"/>
    <dgm:cxn modelId="{1E626219-56E7-420F-A2EA-ABFAF7C8EBFD}" type="presOf" srcId="{03D2C254-ABDE-4892-BF18-084EACF5CF25}" destId="{B8387DAC-EF8E-4B57-B467-6C99B8F205E8}" srcOrd="0" destOrd="0" presId="urn:microsoft.com/office/officeart/2008/layout/AlternatingPictureCircles"/>
    <dgm:cxn modelId="{63B4192D-A634-4679-9B10-1B635B26AA52}" type="presParOf" srcId="{D3A7A1B0-10D0-4C26-828F-F137ACA61BC3}" destId="{FE74A455-98D7-4D8D-9AF6-1DDD756CC185}" srcOrd="0" destOrd="0" presId="urn:microsoft.com/office/officeart/2008/layout/AlternatingPictureCircles"/>
    <dgm:cxn modelId="{9B859DD4-CCC8-433D-B682-4590B455AE97}" type="presParOf" srcId="{FE74A455-98D7-4D8D-9AF6-1DDD756CC185}" destId="{F0C6AACE-BB7B-4354-BEB5-51448FD848CD}" srcOrd="0" destOrd="0" presId="urn:microsoft.com/office/officeart/2008/layout/AlternatingPictureCircles"/>
    <dgm:cxn modelId="{DCCD05E5-69F5-409B-9F52-C7C54772FECE}" type="presParOf" srcId="{FE74A455-98D7-4D8D-9AF6-1DDD756CC185}" destId="{FD3E9AED-BCDF-49D2-B033-8D7A8B49A027}" srcOrd="1" destOrd="0" presId="urn:microsoft.com/office/officeart/2008/layout/AlternatingPictureCircles"/>
    <dgm:cxn modelId="{B4D52D6F-BBAF-4C5A-8DF0-237DFF7159B4}" type="presParOf" srcId="{FE74A455-98D7-4D8D-9AF6-1DDD756CC185}" destId="{B8387DAC-EF8E-4B57-B467-6C99B8F205E8}" srcOrd="2" destOrd="0" presId="urn:microsoft.com/office/officeart/2008/layout/AlternatingPictureCircles"/>
    <dgm:cxn modelId="{90EED823-06E9-4CFA-9995-4A2F2B1D851F}" type="presParOf" srcId="{FE74A455-98D7-4D8D-9AF6-1DDD756CC185}" destId="{1E26B53A-71FC-408D-AA92-E5808CD86F7C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BAC6B5-B7BA-40C8-9E21-96F5DE60636D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4817C44F-180A-4260-8474-469FC32C0FC9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C212FCFB-7DE6-4420-BB14-8194ABDA7687}" cxnId="{24BE860E-382B-46F5-96E2-E2635B22B036}" type="parTrans">
      <dgm:prSet/>
      <dgm:spPr/>
      <dgm:t>
        <a:bodyPr/>
        <a:lstStyle/>
        <a:p>
          <a:endParaRPr lang="en-US"/>
        </a:p>
      </dgm:t>
    </dgm:pt>
    <dgm:pt modelId="{11CBFE25-2BA0-430D-ABE9-1807E98CECCC}" cxnId="{24BE860E-382B-46F5-96E2-E2635B22B036}" type="sibTrans">
      <dgm:prSet/>
      <dgm:spPr/>
      <dgm:t>
        <a:bodyPr/>
        <a:lstStyle/>
        <a:p>
          <a:endParaRPr lang="en-US"/>
        </a:p>
      </dgm:t>
    </dgm:pt>
    <dgm:pt modelId="{0BCF9CF8-CC88-49DC-B05E-CF4ED6BD8BD0}" type="pres">
      <dgm:prSet presAssocID="{99BAC6B5-B7BA-40C8-9E21-96F5DE60636D}" presName="Name0" presStyleCnt="0">
        <dgm:presLayoutVars>
          <dgm:chMax/>
          <dgm:chPref/>
          <dgm:dir/>
        </dgm:presLayoutVars>
      </dgm:prSet>
      <dgm:spPr/>
    </dgm:pt>
    <dgm:pt modelId="{43C914AC-CBA0-45D4-997C-CBC4D2410053}" type="pres">
      <dgm:prSet presAssocID="{4817C44F-180A-4260-8474-469FC32C0FC9}" presName="composite" presStyleCnt="0"/>
      <dgm:spPr/>
    </dgm:pt>
    <dgm:pt modelId="{F1513011-7057-4CFD-B904-8C741815B36C}" type="pres">
      <dgm:prSet presAssocID="{4817C44F-180A-4260-8474-469FC32C0FC9}" presName="Accent" presStyleLbl="alignNode1" presStyleIdx="0" presStyleCnt="1">
        <dgm:presLayoutVars>
          <dgm:chMax val="0"/>
          <dgm:chPref val="0"/>
        </dgm:presLayoutVars>
      </dgm:prSet>
      <dgm:spPr/>
    </dgm:pt>
    <dgm:pt modelId="{9C34EB23-E4E8-4CCE-8C7D-438938FD4E9B}" type="pres">
      <dgm:prSet presAssocID="{4817C44F-180A-4260-8474-469FC32C0FC9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34A960A-D8ED-40CE-B34D-D1211DBA4945}" type="pres">
      <dgm:prSet presAssocID="{4817C44F-180A-4260-8474-469FC32C0FC9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11DC1-E1FD-4052-9C78-D7A8030019CD}" type="pres">
      <dgm:prSet presAssocID="{4817C44F-180A-4260-8474-469FC32C0FC9}" presName="Space" presStyleCnt="0">
        <dgm:presLayoutVars>
          <dgm:chMax val="0"/>
          <dgm:chPref val="0"/>
        </dgm:presLayoutVars>
      </dgm:prSet>
      <dgm:spPr/>
    </dgm:pt>
  </dgm:ptLst>
  <dgm:cxnLst>
    <dgm:cxn modelId="{24BE860E-382B-46F5-96E2-E2635B22B036}" srcId="{99BAC6B5-B7BA-40C8-9E21-96F5DE60636D}" destId="{4817C44F-180A-4260-8474-469FC32C0FC9}" srcOrd="0" destOrd="0" parTransId="{C212FCFB-7DE6-4420-BB14-8194ABDA7687}" sibTransId="{11CBFE25-2BA0-430D-ABE9-1807E98CECCC}"/>
    <dgm:cxn modelId="{D5DA8471-7DA7-44C0-80B3-87C8600140F5}" type="presOf" srcId="{4817C44F-180A-4260-8474-469FC32C0FC9}" destId="{B34A960A-D8ED-40CE-B34D-D1211DBA4945}" srcOrd="0" destOrd="0" presId="urn:microsoft.com/office/officeart/2008/layout/AlternatingPictureCircles"/>
    <dgm:cxn modelId="{06E2597F-45C0-42CE-BD2B-6725B4BE20A4}" type="presOf" srcId="{99BAC6B5-B7BA-40C8-9E21-96F5DE60636D}" destId="{0BCF9CF8-CC88-49DC-B05E-CF4ED6BD8BD0}" srcOrd="0" destOrd="0" presId="urn:microsoft.com/office/officeart/2008/layout/AlternatingPictureCircles"/>
    <dgm:cxn modelId="{2307079C-6B58-4567-9547-9E719EFAC981}" type="presParOf" srcId="{0BCF9CF8-CC88-49DC-B05E-CF4ED6BD8BD0}" destId="{43C914AC-CBA0-45D4-997C-CBC4D2410053}" srcOrd="0" destOrd="0" presId="urn:microsoft.com/office/officeart/2008/layout/AlternatingPictureCircles"/>
    <dgm:cxn modelId="{0AEFF7E4-2616-4D3C-873D-64ADB1427F2A}" type="presParOf" srcId="{43C914AC-CBA0-45D4-997C-CBC4D2410053}" destId="{F1513011-7057-4CFD-B904-8C741815B36C}" srcOrd="0" destOrd="0" presId="urn:microsoft.com/office/officeart/2008/layout/AlternatingPictureCircles"/>
    <dgm:cxn modelId="{67A0C179-6908-4B74-B8EA-1492464769B3}" type="presParOf" srcId="{43C914AC-CBA0-45D4-997C-CBC4D2410053}" destId="{9C34EB23-E4E8-4CCE-8C7D-438938FD4E9B}" srcOrd="1" destOrd="0" presId="urn:microsoft.com/office/officeart/2008/layout/AlternatingPictureCircles"/>
    <dgm:cxn modelId="{A2C7AC4D-E080-4589-A8AB-9E0A5C39858E}" type="presParOf" srcId="{43C914AC-CBA0-45D4-997C-CBC4D2410053}" destId="{B34A960A-D8ED-40CE-B34D-D1211DBA4945}" srcOrd="2" destOrd="0" presId="urn:microsoft.com/office/officeart/2008/layout/AlternatingPictureCircles"/>
    <dgm:cxn modelId="{973818A1-402F-4E3D-94A7-6059597339E4}" type="presParOf" srcId="{43C914AC-CBA0-45D4-997C-CBC4D2410053}" destId="{E9F11DC1-E1FD-4052-9C78-D7A8030019C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3200400" cy="1554480"/>
        <a:chOff x="0" y="0"/>
        <a:chExt cx="3200400" cy="1554480"/>
      </a:xfrm>
    </dsp:grpSpPr>
    <dsp:sp modelId="{C183DD2B-B241-481B-9D82-E6830E966CAC}">
      <dsp:nvSpPr>
        <dsp:cNvPr id="3" name="Donut 2"/>
        <dsp:cNvSpPr/>
      </dsp:nvSpPr>
      <dsp:spPr bwMode="white">
        <a:xfrm>
          <a:off x="1580856" y="-34"/>
          <a:ext cx="1554548" cy="1554548"/>
        </a:xfrm>
        <a:prstGeom prst="donut">
          <a:avLst>
            <a:gd name="adj" fmla="val 11010"/>
          </a:avLst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580856" y="-34"/>
        <a:ext cx="1554548" cy="1554548"/>
      </dsp:txXfrm>
    </dsp:sp>
    <dsp:sp modelId="{30391892-8C11-4B79-B0C3-FED19E620584}">
      <dsp:nvSpPr>
        <dsp:cNvPr id="4" name="Rectangles 3"/>
        <dsp:cNvSpPr/>
      </dsp:nvSpPr>
      <dsp:spPr bwMode="white">
        <a:xfrm>
          <a:off x="64996" y="54373"/>
          <a:ext cx="1911944" cy="1445666"/>
        </a:xfrm>
        <a:prstGeom prst="rect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64996" y="54373"/>
        <a:ext cx="1911944" cy="1445666"/>
      </dsp:txXfrm>
    </dsp:sp>
    <dsp:sp modelId="{B9E39712-7583-4E79-88E3-6EAB207C8F4A}">
      <dsp:nvSpPr>
        <dsp:cNvPr id="5" name="Oval 4"/>
        <dsp:cNvSpPr/>
      </dsp:nvSpPr>
      <dsp:spPr bwMode="white">
        <a:xfrm>
          <a:off x="1751878" y="170959"/>
          <a:ext cx="1212504" cy="1212504"/>
        </a:xfrm>
        <a:prstGeom prst="ellipse">
          <a:avLst/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ctr">
            <a:defRPr sz="25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sp:txBody>
      <dsp:txXfrm>
        <a:off x="1751878" y="170959"/>
        <a:ext cx="1212504" cy="1212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2895600" cy="1455368"/>
        <a:chOff x="0" y="0"/>
        <a:chExt cx="2895600" cy="1455368"/>
      </a:xfrm>
    </dsp:grpSpPr>
    <dsp:sp modelId="{F0C6AACE-BB7B-4354-BEB5-51448FD848CD}">
      <dsp:nvSpPr>
        <dsp:cNvPr id="3" name="Donut 2"/>
        <dsp:cNvSpPr/>
      </dsp:nvSpPr>
      <dsp:spPr bwMode="white">
        <a:xfrm>
          <a:off x="1429690" y="-32"/>
          <a:ext cx="1455432" cy="1455432"/>
        </a:xfrm>
        <a:prstGeom prst="donut">
          <a:avLst>
            <a:gd name="adj" fmla="val 11010"/>
          </a:avLst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429690" y="-32"/>
        <a:ext cx="1455432" cy="1455432"/>
      </dsp:txXfrm>
    </dsp:sp>
    <dsp:sp modelId="{FD3E9AED-BCDF-49D2-B033-8D7A8B49A027}">
      <dsp:nvSpPr>
        <dsp:cNvPr id="4" name="Rectangles 3"/>
        <dsp:cNvSpPr/>
      </dsp:nvSpPr>
      <dsp:spPr bwMode="white">
        <a:xfrm>
          <a:off x="7" y="83742"/>
          <a:ext cx="1790040" cy="1353492"/>
        </a:xfrm>
        <a:prstGeom prst="rect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7" y="83742"/>
        <a:ext cx="1790040" cy="1353492"/>
      </dsp:txXfrm>
    </dsp:sp>
    <dsp:sp modelId="{B8387DAC-EF8E-4B57-B467-6C99B8F205E8}">
      <dsp:nvSpPr>
        <dsp:cNvPr id="5" name="Oval 4"/>
        <dsp:cNvSpPr/>
      </dsp:nvSpPr>
      <dsp:spPr bwMode="white">
        <a:xfrm>
          <a:off x="1589807" y="160059"/>
          <a:ext cx="1135196" cy="1135196"/>
        </a:xfrm>
        <a:prstGeom prst="ellipse">
          <a:avLst/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ctr">
            <a:defRPr sz="1700"/>
          </a:lvl1pPr>
          <a:lvl2pPr marL="114300" indent="-114300" algn="ctr">
            <a:defRPr sz="1300"/>
          </a:lvl2pPr>
          <a:lvl3pPr marL="228600" indent="-114300" algn="ctr">
            <a:defRPr sz="1300"/>
          </a:lvl3pPr>
          <a:lvl4pPr marL="342900" indent="-114300" algn="ctr">
            <a:defRPr sz="1300"/>
          </a:lvl4pPr>
          <a:lvl5pPr marL="457200" indent="-114300" algn="ctr">
            <a:defRPr sz="1300"/>
          </a:lvl5pPr>
          <a:lvl6pPr marL="571500" indent="-114300" algn="ctr">
            <a:defRPr sz="1300"/>
          </a:lvl6pPr>
          <a:lvl7pPr marL="685800" indent="-114300" algn="ctr">
            <a:defRPr sz="1300"/>
          </a:lvl7pPr>
          <a:lvl8pPr marL="800100" indent="-114300" algn="ctr">
            <a:defRPr sz="1300"/>
          </a:lvl8pPr>
          <a:lvl9pPr marL="914400" indent="-114300" algn="ctr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sp:txBody>
      <dsp:txXfrm>
        <a:off x="1589807" y="160059"/>
        <a:ext cx="1135196" cy="11351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3048000" cy="1778000"/>
        <a:chOff x="0" y="0"/>
        <a:chExt cx="3048000" cy="1778000"/>
      </a:xfrm>
    </dsp:grpSpPr>
    <dsp:sp modelId="{F1513011-7057-4CFD-B904-8C741815B36C}">
      <dsp:nvSpPr>
        <dsp:cNvPr id="3" name="Donut 2"/>
        <dsp:cNvSpPr/>
      </dsp:nvSpPr>
      <dsp:spPr bwMode="white">
        <a:xfrm>
          <a:off x="1504798" y="117399"/>
          <a:ext cx="1543202" cy="1543202"/>
        </a:xfrm>
        <a:prstGeom prst="donut">
          <a:avLst>
            <a:gd name="adj" fmla="val 11010"/>
          </a:avLst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504798" y="117399"/>
        <a:ext cx="1543202" cy="1543202"/>
      </dsp:txXfrm>
    </dsp:sp>
    <dsp:sp modelId="{9C34EB23-E4E8-4CCE-8C7D-438938FD4E9B}">
      <dsp:nvSpPr>
        <dsp:cNvPr id="4" name="Rectangles 3"/>
        <dsp:cNvSpPr/>
      </dsp:nvSpPr>
      <dsp:spPr bwMode="white">
        <a:xfrm>
          <a:off x="0" y="171409"/>
          <a:ext cx="1897990" cy="1435115"/>
        </a:xfrm>
        <a:prstGeom prst="rect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0" y="171409"/>
        <a:ext cx="1897990" cy="1435115"/>
      </dsp:txXfrm>
    </dsp:sp>
    <dsp:sp modelId="{B34A960A-D8ED-40CE-B34D-D1211DBA4945}">
      <dsp:nvSpPr>
        <dsp:cNvPr id="5" name="Oval 4"/>
        <dsp:cNvSpPr/>
      </dsp:nvSpPr>
      <dsp:spPr bwMode="white">
        <a:xfrm>
          <a:off x="1674571" y="287144"/>
          <a:ext cx="1203655" cy="1203655"/>
        </a:xfrm>
        <a:prstGeom prst="ellipse">
          <a:avLst/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sp:txBody>
      <dsp:txXfrm>
        <a:off x="1674571" y="287144"/>
        <a:ext cx="1203655" cy="1203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nodeVertAlign" val="t"/>
      <dgm:param type="horzAlign" val="ctr"/>
      <dgm:param type="fallback" val="2D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0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nodeVertAlign" val="t"/>
      <dgm:param type="horzAlign" val="ctr"/>
      <dgm:param type="fallback" val="2D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0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nodeVertAlign" val="t"/>
      <dgm:param type="horzAlign" val="ctr"/>
      <dgm:param type="fallback" val="2D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0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</a:fld>
            <a:endParaRPr lang="zh-CN" altLang="en-US" smtClean="0">
              <a:cs typeface="等线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</a:fld>
            <a:endParaRPr lang="zh-CN" altLang="en-US" smtClean="0">
              <a:cs typeface="等线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</a:fld>
            <a:endParaRPr lang="zh-CN" altLang="en-US" smtClean="0">
              <a:cs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85972cea44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85972cea44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89C9EF-5005-46EE-BA70-21B84FE82CF1}" type="slidenum">
              <a:rPr lang="en-US" altLang="vi-VN" smtClean="0"/>
            </a:fld>
            <a:endParaRPr lang="en-US" alt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reepik.com/" TargetMode="External"/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8430775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-289351" y="4406551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7101200" y="6182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-GB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-GB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3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5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E87C5B-57F1-43ED-8424-B3975784F18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0" y="0"/>
            <a:ext cx="5867400" cy="51435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/>
          <p:nvPr/>
        </p:nvGrpSpPr>
        <p:grpSpPr bwMode="auto">
          <a:xfrm>
            <a:off x="3632200" y="3667125"/>
            <a:ext cx="4876800" cy="239316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195512"/>
            <a:ext cx="4013200" cy="1366838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/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742950"/>
            <a:ext cx="8229600" cy="142875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1" y="4686301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4686301"/>
            <a:ext cx="2897188" cy="35599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1" y="4686300"/>
            <a:ext cx="587375" cy="366713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5CAB3962-E8FC-45C1-A79A-6732B159FB8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/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/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CUSTOM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 panose="03040600000000000000" charset="-127"/>
              <a:buNone/>
              <a:defRPr sz="6000" b="1">
                <a:solidFill>
                  <a:schemeClr val="dk2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2800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3.xml"/><Relationship Id="rId15" Type="http://schemas.microsoft.com/office/2007/relationships/diagramDrawing" Target="../diagrams/drawing3.xml"/><Relationship Id="rId14" Type="http://schemas.openxmlformats.org/officeDocument/2006/relationships/diagramColors" Target="../diagrams/colors3.xml"/><Relationship Id="rId13" Type="http://schemas.openxmlformats.org/officeDocument/2006/relationships/diagramQuickStyle" Target="../diagrams/quickStyle3.xml"/><Relationship Id="rId12" Type="http://schemas.openxmlformats.org/officeDocument/2006/relationships/diagramLayout" Target="../diagrams/layout3.xml"/><Relationship Id="rId11" Type="http://schemas.openxmlformats.org/officeDocument/2006/relationships/diagramData" Target="../diagrams/data3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141414" y="-51197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29621" y="784623"/>
            <a:ext cx="3591048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Trường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THCS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……..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7…..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1" name="TextBox 4"/>
          <p:cNvSpPr txBox="1">
            <a:spLocks noChangeArrowheads="1"/>
          </p:cNvSpPr>
          <p:nvPr/>
        </p:nvSpPr>
        <p:spPr bwMode="auto">
          <a:xfrm>
            <a:off x="3676651" y="4095750"/>
            <a:ext cx="309880" cy="4603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"/>
          <a:stretch>
            <a:fillRect/>
          </a:stretch>
        </p:blipFill>
        <p:spPr bwMode="auto">
          <a:xfrm>
            <a:off x="762000" y="-956"/>
            <a:ext cx="7391400" cy="510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571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rừng bằng hạt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6803"/>
            <a:ext cx="8382000" cy="447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94"/>
          <a:stretch>
            <a:fillRect/>
          </a:stretch>
        </p:blipFill>
        <p:spPr bwMode="auto">
          <a:xfrm>
            <a:off x="701764" y="98396"/>
            <a:ext cx="7832636" cy="504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7717500" cy="572700"/>
          </a:xfrm>
        </p:spPr>
        <p:txBody>
          <a:bodyPr/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1 SỐ HÌNH ẢNH TRỒNG RỪNG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3" y="569713"/>
            <a:ext cx="343028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4" y="666749"/>
            <a:ext cx="2916085" cy="21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2892425"/>
            <a:ext cx="3389854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6240"/>
            <a:ext cx="2819400" cy="22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5" y="2812989"/>
            <a:ext cx="2990586" cy="23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42" y="2812989"/>
            <a:ext cx="2731357" cy="23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33" name="Google Shape;1033;p38">
            <a:hlinkClick r:id="rId1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29751" r="26652" b="10056"/>
          <a:stretch>
            <a:fillRect/>
          </a:stretch>
        </p:blipFill>
        <p:spPr bwMode="auto">
          <a:xfrm>
            <a:off x="914400" y="819148"/>
            <a:ext cx="5539227" cy="435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02" y="360393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7010400" y="311557"/>
            <a:ext cx="2133600" cy="1269593"/>
          </a:xfrm>
          <a:prstGeom prst="cloudCallout">
            <a:avLst>
              <a:gd name="adj1" fmla="val -100104"/>
              <a:gd name="adj2" fmla="val 189690"/>
            </a:avLst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</a:rPr>
              <a:t>Thảo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luận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cặp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đôi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hoàn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thành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phiếu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9050"/>
            <a:ext cx="9194800" cy="517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33" name="Google Shape;1033;p38">
            <a:hlinkClick r:id="rId1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7" name="Google Shape;1419;p45"/>
          <p:cNvGrpSpPr/>
          <p:nvPr/>
        </p:nvGrpSpPr>
        <p:grpSpPr>
          <a:xfrm>
            <a:off x="7632595" y="3986734"/>
            <a:ext cx="1488294" cy="1191194"/>
            <a:chOff x="5029925" y="2452125"/>
            <a:chExt cx="2529700" cy="1723325"/>
          </a:xfrm>
        </p:grpSpPr>
        <p:sp>
          <p:nvSpPr>
            <p:cNvPr id="58" name="Google Shape;1420;p45"/>
            <p:cNvSpPr/>
            <p:nvPr/>
          </p:nvSpPr>
          <p:spPr>
            <a:xfrm>
              <a:off x="5058900" y="2452150"/>
              <a:ext cx="222525" cy="263600"/>
            </a:xfrm>
            <a:custGeom>
              <a:avLst/>
              <a:gdLst/>
              <a:ahLst/>
              <a:cxnLst/>
              <a:rect l="l" t="t" r="r" b="b"/>
              <a:pathLst>
                <a:path w="8901" h="10544" extrusionOk="0">
                  <a:moveTo>
                    <a:pt x="181" y="0"/>
                  </a:moveTo>
                  <a:cubicBezTo>
                    <a:pt x="120" y="0"/>
                    <a:pt x="60" y="2"/>
                    <a:pt x="0" y="4"/>
                  </a:cubicBezTo>
                  <a:cubicBezTo>
                    <a:pt x="0" y="4"/>
                    <a:pt x="141" y="965"/>
                    <a:pt x="339" y="2491"/>
                  </a:cubicBezTo>
                  <a:cubicBezTo>
                    <a:pt x="565" y="4045"/>
                    <a:pt x="3532" y="8368"/>
                    <a:pt x="3532" y="10092"/>
                  </a:cubicBezTo>
                  <a:cubicBezTo>
                    <a:pt x="3532" y="10412"/>
                    <a:pt x="3675" y="10543"/>
                    <a:pt x="3907" y="10543"/>
                  </a:cubicBezTo>
                  <a:cubicBezTo>
                    <a:pt x="4925" y="10543"/>
                    <a:pt x="7668" y="8026"/>
                    <a:pt x="7714" y="7888"/>
                  </a:cubicBezTo>
                  <a:cubicBezTo>
                    <a:pt x="7771" y="7690"/>
                    <a:pt x="8901" y="3649"/>
                    <a:pt x="8901" y="3649"/>
                  </a:cubicBezTo>
                  <a:cubicBezTo>
                    <a:pt x="8901" y="3649"/>
                    <a:pt x="3455" y="0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1421;p45"/>
            <p:cNvSpPr/>
            <p:nvPr/>
          </p:nvSpPr>
          <p:spPr>
            <a:xfrm>
              <a:off x="5058900" y="2452125"/>
              <a:ext cx="133525" cy="122575"/>
            </a:xfrm>
            <a:custGeom>
              <a:avLst/>
              <a:gdLst/>
              <a:ahLst/>
              <a:cxnLst/>
              <a:rect l="l" t="t" r="r" b="b"/>
              <a:pathLst>
                <a:path w="5341" h="4903" extrusionOk="0">
                  <a:moveTo>
                    <a:pt x="194" y="1"/>
                  </a:moveTo>
                  <a:cubicBezTo>
                    <a:pt x="128" y="1"/>
                    <a:pt x="64" y="2"/>
                    <a:pt x="0" y="5"/>
                  </a:cubicBezTo>
                  <a:cubicBezTo>
                    <a:pt x="0" y="5"/>
                    <a:pt x="141" y="966"/>
                    <a:pt x="339" y="2492"/>
                  </a:cubicBezTo>
                  <a:cubicBezTo>
                    <a:pt x="537" y="3283"/>
                    <a:pt x="848" y="4018"/>
                    <a:pt x="1243" y="4724"/>
                  </a:cubicBezTo>
                  <a:cubicBezTo>
                    <a:pt x="1623" y="4853"/>
                    <a:pt x="2030" y="4903"/>
                    <a:pt x="2435" y="4903"/>
                  </a:cubicBezTo>
                  <a:cubicBezTo>
                    <a:pt x="3901" y="4903"/>
                    <a:pt x="5341" y="4244"/>
                    <a:pt x="5341" y="4244"/>
                  </a:cubicBezTo>
                  <a:cubicBezTo>
                    <a:pt x="5341" y="4244"/>
                    <a:pt x="4719" y="2492"/>
                    <a:pt x="4182" y="1079"/>
                  </a:cubicBezTo>
                  <a:cubicBezTo>
                    <a:pt x="2818" y="464"/>
                    <a:pt x="1353" y="1"/>
                    <a:pt x="194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1422;p45"/>
            <p:cNvSpPr/>
            <p:nvPr/>
          </p:nvSpPr>
          <p:spPr>
            <a:xfrm>
              <a:off x="5076550" y="2474150"/>
              <a:ext cx="137775" cy="227475"/>
            </a:xfrm>
            <a:custGeom>
              <a:avLst/>
              <a:gdLst/>
              <a:ahLst/>
              <a:cxnLst/>
              <a:rect l="l" t="t" r="r" b="b"/>
              <a:pathLst>
                <a:path w="5511" h="9099" extrusionOk="0">
                  <a:moveTo>
                    <a:pt x="1" y="0"/>
                  </a:moveTo>
                  <a:cubicBezTo>
                    <a:pt x="198" y="1300"/>
                    <a:pt x="622" y="2515"/>
                    <a:pt x="1300" y="3617"/>
                  </a:cubicBezTo>
                  <a:cubicBezTo>
                    <a:pt x="2374" y="5256"/>
                    <a:pt x="3363" y="9099"/>
                    <a:pt x="3363" y="9099"/>
                  </a:cubicBez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1423;p45"/>
            <p:cNvSpPr/>
            <p:nvPr/>
          </p:nvSpPr>
          <p:spPr>
            <a:xfrm>
              <a:off x="6106500" y="3266025"/>
              <a:ext cx="582825" cy="811700"/>
            </a:xfrm>
            <a:custGeom>
              <a:avLst/>
              <a:gdLst/>
              <a:ahLst/>
              <a:cxnLst/>
              <a:rect l="l" t="t" r="r" b="b"/>
              <a:pathLst>
                <a:path w="23313" h="32468" extrusionOk="0">
                  <a:moveTo>
                    <a:pt x="4126" y="1"/>
                  </a:moveTo>
                  <a:lnTo>
                    <a:pt x="0" y="1894"/>
                  </a:lnTo>
                  <a:lnTo>
                    <a:pt x="2346" y="4833"/>
                  </a:lnTo>
                  <a:cubicBezTo>
                    <a:pt x="2346" y="4833"/>
                    <a:pt x="3985" y="9834"/>
                    <a:pt x="6584" y="12151"/>
                  </a:cubicBezTo>
                  <a:cubicBezTo>
                    <a:pt x="9212" y="14440"/>
                    <a:pt x="15400" y="20374"/>
                    <a:pt x="15598" y="23058"/>
                  </a:cubicBezTo>
                  <a:cubicBezTo>
                    <a:pt x="15796" y="25742"/>
                    <a:pt x="14920" y="28851"/>
                    <a:pt x="14129" y="29642"/>
                  </a:cubicBezTo>
                  <a:cubicBezTo>
                    <a:pt x="13338" y="30461"/>
                    <a:pt x="10964" y="30405"/>
                    <a:pt x="11275" y="32015"/>
                  </a:cubicBezTo>
                  <a:cubicBezTo>
                    <a:pt x="12139" y="32315"/>
                    <a:pt x="13033" y="32467"/>
                    <a:pt x="13928" y="32467"/>
                  </a:cubicBezTo>
                  <a:cubicBezTo>
                    <a:pt x="14554" y="32467"/>
                    <a:pt x="15180" y="32393"/>
                    <a:pt x="15796" y="32241"/>
                  </a:cubicBezTo>
                  <a:cubicBezTo>
                    <a:pt x="18395" y="31620"/>
                    <a:pt x="17491" y="30602"/>
                    <a:pt x="17717" y="30066"/>
                  </a:cubicBezTo>
                  <a:cubicBezTo>
                    <a:pt x="17943" y="29529"/>
                    <a:pt x="20656" y="23708"/>
                    <a:pt x="21984" y="20995"/>
                  </a:cubicBezTo>
                  <a:cubicBezTo>
                    <a:pt x="23312" y="18254"/>
                    <a:pt x="14440" y="9890"/>
                    <a:pt x="14440" y="9890"/>
                  </a:cubicBez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1424;p45"/>
            <p:cNvSpPr/>
            <p:nvPr/>
          </p:nvSpPr>
          <p:spPr>
            <a:xfrm>
              <a:off x="6379875" y="3704000"/>
              <a:ext cx="281175" cy="374425"/>
            </a:xfrm>
            <a:custGeom>
              <a:avLst/>
              <a:gdLst/>
              <a:ahLst/>
              <a:cxnLst/>
              <a:rect l="l" t="t" r="r" b="b"/>
              <a:pathLst>
                <a:path w="11247" h="14977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2968" y="2092"/>
                    <a:pt x="4550" y="4211"/>
                    <a:pt x="4663" y="5567"/>
                  </a:cubicBezTo>
                  <a:cubicBezTo>
                    <a:pt x="4861" y="8252"/>
                    <a:pt x="3985" y="11332"/>
                    <a:pt x="3194" y="12151"/>
                  </a:cubicBezTo>
                  <a:cubicBezTo>
                    <a:pt x="2403" y="12942"/>
                    <a:pt x="1" y="12914"/>
                    <a:pt x="340" y="14525"/>
                  </a:cubicBezTo>
                  <a:cubicBezTo>
                    <a:pt x="1188" y="14824"/>
                    <a:pt x="2085" y="14976"/>
                    <a:pt x="2985" y="14976"/>
                  </a:cubicBezTo>
                  <a:cubicBezTo>
                    <a:pt x="3614" y="14976"/>
                    <a:pt x="4245" y="14902"/>
                    <a:pt x="4861" y="14751"/>
                  </a:cubicBezTo>
                  <a:cubicBezTo>
                    <a:pt x="7460" y="14129"/>
                    <a:pt x="6528" y="13112"/>
                    <a:pt x="6782" y="12575"/>
                  </a:cubicBezTo>
                  <a:cubicBezTo>
                    <a:pt x="7008" y="12010"/>
                    <a:pt x="9693" y="6189"/>
                    <a:pt x="11049" y="3476"/>
                  </a:cubicBezTo>
                  <a:cubicBezTo>
                    <a:pt x="11247" y="3024"/>
                    <a:pt x="11190" y="2403"/>
                    <a:pt x="10936" y="1696"/>
                  </a:cubicBezTo>
                  <a:cubicBezTo>
                    <a:pt x="10355" y="1765"/>
                    <a:pt x="9776" y="1796"/>
                    <a:pt x="9202" y="1796"/>
                  </a:cubicBezTo>
                  <a:cubicBezTo>
                    <a:pt x="6226" y="1796"/>
                    <a:pt x="3377" y="948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1425;p45"/>
            <p:cNvSpPr/>
            <p:nvPr/>
          </p:nvSpPr>
          <p:spPr>
            <a:xfrm>
              <a:off x="5354175" y="3179850"/>
              <a:ext cx="445775" cy="976525"/>
            </a:xfrm>
            <a:custGeom>
              <a:avLst/>
              <a:gdLst/>
              <a:ahLst/>
              <a:cxnLst/>
              <a:rect l="l" t="t" r="r" b="b"/>
              <a:pathLst>
                <a:path w="17831" h="39061" extrusionOk="0">
                  <a:moveTo>
                    <a:pt x="4041" y="0"/>
                  </a:moveTo>
                  <a:lnTo>
                    <a:pt x="226" y="1272"/>
                  </a:lnTo>
                  <a:cubicBezTo>
                    <a:pt x="226" y="1272"/>
                    <a:pt x="5397" y="9156"/>
                    <a:pt x="6245" y="13027"/>
                  </a:cubicBezTo>
                  <a:cubicBezTo>
                    <a:pt x="7093" y="16898"/>
                    <a:pt x="4832" y="27466"/>
                    <a:pt x="4465" y="29359"/>
                  </a:cubicBezTo>
                  <a:cubicBezTo>
                    <a:pt x="4126" y="31224"/>
                    <a:pt x="4578" y="32637"/>
                    <a:pt x="4267" y="33484"/>
                  </a:cubicBezTo>
                  <a:cubicBezTo>
                    <a:pt x="3956" y="34332"/>
                    <a:pt x="3730" y="36677"/>
                    <a:pt x="3052" y="36875"/>
                  </a:cubicBezTo>
                  <a:cubicBezTo>
                    <a:pt x="2402" y="37101"/>
                    <a:pt x="424" y="36621"/>
                    <a:pt x="0" y="38457"/>
                  </a:cubicBezTo>
                  <a:cubicBezTo>
                    <a:pt x="0" y="38457"/>
                    <a:pt x="1909" y="39060"/>
                    <a:pt x="3860" y="39060"/>
                  </a:cubicBezTo>
                  <a:cubicBezTo>
                    <a:pt x="4835" y="39060"/>
                    <a:pt x="5821" y="38910"/>
                    <a:pt x="6584" y="38457"/>
                  </a:cubicBezTo>
                  <a:cubicBezTo>
                    <a:pt x="7856" y="37723"/>
                    <a:pt x="7460" y="35801"/>
                    <a:pt x="8053" y="33880"/>
                  </a:cubicBezTo>
                  <a:cubicBezTo>
                    <a:pt x="8675" y="31958"/>
                    <a:pt x="12574" y="17632"/>
                    <a:pt x="15202" y="13337"/>
                  </a:cubicBezTo>
                  <a:cubicBezTo>
                    <a:pt x="17830" y="9042"/>
                    <a:pt x="4041" y="0"/>
                    <a:pt x="4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1426;p45"/>
            <p:cNvSpPr/>
            <p:nvPr/>
          </p:nvSpPr>
          <p:spPr>
            <a:xfrm>
              <a:off x="6614400" y="2959450"/>
              <a:ext cx="945225" cy="1153600"/>
            </a:xfrm>
            <a:custGeom>
              <a:avLst/>
              <a:gdLst/>
              <a:ahLst/>
              <a:cxnLst/>
              <a:rect l="l" t="t" r="r" b="b"/>
              <a:pathLst>
                <a:path w="37809" h="46144" extrusionOk="0">
                  <a:moveTo>
                    <a:pt x="1781" y="0"/>
                  </a:moveTo>
                  <a:lnTo>
                    <a:pt x="1" y="198"/>
                  </a:lnTo>
                  <a:cubicBezTo>
                    <a:pt x="1" y="198"/>
                    <a:pt x="1301" y="8025"/>
                    <a:pt x="1103" y="13818"/>
                  </a:cubicBezTo>
                  <a:cubicBezTo>
                    <a:pt x="905" y="19610"/>
                    <a:pt x="9608" y="27466"/>
                    <a:pt x="15542" y="33484"/>
                  </a:cubicBezTo>
                  <a:cubicBezTo>
                    <a:pt x="19328" y="37327"/>
                    <a:pt x="23341" y="40972"/>
                    <a:pt x="27551" y="44363"/>
                  </a:cubicBezTo>
                  <a:cubicBezTo>
                    <a:pt x="28806" y="45405"/>
                    <a:pt x="32446" y="46143"/>
                    <a:pt x="34616" y="46143"/>
                  </a:cubicBezTo>
                  <a:cubicBezTo>
                    <a:pt x="35328" y="46143"/>
                    <a:pt x="35882" y="46064"/>
                    <a:pt x="36141" y="45889"/>
                  </a:cubicBezTo>
                  <a:cubicBezTo>
                    <a:pt x="37186" y="45211"/>
                    <a:pt x="37808" y="42611"/>
                    <a:pt x="34672" y="39701"/>
                  </a:cubicBezTo>
                  <a:cubicBezTo>
                    <a:pt x="31535" y="36762"/>
                    <a:pt x="26223" y="28398"/>
                    <a:pt x="23143" y="24329"/>
                  </a:cubicBezTo>
                  <a:cubicBezTo>
                    <a:pt x="20091" y="20289"/>
                    <a:pt x="12547" y="10879"/>
                    <a:pt x="9778" y="7601"/>
                  </a:cubicBezTo>
                  <a:cubicBezTo>
                    <a:pt x="6980" y="4324"/>
                    <a:pt x="17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1427;p45"/>
            <p:cNvSpPr/>
            <p:nvPr/>
          </p:nvSpPr>
          <p:spPr>
            <a:xfrm>
              <a:off x="6813625" y="3429200"/>
              <a:ext cx="722675" cy="683950"/>
            </a:xfrm>
            <a:custGeom>
              <a:avLst/>
              <a:gdLst/>
              <a:ahLst/>
              <a:cxnLst/>
              <a:rect l="l" t="t" r="r" b="b"/>
              <a:pathLst>
                <a:path w="28907" h="27358" extrusionOk="0">
                  <a:moveTo>
                    <a:pt x="9777" y="1"/>
                  </a:moveTo>
                  <a:cubicBezTo>
                    <a:pt x="9381" y="1"/>
                    <a:pt x="8703" y="481"/>
                    <a:pt x="8788" y="849"/>
                  </a:cubicBezTo>
                  <a:cubicBezTo>
                    <a:pt x="8901" y="1272"/>
                    <a:pt x="8929" y="1725"/>
                    <a:pt x="8873" y="2148"/>
                  </a:cubicBezTo>
                  <a:cubicBezTo>
                    <a:pt x="8850" y="2394"/>
                    <a:pt x="8652" y="2551"/>
                    <a:pt x="8431" y="2551"/>
                  </a:cubicBezTo>
                  <a:cubicBezTo>
                    <a:pt x="8372" y="2551"/>
                    <a:pt x="8311" y="2540"/>
                    <a:pt x="8251" y="2516"/>
                  </a:cubicBezTo>
                  <a:lnTo>
                    <a:pt x="6612" y="1866"/>
                  </a:lnTo>
                  <a:cubicBezTo>
                    <a:pt x="6556" y="1840"/>
                    <a:pt x="6498" y="1829"/>
                    <a:pt x="6441" y="1829"/>
                  </a:cubicBezTo>
                  <a:cubicBezTo>
                    <a:pt x="6182" y="1829"/>
                    <a:pt x="5944" y="2068"/>
                    <a:pt x="5991" y="2346"/>
                  </a:cubicBezTo>
                  <a:cubicBezTo>
                    <a:pt x="6047" y="2770"/>
                    <a:pt x="6104" y="3194"/>
                    <a:pt x="6160" y="3618"/>
                  </a:cubicBezTo>
                  <a:cubicBezTo>
                    <a:pt x="6185" y="3912"/>
                    <a:pt x="5975" y="4143"/>
                    <a:pt x="5715" y="4143"/>
                  </a:cubicBezTo>
                  <a:cubicBezTo>
                    <a:pt x="5676" y="4143"/>
                    <a:pt x="5636" y="4138"/>
                    <a:pt x="5595" y="4126"/>
                  </a:cubicBezTo>
                  <a:lnTo>
                    <a:pt x="3871" y="3674"/>
                  </a:lnTo>
                  <a:cubicBezTo>
                    <a:pt x="3830" y="3663"/>
                    <a:pt x="3789" y="3658"/>
                    <a:pt x="3749" y="3658"/>
                  </a:cubicBezTo>
                  <a:cubicBezTo>
                    <a:pt x="3484" y="3658"/>
                    <a:pt x="3253" y="3885"/>
                    <a:pt x="3278" y="4155"/>
                  </a:cubicBezTo>
                  <a:lnTo>
                    <a:pt x="3447" y="6104"/>
                  </a:lnTo>
                  <a:cubicBezTo>
                    <a:pt x="3471" y="6388"/>
                    <a:pt x="3258" y="6612"/>
                    <a:pt x="3006" y="6612"/>
                  </a:cubicBezTo>
                  <a:cubicBezTo>
                    <a:pt x="2956" y="6612"/>
                    <a:pt x="2905" y="6603"/>
                    <a:pt x="2854" y="6585"/>
                  </a:cubicBezTo>
                  <a:lnTo>
                    <a:pt x="622" y="5850"/>
                  </a:lnTo>
                  <a:cubicBezTo>
                    <a:pt x="571" y="5830"/>
                    <a:pt x="519" y="5820"/>
                    <a:pt x="468" y="5820"/>
                  </a:cubicBezTo>
                  <a:cubicBezTo>
                    <a:pt x="236" y="5820"/>
                    <a:pt x="23" y="6014"/>
                    <a:pt x="0" y="6246"/>
                  </a:cubicBezTo>
                  <a:cubicBezTo>
                    <a:pt x="0" y="6500"/>
                    <a:pt x="0" y="6726"/>
                    <a:pt x="0" y="6952"/>
                  </a:cubicBezTo>
                  <a:cubicBezTo>
                    <a:pt x="2487" y="9665"/>
                    <a:pt x="5256" y="12321"/>
                    <a:pt x="7601" y="14666"/>
                  </a:cubicBezTo>
                  <a:cubicBezTo>
                    <a:pt x="11388" y="18537"/>
                    <a:pt x="15400" y="22154"/>
                    <a:pt x="19610" y="25573"/>
                  </a:cubicBezTo>
                  <a:cubicBezTo>
                    <a:pt x="20859" y="26632"/>
                    <a:pt x="24457" y="27357"/>
                    <a:pt x="26633" y="27357"/>
                  </a:cubicBezTo>
                  <a:cubicBezTo>
                    <a:pt x="27362" y="27357"/>
                    <a:pt x="27931" y="27276"/>
                    <a:pt x="28200" y="27099"/>
                  </a:cubicBezTo>
                  <a:cubicBezTo>
                    <a:pt x="28313" y="27014"/>
                    <a:pt x="28398" y="26929"/>
                    <a:pt x="28511" y="26816"/>
                  </a:cubicBezTo>
                  <a:cubicBezTo>
                    <a:pt x="28737" y="25969"/>
                    <a:pt x="28850" y="25093"/>
                    <a:pt x="28907" y="24217"/>
                  </a:cubicBezTo>
                  <a:cubicBezTo>
                    <a:pt x="28624" y="23228"/>
                    <a:pt x="27974" y="22098"/>
                    <a:pt x="26703" y="20882"/>
                  </a:cubicBezTo>
                  <a:cubicBezTo>
                    <a:pt x="23566" y="17944"/>
                    <a:pt x="18254" y="9580"/>
                    <a:pt x="15174" y="5539"/>
                  </a:cubicBezTo>
                  <a:cubicBezTo>
                    <a:pt x="14354" y="4437"/>
                    <a:pt x="13196" y="2940"/>
                    <a:pt x="11868" y="1272"/>
                  </a:cubicBezTo>
                  <a:cubicBezTo>
                    <a:pt x="11048" y="510"/>
                    <a:pt x="10709" y="57"/>
                    <a:pt x="9777" y="1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1428;p45"/>
            <p:cNvSpPr/>
            <p:nvPr/>
          </p:nvSpPr>
          <p:spPr>
            <a:xfrm>
              <a:off x="7267850" y="3931475"/>
              <a:ext cx="291775" cy="181675"/>
            </a:xfrm>
            <a:custGeom>
              <a:avLst/>
              <a:gdLst/>
              <a:ahLst/>
              <a:cxnLst/>
              <a:rect l="l" t="t" r="r" b="b"/>
              <a:pathLst>
                <a:path w="11671" h="7267" extrusionOk="0">
                  <a:moveTo>
                    <a:pt x="6358" y="0"/>
                  </a:moveTo>
                  <a:cubicBezTo>
                    <a:pt x="6132" y="0"/>
                    <a:pt x="5962" y="226"/>
                    <a:pt x="6047" y="424"/>
                  </a:cubicBezTo>
                  <a:cubicBezTo>
                    <a:pt x="6123" y="652"/>
                    <a:pt x="5972" y="857"/>
                    <a:pt x="5758" y="857"/>
                  </a:cubicBezTo>
                  <a:cubicBezTo>
                    <a:pt x="5732" y="857"/>
                    <a:pt x="5706" y="854"/>
                    <a:pt x="5680" y="848"/>
                  </a:cubicBezTo>
                  <a:lnTo>
                    <a:pt x="4917" y="678"/>
                  </a:lnTo>
                  <a:cubicBezTo>
                    <a:pt x="4897" y="676"/>
                    <a:pt x="4877" y="674"/>
                    <a:pt x="4857" y="674"/>
                  </a:cubicBezTo>
                  <a:cubicBezTo>
                    <a:pt x="4686" y="674"/>
                    <a:pt x="4547" y="783"/>
                    <a:pt x="4521" y="961"/>
                  </a:cubicBezTo>
                  <a:cubicBezTo>
                    <a:pt x="4521" y="1357"/>
                    <a:pt x="4521" y="1752"/>
                    <a:pt x="4493" y="2148"/>
                  </a:cubicBezTo>
                  <a:cubicBezTo>
                    <a:pt x="4493" y="2316"/>
                    <a:pt x="4350" y="2443"/>
                    <a:pt x="4186" y="2443"/>
                  </a:cubicBezTo>
                  <a:cubicBezTo>
                    <a:pt x="4157" y="2443"/>
                    <a:pt x="4127" y="2439"/>
                    <a:pt x="4097" y="2430"/>
                  </a:cubicBezTo>
                  <a:lnTo>
                    <a:pt x="2232" y="1922"/>
                  </a:lnTo>
                  <a:cubicBezTo>
                    <a:pt x="2195" y="1908"/>
                    <a:pt x="2159" y="1902"/>
                    <a:pt x="2125" y="1902"/>
                  </a:cubicBezTo>
                  <a:cubicBezTo>
                    <a:pt x="1948" y="1902"/>
                    <a:pt x="1813" y="2067"/>
                    <a:pt x="1837" y="2233"/>
                  </a:cubicBezTo>
                  <a:lnTo>
                    <a:pt x="1893" y="2741"/>
                  </a:lnTo>
                  <a:cubicBezTo>
                    <a:pt x="1920" y="2926"/>
                    <a:pt x="1773" y="3111"/>
                    <a:pt x="1592" y="3111"/>
                  </a:cubicBezTo>
                  <a:cubicBezTo>
                    <a:pt x="1580" y="3111"/>
                    <a:pt x="1567" y="3110"/>
                    <a:pt x="1554" y="3109"/>
                  </a:cubicBezTo>
                  <a:lnTo>
                    <a:pt x="452" y="2882"/>
                  </a:lnTo>
                  <a:cubicBezTo>
                    <a:pt x="438" y="2880"/>
                    <a:pt x="423" y="2879"/>
                    <a:pt x="408" y="2879"/>
                  </a:cubicBezTo>
                  <a:cubicBezTo>
                    <a:pt x="255" y="2879"/>
                    <a:pt x="113" y="3010"/>
                    <a:pt x="113" y="3165"/>
                  </a:cubicBezTo>
                  <a:cubicBezTo>
                    <a:pt x="57" y="3532"/>
                    <a:pt x="28" y="3928"/>
                    <a:pt x="0" y="4295"/>
                  </a:cubicBezTo>
                  <a:lnTo>
                    <a:pt x="1272" y="5341"/>
                  </a:lnTo>
                  <a:lnTo>
                    <a:pt x="1441" y="5482"/>
                  </a:lnTo>
                  <a:cubicBezTo>
                    <a:pt x="2690" y="6541"/>
                    <a:pt x="6288" y="7266"/>
                    <a:pt x="8464" y="7266"/>
                  </a:cubicBezTo>
                  <a:cubicBezTo>
                    <a:pt x="9193" y="7266"/>
                    <a:pt x="9762" y="7185"/>
                    <a:pt x="10031" y="7008"/>
                  </a:cubicBezTo>
                  <a:cubicBezTo>
                    <a:pt x="11077" y="6302"/>
                    <a:pt x="11670" y="3730"/>
                    <a:pt x="8534" y="791"/>
                  </a:cubicBezTo>
                  <a:cubicBezTo>
                    <a:pt x="8336" y="622"/>
                    <a:pt x="8110" y="396"/>
                    <a:pt x="7912" y="170"/>
                  </a:cubicBezTo>
                  <a:cubicBezTo>
                    <a:pt x="7375" y="113"/>
                    <a:pt x="6866" y="57"/>
                    <a:pt x="6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1429;p45"/>
            <p:cNvSpPr/>
            <p:nvPr/>
          </p:nvSpPr>
          <p:spPr>
            <a:xfrm>
              <a:off x="6614400" y="2959450"/>
              <a:ext cx="921900" cy="1152975"/>
            </a:xfrm>
            <a:custGeom>
              <a:avLst/>
              <a:gdLst/>
              <a:ahLst/>
              <a:cxnLst/>
              <a:rect l="l" t="t" r="r" b="b"/>
              <a:pathLst>
                <a:path w="36876" h="46119" extrusionOk="0">
                  <a:moveTo>
                    <a:pt x="1696" y="0"/>
                  </a:moveTo>
                  <a:lnTo>
                    <a:pt x="1" y="198"/>
                  </a:lnTo>
                  <a:cubicBezTo>
                    <a:pt x="1" y="198"/>
                    <a:pt x="1301" y="7997"/>
                    <a:pt x="1103" y="13790"/>
                  </a:cubicBezTo>
                  <a:lnTo>
                    <a:pt x="1103" y="14326"/>
                  </a:lnTo>
                  <a:cubicBezTo>
                    <a:pt x="1103" y="14411"/>
                    <a:pt x="1103" y="14468"/>
                    <a:pt x="1131" y="14552"/>
                  </a:cubicBezTo>
                  <a:cubicBezTo>
                    <a:pt x="1159" y="14637"/>
                    <a:pt x="1131" y="14750"/>
                    <a:pt x="1159" y="14863"/>
                  </a:cubicBezTo>
                  <a:cubicBezTo>
                    <a:pt x="1188" y="14948"/>
                    <a:pt x="1188" y="15061"/>
                    <a:pt x="1216" y="15174"/>
                  </a:cubicBezTo>
                  <a:cubicBezTo>
                    <a:pt x="1216" y="15259"/>
                    <a:pt x="1244" y="15315"/>
                    <a:pt x="1244" y="15400"/>
                  </a:cubicBezTo>
                  <a:cubicBezTo>
                    <a:pt x="1272" y="15485"/>
                    <a:pt x="1301" y="15654"/>
                    <a:pt x="1329" y="15739"/>
                  </a:cubicBezTo>
                  <a:cubicBezTo>
                    <a:pt x="1329" y="15796"/>
                    <a:pt x="1357" y="15852"/>
                    <a:pt x="1385" y="15937"/>
                  </a:cubicBezTo>
                  <a:cubicBezTo>
                    <a:pt x="1414" y="16050"/>
                    <a:pt x="1470" y="16191"/>
                    <a:pt x="1527" y="16333"/>
                  </a:cubicBezTo>
                  <a:lnTo>
                    <a:pt x="1555" y="16474"/>
                  </a:lnTo>
                  <a:cubicBezTo>
                    <a:pt x="1611" y="16615"/>
                    <a:pt x="1668" y="16785"/>
                    <a:pt x="1725" y="16926"/>
                  </a:cubicBezTo>
                  <a:lnTo>
                    <a:pt x="1753" y="17011"/>
                  </a:lnTo>
                  <a:cubicBezTo>
                    <a:pt x="1838" y="17180"/>
                    <a:pt x="1894" y="17378"/>
                    <a:pt x="1979" y="17519"/>
                  </a:cubicBezTo>
                  <a:lnTo>
                    <a:pt x="1979" y="17548"/>
                  </a:lnTo>
                  <a:cubicBezTo>
                    <a:pt x="2064" y="17745"/>
                    <a:pt x="2148" y="17915"/>
                    <a:pt x="2233" y="18113"/>
                  </a:cubicBezTo>
                  <a:cubicBezTo>
                    <a:pt x="4776" y="23142"/>
                    <a:pt x="10964" y="28850"/>
                    <a:pt x="15514" y="33456"/>
                  </a:cubicBezTo>
                  <a:cubicBezTo>
                    <a:pt x="19328" y="37299"/>
                    <a:pt x="23341" y="40944"/>
                    <a:pt x="27523" y="44335"/>
                  </a:cubicBezTo>
                  <a:cubicBezTo>
                    <a:pt x="28793" y="45393"/>
                    <a:pt x="32396" y="46119"/>
                    <a:pt x="34562" y="46119"/>
                  </a:cubicBezTo>
                  <a:cubicBezTo>
                    <a:pt x="35287" y="46119"/>
                    <a:pt x="35851" y="46038"/>
                    <a:pt x="36113" y="45861"/>
                  </a:cubicBezTo>
                  <a:cubicBezTo>
                    <a:pt x="36508" y="45578"/>
                    <a:pt x="36791" y="45154"/>
                    <a:pt x="36876" y="44646"/>
                  </a:cubicBezTo>
                  <a:lnTo>
                    <a:pt x="36876" y="44646"/>
                  </a:lnTo>
                  <a:cubicBezTo>
                    <a:pt x="36626" y="44679"/>
                    <a:pt x="36333" y="44695"/>
                    <a:pt x="36010" y="44695"/>
                  </a:cubicBezTo>
                  <a:cubicBezTo>
                    <a:pt x="33846" y="44695"/>
                    <a:pt x="30306" y="43983"/>
                    <a:pt x="29077" y="42950"/>
                  </a:cubicBezTo>
                  <a:cubicBezTo>
                    <a:pt x="24867" y="39531"/>
                    <a:pt x="20854" y="35914"/>
                    <a:pt x="17068" y="32043"/>
                  </a:cubicBezTo>
                  <a:cubicBezTo>
                    <a:pt x="12123" y="27070"/>
                    <a:pt x="5285" y="20769"/>
                    <a:pt x="3222" y="15485"/>
                  </a:cubicBezTo>
                  <a:cubicBezTo>
                    <a:pt x="6528" y="5058"/>
                    <a:pt x="1781" y="0"/>
                    <a:pt x="178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1430;p45"/>
            <p:cNvSpPr/>
            <p:nvPr/>
          </p:nvSpPr>
          <p:spPr>
            <a:xfrm>
              <a:off x="5359825" y="3189025"/>
              <a:ext cx="310125" cy="308025"/>
            </a:xfrm>
            <a:custGeom>
              <a:avLst/>
              <a:gdLst/>
              <a:ahLst/>
              <a:cxnLst/>
              <a:rect l="l" t="t" r="r" b="b"/>
              <a:pathLst>
                <a:path w="12405" h="12321" extrusionOk="0">
                  <a:moveTo>
                    <a:pt x="2713" y="1"/>
                  </a:moveTo>
                  <a:lnTo>
                    <a:pt x="0" y="905"/>
                  </a:lnTo>
                  <a:cubicBezTo>
                    <a:pt x="0" y="905"/>
                    <a:pt x="3024" y="5511"/>
                    <a:pt x="4804" y="9410"/>
                  </a:cubicBezTo>
                  <a:cubicBezTo>
                    <a:pt x="5567" y="10117"/>
                    <a:pt x="6358" y="10766"/>
                    <a:pt x="7178" y="11360"/>
                  </a:cubicBezTo>
                  <a:lnTo>
                    <a:pt x="7178" y="10456"/>
                  </a:lnTo>
                  <a:cubicBezTo>
                    <a:pt x="7178" y="10456"/>
                    <a:pt x="10173" y="11784"/>
                    <a:pt x="11783" y="12321"/>
                  </a:cubicBezTo>
                  <a:lnTo>
                    <a:pt x="12405" y="6698"/>
                  </a:lnTo>
                  <a:cubicBezTo>
                    <a:pt x="10540" y="4776"/>
                    <a:pt x="8506" y="2996"/>
                    <a:pt x="6330" y="1414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1431;p45"/>
            <p:cNvSpPr/>
            <p:nvPr/>
          </p:nvSpPr>
          <p:spPr>
            <a:xfrm>
              <a:off x="5076550" y="2474150"/>
              <a:ext cx="137775" cy="144125"/>
            </a:xfrm>
            <a:custGeom>
              <a:avLst/>
              <a:gdLst/>
              <a:ahLst/>
              <a:cxnLst/>
              <a:rect l="l" t="t" r="r" b="b"/>
              <a:pathLst>
                <a:path w="5511" h="5765" extrusionOk="0">
                  <a:moveTo>
                    <a:pt x="1" y="0"/>
                  </a:move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1432;p45"/>
            <p:cNvSpPr/>
            <p:nvPr/>
          </p:nvSpPr>
          <p:spPr>
            <a:xfrm>
              <a:off x="5029925" y="2527100"/>
              <a:ext cx="1760400" cy="1647650"/>
            </a:xfrm>
            <a:custGeom>
              <a:avLst/>
              <a:gdLst/>
              <a:ahLst/>
              <a:cxnLst/>
              <a:rect l="l" t="t" r="r" b="b"/>
              <a:pathLst>
                <a:path w="70416" h="65906" extrusionOk="0">
                  <a:moveTo>
                    <a:pt x="13632" y="1"/>
                  </a:moveTo>
                  <a:cubicBezTo>
                    <a:pt x="10613" y="1"/>
                    <a:pt x="7724" y="1352"/>
                    <a:pt x="6471" y="3336"/>
                  </a:cubicBezTo>
                  <a:cubicBezTo>
                    <a:pt x="4804" y="6020"/>
                    <a:pt x="4352" y="8055"/>
                    <a:pt x="4239" y="8676"/>
                  </a:cubicBezTo>
                  <a:cubicBezTo>
                    <a:pt x="4126" y="9298"/>
                    <a:pt x="4465" y="10117"/>
                    <a:pt x="4409" y="10682"/>
                  </a:cubicBezTo>
                  <a:cubicBezTo>
                    <a:pt x="4324" y="11248"/>
                    <a:pt x="1753" y="14582"/>
                    <a:pt x="1187" y="15006"/>
                  </a:cubicBezTo>
                  <a:cubicBezTo>
                    <a:pt x="651" y="15429"/>
                    <a:pt x="1" y="15966"/>
                    <a:pt x="29" y="16221"/>
                  </a:cubicBezTo>
                  <a:cubicBezTo>
                    <a:pt x="57" y="16503"/>
                    <a:pt x="820" y="17718"/>
                    <a:pt x="1216" y="17803"/>
                  </a:cubicBezTo>
                  <a:cubicBezTo>
                    <a:pt x="1611" y="17916"/>
                    <a:pt x="1866" y="18368"/>
                    <a:pt x="2261" y="18425"/>
                  </a:cubicBezTo>
                  <a:cubicBezTo>
                    <a:pt x="2884" y="18840"/>
                    <a:pt x="3601" y="19054"/>
                    <a:pt x="4317" y="19054"/>
                  </a:cubicBezTo>
                  <a:cubicBezTo>
                    <a:pt x="4771" y="19054"/>
                    <a:pt x="5224" y="18967"/>
                    <a:pt x="5652" y="18792"/>
                  </a:cubicBezTo>
                  <a:lnTo>
                    <a:pt x="8845" y="17549"/>
                  </a:lnTo>
                  <a:cubicBezTo>
                    <a:pt x="8845" y="17549"/>
                    <a:pt x="10258" y="22607"/>
                    <a:pt x="12660" y="26563"/>
                  </a:cubicBezTo>
                  <a:cubicBezTo>
                    <a:pt x="15061" y="30547"/>
                    <a:pt x="22860" y="35209"/>
                    <a:pt x="25516" y="39645"/>
                  </a:cubicBezTo>
                  <a:cubicBezTo>
                    <a:pt x="28201" y="44082"/>
                    <a:pt x="28031" y="53519"/>
                    <a:pt x="28031" y="54791"/>
                  </a:cubicBezTo>
                  <a:cubicBezTo>
                    <a:pt x="28059" y="55723"/>
                    <a:pt x="28144" y="56627"/>
                    <a:pt x="28342" y="57532"/>
                  </a:cubicBezTo>
                  <a:cubicBezTo>
                    <a:pt x="28455" y="58182"/>
                    <a:pt x="28766" y="62787"/>
                    <a:pt x="27720" y="63183"/>
                  </a:cubicBezTo>
                  <a:cubicBezTo>
                    <a:pt x="26675" y="63550"/>
                    <a:pt x="25121" y="63635"/>
                    <a:pt x="25121" y="64878"/>
                  </a:cubicBezTo>
                  <a:cubicBezTo>
                    <a:pt x="25121" y="65582"/>
                    <a:pt x="26757" y="65905"/>
                    <a:pt x="28486" y="65905"/>
                  </a:cubicBezTo>
                  <a:cubicBezTo>
                    <a:pt x="29813" y="65905"/>
                    <a:pt x="31194" y="65715"/>
                    <a:pt x="31930" y="65359"/>
                  </a:cubicBezTo>
                  <a:cubicBezTo>
                    <a:pt x="32778" y="64991"/>
                    <a:pt x="32072" y="61911"/>
                    <a:pt x="32496" y="59481"/>
                  </a:cubicBezTo>
                  <a:cubicBezTo>
                    <a:pt x="32919" y="57023"/>
                    <a:pt x="32665" y="47614"/>
                    <a:pt x="32891" y="43573"/>
                  </a:cubicBezTo>
                  <a:cubicBezTo>
                    <a:pt x="33032" y="41002"/>
                    <a:pt x="33372" y="38402"/>
                    <a:pt x="33908" y="35887"/>
                  </a:cubicBezTo>
                  <a:cubicBezTo>
                    <a:pt x="33908" y="35887"/>
                    <a:pt x="33926" y="35887"/>
                    <a:pt x="33960" y="35887"/>
                  </a:cubicBezTo>
                  <a:cubicBezTo>
                    <a:pt x="34726" y="35887"/>
                    <a:pt x="43906" y="35835"/>
                    <a:pt x="47641" y="33372"/>
                  </a:cubicBezTo>
                  <a:cubicBezTo>
                    <a:pt x="48658" y="37243"/>
                    <a:pt x="51258" y="40549"/>
                    <a:pt x="54790" y="42499"/>
                  </a:cubicBezTo>
                  <a:cubicBezTo>
                    <a:pt x="60696" y="45664"/>
                    <a:pt x="64171" y="50411"/>
                    <a:pt x="64708" y="52050"/>
                  </a:cubicBezTo>
                  <a:cubicBezTo>
                    <a:pt x="65217" y="53717"/>
                    <a:pt x="63436" y="58860"/>
                    <a:pt x="62702" y="59990"/>
                  </a:cubicBezTo>
                  <a:cubicBezTo>
                    <a:pt x="61967" y="61092"/>
                    <a:pt x="60582" y="60696"/>
                    <a:pt x="59933" y="61092"/>
                  </a:cubicBezTo>
                  <a:cubicBezTo>
                    <a:pt x="59254" y="61488"/>
                    <a:pt x="59622" y="62335"/>
                    <a:pt x="59622" y="62335"/>
                  </a:cubicBezTo>
                  <a:cubicBezTo>
                    <a:pt x="59622" y="62335"/>
                    <a:pt x="61788" y="62956"/>
                    <a:pt x="63769" y="62956"/>
                  </a:cubicBezTo>
                  <a:cubicBezTo>
                    <a:pt x="64493" y="62956"/>
                    <a:pt x="65193" y="62873"/>
                    <a:pt x="65753" y="62646"/>
                  </a:cubicBezTo>
                  <a:cubicBezTo>
                    <a:pt x="67844" y="61827"/>
                    <a:pt x="66827" y="61148"/>
                    <a:pt x="67251" y="59933"/>
                  </a:cubicBezTo>
                  <a:cubicBezTo>
                    <a:pt x="67675" y="58718"/>
                    <a:pt x="70416" y="50241"/>
                    <a:pt x="70331" y="48942"/>
                  </a:cubicBezTo>
                  <a:cubicBezTo>
                    <a:pt x="70218" y="47670"/>
                    <a:pt x="62702" y="40578"/>
                    <a:pt x="63069" y="38063"/>
                  </a:cubicBezTo>
                  <a:cubicBezTo>
                    <a:pt x="63408" y="35548"/>
                    <a:pt x="67279" y="28371"/>
                    <a:pt x="66997" y="21392"/>
                  </a:cubicBezTo>
                  <a:cubicBezTo>
                    <a:pt x="66714" y="14412"/>
                    <a:pt x="55214" y="11926"/>
                    <a:pt x="43770" y="11926"/>
                  </a:cubicBezTo>
                  <a:cubicBezTo>
                    <a:pt x="39261" y="11926"/>
                    <a:pt x="29561" y="13376"/>
                    <a:pt x="26525" y="13376"/>
                  </a:cubicBezTo>
                  <a:cubicBezTo>
                    <a:pt x="26041" y="13376"/>
                    <a:pt x="25726" y="13339"/>
                    <a:pt x="25629" y="13254"/>
                  </a:cubicBezTo>
                  <a:cubicBezTo>
                    <a:pt x="24951" y="12604"/>
                    <a:pt x="20741" y="1979"/>
                    <a:pt x="16813" y="538"/>
                  </a:cubicBezTo>
                  <a:cubicBezTo>
                    <a:pt x="15781" y="170"/>
                    <a:pt x="14698" y="1"/>
                    <a:pt x="13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1433;p45"/>
            <p:cNvSpPr/>
            <p:nvPr/>
          </p:nvSpPr>
          <p:spPr>
            <a:xfrm>
              <a:off x="5038400" y="2864600"/>
              <a:ext cx="639650" cy="599800"/>
            </a:xfrm>
            <a:custGeom>
              <a:avLst/>
              <a:gdLst/>
              <a:ahLst/>
              <a:cxnLst/>
              <a:rect l="l" t="t" r="r" b="b"/>
              <a:pathLst>
                <a:path w="25586" h="23992" extrusionOk="0">
                  <a:moveTo>
                    <a:pt x="14049" y="1"/>
                  </a:moveTo>
                  <a:cubicBezTo>
                    <a:pt x="13777" y="1"/>
                    <a:pt x="13574" y="259"/>
                    <a:pt x="13677" y="517"/>
                  </a:cubicBezTo>
                  <a:lnTo>
                    <a:pt x="13733" y="714"/>
                  </a:lnTo>
                  <a:cubicBezTo>
                    <a:pt x="12962" y="389"/>
                    <a:pt x="11628" y="84"/>
                    <a:pt x="10415" y="84"/>
                  </a:cubicBezTo>
                  <a:cubicBezTo>
                    <a:pt x="9629" y="84"/>
                    <a:pt x="8893" y="212"/>
                    <a:pt x="8393" y="545"/>
                  </a:cubicBezTo>
                  <a:cubicBezTo>
                    <a:pt x="7121" y="1421"/>
                    <a:pt x="5765" y="1477"/>
                    <a:pt x="4041" y="1506"/>
                  </a:cubicBezTo>
                  <a:cubicBezTo>
                    <a:pt x="3052" y="1506"/>
                    <a:pt x="2120" y="1873"/>
                    <a:pt x="1385" y="2523"/>
                  </a:cubicBezTo>
                  <a:lnTo>
                    <a:pt x="1272" y="2608"/>
                  </a:lnTo>
                  <a:lnTo>
                    <a:pt x="312" y="3031"/>
                  </a:lnTo>
                  <a:cubicBezTo>
                    <a:pt x="85" y="3116"/>
                    <a:pt x="1" y="3399"/>
                    <a:pt x="142" y="3597"/>
                  </a:cubicBezTo>
                  <a:cubicBezTo>
                    <a:pt x="312" y="3879"/>
                    <a:pt x="566" y="4133"/>
                    <a:pt x="848" y="4303"/>
                  </a:cubicBezTo>
                  <a:cubicBezTo>
                    <a:pt x="1272" y="4416"/>
                    <a:pt x="1527" y="4868"/>
                    <a:pt x="1922" y="4925"/>
                  </a:cubicBezTo>
                  <a:cubicBezTo>
                    <a:pt x="2518" y="5334"/>
                    <a:pt x="3217" y="5547"/>
                    <a:pt x="3926" y="5547"/>
                  </a:cubicBezTo>
                  <a:cubicBezTo>
                    <a:pt x="4393" y="5547"/>
                    <a:pt x="4864" y="5454"/>
                    <a:pt x="5313" y="5264"/>
                  </a:cubicBezTo>
                  <a:lnTo>
                    <a:pt x="8478" y="4049"/>
                  </a:lnTo>
                  <a:cubicBezTo>
                    <a:pt x="8478" y="4049"/>
                    <a:pt x="9890" y="9107"/>
                    <a:pt x="12292" y="13063"/>
                  </a:cubicBezTo>
                  <a:cubicBezTo>
                    <a:pt x="14157" y="16114"/>
                    <a:pt x="19159" y="19562"/>
                    <a:pt x="22606" y="23009"/>
                  </a:cubicBezTo>
                  <a:lnTo>
                    <a:pt x="22719" y="23094"/>
                  </a:lnTo>
                  <a:cubicBezTo>
                    <a:pt x="23538" y="23433"/>
                    <a:pt x="24358" y="23743"/>
                    <a:pt x="24979" y="23970"/>
                  </a:cubicBezTo>
                  <a:cubicBezTo>
                    <a:pt x="25025" y="23985"/>
                    <a:pt x="25070" y="23992"/>
                    <a:pt x="25112" y="23992"/>
                  </a:cubicBezTo>
                  <a:cubicBezTo>
                    <a:pt x="25387" y="23992"/>
                    <a:pt x="25586" y="23702"/>
                    <a:pt x="25488" y="23433"/>
                  </a:cubicBezTo>
                  <a:cubicBezTo>
                    <a:pt x="25036" y="22218"/>
                    <a:pt x="24753" y="20918"/>
                    <a:pt x="24584" y="19618"/>
                  </a:cubicBezTo>
                  <a:cubicBezTo>
                    <a:pt x="24584" y="19392"/>
                    <a:pt x="24782" y="19194"/>
                    <a:pt x="25008" y="19194"/>
                  </a:cubicBezTo>
                  <a:cubicBezTo>
                    <a:pt x="25319" y="19194"/>
                    <a:pt x="25516" y="18855"/>
                    <a:pt x="25319" y="18601"/>
                  </a:cubicBezTo>
                  <a:cubicBezTo>
                    <a:pt x="24358" y="17244"/>
                    <a:pt x="23454" y="15832"/>
                    <a:pt x="22606" y="14391"/>
                  </a:cubicBezTo>
                  <a:cubicBezTo>
                    <a:pt x="21673" y="12667"/>
                    <a:pt x="20967" y="9643"/>
                    <a:pt x="20713" y="8485"/>
                  </a:cubicBezTo>
                  <a:cubicBezTo>
                    <a:pt x="20656" y="8231"/>
                    <a:pt x="20826" y="8005"/>
                    <a:pt x="21080" y="8005"/>
                  </a:cubicBezTo>
                  <a:lnTo>
                    <a:pt x="21363" y="8005"/>
                  </a:lnTo>
                  <a:cubicBezTo>
                    <a:pt x="20317" y="6309"/>
                    <a:pt x="19017" y="3229"/>
                    <a:pt x="18593" y="2212"/>
                  </a:cubicBezTo>
                  <a:cubicBezTo>
                    <a:pt x="18509" y="2043"/>
                    <a:pt x="18593" y="1816"/>
                    <a:pt x="18791" y="1732"/>
                  </a:cubicBezTo>
                  <a:lnTo>
                    <a:pt x="19215" y="1506"/>
                  </a:lnTo>
                  <a:cubicBezTo>
                    <a:pt x="18396" y="1110"/>
                    <a:pt x="15485" y="347"/>
                    <a:pt x="14129" y="8"/>
                  </a:cubicBezTo>
                  <a:cubicBezTo>
                    <a:pt x="14102" y="3"/>
                    <a:pt x="14075" y="1"/>
                    <a:pt x="140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1434;p45"/>
            <p:cNvSpPr/>
            <p:nvPr/>
          </p:nvSpPr>
          <p:spPr>
            <a:xfrm>
              <a:off x="5877625" y="3304875"/>
              <a:ext cx="354650" cy="119425"/>
            </a:xfrm>
            <a:custGeom>
              <a:avLst/>
              <a:gdLst/>
              <a:ahLst/>
              <a:cxnLst/>
              <a:rect l="l" t="t" r="r" b="b"/>
              <a:pathLst>
                <a:path w="14186" h="4777" extrusionOk="0">
                  <a:moveTo>
                    <a:pt x="14185" y="1"/>
                  </a:moveTo>
                  <a:cubicBezTo>
                    <a:pt x="11024" y="2615"/>
                    <a:pt x="6643" y="3132"/>
                    <a:pt x="3674" y="3132"/>
                  </a:cubicBezTo>
                  <a:cubicBezTo>
                    <a:pt x="1734" y="3132"/>
                    <a:pt x="396" y="2911"/>
                    <a:pt x="396" y="2911"/>
                  </a:cubicBezTo>
                  <a:lnTo>
                    <a:pt x="0" y="4776"/>
                  </a:lnTo>
                  <a:cubicBezTo>
                    <a:pt x="0" y="4776"/>
                    <a:pt x="18" y="4776"/>
                    <a:pt x="52" y="4776"/>
                  </a:cubicBezTo>
                  <a:cubicBezTo>
                    <a:pt x="818" y="4776"/>
                    <a:pt x="9998" y="4724"/>
                    <a:pt x="13733" y="2261"/>
                  </a:cubicBezTo>
                  <a:lnTo>
                    <a:pt x="141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1435;p45"/>
            <p:cNvSpPr/>
            <p:nvPr/>
          </p:nvSpPr>
          <p:spPr>
            <a:xfrm>
              <a:off x="5353475" y="3789475"/>
              <a:ext cx="219700" cy="366900"/>
            </a:xfrm>
            <a:custGeom>
              <a:avLst/>
              <a:gdLst/>
              <a:ahLst/>
              <a:cxnLst/>
              <a:rect l="l" t="t" r="r" b="b"/>
              <a:pathLst>
                <a:path w="8788" h="14676" extrusionOk="0">
                  <a:moveTo>
                    <a:pt x="5425" y="1"/>
                  </a:moveTo>
                  <a:cubicBezTo>
                    <a:pt x="5030" y="2346"/>
                    <a:pt x="4606" y="4267"/>
                    <a:pt x="4493" y="4974"/>
                  </a:cubicBezTo>
                  <a:cubicBezTo>
                    <a:pt x="4126" y="6867"/>
                    <a:pt x="4578" y="8252"/>
                    <a:pt x="4267" y="9099"/>
                  </a:cubicBezTo>
                  <a:cubicBezTo>
                    <a:pt x="3956" y="9947"/>
                    <a:pt x="3730" y="12292"/>
                    <a:pt x="3080" y="12490"/>
                  </a:cubicBezTo>
                  <a:cubicBezTo>
                    <a:pt x="2402" y="12716"/>
                    <a:pt x="424" y="12236"/>
                    <a:pt x="0" y="14072"/>
                  </a:cubicBezTo>
                  <a:cubicBezTo>
                    <a:pt x="0" y="14072"/>
                    <a:pt x="1909" y="14675"/>
                    <a:pt x="3868" y="14675"/>
                  </a:cubicBezTo>
                  <a:cubicBezTo>
                    <a:pt x="4848" y="14675"/>
                    <a:pt x="5840" y="14525"/>
                    <a:pt x="6612" y="14072"/>
                  </a:cubicBezTo>
                  <a:cubicBezTo>
                    <a:pt x="7855" y="13338"/>
                    <a:pt x="7460" y="11416"/>
                    <a:pt x="8053" y="9495"/>
                  </a:cubicBezTo>
                  <a:cubicBezTo>
                    <a:pt x="8194" y="9128"/>
                    <a:pt x="8449" y="8252"/>
                    <a:pt x="8788" y="7037"/>
                  </a:cubicBezTo>
                  <a:cubicBezTo>
                    <a:pt x="7968" y="6104"/>
                    <a:pt x="7290" y="5030"/>
                    <a:pt x="6782" y="3900"/>
                  </a:cubicBezTo>
                  <a:cubicBezTo>
                    <a:pt x="6245" y="2629"/>
                    <a:pt x="5793" y="1329"/>
                    <a:pt x="5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1436;p45"/>
            <p:cNvSpPr/>
            <p:nvPr/>
          </p:nvSpPr>
          <p:spPr>
            <a:xfrm>
              <a:off x="5657925" y="3757700"/>
              <a:ext cx="191475" cy="417750"/>
            </a:xfrm>
            <a:custGeom>
              <a:avLst/>
              <a:gdLst/>
              <a:ahLst/>
              <a:cxnLst/>
              <a:rect l="l" t="t" r="r" b="b"/>
              <a:pathLst>
                <a:path w="7659" h="16710" extrusionOk="0">
                  <a:moveTo>
                    <a:pt x="2742" y="0"/>
                  </a:moveTo>
                  <a:lnTo>
                    <a:pt x="2742" y="0"/>
                  </a:lnTo>
                  <a:cubicBezTo>
                    <a:pt x="2939" y="2713"/>
                    <a:pt x="2911" y="5002"/>
                    <a:pt x="2911" y="5595"/>
                  </a:cubicBezTo>
                  <a:cubicBezTo>
                    <a:pt x="2939" y="6499"/>
                    <a:pt x="3024" y="7432"/>
                    <a:pt x="3222" y="8308"/>
                  </a:cubicBezTo>
                  <a:cubicBezTo>
                    <a:pt x="3335" y="8986"/>
                    <a:pt x="3646" y="13592"/>
                    <a:pt x="2600" y="13959"/>
                  </a:cubicBezTo>
                  <a:cubicBezTo>
                    <a:pt x="1555" y="14355"/>
                    <a:pt x="1" y="14411"/>
                    <a:pt x="1" y="15683"/>
                  </a:cubicBezTo>
                  <a:cubicBezTo>
                    <a:pt x="1" y="16386"/>
                    <a:pt x="1637" y="16709"/>
                    <a:pt x="3366" y="16709"/>
                  </a:cubicBezTo>
                  <a:cubicBezTo>
                    <a:pt x="4693" y="16709"/>
                    <a:pt x="6074" y="16519"/>
                    <a:pt x="6810" y="16163"/>
                  </a:cubicBezTo>
                  <a:cubicBezTo>
                    <a:pt x="7658" y="15796"/>
                    <a:pt x="6952" y="12716"/>
                    <a:pt x="7376" y="10286"/>
                  </a:cubicBezTo>
                  <a:cubicBezTo>
                    <a:pt x="7517" y="9099"/>
                    <a:pt x="7602" y="7912"/>
                    <a:pt x="7602" y="6725"/>
                  </a:cubicBezTo>
                  <a:cubicBezTo>
                    <a:pt x="7291" y="6160"/>
                    <a:pt x="6923" y="5652"/>
                    <a:pt x="6500" y="5171"/>
                  </a:cubicBezTo>
                  <a:cubicBezTo>
                    <a:pt x="5059" y="3617"/>
                    <a:pt x="3787" y="1865"/>
                    <a:pt x="2742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1437;p45"/>
            <p:cNvSpPr/>
            <p:nvPr/>
          </p:nvSpPr>
          <p:spPr>
            <a:xfrm>
              <a:off x="5287050" y="2460025"/>
              <a:ext cx="209125" cy="237575"/>
            </a:xfrm>
            <a:custGeom>
              <a:avLst/>
              <a:gdLst/>
              <a:ahLst/>
              <a:cxnLst/>
              <a:rect l="l" t="t" r="r" b="b"/>
              <a:pathLst>
                <a:path w="8365" h="9503" extrusionOk="0">
                  <a:moveTo>
                    <a:pt x="1188" y="0"/>
                  </a:moveTo>
                  <a:cubicBezTo>
                    <a:pt x="1188" y="0"/>
                    <a:pt x="1" y="1074"/>
                    <a:pt x="29" y="3250"/>
                  </a:cubicBezTo>
                  <a:cubicBezTo>
                    <a:pt x="58" y="5397"/>
                    <a:pt x="1583" y="7234"/>
                    <a:pt x="1583" y="7234"/>
                  </a:cubicBezTo>
                  <a:cubicBezTo>
                    <a:pt x="1583" y="7234"/>
                    <a:pt x="3706" y="9503"/>
                    <a:pt x="5219" y="9503"/>
                  </a:cubicBezTo>
                  <a:cubicBezTo>
                    <a:pt x="5469" y="9503"/>
                    <a:pt x="5702" y="9441"/>
                    <a:pt x="5907" y="9296"/>
                  </a:cubicBezTo>
                  <a:cubicBezTo>
                    <a:pt x="7319" y="8279"/>
                    <a:pt x="8365" y="4493"/>
                    <a:pt x="6500" y="2684"/>
                  </a:cubicBezTo>
                  <a:cubicBezTo>
                    <a:pt x="4635" y="876"/>
                    <a:pt x="1188" y="0"/>
                    <a:pt x="1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1438;p45"/>
            <p:cNvSpPr/>
            <p:nvPr/>
          </p:nvSpPr>
          <p:spPr>
            <a:xfrm>
              <a:off x="5290600" y="2460025"/>
              <a:ext cx="132825" cy="132125"/>
            </a:xfrm>
            <a:custGeom>
              <a:avLst/>
              <a:gdLst/>
              <a:ahLst/>
              <a:cxnLst/>
              <a:rect l="l" t="t" r="r" b="b"/>
              <a:pathLst>
                <a:path w="5313" h="5285" extrusionOk="0">
                  <a:moveTo>
                    <a:pt x="1074" y="0"/>
                  </a:moveTo>
                  <a:cubicBezTo>
                    <a:pt x="509" y="565"/>
                    <a:pt x="142" y="1300"/>
                    <a:pt x="0" y="2119"/>
                  </a:cubicBezTo>
                  <a:lnTo>
                    <a:pt x="3335" y="5284"/>
                  </a:lnTo>
                  <a:cubicBezTo>
                    <a:pt x="3335" y="5284"/>
                    <a:pt x="4973" y="3363"/>
                    <a:pt x="5312" y="1865"/>
                  </a:cubicBezTo>
                  <a:cubicBezTo>
                    <a:pt x="3984" y="1046"/>
                    <a:pt x="2572" y="396"/>
                    <a:pt x="1074" y="0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1439;p45"/>
            <p:cNvSpPr/>
            <p:nvPr/>
          </p:nvSpPr>
          <p:spPr>
            <a:xfrm>
              <a:off x="5296250" y="2482625"/>
              <a:ext cx="129300" cy="180150"/>
            </a:xfrm>
            <a:custGeom>
              <a:avLst/>
              <a:gdLst/>
              <a:ahLst/>
              <a:cxnLst/>
              <a:rect l="l" t="t" r="r" b="b"/>
              <a:pathLst>
                <a:path w="5172" h="7206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1215" y="0"/>
                    <a:pt x="0" y="2091"/>
                    <a:pt x="1385" y="5086"/>
                  </a:cubicBezTo>
                  <a:lnTo>
                    <a:pt x="2656" y="5284"/>
                  </a:lnTo>
                  <a:lnTo>
                    <a:pt x="3730" y="7206"/>
                  </a:lnTo>
                  <a:cubicBezTo>
                    <a:pt x="3730" y="7206"/>
                    <a:pt x="5171" y="2317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1440;p45"/>
            <p:cNvSpPr/>
            <p:nvPr/>
          </p:nvSpPr>
          <p:spPr>
            <a:xfrm>
              <a:off x="5326625" y="2482625"/>
              <a:ext cx="98925" cy="180150"/>
            </a:xfrm>
            <a:custGeom>
              <a:avLst/>
              <a:gdLst/>
              <a:ahLst/>
              <a:cxnLst/>
              <a:rect l="l" t="t" r="r" b="b"/>
              <a:pathLst>
                <a:path w="3957" h="7206" extrusionOk="0">
                  <a:moveTo>
                    <a:pt x="0" y="0"/>
                  </a:moveTo>
                  <a:lnTo>
                    <a:pt x="1441" y="5313"/>
                  </a:lnTo>
                  <a:lnTo>
                    <a:pt x="2515" y="7206"/>
                  </a:lnTo>
                  <a:cubicBezTo>
                    <a:pt x="2515" y="7206"/>
                    <a:pt x="3956" y="231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1441;p45"/>
            <p:cNvSpPr/>
            <p:nvPr/>
          </p:nvSpPr>
          <p:spPr>
            <a:xfrm>
              <a:off x="6511275" y="3669400"/>
              <a:ext cx="279050" cy="431625"/>
            </a:xfrm>
            <a:custGeom>
              <a:avLst/>
              <a:gdLst/>
              <a:ahLst/>
              <a:cxnLst/>
              <a:rect l="l" t="t" r="r" b="b"/>
              <a:pathLst>
                <a:path w="11162" h="17265" extrusionOk="0">
                  <a:moveTo>
                    <a:pt x="226" y="0"/>
                  </a:moveTo>
                  <a:lnTo>
                    <a:pt x="226" y="0"/>
                  </a:lnTo>
                  <a:cubicBezTo>
                    <a:pt x="3278" y="2600"/>
                    <a:pt x="5087" y="5228"/>
                    <a:pt x="5454" y="6358"/>
                  </a:cubicBezTo>
                  <a:cubicBezTo>
                    <a:pt x="5963" y="7997"/>
                    <a:pt x="4182" y="13168"/>
                    <a:pt x="3448" y="14270"/>
                  </a:cubicBezTo>
                  <a:cubicBezTo>
                    <a:pt x="2713" y="15400"/>
                    <a:pt x="1328" y="15004"/>
                    <a:pt x="650" y="15400"/>
                  </a:cubicBezTo>
                  <a:cubicBezTo>
                    <a:pt x="0" y="15767"/>
                    <a:pt x="340" y="16643"/>
                    <a:pt x="340" y="16643"/>
                  </a:cubicBezTo>
                  <a:cubicBezTo>
                    <a:pt x="340" y="16643"/>
                    <a:pt x="2521" y="17264"/>
                    <a:pt x="4510" y="17264"/>
                  </a:cubicBezTo>
                  <a:cubicBezTo>
                    <a:pt x="5237" y="17264"/>
                    <a:pt x="5939" y="17181"/>
                    <a:pt x="6499" y="16954"/>
                  </a:cubicBezTo>
                  <a:cubicBezTo>
                    <a:pt x="8562" y="16135"/>
                    <a:pt x="7573" y="15456"/>
                    <a:pt x="7997" y="14241"/>
                  </a:cubicBezTo>
                  <a:cubicBezTo>
                    <a:pt x="8421" y="13026"/>
                    <a:pt x="11162" y="4578"/>
                    <a:pt x="11077" y="3278"/>
                  </a:cubicBezTo>
                  <a:cubicBezTo>
                    <a:pt x="10936" y="2854"/>
                    <a:pt x="10738" y="2487"/>
                    <a:pt x="10455" y="2176"/>
                  </a:cubicBezTo>
                  <a:cubicBezTo>
                    <a:pt x="7149" y="2006"/>
                    <a:pt x="3391" y="1046"/>
                    <a:pt x="226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1442;p45"/>
            <p:cNvSpPr/>
            <p:nvPr/>
          </p:nvSpPr>
          <p:spPr>
            <a:xfrm>
              <a:off x="5029925" y="2902225"/>
              <a:ext cx="77025" cy="69250"/>
            </a:xfrm>
            <a:custGeom>
              <a:avLst/>
              <a:gdLst/>
              <a:ahLst/>
              <a:cxnLst/>
              <a:rect l="l" t="t" r="r" b="b"/>
              <a:pathLst>
                <a:path w="3081" h="2770" extrusionOk="0">
                  <a:moveTo>
                    <a:pt x="1216" y="1"/>
                  </a:moveTo>
                  <a:cubicBezTo>
                    <a:pt x="651" y="424"/>
                    <a:pt x="1" y="961"/>
                    <a:pt x="29" y="1216"/>
                  </a:cubicBezTo>
                  <a:cubicBezTo>
                    <a:pt x="57" y="1498"/>
                    <a:pt x="735" y="2572"/>
                    <a:pt x="1131" y="2770"/>
                  </a:cubicBezTo>
                  <a:cubicBezTo>
                    <a:pt x="1131" y="2770"/>
                    <a:pt x="3081" y="1837"/>
                    <a:pt x="2855" y="990"/>
                  </a:cubicBezTo>
                  <a:cubicBezTo>
                    <a:pt x="2628" y="142"/>
                    <a:pt x="1216" y="1"/>
                    <a:pt x="1216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1443;p45"/>
            <p:cNvSpPr/>
            <p:nvPr/>
          </p:nvSpPr>
          <p:spPr>
            <a:xfrm>
              <a:off x="6175725" y="3177025"/>
              <a:ext cx="89025" cy="206300"/>
            </a:xfrm>
            <a:custGeom>
              <a:avLst/>
              <a:gdLst/>
              <a:ahLst/>
              <a:cxnLst/>
              <a:rect l="l" t="t" r="r" b="b"/>
              <a:pathLst>
                <a:path w="3561" h="8252" extrusionOk="0">
                  <a:moveTo>
                    <a:pt x="3561" y="0"/>
                  </a:moveTo>
                  <a:cubicBezTo>
                    <a:pt x="3561" y="1"/>
                    <a:pt x="1046" y="4126"/>
                    <a:pt x="1" y="8251"/>
                  </a:cubicBezTo>
                  <a:cubicBezTo>
                    <a:pt x="622" y="8025"/>
                    <a:pt x="1244" y="7743"/>
                    <a:pt x="1809" y="7375"/>
                  </a:cubicBezTo>
                  <a:cubicBezTo>
                    <a:pt x="1809" y="7375"/>
                    <a:pt x="2628" y="3419"/>
                    <a:pt x="356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1444;p45"/>
            <p:cNvSpPr/>
            <p:nvPr/>
          </p:nvSpPr>
          <p:spPr>
            <a:xfrm>
              <a:off x="5251025" y="2859850"/>
              <a:ext cx="162500" cy="133525"/>
            </a:xfrm>
            <a:custGeom>
              <a:avLst/>
              <a:gdLst/>
              <a:ahLst/>
              <a:cxnLst/>
              <a:rect l="l" t="t" r="r" b="b"/>
              <a:pathLst>
                <a:path w="6500" h="5341" extrusionOk="0">
                  <a:moveTo>
                    <a:pt x="6500" y="0"/>
                  </a:moveTo>
                  <a:cubicBezTo>
                    <a:pt x="6500" y="0"/>
                    <a:pt x="5906" y="1922"/>
                    <a:pt x="4296" y="2346"/>
                  </a:cubicBezTo>
                  <a:cubicBezTo>
                    <a:pt x="2714" y="2769"/>
                    <a:pt x="1" y="4239"/>
                    <a:pt x="1" y="4239"/>
                  </a:cubicBezTo>
                  <a:cubicBezTo>
                    <a:pt x="1" y="4239"/>
                    <a:pt x="170" y="4860"/>
                    <a:pt x="340" y="5341"/>
                  </a:cubicBezTo>
                  <a:cubicBezTo>
                    <a:pt x="1866" y="4182"/>
                    <a:pt x="4494" y="3221"/>
                    <a:pt x="5285" y="2685"/>
                  </a:cubicBezTo>
                  <a:cubicBezTo>
                    <a:pt x="6415" y="1922"/>
                    <a:pt x="6500" y="0"/>
                    <a:pt x="650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1445;p45"/>
            <p:cNvSpPr/>
            <p:nvPr/>
          </p:nvSpPr>
          <p:spPr>
            <a:xfrm>
              <a:off x="5277875" y="2715700"/>
              <a:ext cx="24750" cy="61550"/>
            </a:xfrm>
            <a:custGeom>
              <a:avLst/>
              <a:gdLst/>
              <a:ahLst/>
              <a:cxnLst/>
              <a:rect l="l" t="t" r="r" b="b"/>
              <a:pathLst>
                <a:path w="990" h="2462" extrusionOk="0">
                  <a:moveTo>
                    <a:pt x="383" y="1"/>
                  </a:moveTo>
                  <a:cubicBezTo>
                    <a:pt x="378" y="1"/>
                    <a:pt x="373" y="1"/>
                    <a:pt x="368" y="2"/>
                  </a:cubicBezTo>
                  <a:cubicBezTo>
                    <a:pt x="142" y="30"/>
                    <a:pt x="1" y="595"/>
                    <a:pt x="85" y="1273"/>
                  </a:cubicBezTo>
                  <a:cubicBezTo>
                    <a:pt x="168" y="1935"/>
                    <a:pt x="412" y="2461"/>
                    <a:pt x="633" y="2461"/>
                  </a:cubicBezTo>
                  <a:cubicBezTo>
                    <a:pt x="639" y="2461"/>
                    <a:pt x="645" y="2461"/>
                    <a:pt x="651" y="2460"/>
                  </a:cubicBezTo>
                  <a:cubicBezTo>
                    <a:pt x="877" y="2432"/>
                    <a:pt x="990" y="1867"/>
                    <a:pt x="933" y="1189"/>
                  </a:cubicBezTo>
                  <a:cubicBezTo>
                    <a:pt x="850" y="528"/>
                    <a:pt x="580" y="1"/>
                    <a:pt x="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1446;p45"/>
            <p:cNvSpPr/>
            <p:nvPr/>
          </p:nvSpPr>
          <p:spPr>
            <a:xfrm>
              <a:off x="5145075" y="2734775"/>
              <a:ext cx="16975" cy="42475"/>
            </a:xfrm>
            <a:custGeom>
              <a:avLst/>
              <a:gdLst/>
              <a:ahLst/>
              <a:cxnLst/>
              <a:rect l="l" t="t" r="r" b="b"/>
              <a:pathLst>
                <a:path w="679" h="1699" extrusionOk="0">
                  <a:moveTo>
                    <a:pt x="245" y="0"/>
                  </a:moveTo>
                  <a:cubicBezTo>
                    <a:pt x="239" y="0"/>
                    <a:pt x="233" y="1"/>
                    <a:pt x="227" y="2"/>
                  </a:cubicBezTo>
                  <a:cubicBezTo>
                    <a:pt x="85" y="2"/>
                    <a:pt x="0" y="397"/>
                    <a:pt x="57" y="878"/>
                  </a:cubicBezTo>
                  <a:cubicBezTo>
                    <a:pt x="111" y="1341"/>
                    <a:pt x="271" y="1699"/>
                    <a:pt x="434" y="1699"/>
                  </a:cubicBezTo>
                  <a:cubicBezTo>
                    <a:pt x="440" y="1699"/>
                    <a:pt x="446" y="1698"/>
                    <a:pt x="453" y="1697"/>
                  </a:cubicBezTo>
                  <a:cubicBezTo>
                    <a:pt x="594" y="1669"/>
                    <a:pt x="679" y="1273"/>
                    <a:pt x="622" y="821"/>
                  </a:cubicBezTo>
                  <a:cubicBezTo>
                    <a:pt x="568" y="358"/>
                    <a:pt x="408" y="0"/>
                    <a:pt x="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29" y="34212"/>
            <a:ext cx="1339162" cy="133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6" name="Google Shape;1025;p38"/>
          <p:cNvSpPr/>
          <p:nvPr/>
        </p:nvSpPr>
        <p:spPr>
          <a:xfrm>
            <a:off x="260046" y="1473123"/>
            <a:ext cx="4206522" cy="283809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600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     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nhằm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hạn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chế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sự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của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cỏ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sâu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bệnh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làm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đất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xốp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thêm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dinh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dưỡng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sức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chống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chịu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giúp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tốt</a:t>
            </a:r>
            <a:r>
              <a:rPr lang="en-US" b="1" dirty="0">
                <a:solidFill>
                  <a:srgbClr val="FFC000"/>
                </a:solidFill>
              </a:rPr>
              <a:t>.</a:t>
            </a:r>
            <a:endParaRPr lang="en-US" b="1" dirty="0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C000"/>
              </a:solidFill>
            </a:endParaRPr>
          </a:p>
        </p:txBody>
      </p:sp>
      <p:sp>
        <p:nvSpPr>
          <p:cNvPr id="88" name="Google Shape;1025;p38"/>
          <p:cNvSpPr/>
          <p:nvPr/>
        </p:nvSpPr>
        <p:spPr>
          <a:xfrm>
            <a:off x="4466568" y="1502412"/>
            <a:ext cx="4376269" cy="266654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- </a:t>
            </a:r>
            <a:r>
              <a:rPr lang="en-US" b="1" dirty="0" err="1">
                <a:solidFill>
                  <a:srgbClr val="FFC000"/>
                </a:solidFill>
              </a:rPr>
              <a:t>Sau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khi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trồng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từ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đến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tháng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  <a:r>
              <a:rPr lang="en-US" b="1" dirty="0" err="1">
                <a:solidFill>
                  <a:srgbClr val="FFC000"/>
                </a:solidFill>
              </a:rPr>
              <a:t>cần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tiến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hành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liên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tục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trong</a:t>
            </a:r>
            <a:r>
              <a:rPr lang="en-US" b="1" dirty="0">
                <a:solidFill>
                  <a:srgbClr val="FFC000"/>
                </a:solidFill>
              </a:rPr>
              <a:t> 4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2:  2- 3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4:  1- 2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C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20690" y="736651"/>
            <a:ext cx="2394680" cy="934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15370" y="736651"/>
            <a:ext cx="1939332" cy="920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33" name="Google Shape;1033;p38">
            <a:hlinkClick r:id="rId1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351085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1" y="807183"/>
            <a:ext cx="5094805" cy="40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rồng rừng giúp tạo sinh kế cho người nông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43815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00" y="1448423"/>
            <a:ext cx="5126999" cy="35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43"/>
          <a:stretch>
            <a:fillRect/>
          </a:stretch>
        </p:blipFill>
        <p:spPr bwMode="auto">
          <a:xfrm>
            <a:off x="137741" y="1448422"/>
            <a:ext cx="3764730" cy="36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rào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bảo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vệ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7" t="45237" b="2694"/>
          <a:stretch>
            <a:fillRect/>
          </a:stretch>
        </p:blipFill>
        <p:spPr bwMode="auto">
          <a:xfrm>
            <a:off x="152400" y="1241118"/>
            <a:ext cx="3484123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41118"/>
            <a:ext cx="5325768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Phát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quang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cỏ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dại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1" name="Google Shape;891;p35">
            <a:hlinkClick r:id="rId1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TRỒNG, CHĂM SÓC VÀ BẢO VỆ RỪNG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2826" y="664009"/>
            <a:ext cx="12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cỏ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66" y="1657350"/>
            <a:ext cx="4608134" cy="31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814" r="2707" b="59728"/>
          <a:stretch>
            <a:fillRect/>
          </a:stretch>
        </p:blipFill>
        <p:spPr bwMode="auto">
          <a:xfrm>
            <a:off x="147946" y="1733550"/>
            <a:ext cx="4019291" cy="29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" y="1200150"/>
            <a:ext cx="5158276" cy="393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98" y="4783038"/>
            <a:ext cx="439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Bón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cây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Quế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rừng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Bón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phân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0" y="1198717"/>
            <a:ext cx="4470240" cy="394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3760" y="4837459"/>
            <a:ext cx="43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Bón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cây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bát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độ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26961" r="41477" b="20173"/>
          <a:stretch>
            <a:fillRect/>
          </a:stretch>
        </p:blipFill>
        <p:spPr bwMode="auto">
          <a:xfrm>
            <a:off x="1828800" y="666750"/>
            <a:ext cx="6332376" cy="434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025;p38"/>
          <p:cNvSpPr/>
          <p:nvPr/>
        </p:nvSpPr>
        <p:spPr>
          <a:xfrm rot="10800000">
            <a:off x="1371600" y="-95251"/>
            <a:ext cx="701040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23;p38"/>
          <p:cNvSpPr txBox="1"/>
          <p:nvPr/>
        </p:nvSpPr>
        <p:spPr>
          <a:xfrm>
            <a:off x="1710612" y="-167250"/>
            <a:ext cx="6332376" cy="10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 panose="03040600000000000000" charset="-127"/>
              <a:buNone/>
              <a:defRPr sz="7000" b="1" i="0" u="none" strike="noStrike" cap="none">
                <a:solidFill>
                  <a:schemeClr val="lt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marR="0" lvl="1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2pPr>
            <a:lvl3pPr marR="0" lvl="2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3pPr>
            <a:lvl4pPr marR="0" lvl="3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4pPr>
            <a:lvl5pPr marR="0" lvl="4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5pPr>
            <a:lvl6pPr marR="0" lvl="5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6pPr>
            <a:lvl7pPr marR="0" lvl="6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7pPr>
            <a:lvl8pPr marR="0" lvl="7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8pPr>
            <a:lvl9pPr marR="0" lvl="8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 panose="03040600000000000000" charset="-127"/>
              <a:buNone/>
              <a:defRPr sz="7000" b="0" i="0" u="none" strike="noStrike" cap="none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9pPr>
          </a:lstStyle>
          <a:p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 sóc cây rừng</a:t>
            </a:r>
            <a:endParaRPr lang="vi-VN"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180975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tầm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trọng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của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BẢO VỆ RỪNG VÀ MÔI TRƯỜNG SINH THÁI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Nhiệm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vụ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</a:rPr>
              <a:t>  (</a:t>
            </a:r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45925" y="224245"/>
            <a:ext cx="51054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33786" r="29510" b="29844"/>
          <a:stretch>
            <a:fillRect/>
          </a:stretch>
        </p:blipFill>
        <p:spPr bwMode="auto">
          <a:xfrm>
            <a:off x="3200400" y="1381328"/>
            <a:ext cx="5823725" cy="309040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1906" y="1381328"/>
            <a:ext cx="2819400" cy="3090406"/>
          </a:xfrm>
          <a:prstGeom prst="rect">
            <a:avLst/>
          </a:prstGeom>
          <a:solidFill>
            <a:schemeClr val="accent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smtClean="0">
                <a:solidFill>
                  <a:srgbClr val="000000"/>
                </a:solidFill>
              </a:rPr>
              <a:t>- </a:t>
            </a:r>
            <a:r>
              <a:rPr lang="en-US" sz="1800" dirty="0" err="1" smtClean="0">
                <a:solidFill>
                  <a:srgbClr val="000000"/>
                </a:solidFill>
              </a:rPr>
              <a:t>Hình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báo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cáo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nhóm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nghiên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cứu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lựa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chọn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hình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de-DE" sz="1800" dirty="0">
                <a:solidFill>
                  <a:srgbClr val="000000"/>
                </a:solidFill>
              </a:rPr>
              <a:t>posrer, bài powerpoin, video phim</a:t>
            </a:r>
            <a:r>
              <a:rPr lang="de-DE" sz="1800" dirty="0" smtClean="0">
                <a:solidFill>
                  <a:srgbClr val="000000"/>
                </a:solidFill>
              </a:rPr>
              <a:t>...</a:t>
            </a:r>
            <a:endParaRPr lang="de-DE" sz="1800" dirty="0" smtClean="0">
              <a:solidFill>
                <a:srgbClr val="000000"/>
              </a:solidFill>
            </a:endParaRPr>
          </a:p>
          <a:p>
            <a:pPr algn="just"/>
            <a:r>
              <a:rPr lang="de-DE" sz="1800" dirty="0" smtClean="0">
                <a:solidFill>
                  <a:srgbClr val="000000"/>
                </a:solidFill>
              </a:rPr>
              <a:t>- Cử đại diện 1 hs trình bày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 flipH="1">
            <a:off x="1721606" y="624355"/>
            <a:ext cx="2577019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8194" idx="0"/>
          </p:cNvCxnSpPr>
          <p:nvPr/>
        </p:nvCxnSpPr>
        <p:spPr>
          <a:xfrm>
            <a:off x="4298625" y="624355"/>
            <a:ext cx="1813638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  <a:endParaRPr lang="en-US" sz="3600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1" name="Google Shape;891;p35">
            <a:hlinkClick r:id="rId1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TRỒNG, CHĂM SÓC VÀ BẢO VỆ RỪNG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66400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2004358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nguyên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nhân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giảm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BẢO VỆ RỪNG VÀ MÔI TRƯỜNG SINH THÁI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Nhiệm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vụ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</a:rPr>
              <a:t>  (</a:t>
            </a:r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114550"/>
            <a:ext cx="4343400" cy="1524000"/>
          </a:xfrm>
        </p:spPr>
        <p:txBody>
          <a:bodyPr/>
          <a:lstStyle/>
          <a:p>
            <a:r>
              <a:rPr lang="en-US" sz="48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BẢO VỆ RỪNG VÀ MÔI TRƯỜNG SINH THÁI</a:t>
            </a:r>
            <a:endParaRPr lang="en-US" sz="48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95400" y="133350"/>
            <a:ext cx="6096000" cy="8382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CÁC NHÓM </a:t>
            </a:r>
            <a:r>
              <a:rPr lang="en-US" sz="4000" b="1" dirty="0">
                <a:ln w="50800"/>
                <a:solidFill>
                  <a:schemeClr val="bg1">
                    <a:shade val="50000"/>
                  </a:schemeClr>
                </a:solidFill>
              </a:rPr>
              <a:t>BÁO CÁO 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 t="31248" r="21965" b="13749"/>
          <a:stretch>
            <a:fillRect/>
          </a:stretch>
        </p:blipFill>
        <p:spPr bwMode="auto">
          <a:xfrm>
            <a:off x="838200" y="741454"/>
            <a:ext cx="7174149" cy="433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910674" y="57150"/>
            <a:ext cx="5029200" cy="533400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TIÊU CHÍ ĐÁNH GIÁ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aphicFrame>
        <p:nvGraphicFramePr>
          <p:cNvPr id="2" name="Diagram 1"/>
          <p:cNvGraphicFramePr/>
          <p:nvPr/>
        </p:nvGraphicFramePr>
        <p:xfrm>
          <a:off x="838200" y="438150"/>
          <a:ext cx="3200400" cy="15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2971800" y="2114550"/>
          <a:ext cx="2895600" cy="145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5105400" y="3409950"/>
          <a:ext cx="3048000" cy="1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61" name="Google Shape;16951;p104"/>
          <p:cNvGrpSpPr/>
          <p:nvPr/>
        </p:nvGrpSpPr>
        <p:grpSpPr>
          <a:xfrm>
            <a:off x="0" y="2818024"/>
            <a:ext cx="2712465" cy="2152234"/>
            <a:chOff x="8038497" y="2906079"/>
            <a:chExt cx="236568" cy="370105"/>
          </a:xfrm>
        </p:grpSpPr>
        <p:sp>
          <p:nvSpPr>
            <p:cNvPr id="63" name="Google Shape;16952;p104"/>
            <p:cNvSpPr/>
            <p:nvPr/>
          </p:nvSpPr>
          <p:spPr>
            <a:xfrm>
              <a:off x="8114616" y="3032508"/>
              <a:ext cx="55345" cy="237801"/>
            </a:xfrm>
            <a:custGeom>
              <a:avLst/>
              <a:gdLst/>
              <a:ahLst/>
              <a:cxnLst/>
              <a:rect l="l" t="t" r="r" b="b"/>
              <a:pathLst>
                <a:path w="2110" h="9066" extrusionOk="0">
                  <a:moveTo>
                    <a:pt x="1370" y="0"/>
                  </a:moveTo>
                  <a:cubicBezTo>
                    <a:pt x="0" y="3275"/>
                    <a:pt x="373" y="9066"/>
                    <a:pt x="373" y="9066"/>
                  </a:cubicBezTo>
                  <a:lnTo>
                    <a:pt x="1723" y="9066"/>
                  </a:lnTo>
                  <a:cubicBezTo>
                    <a:pt x="1723" y="9066"/>
                    <a:pt x="943" y="3696"/>
                    <a:pt x="2109" y="285"/>
                  </a:cubicBezTo>
                  <a:lnTo>
                    <a:pt x="1370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16953;p104"/>
            <p:cNvSpPr/>
            <p:nvPr/>
          </p:nvSpPr>
          <p:spPr>
            <a:xfrm>
              <a:off x="8114800" y="2997123"/>
              <a:ext cx="83070" cy="273185"/>
            </a:xfrm>
            <a:custGeom>
              <a:avLst/>
              <a:gdLst/>
              <a:ahLst/>
              <a:cxnLst/>
              <a:rect l="l" t="t" r="r" b="b"/>
              <a:pathLst>
                <a:path w="3167" h="10415" extrusionOk="0">
                  <a:moveTo>
                    <a:pt x="1105" y="0"/>
                  </a:moveTo>
                  <a:cubicBezTo>
                    <a:pt x="848" y="454"/>
                    <a:pt x="949" y="1031"/>
                    <a:pt x="1356" y="1370"/>
                  </a:cubicBezTo>
                  <a:cubicBezTo>
                    <a:pt x="0" y="4651"/>
                    <a:pt x="366" y="10415"/>
                    <a:pt x="366" y="10415"/>
                  </a:cubicBezTo>
                  <a:lnTo>
                    <a:pt x="997" y="10415"/>
                  </a:lnTo>
                  <a:cubicBezTo>
                    <a:pt x="922" y="9357"/>
                    <a:pt x="692" y="4760"/>
                    <a:pt x="1594" y="1756"/>
                  </a:cubicBezTo>
                  <a:cubicBezTo>
                    <a:pt x="1622" y="1665"/>
                    <a:pt x="1708" y="1607"/>
                    <a:pt x="1803" y="1607"/>
                  </a:cubicBezTo>
                  <a:cubicBezTo>
                    <a:pt x="1821" y="1607"/>
                    <a:pt x="1840" y="1609"/>
                    <a:pt x="1858" y="1614"/>
                  </a:cubicBezTo>
                  <a:cubicBezTo>
                    <a:pt x="1926" y="1627"/>
                    <a:pt x="1994" y="1634"/>
                    <a:pt x="2068" y="1634"/>
                  </a:cubicBezTo>
                  <a:cubicBezTo>
                    <a:pt x="2665" y="1634"/>
                    <a:pt x="3146" y="1166"/>
                    <a:pt x="3167" y="570"/>
                  </a:cubicBezTo>
                  <a:cubicBezTo>
                    <a:pt x="2482" y="366"/>
                    <a:pt x="1797" y="170"/>
                    <a:pt x="1105" y="0"/>
                  </a:cubicBez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16954;p104"/>
            <p:cNvSpPr/>
            <p:nvPr/>
          </p:nvSpPr>
          <p:spPr>
            <a:xfrm>
              <a:off x="8104649" y="3264433"/>
              <a:ext cx="74729" cy="11751"/>
            </a:xfrm>
            <a:custGeom>
              <a:avLst/>
              <a:gdLst/>
              <a:ahLst/>
              <a:cxnLst/>
              <a:rect l="l" t="t" r="r" b="b"/>
              <a:pathLst>
                <a:path w="2849" h="448" extrusionOk="0">
                  <a:moveTo>
                    <a:pt x="299" y="0"/>
                  </a:moveTo>
                  <a:cubicBezTo>
                    <a:pt x="1" y="0"/>
                    <a:pt x="1" y="448"/>
                    <a:pt x="299" y="448"/>
                  </a:cubicBezTo>
                  <a:lnTo>
                    <a:pt x="2550" y="448"/>
                  </a:lnTo>
                  <a:cubicBezTo>
                    <a:pt x="2849" y="448"/>
                    <a:pt x="2849" y="0"/>
                    <a:pt x="2550" y="0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16955;p104"/>
            <p:cNvSpPr/>
            <p:nvPr/>
          </p:nvSpPr>
          <p:spPr>
            <a:xfrm>
              <a:off x="8139666" y="2906079"/>
              <a:ext cx="60355" cy="104763"/>
            </a:xfrm>
            <a:custGeom>
              <a:avLst/>
              <a:gdLst/>
              <a:ahLst/>
              <a:cxnLst/>
              <a:rect l="l" t="t" r="r" b="b"/>
              <a:pathLst>
                <a:path w="2301" h="3994" extrusionOk="0">
                  <a:moveTo>
                    <a:pt x="177" y="0"/>
                  </a:moveTo>
                  <a:cubicBezTo>
                    <a:pt x="75" y="0"/>
                    <a:pt x="1" y="107"/>
                    <a:pt x="49" y="203"/>
                  </a:cubicBezTo>
                  <a:cubicBezTo>
                    <a:pt x="327" y="833"/>
                    <a:pt x="1025" y="2508"/>
                    <a:pt x="1215" y="3993"/>
                  </a:cubicBezTo>
                  <a:cubicBezTo>
                    <a:pt x="2300" y="2644"/>
                    <a:pt x="2198" y="1871"/>
                    <a:pt x="1995" y="1444"/>
                  </a:cubicBezTo>
                  <a:cubicBezTo>
                    <a:pt x="1547" y="501"/>
                    <a:pt x="666" y="135"/>
                    <a:pt x="218" y="6"/>
                  </a:cubicBezTo>
                  <a:cubicBezTo>
                    <a:pt x="204" y="2"/>
                    <a:pt x="190" y="0"/>
                    <a:pt x="177" y="0"/>
                  </a:cubicBez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16956;p104"/>
            <p:cNvSpPr/>
            <p:nvPr/>
          </p:nvSpPr>
          <p:spPr>
            <a:xfrm>
              <a:off x="8038497" y="2975169"/>
              <a:ext cx="133065" cy="50598"/>
            </a:xfrm>
            <a:custGeom>
              <a:avLst/>
              <a:gdLst/>
              <a:ahLst/>
              <a:cxnLst/>
              <a:rect l="l" t="t" r="r" b="b"/>
              <a:pathLst>
                <a:path w="5073" h="1929" extrusionOk="0">
                  <a:moveTo>
                    <a:pt x="2830" y="0"/>
                  </a:moveTo>
                  <a:cubicBezTo>
                    <a:pt x="2617" y="0"/>
                    <a:pt x="2416" y="22"/>
                    <a:pt x="2238" y="57"/>
                  </a:cubicBezTo>
                  <a:cubicBezTo>
                    <a:pt x="1051" y="288"/>
                    <a:pt x="333" y="1278"/>
                    <a:pt x="48" y="1766"/>
                  </a:cubicBezTo>
                  <a:cubicBezTo>
                    <a:pt x="0" y="1837"/>
                    <a:pt x="61" y="1928"/>
                    <a:pt x="140" y="1928"/>
                  </a:cubicBezTo>
                  <a:cubicBezTo>
                    <a:pt x="152" y="1928"/>
                    <a:pt x="164" y="1926"/>
                    <a:pt x="177" y="1922"/>
                  </a:cubicBezTo>
                  <a:cubicBezTo>
                    <a:pt x="732" y="1710"/>
                    <a:pt x="2087" y="1270"/>
                    <a:pt x="3776" y="1270"/>
                  </a:cubicBezTo>
                  <a:cubicBezTo>
                    <a:pt x="4190" y="1270"/>
                    <a:pt x="4625" y="1296"/>
                    <a:pt x="5072" y="1359"/>
                  </a:cubicBezTo>
                  <a:cubicBezTo>
                    <a:pt x="4545" y="298"/>
                    <a:pt x="3611" y="0"/>
                    <a:pt x="2830" y="0"/>
                  </a:cubicBez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16957;p104"/>
            <p:cNvSpPr/>
            <p:nvPr/>
          </p:nvSpPr>
          <p:spPr>
            <a:xfrm>
              <a:off x="8171535" y="2996048"/>
              <a:ext cx="93221" cy="82152"/>
            </a:xfrm>
            <a:custGeom>
              <a:avLst/>
              <a:gdLst/>
              <a:ahLst/>
              <a:cxnLst/>
              <a:rect l="l" t="t" r="r" b="b"/>
              <a:pathLst>
                <a:path w="3554" h="3132" extrusionOk="0">
                  <a:moveTo>
                    <a:pt x="1261" y="0"/>
                  </a:moveTo>
                  <a:cubicBezTo>
                    <a:pt x="469" y="0"/>
                    <a:pt x="0" y="563"/>
                    <a:pt x="0" y="563"/>
                  </a:cubicBezTo>
                  <a:cubicBezTo>
                    <a:pt x="1736" y="1221"/>
                    <a:pt x="2835" y="2482"/>
                    <a:pt x="3282" y="3079"/>
                  </a:cubicBezTo>
                  <a:cubicBezTo>
                    <a:pt x="3313" y="3115"/>
                    <a:pt x="3354" y="3131"/>
                    <a:pt x="3394" y="3131"/>
                  </a:cubicBezTo>
                  <a:cubicBezTo>
                    <a:pt x="3466" y="3131"/>
                    <a:pt x="3535" y="3078"/>
                    <a:pt x="3540" y="2991"/>
                  </a:cubicBezTo>
                  <a:cubicBezTo>
                    <a:pt x="3553" y="2414"/>
                    <a:pt x="3499" y="1234"/>
                    <a:pt x="2740" y="617"/>
                  </a:cubicBezTo>
                  <a:cubicBezTo>
                    <a:pt x="2173" y="153"/>
                    <a:pt x="1673" y="0"/>
                    <a:pt x="1261" y="0"/>
                  </a:cubicBez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16958;p104"/>
            <p:cNvSpPr/>
            <p:nvPr/>
          </p:nvSpPr>
          <p:spPr>
            <a:xfrm>
              <a:off x="8067297" y="2917646"/>
              <a:ext cx="207768" cy="93195"/>
            </a:xfrm>
            <a:custGeom>
              <a:avLst/>
              <a:gdLst/>
              <a:ahLst/>
              <a:cxnLst/>
              <a:rect l="l" t="t" r="r" b="b"/>
              <a:pathLst>
                <a:path w="7921" h="3553" extrusionOk="0">
                  <a:moveTo>
                    <a:pt x="1147" y="0"/>
                  </a:moveTo>
                  <a:cubicBezTo>
                    <a:pt x="773" y="0"/>
                    <a:pt x="433" y="58"/>
                    <a:pt x="163" y="128"/>
                  </a:cubicBezTo>
                  <a:cubicBezTo>
                    <a:pt x="14" y="175"/>
                    <a:pt x="1" y="379"/>
                    <a:pt x="150" y="447"/>
                  </a:cubicBezTo>
                  <a:cubicBezTo>
                    <a:pt x="957" y="799"/>
                    <a:pt x="2930" y="2189"/>
                    <a:pt x="3974" y="3552"/>
                  </a:cubicBezTo>
                  <a:cubicBezTo>
                    <a:pt x="5032" y="2799"/>
                    <a:pt x="7019" y="1938"/>
                    <a:pt x="7751" y="1816"/>
                  </a:cubicBezTo>
                  <a:cubicBezTo>
                    <a:pt x="7887" y="1796"/>
                    <a:pt x="7921" y="1620"/>
                    <a:pt x="7798" y="1552"/>
                  </a:cubicBezTo>
                  <a:cubicBezTo>
                    <a:pt x="7422" y="1341"/>
                    <a:pt x="6789" y="1060"/>
                    <a:pt x="6112" y="1060"/>
                  </a:cubicBezTo>
                  <a:cubicBezTo>
                    <a:pt x="5874" y="1060"/>
                    <a:pt x="5631" y="1094"/>
                    <a:pt x="5391" y="1179"/>
                  </a:cubicBezTo>
                  <a:cubicBezTo>
                    <a:pt x="4618" y="1450"/>
                    <a:pt x="4252" y="1952"/>
                    <a:pt x="4089" y="2427"/>
                  </a:cubicBezTo>
                  <a:cubicBezTo>
                    <a:pt x="4022" y="1823"/>
                    <a:pt x="3737" y="1091"/>
                    <a:pt x="2862" y="501"/>
                  </a:cubicBezTo>
                  <a:cubicBezTo>
                    <a:pt x="2294" y="121"/>
                    <a:pt x="1686" y="0"/>
                    <a:pt x="1147" y="0"/>
                  </a:cubicBez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7" name="Google Shape;17314;p104"/>
          <p:cNvGrpSpPr/>
          <p:nvPr/>
        </p:nvGrpSpPr>
        <p:grpSpPr>
          <a:xfrm>
            <a:off x="7506806" y="286009"/>
            <a:ext cx="1511046" cy="914141"/>
            <a:chOff x="5776868" y="1515181"/>
            <a:chExt cx="370866" cy="364151"/>
          </a:xfrm>
        </p:grpSpPr>
        <p:sp>
          <p:nvSpPr>
            <p:cNvPr id="78" name="Google Shape;17315;p104"/>
            <p:cNvSpPr/>
            <p:nvPr/>
          </p:nvSpPr>
          <p:spPr>
            <a:xfrm>
              <a:off x="5776868" y="1515181"/>
              <a:ext cx="176213" cy="156147"/>
            </a:xfrm>
            <a:custGeom>
              <a:avLst/>
              <a:gdLst/>
              <a:ahLst/>
              <a:cxnLst/>
              <a:rect l="l" t="t" r="r" b="b"/>
              <a:pathLst>
                <a:path w="6718" h="5953" extrusionOk="0">
                  <a:moveTo>
                    <a:pt x="2004" y="1"/>
                  </a:moveTo>
                  <a:cubicBezTo>
                    <a:pt x="1894" y="1"/>
                    <a:pt x="1784" y="73"/>
                    <a:pt x="1784" y="219"/>
                  </a:cubicBezTo>
                  <a:cubicBezTo>
                    <a:pt x="1784" y="674"/>
                    <a:pt x="1716" y="1935"/>
                    <a:pt x="1411" y="2464"/>
                  </a:cubicBezTo>
                  <a:cubicBezTo>
                    <a:pt x="367" y="1596"/>
                    <a:pt x="455" y="524"/>
                    <a:pt x="462" y="463"/>
                  </a:cubicBezTo>
                  <a:cubicBezTo>
                    <a:pt x="473" y="309"/>
                    <a:pt x="355" y="225"/>
                    <a:pt x="237" y="225"/>
                  </a:cubicBezTo>
                  <a:cubicBezTo>
                    <a:pt x="138" y="225"/>
                    <a:pt x="40" y="285"/>
                    <a:pt x="21" y="416"/>
                  </a:cubicBezTo>
                  <a:cubicBezTo>
                    <a:pt x="1" y="823"/>
                    <a:pt x="75" y="1230"/>
                    <a:pt x="238" y="1609"/>
                  </a:cubicBezTo>
                  <a:cubicBezTo>
                    <a:pt x="482" y="2199"/>
                    <a:pt x="1052" y="3006"/>
                    <a:pt x="2367" y="3508"/>
                  </a:cubicBezTo>
                  <a:cubicBezTo>
                    <a:pt x="5134" y="4572"/>
                    <a:pt x="6232" y="5854"/>
                    <a:pt x="6239" y="5867"/>
                  </a:cubicBezTo>
                  <a:cubicBezTo>
                    <a:pt x="6289" y="5928"/>
                    <a:pt x="6349" y="5953"/>
                    <a:pt x="6407" y="5953"/>
                  </a:cubicBezTo>
                  <a:cubicBezTo>
                    <a:pt x="6570" y="5953"/>
                    <a:pt x="6718" y="5755"/>
                    <a:pt x="6578" y="5589"/>
                  </a:cubicBezTo>
                  <a:cubicBezTo>
                    <a:pt x="6544" y="5549"/>
                    <a:pt x="5900" y="4789"/>
                    <a:pt x="4367" y="3949"/>
                  </a:cubicBezTo>
                  <a:lnTo>
                    <a:pt x="4177" y="3765"/>
                  </a:lnTo>
                  <a:cubicBezTo>
                    <a:pt x="3974" y="3501"/>
                    <a:pt x="3798" y="3264"/>
                    <a:pt x="3662" y="3033"/>
                  </a:cubicBezTo>
                  <a:cubicBezTo>
                    <a:pt x="4042" y="2803"/>
                    <a:pt x="4367" y="2484"/>
                    <a:pt x="4611" y="2104"/>
                  </a:cubicBezTo>
                  <a:cubicBezTo>
                    <a:pt x="4726" y="1932"/>
                    <a:pt x="4577" y="1759"/>
                    <a:pt x="4422" y="1759"/>
                  </a:cubicBezTo>
                  <a:cubicBezTo>
                    <a:pt x="4358" y="1759"/>
                    <a:pt x="4293" y="1789"/>
                    <a:pt x="4245" y="1860"/>
                  </a:cubicBezTo>
                  <a:cubicBezTo>
                    <a:pt x="4042" y="2172"/>
                    <a:pt x="3777" y="2436"/>
                    <a:pt x="3465" y="2640"/>
                  </a:cubicBezTo>
                  <a:cubicBezTo>
                    <a:pt x="3323" y="2274"/>
                    <a:pt x="3316" y="1867"/>
                    <a:pt x="3445" y="1494"/>
                  </a:cubicBezTo>
                  <a:cubicBezTo>
                    <a:pt x="3499" y="1324"/>
                    <a:pt x="3360" y="1207"/>
                    <a:pt x="3226" y="1207"/>
                  </a:cubicBezTo>
                  <a:cubicBezTo>
                    <a:pt x="3140" y="1207"/>
                    <a:pt x="3056" y="1254"/>
                    <a:pt x="3025" y="1365"/>
                  </a:cubicBezTo>
                  <a:cubicBezTo>
                    <a:pt x="2747" y="2247"/>
                    <a:pt x="2991" y="2850"/>
                    <a:pt x="3418" y="3474"/>
                  </a:cubicBezTo>
                  <a:cubicBezTo>
                    <a:pt x="3140" y="3345"/>
                    <a:pt x="2842" y="3223"/>
                    <a:pt x="2523" y="3101"/>
                  </a:cubicBezTo>
                  <a:cubicBezTo>
                    <a:pt x="2259" y="2999"/>
                    <a:pt x="2008" y="2870"/>
                    <a:pt x="1770" y="2728"/>
                  </a:cubicBezTo>
                  <a:cubicBezTo>
                    <a:pt x="2218" y="1996"/>
                    <a:pt x="2225" y="294"/>
                    <a:pt x="2225" y="219"/>
                  </a:cubicBezTo>
                  <a:cubicBezTo>
                    <a:pt x="2225" y="73"/>
                    <a:pt x="2114" y="1"/>
                    <a:pt x="2004" y="1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17316;p104"/>
            <p:cNvSpPr/>
            <p:nvPr/>
          </p:nvSpPr>
          <p:spPr>
            <a:xfrm>
              <a:off x="5971494" y="1515181"/>
              <a:ext cx="176239" cy="156147"/>
            </a:xfrm>
            <a:custGeom>
              <a:avLst/>
              <a:gdLst/>
              <a:ahLst/>
              <a:cxnLst/>
              <a:rect l="l" t="t" r="r" b="b"/>
              <a:pathLst>
                <a:path w="6719" h="5953" extrusionOk="0">
                  <a:moveTo>
                    <a:pt x="4715" y="1"/>
                  </a:moveTo>
                  <a:cubicBezTo>
                    <a:pt x="4604" y="1"/>
                    <a:pt x="4494" y="73"/>
                    <a:pt x="4494" y="219"/>
                  </a:cubicBezTo>
                  <a:cubicBezTo>
                    <a:pt x="4494" y="294"/>
                    <a:pt x="4501" y="1996"/>
                    <a:pt x="4948" y="2721"/>
                  </a:cubicBezTo>
                  <a:cubicBezTo>
                    <a:pt x="4711" y="2870"/>
                    <a:pt x="4460" y="2999"/>
                    <a:pt x="4196" y="3101"/>
                  </a:cubicBezTo>
                  <a:cubicBezTo>
                    <a:pt x="3877" y="3223"/>
                    <a:pt x="3579" y="3345"/>
                    <a:pt x="3301" y="3474"/>
                  </a:cubicBezTo>
                  <a:cubicBezTo>
                    <a:pt x="3728" y="2850"/>
                    <a:pt x="3972" y="2247"/>
                    <a:pt x="3694" y="1365"/>
                  </a:cubicBezTo>
                  <a:cubicBezTo>
                    <a:pt x="3662" y="1253"/>
                    <a:pt x="3577" y="1205"/>
                    <a:pt x="3491" y="1205"/>
                  </a:cubicBezTo>
                  <a:cubicBezTo>
                    <a:pt x="3357" y="1205"/>
                    <a:pt x="3220" y="1321"/>
                    <a:pt x="3274" y="1494"/>
                  </a:cubicBezTo>
                  <a:cubicBezTo>
                    <a:pt x="3402" y="1867"/>
                    <a:pt x="3396" y="2274"/>
                    <a:pt x="3253" y="2640"/>
                  </a:cubicBezTo>
                  <a:cubicBezTo>
                    <a:pt x="2941" y="2436"/>
                    <a:pt x="2677" y="2172"/>
                    <a:pt x="2474" y="1860"/>
                  </a:cubicBezTo>
                  <a:cubicBezTo>
                    <a:pt x="2426" y="1789"/>
                    <a:pt x="2361" y="1759"/>
                    <a:pt x="2297" y="1759"/>
                  </a:cubicBezTo>
                  <a:cubicBezTo>
                    <a:pt x="2142" y="1759"/>
                    <a:pt x="1992" y="1932"/>
                    <a:pt x="2107" y="2104"/>
                  </a:cubicBezTo>
                  <a:cubicBezTo>
                    <a:pt x="2351" y="2484"/>
                    <a:pt x="2677" y="2796"/>
                    <a:pt x="3057" y="3033"/>
                  </a:cubicBezTo>
                  <a:cubicBezTo>
                    <a:pt x="2921" y="3264"/>
                    <a:pt x="2745" y="3501"/>
                    <a:pt x="2541" y="3765"/>
                  </a:cubicBezTo>
                  <a:lnTo>
                    <a:pt x="2351" y="3949"/>
                  </a:lnTo>
                  <a:cubicBezTo>
                    <a:pt x="819" y="4789"/>
                    <a:pt x="175" y="5549"/>
                    <a:pt x="141" y="5589"/>
                  </a:cubicBezTo>
                  <a:cubicBezTo>
                    <a:pt x="1" y="5755"/>
                    <a:pt x="149" y="5953"/>
                    <a:pt x="312" y="5953"/>
                  </a:cubicBezTo>
                  <a:cubicBezTo>
                    <a:pt x="370" y="5953"/>
                    <a:pt x="430" y="5928"/>
                    <a:pt x="480" y="5867"/>
                  </a:cubicBezTo>
                  <a:cubicBezTo>
                    <a:pt x="487" y="5861"/>
                    <a:pt x="1585" y="4572"/>
                    <a:pt x="4352" y="3508"/>
                  </a:cubicBezTo>
                  <a:cubicBezTo>
                    <a:pt x="5667" y="2999"/>
                    <a:pt x="6237" y="2192"/>
                    <a:pt x="6481" y="1609"/>
                  </a:cubicBezTo>
                  <a:cubicBezTo>
                    <a:pt x="6644" y="1230"/>
                    <a:pt x="6718" y="823"/>
                    <a:pt x="6698" y="416"/>
                  </a:cubicBezTo>
                  <a:cubicBezTo>
                    <a:pt x="6679" y="285"/>
                    <a:pt x="6581" y="225"/>
                    <a:pt x="6481" y="225"/>
                  </a:cubicBezTo>
                  <a:cubicBezTo>
                    <a:pt x="6364" y="225"/>
                    <a:pt x="6246" y="309"/>
                    <a:pt x="6257" y="463"/>
                  </a:cubicBezTo>
                  <a:cubicBezTo>
                    <a:pt x="6264" y="524"/>
                    <a:pt x="6352" y="1596"/>
                    <a:pt x="5308" y="2464"/>
                  </a:cubicBezTo>
                  <a:cubicBezTo>
                    <a:pt x="5003" y="1935"/>
                    <a:pt x="4935" y="674"/>
                    <a:pt x="4935" y="219"/>
                  </a:cubicBezTo>
                  <a:cubicBezTo>
                    <a:pt x="4935" y="73"/>
                    <a:pt x="4825" y="1"/>
                    <a:pt x="4715" y="1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17317;p104"/>
            <p:cNvSpPr/>
            <p:nvPr/>
          </p:nvSpPr>
          <p:spPr>
            <a:xfrm>
              <a:off x="5818180" y="1637360"/>
              <a:ext cx="97969" cy="62873"/>
            </a:xfrm>
            <a:custGeom>
              <a:avLst/>
              <a:gdLst/>
              <a:ahLst/>
              <a:cxnLst/>
              <a:rect l="l" t="t" r="r" b="b"/>
              <a:pathLst>
                <a:path w="3735" h="2397" extrusionOk="0">
                  <a:moveTo>
                    <a:pt x="227" y="0"/>
                  </a:moveTo>
                  <a:cubicBezTo>
                    <a:pt x="104" y="0"/>
                    <a:pt x="1" y="114"/>
                    <a:pt x="26" y="240"/>
                  </a:cubicBezTo>
                  <a:cubicBezTo>
                    <a:pt x="161" y="857"/>
                    <a:pt x="677" y="2308"/>
                    <a:pt x="2630" y="2396"/>
                  </a:cubicBezTo>
                  <a:lnTo>
                    <a:pt x="3735" y="1291"/>
                  </a:lnTo>
                  <a:cubicBezTo>
                    <a:pt x="3735" y="1291"/>
                    <a:pt x="1918" y="240"/>
                    <a:pt x="256" y="3"/>
                  </a:cubicBezTo>
                  <a:cubicBezTo>
                    <a:pt x="246" y="1"/>
                    <a:pt x="236" y="0"/>
                    <a:pt x="227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17318;p104"/>
            <p:cNvSpPr/>
            <p:nvPr/>
          </p:nvSpPr>
          <p:spPr>
            <a:xfrm>
              <a:off x="5821327" y="1637360"/>
              <a:ext cx="94821" cy="52906"/>
            </a:xfrm>
            <a:custGeom>
              <a:avLst/>
              <a:gdLst/>
              <a:ahLst/>
              <a:cxnLst/>
              <a:rect l="l" t="t" r="r" b="b"/>
              <a:pathLst>
                <a:path w="3615" h="2017" extrusionOk="0">
                  <a:moveTo>
                    <a:pt x="109" y="0"/>
                  </a:moveTo>
                  <a:cubicBezTo>
                    <a:pt x="71" y="0"/>
                    <a:pt x="32" y="9"/>
                    <a:pt x="1" y="30"/>
                  </a:cubicBezTo>
                  <a:cubicBezTo>
                    <a:pt x="435" y="220"/>
                    <a:pt x="1798" y="884"/>
                    <a:pt x="2883" y="2016"/>
                  </a:cubicBezTo>
                  <a:lnTo>
                    <a:pt x="3615" y="1291"/>
                  </a:lnTo>
                  <a:cubicBezTo>
                    <a:pt x="3615" y="1291"/>
                    <a:pt x="1804" y="233"/>
                    <a:pt x="143" y="3"/>
                  </a:cubicBezTo>
                  <a:cubicBezTo>
                    <a:pt x="132" y="1"/>
                    <a:pt x="120" y="0"/>
                    <a:pt x="109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17319;p104"/>
            <p:cNvSpPr/>
            <p:nvPr/>
          </p:nvSpPr>
          <p:spPr>
            <a:xfrm>
              <a:off x="6008610" y="1637360"/>
              <a:ext cx="97812" cy="62873"/>
            </a:xfrm>
            <a:custGeom>
              <a:avLst/>
              <a:gdLst/>
              <a:ahLst/>
              <a:cxnLst/>
              <a:rect l="l" t="t" r="r" b="b"/>
              <a:pathLst>
                <a:path w="3729" h="2397" extrusionOk="0">
                  <a:moveTo>
                    <a:pt x="3502" y="0"/>
                  </a:moveTo>
                  <a:cubicBezTo>
                    <a:pt x="3492" y="0"/>
                    <a:pt x="3482" y="1"/>
                    <a:pt x="3472" y="3"/>
                  </a:cubicBezTo>
                  <a:cubicBezTo>
                    <a:pt x="1811" y="240"/>
                    <a:pt x="1" y="1291"/>
                    <a:pt x="1" y="1291"/>
                  </a:cubicBezTo>
                  <a:lnTo>
                    <a:pt x="1099" y="2396"/>
                  </a:lnTo>
                  <a:cubicBezTo>
                    <a:pt x="3052" y="2308"/>
                    <a:pt x="3567" y="857"/>
                    <a:pt x="3703" y="240"/>
                  </a:cubicBezTo>
                  <a:cubicBezTo>
                    <a:pt x="3728" y="114"/>
                    <a:pt x="3625" y="0"/>
                    <a:pt x="3502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17320;p104"/>
            <p:cNvSpPr/>
            <p:nvPr/>
          </p:nvSpPr>
          <p:spPr>
            <a:xfrm>
              <a:off x="6008610" y="1637360"/>
              <a:ext cx="94664" cy="52906"/>
            </a:xfrm>
            <a:custGeom>
              <a:avLst/>
              <a:gdLst/>
              <a:ahLst/>
              <a:cxnLst/>
              <a:rect l="l" t="t" r="r" b="b"/>
              <a:pathLst>
                <a:path w="3609" h="2017" extrusionOk="0">
                  <a:moveTo>
                    <a:pt x="3506" y="0"/>
                  </a:moveTo>
                  <a:cubicBezTo>
                    <a:pt x="3495" y="0"/>
                    <a:pt x="3484" y="1"/>
                    <a:pt x="3472" y="3"/>
                  </a:cubicBezTo>
                  <a:cubicBezTo>
                    <a:pt x="1811" y="233"/>
                    <a:pt x="1" y="1291"/>
                    <a:pt x="1" y="1291"/>
                  </a:cubicBezTo>
                  <a:lnTo>
                    <a:pt x="726" y="2016"/>
                  </a:lnTo>
                  <a:cubicBezTo>
                    <a:pt x="1818" y="884"/>
                    <a:pt x="3181" y="220"/>
                    <a:pt x="3608" y="30"/>
                  </a:cubicBezTo>
                  <a:cubicBezTo>
                    <a:pt x="3577" y="9"/>
                    <a:pt x="3542" y="0"/>
                    <a:pt x="3506" y="0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17321;p104"/>
            <p:cNvSpPr/>
            <p:nvPr/>
          </p:nvSpPr>
          <p:spPr>
            <a:xfrm>
              <a:off x="5927690" y="1844603"/>
              <a:ext cx="69378" cy="34729"/>
            </a:xfrm>
            <a:custGeom>
              <a:avLst/>
              <a:gdLst/>
              <a:ahLst/>
              <a:cxnLst/>
              <a:rect l="l" t="t" r="r" b="b"/>
              <a:pathLst>
                <a:path w="2645" h="1324" extrusionOk="0">
                  <a:moveTo>
                    <a:pt x="1" y="1"/>
                  </a:moveTo>
                  <a:cubicBezTo>
                    <a:pt x="1" y="733"/>
                    <a:pt x="319" y="1323"/>
                    <a:pt x="1323" y="1323"/>
                  </a:cubicBezTo>
                  <a:cubicBezTo>
                    <a:pt x="2326" y="1323"/>
                    <a:pt x="2645" y="733"/>
                    <a:pt x="2645" y="1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17322;p104"/>
            <p:cNvSpPr/>
            <p:nvPr/>
          </p:nvSpPr>
          <p:spPr>
            <a:xfrm>
              <a:off x="5875571" y="1653964"/>
              <a:ext cx="173433" cy="167557"/>
            </a:xfrm>
            <a:custGeom>
              <a:avLst/>
              <a:gdLst/>
              <a:ahLst/>
              <a:cxnLst/>
              <a:rect l="l" t="t" r="r" b="b"/>
              <a:pathLst>
                <a:path w="6612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5073" y="6387"/>
                  </a:lnTo>
                  <a:cubicBezTo>
                    <a:pt x="6178" y="4848"/>
                    <a:pt x="6612" y="4848"/>
                    <a:pt x="6612" y="3302"/>
                  </a:cubicBezTo>
                  <a:cubicBezTo>
                    <a:pt x="6612" y="1478"/>
                    <a:pt x="5866" y="0"/>
                    <a:pt x="3310" y="0"/>
                  </a:cubicBez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17323;p104"/>
            <p:cNvSpPr/>
            <p:nvPr/>
          </p:nvSpPr>
          <p:spPr>
            <a:xfrm>
              <a:off x="5875571" y="1653964"/>
              <a:ext cx="88264" cy="167557"/>
            </a:xfrm>
            <a:custGeom>
              <a:avLst/>
              <a:gdLst/>
              <a:ahLst/>
              <a:cxnLst/>
              <a:rect l="l" t="t" r="r" b="b"/>
              <a:pathLst>
                <a:path w="3365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3208" y="6387"/>
                  </a:lnTo>
                  <a:cubicBezTo>
                    <a:pt x="2577" y="5045"/>
                    <a:pt x="2313" y="4909"/>
                    <a:pt x="2313" y="3316"/>
                  </a:cubicBezTo>
                  <a:cubicBezTo>
                    <a:pt x="2313" y="1865"/>
                    <a:pt x="2577" y="610"/>
                    <a:pt x="3364" y="0"/>
                  </a:cubicBez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17324;p104"/>
            <p:cNvSpPr/>
            <p:nvPr/>
          </p:nvSpPr>
          <p:spPr>
            <a:xfrm>
              <a:off x="5898706" y="1729008"/>
              <a:ext cx="23135" cy="29010"/>
            </a:xfrm>
            <a:custGeom>
              <a:avLst/>
              <a:gdLst/>
              <a:ahLst/>
              <a:cxnLst/>
              <a:rect l="l" t="t" r="r" b="b"/>
              <a:pathLst>
                <a:path w="882" h="1106" extrusionOk="0">
                  <a:moveTo>
                    <a:pt x="441" y="1"/>
                  </a:moveTo>
                  <a:cubicBezTo>
                    <a:pt x="197" y="1"/>
                    <a:pt x="0" y="197"/>
                    <a:pt x="0" y="441"/>
                  </a:cubicBezTo>
                  <a:lnTo>
                    <a:pt x="0" y="665"/>
                  </a:lnTo>
                  <a:cubicBezTo>
                    <a:pt x="0" y="909"/>
                    <a:pt x="197" y="1106"/>
                    <a:pt x="441" y="1106"/>
                  </a:cubicBezTo>
                  <a:cubicBezTo>
                    <a:pt x="685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5" y="1"/>
                    <a:pt x="44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17325;p104"/>
            <p:cNvSpPr/>
            <p:nvPr/>
          </p:nvSpPr>
          <p:spPr>
            <a:xfrm>
              <a:off x="6002734" y="1729008"/>
              <a:ext cx="23161" cy="29010"/>
            </a:xfrm>
            <a:custGeom>
              <a:avLst/>
              <a:gdLst/>
              <a:ahLst/>
              <a:cxnLst/>
              <a:rect l="l" t="t" r="r" b="b"/>
              <a:pathLst>
                <a:path w="883" h="1106" extrusionOk="0">
                  <a:moveTo>
                    <a:pt x="442" y="1"/>
                  </a:moveTo>
                  <a:cubicBezTo>
                    <a:pt x="198" y="1"/>
                    <a:pt x="1" y="197"/>
                    <a:pt x="1" y="441"/>
                  </a:cubicBezTo>
                  <a:lnTo>
                    <a:pt x="1" y="665"/>
                  </a:lnTo>
                  <a:cubicBezTo>
                    <a:pt x="1" y="909"/>
                    <a:pt x="198" y="1106"/>
                    <a:pt x="442" y="1106"/>
                  </a:cubicBezTo>
                  <a:cubicBezTo>
                    <a:pt x="686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6" y="1"/>
                    <a:pt x="44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17326;p104"/>
            <p:cNvSpPr/>
            <p:nvPr/>
          </p:nvSpPr>
          <p:spPr>
            <a:xfrm>
              <a:off x="5913814" y="1781127"/>
              <a:ext cx="96972" cy="75070"/>
            </a:xfrm>
            <a:custGeom>
              <a:avLst/>
              <a:gdLst/>
              <a:ahLst/>
              <a:cxnLst/>
              <a:rect l="l" t="t" r="r" b="b"/>
              <a:pathLst>
                <a:path w="3697" h="2862" extrusionOk="0">
                  <a:moveTo>
                    <a:pt x="1852" y="0"/>
                  </a:moveTo>
                  <a:cubicBezTo>
                    <a:pt x="828" y="0"/>
                    <a:pt x="1" y="638"/>
                    <a:pt x="1" y="1431"/>
                  </a:cubicBezTo>
                  <a:cubicBezTo>
                    <a:pt x="1" y="2224"/>
                    <a:pt x="448" y="2862"/>
                    <a:pt x="1852" y="2862"/>
                  </a:cubicBezTo>
                  <a:cubicBezTo>
                    <a:pt x="3249" y="2862"/>
                    <a:pt x="3696" y="2224"/>
                    <a:pt x="3696" y="1431"/>
                  </a:cubicBezTo>
                  <a:cubicBezTo>
                    <a:pt x="3696" y="638"/>
                    <a:pt x="2869" y="0"/>
                    <a:pt x="1852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17327;p104"/>
            <p:cNvSpPr/>
            <p:nvPr/>
          </p:nvSpPr>
          <p:spPr>
            <a:xfrm>
              <a:off x="5904581" y="1734883"/>
              <a:ext cx="11567" cy="11594"/>
            </a:xfrm>
            <a:custGeom>
              <a:avLst/>
              <a:gdLst/>
              <a:ahLst/>
              <a:cxnLst/>
              <a:rect l="l" t="t" r="r" b="b"/>
              <a:pathLst>
                <a:path w="441" h="442" extrusionOk="0">
                  <a:moveTo>
                    <a:pt x="217" y="0"/>
                  </a:moveTo>
                  <a:cubicBezTo>
                    <a:pt x="95" y="0"/>
                    <a:pt x="0" y="95"/>
                    <a:pt x="0" y="217"/>
                  </a:cubicBezTo>
                  <a:cubicBezTo>
                    <a:pt x="0" y="339"/>
                    <a:pt x="95" y="441"/>
                    <a:pt x="217" y="441"/>
                  </a:cubicBezTo>
                  <a:cubicBezTo>
                    <a:pt x="339" y="441"/>
                    <a:pt x="441" y="339"/>
                    <a:pt x="441" y="217"/>
                  </a:cubicBezTo>
                  <a:cubicBezTo>
                    <a:pt x="441" y="95"/>
                    <a:pt x="339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17328;p104"/>
            <p:cNvSpPr/>
            <p:nvPr/>
          </p:nvSpPr>
          <p:spPr>
            <a:xfrm>
              <a:off x="6008610" y="1734883"/>
              <a:ext cx="11594" cy="11594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18" y="0"/>
                  </a:moveTo>
                  <a:cubicBezTo>
                    <a:pt x="96" y="0"/>
                    <a:pt x="1" y="95"/>
                    <a:pt x="1" y="217"/>
                  </a:cubicBezTo>
                  <a:cubicBezTo>
                    <a:pt x="1" y="339"/>
                    <a:pt x="96" y="441"/>
                    <a:pt x="218" y="441"/>
                  </a:cubicBezTo>
                  <a:cubicBezTo>
                    <a:pt x="340" y="441"/>
                    <a:pt x="441" y="339"/>
                    <a:pt x="441" y="217"/>
                  </a:cubicBezTo>
                  <a:cubicBezTo>
                    <a:pt x="441" y="95"/>
                    <a:pt x="340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17329;p104"/>
            <p:cNvSpPr/>
            <p:nvPr/>
          </p:nvSpPr>
          <p:spPr>
            <a:xfrm>
              <a:off x="5913998" y="1785376"/>
              <a:ext cx="80238" cy="70821"/>
            </a:xfrm>
            <a:custGeom>
              <a:avLst/>
              <a:gdLst/>
              <a:ahLst/>
              <a:cxnLst/>
              <a:rect l="l" t="t" r="r" b="b"/>
              <a:pathLst>
                <a:path w="3059" h="2700" extrusionOk="0">
                  <a:moveTo>
                    <a:pt x="997" y="1"/>
                  </a:moveTo>
                  <a:lnTo>
                    <a:pt x="997" y="1"/>
                  </a:lnTo>
                  <a:cubicBezTo>
                    <a:pt x="401" y="238"/>
                    <a:pt x="0" y="713"/>
                    <a:pt x="0" y="1269"/>
                  </a:cubicBezTo>
                  <a:cubicBezTo>
                    <a:pt x="0" y="2062"/>
                    <a:pt x="441" y="2700"/>
                    <a:pt x="1845" y="2700"/>
                  </a:cubicBezTo>
                  <a:cubicBezTo>
                    <a:pt x="2380" y="2700"/>
                    <a:pt x="2781" y="2611"/>
                    <a:pt x="3059" y="2449"/>
                  </a:cubicBezTo>
                  <a:lnTo>
                    <a:pt x="3059" y="2449"/>
                  </a:lnTo>
                  <a:cubicBezTo>
                    <a:pt x="2903" y="2469"/>
                    <a:pt x="2747" y="2483"/>
                    <a:pt x="2584" y="2483"/>
                  </a:cubicBezTo>
                  <a:cubicBezTo>
                    <a:pt x="1187" y="2483"/>
                    <a:pt x="740" y="1744"/>
                    <a:pt x="740" y="828"/>
                  </a:cubicBezTo>
                  <a:cubicBezTo>
                    <a:pt x="740" y="530"/>
                    <a:pt x="828" y="245"/>
                    <a:pt x="997" y="1"/>
                  </a:cubicBezTo>
                  <a:close/>
                </a:path>
              </a:pathLst>
            </a:custGeom>
            <a:solidFill>
              <a:srgbClr val="7D8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17330;p104"/>
            <p:cNvSpPr/>
            <p:nvPr/>
          </p:nvSpPr>
          <p:spPr>
            <a:xfrm>
              <a:off x="5939257" y="1809927"/>
              <a:ext cx="46270" cy="29010"/>
            </a:xfrm>
            <a:custGeom>
              <a:avLst/>
              <a:gdLst/>
              <a:ahLst/>
              <a:cxnLst/>
              <a:rect l="l" t="t" r="r" b="b"/>
              <a:pathLst>
                <a:path w="1764" h="1106" extrusionOk="0">
                  <a:moveTo>
                    <a:pt x="882" y="1"/>
                  </a:moveTo>
                  <a:cubicBezTo>
                    <a:pt x="394" y="1"/>
                    <a:pt x="0" y="211"/>
                    <a:pt x="0" y="475"/>
                  </a:cubicBezTo>
                  <a:cubicBezTo>
                    <a:pt x="0" y="733"/>
                    <a:pt x="394" y="1106"/>
                    <a:pt x="882" y="1106"/>
                  </a:cubicBezTo>
                  <a:cubicBezTo>
                    <a:pt x="1363" y="1106"/>
                    <a:pt x="1763" y="733"/>
                    <a:pt x="1763" y="475"/>
                  </a:cubicBezTo>
                  <a:cubicBezTo>
                    <a:pt x="1763" y="211"/>
                    <a:pt x="1363" y="1"/>
                    <a:pt x="882" y="1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17331;p104"/>
            <p:cNvSpPr/>
            <p:nvPr/>
          </p:nvSpPr>
          <p:spPr>
            <a:xfrm>
              <a:off x="5939074" y="1811527"/>
              <a:ext cx="30794" cy="44670"/>
            </a:xfrm>
            <a:custGeom>
              <a:avLst/>
              <a:gdLst/>
              <a:ahLst/>
              <a:cxnLst/>
              <a:rect l="l" t="t" r="r" b="b"/>
              <a:pathLst>
                <a:path w="1174" h="1703" extrusionOk="0">
                  <a:moveTo>
                    <a:pt x="448" y="1"/>
                  </a:moveTo>
                  <a:cubicBezTo>
                    <a:pt x="184" y="89"/>
                    <a:pt x="1" y="238"/>
                    <a:pt x="1" y="414"/>
                  </a:cubicBezTo>
                  <a:cubicBezTo>
                    <a:pt x="1" y="631"/>
                    <a:pt x="285" y="923"/>
                    <a:pt x="665" y="1011"/>
                  </a:cubicBezTo>
                  <a:lnTo>
                    <a:pt x="665" y="1696"/>
                  </a:lnTo>
                  <a:cubicBezTo>
                    <a:pt x="733" y="1696"/>
                    <a:pt x="807" y="1703"/>
                    <a:pt x="882" y="1703"/>
                  </a:cubicBezTo>
                  <a:cubicBezTo>
                    <a:pt x="957" y="1703"/>
                    <a:pt x="1031" y="1703"/>
                    <a:pt x="1106" y="1696"/>
                  </a:cubicBezTo>
                  <a:lnTo>
                    <a:pt x="1106" y="1011"/>
                  </a:lnTo>
                  <a:cubicBezTo>
                    <a:pt x="1126" y="1004"/>
                    <a:pt x="1153" y="1004"/>
                    <a:pt x="1174" y="997"/>
                  </a:cubicBezTo>
                  <a:cubicBezTo>
                    <a:pt x="753" y="848"/>
                    <a:pt x="448" y="380"/>
                    <a:pt x="448" y="35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" name="Oval 12"/>
          <p:cNvSpPr/>
          <p:nvPr/>
        </p:nvSpPr>
        <p:spPr>
          <a:xfrm>
            <a:off x="5378112" y="651087"/>
            <a:ext cx="2743199" cy="116308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solidFill>
                  <a:schemeClr val="accent3"/>
                </a:solidFill>
              </a:rPr>
              <a:t>Trồng</a:t>
            </a:r>
            <a:r>
              <a:rPr lang="en-US" sz="2000" b="1" dirty="0" smtClean="0">
                <a:solidFill>
                  <a:schemeClr val="accent3"/>
                </a:solidFill>
              </a:rPr>
              <a:t>, </a:t>
            </a:r>
            <a:r>
              <a:rPr lang="en-US" sz="2000" b="1" dirty="0" err="1" smtClean="0">
                <a:solidFill>
                  <a:schemeClr val="accent3"/>
                </a:solidFill>
              </a:rPr>
              <a:t>chăm</a:t>
            </a:r>
            <a:r>
              <a:rPr lang="en-US" sz="20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sóc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và</a:t>
            </a:r>
            <a:r>
              <a:rPr lang="en-US" sz="20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bảo</a:t>
            </a:r>
            <a:r>
              <a:rPr lang="en-US" sz="20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vệ</a:t>
            </a:r>
            <a:r>
              <a:rPr lang="en-US" sz="20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solidFill>
                  <a:schemeClr val="accent3"/>
                </a:solidFill>
              </a:rPr>
              <a:t>rừng</a:t>
            </a:r>
            <a:endParaRPr lang="en-US" sz="20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7" grpId="0">
        <p:bldAsOne/>
      </p:bldGraphic>
      <p:bldGraphic spid="10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47800" y="0"/>
            <a:ext cx="6705600" cy="5097517"/>
            <a:chOff x="1447800" y="361950"/>
            <a:chExt cx="6310313" cy="4735567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61950"/>
              <a:ext cx="6310313" cy="4735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828800" y="4400550"/>
              <a:ext cx="1524000" cy="6858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8275"/>
            <a:ext cx="72294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590550"/>
            <a:ext cx="685800" cy="3657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GIẢI PHÁP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BẢO VỆ </a:t>
            </a:r>
            <a:r>
              <a:rPr lang="en-US" sz="1200" b="1" dirty="0" smtClean="0">
                <a:solidFill>
                  <a:srgbClr val="002060"/>
                </a:solidFill>
              </a:rPr>
              <a:t>RỪNG</a:t>
            </a:r>
            <a:r>
              <a:rPr lang="en-US" b="1" dirty="0" smtClean="0">
                <a:solidFill>
                  <a:srgbClr val="002060"/>
                </a:solidFill>
              </a:rPr>
              <a:t> VÀ MT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SINH THÁI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8275"/>
            <a:ext cx="6934200" cy="459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00200" y="168275"/>
            <a:ext cx="7010400" cy="4692650"/>
            <a:chOff x="3048000" y="439638"/>
            <a:chExt cx="7010400" cy="4692650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39638"/>
              <a:ext cx="7010400" cy="4692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62800" y="439638"/>
              <a:ext cx="289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Tuần</a:t>
              </a:r>
              <a:r>
                <a:rPr lang="en-US" dirty="0" smtClean="0"/>
                <a:t> </a:t>
              </a:r>
              <a:r>
                <a:rPr lang="en-US" dirty="0" err="1" smtClean="0"/>
                <a:t>tra</a:t>
              </a:r>
              <a:r>
                <a:rPr lang="en-US" dirty="0" smtClean="0"/>
                <a:t> </a:t>
              </a:r>
              <a:r>
                <a:rPr lang="en-US" dirty="0" err="1" smtClean="0"/>
                <a:t>bảo</a:t>
              </a:r>
              <a:r>
                <a:rPr lang="en-US" dirty="0" smtClean="0"/>
                <a:t> </a:t>
              </a:r>
              <a:r>
                <a:rPr lang="en-US" dirty="0" err="1" smtClean="0"/>
                <a:t>vệ</a:t>
              </a:r>
              <a:r>
                <a:rPr lang="en-US" dirty="0" smtClean="0"/>
                <a:t> </a:t>
              </a:r>
              <a:r>
                <a:rPr lang="en-US" dirty="0" err="1" smtClean="0"/>
                <a:t>rừng</a:t>
              </a:r>
              <a:endParaRPr lang="en-US" dirty="0"/>
            </a:p>
          </p:txBody>
        </p:sp>
      </p:grp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63" y="168275"/>
            <a:ext cx="7113637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41"/>
          <p:cNvSpPr txBox="1"/>
          <p:nvPr/>
        </p:nvSpPr>
        <p:spPr>
          <a:xfrm>
            <a:off x="1219200" y="2967958"/>
            <a:ext cx="884633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Trồng bằng cây con rễ trần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39" name="Google Shape;1365;p41"/>
          <p:cNvSpPr txBox="1"/>
          <p:nvPr/>
        </p:nvSpPr>
        <p:spPr>
          <a:xfrm>
            <a:off x="32426" y="2967959"/>
            <a:ext cx="1035322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Trồng bằng cây con có bầu đất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1368" name="Google Shape;1368;p41"/>
          <p:cNvSpPr/>
          <p:nvPr/>
        </p:nvSpPr>
        <p:spPr>
          <a:xfrm>
            <a:off x="4038600" y="874246"/>
            <a:ext cx="1371600" cy="59539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cs typeface="Fira Sans Extra Condensed Medium"/>
                <a:sym typeface="Fira Sans Extra Condensed Medium"/>
              </a:rPr>
              <a:t>Chăm sóc cây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70" name="Google Shape;1370;p41"/>
          <p:cNvSpPr txBox="1"/>
          <p:nvPr/>
        </p:nvSpPr>
        <p:spPr>
          <a:xfrm>
            <a:off x="4408729" y="2353631"/>
            <a:ext cx="533400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Làm rào bảo vệ</a:t>
            </a:r>
            <a:endParaRPr lang="en-GB" sz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65" name="Google Shape;1370;p41"/>
          <p:cNvSpPr txBox="1"/>
          <p:nvPr/>
        </p:nvSpPr>
        <p:spPr>
          <a:xfrm>
            <a:off x="3875329" y="2348017"/>
            <a:ext cx="491235" cy="1538483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Tỉa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và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dặm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66" name="Google Shape;1370;p41"/>
          <p:cNvSpPr txBox="1"/>
          <p:nvPr/>
        </p:nvSpPr>
        <p:spPr>
          <a:xfrm>
            <a:off x="7086601" y="2932737"/>
            <a:ext cx="847172" cy="92258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Nguyên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nhân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rừng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suy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giảm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67" name="Google Shape;1370;p41"/>
          <p:cNvSpPr txBox="1"/>
          <p:nvPr/>
        </p:nvSpPr>
        <p:spPr>
          <a:xfrm>
            <a:off x="6223419" y="2353630"/>
            <a:ext cx="610452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Bón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phân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68" name="Google Shape;1370;p41"/>
          <p:cNvSpPr txBox="1"/>
          <p:nvPr/>
        </p:nvSpPr>
        <p:spPr>
          <a:xfrm>
            <a:off x="8070984" y="2932737"/>
            <a:ext cx="768216" cy="92257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Biện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pháp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bảo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vệ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73" name="Google Shape;1370;p41"/>
          <p:cNvSpPr txBox="1"/>
          <p:nvPr/>
        </p:nvSpPr>
        <p:spPr>
          <a:xfrm>
            <a:off x="3276600" y="2348017"/>
            <a:ext cx="522529" cy="1538481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Làm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cỏ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74" name="Google Shape;1370;p41"/>
          <p:cNvSpPr txBox="1"/>
          <p:nvPr/>
        </p:nvSpPr>
        <p:spPr>
          <a:xfrm>
            <a:off x="5018329" y="2343598"/>
            <a:ext cx="619007" cy="154290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P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hát quang</a:t>
            </a:r>
            <a:endParaRPr lang="en-GB" sz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75" name="Google Shape;1370;p41"/>
          <p:cNvSpPr txBox="1"/>
          <p:nvPr/>
        </p:nvSpPr>
        <p:spPr>
          <a:xfrm>
            <a:off x="5704129" y="2343598"/>
            <a:ext cx="447793" cy="154290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Xới đất và xun gốc</a:t>
            </a:r>
            <a:endParaRPr lang="en-GB" sz="1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1376" name="Google Shape;1376;p41"/>
          <p:cNvSpPr/>
          <p:nvPr/>
        </p:nvSpPr>
        <p:spPr>
          <a:xfrm>
            <a:off x="6858434" y="891675"/>
            <a:ext cx="1523566" cy="521532"/>
          </a:xfrm>
          <a:prstGeom prst="roundRect">
            <a:avLst>
              <a:gd name="adj" fmla="val 16667"/>
            </a:avLst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Bảo vệ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80" name="Google Shape;1380;p41"/>
          <p:cNvSpPr/>
          <p:nvPr/>
        </p:nvSpPr>
        <p:spPr>
          <a:xfrm>
            <a:off x="1067748" y="873003"/>
            <a:ext cx="1298766" cy="52153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Trồng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Google Shape;1382;p41"/>
          <p:cNvSpPr txBox="1"/>
          <p:nvPr/>
        </p:nvSpPr>
        <p:spPr>
          <a:xfrm>
            <a:off x="263595" y="1821871"/>
            <a:ext cx="779834" cy="50176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Thời vụ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38" name="Google Shape;1382;p41"/>
          <p:cNvSpPr txBox="1"/>
          <p:nvPr/>
        </p:nvSpPr>
        <p:spPr>
          <a:xfrm>
            <a:off x="1661516" y="1824672"/>
            <a:ext cx="838200" cy="50176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Phương pháp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1386" name="Google Shape;1386;p41"/>
          <p:cNvSpPr txBox="1"/>
          <p:nvPr/>
        </p:nvSpPr>
        <p:spPr>
          <a:xfrm>
            <a:off x="2180617" y="2967959"/>
            <a:ext cx="913220" cy="91854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Roboto" panose="020B0604020202020204"/>
                <a:cs typeface="Times New Roman" panose="02020603050405020304" pitchFamily="18" charset="0"/>
                <a:sym typeface="Roboto" panose="020B0604020202020204"/>
              </a:rPr>
              <a:t>Trồng bằng hạt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Roboto" panose="020B0604020202020204"/>
              <a:cs typeface="Times New Roman" panose="02020603050405020304" pitchFamily="18" charset="0"/>
              <a:sym typeface="Roboto" panose="020B0604020202020204"/>
            </a:endParaRPr>
          </a:p>
        </p:txBody>
      </p:sp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00200" y="19862"/>
            <a:ext cx="6143600" cy="30777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/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TRÔNG, CHĂM SÓC VÀ BẢO VỆ RỪNG</a:t>
            </a:r>
            <a:endParaRPr lang="en-US" b="1" dirty="0">
              <a:ln w="50800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 descr="Qũy Bảo vệ và Phát triển rừng tỉnh Yên Bá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06" y="4017258"/>
            <a:ext cx="1803894" cy="10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endCxn id="1380" idx="0"/>
          </p:cNvCxnSpPr>
          <p:nvPr/>
        </p:nvCxnSpPr>
        <p:spPr>
          <a:xfrm flipH="1">
            <a:off x="1717131" y="327639"/>
            <a:ext cx="2719160" cy="5453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99562" y="327639"/>
            <a:ext cx="252400" cy="546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99562" y="327639"/>
            <a:ext cx="3148217" cy="56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80" idx="2"/>
            <a:endCxn id="28" idx="0"/>
          </p:cNvCxnSpPr>
          <p:nvPr/>
        </p:nvCxnSpPr>
        <p:spPr>
          <a:xfrm flipH="1">
            <a:off x="653512" y="1394535"/>
            <a:ext cx="1063619" cy="427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38" idx="0"/>
          </p:cNvCxnSpPr>
          <p:nvPr/>
        </p:nvCxnSpPr>
        <p:spPr>
          <a:xfrm>
            <a:off x="1689569" y="1413207"/>
            <a:ext cx="391047" cy="411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68" idx="2"/>
            <a:endCxn id="73" idx="0"/>
          </p:cNvCxnSpPr>
          <p:nvPr/>
        </p:nvCxnSpPr>
        <p:spPr>
          <a:xfrm flipH="1">
            <a:off x="3537865" y="1469636"/>
            <a:ext cx="1186535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5" idx="0"/>
          </p:cNvCxnSpPr>
          <p:nvPr/>
        </p:nvCxnSpPr>
        <p:spPr>
          <a:xfrm flipH="1">
            <a:off x="4120947" y="1469636"/>
            <a:ext cx="603453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370" idx="0"/>
          </p:cNvCxnSpPr>
          <p:nvPr/>
        </p:nvCxnSpPr>
        <p:spPr>
          <a:xfrm flipH="1">
            <a:off x="4675429" y="1469636"/>
            <a:ext cx="48971" cy="8839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68" idx="2"/>
            <a:endCxn id="74" idx="0"/>
          </p:cNvCxnSpPr>
          <p:nvPr/>
        </p:nvCxnSpPr>
        <p:spPr>
          <a:xfrm>
            <a:off x="4724400" y="1469636"/>
            <a:ext cx="603433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68" idx="2"/>
            <a:endCxn id="75" idx="0"/>
          </p:cNvCxnSpPr>
          <p:nvPr/>
        </p:nvCxnSpPr>
        <p:spPr>
          <a:xfrm>
            <a:off x="4724400" y="1469636"/>
            <a:ext cx="1203626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68" idx="2"/>
            <a:endCxn id="67" idx="0"/>
          </p:cNvCxnSpPr>
          <p:nvPr/>
        </p:nvCxnSpPr>
        <p:spPr>
          <a:xfrm>
            <a:off x="4724400" y="1469636"/>
            <a:ext cx="1804245" cy="883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76" idx="2"/>
            <a:endCxn id="66" idx="0"/>
          </p:cNvCxnSpPr>
          <p:nvPr/>
        </p:nvCxnSpPr>
        <p:spPr>
          <a:xfrm flipH="1">
            <a:off x="7510187" y="1413207"/>
            <a:ext cx="110030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76" idx="2"/>
            <a:endCxn id="68" idx="0"/>
          </p:cNvCxnSpPr>
          <p:nvPr/>
        </p:nvCxnSpPr>
        <p:spPr>
          <a:xfrm>
            <a:off x="7620217" y="1413207"/>
            <a:ext cx="834875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08" y="3991935"/>
            <a:ext cx="1843240" cy="11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1" y="3919627"/>
            <a:ext cx="1834252" cy="12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29" y="3991935"/>
            <a:ext cx="1800225" cy="11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29" y="4017259"/>
            <a:ext cx="1552709" cy="112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45" name="Straight Arrow Connector 1344"/>
          <p:cNvCxnSpPr>
            <a:stCxn id="38" idx="2"/>
            <a:endCxn id="39" idx="0"/>
          </p:cNvCxnSpPr>
          <p:nvPr/>
        </p:nvCxnSpPr>
        <p:spPr>
          <a:xfrm flipH="1">
            <a:off x="550087" y="2326434"/>
            <a:ext cx="1530529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7" name="Straight Arrow Connector 1346"/>
          <p:cNvCxnSpPr>
            <a:stCxn id="38" idx="2"/>
            <a:endCxn id="1365" idx="0"/>
          </p:cNvCxnSpPr>
          <p:nvPr/>
        </p:nvCxnSpPr>
        <p:spPr>
          <a:xfrm flipH="1">
            <a:off x="1661517" y="2326434"/>
            <a:ext cx="419099" cy="641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9" name="Straight Arrow Connector 1348"/>
          <p:cNvCxnSpPr>
            <a:stCxn id="38" idx="2"/>
            <a:endCxn id="1386" idx="0"/>
          </p:cNvCxnSpPr>
          <p:nvPr/>
        </p:nvCxnSpPr>
        <p:spPr>
          <a:xfrm>
            <a:off x="2080616" y="2326434"/>
            <a:ext cx="556611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5" grpId="0" animBg="1"/>
      <p:bldP spid="39" grpId="0" animBg="1"/>
      <p:bldP spid="1368" grpId="0" animBg="1"/>
      <p:bldP spid="1370" grpId="0" animBg="1"/>
      <p:bldP spid="65" grpId="0" animBg="1"/>
      <p:bldP spid="66" grpId="0" animBg="1"/>
      <p:bldP spid="67" grpId="0" animBg="1"/>
      <p:bldP spid="68" grpId="0" animBg="1"/>
      <p:bldP spid="73" grpId="0" animBg="1"/>
      <p:bldP spid="74" grpId="0" animBg="1"/>
      <p:bldP spid="75" grpId="0" animBg="1"/>
      <p:bldP spid="1376" grpId="0" animBg="1"/>
      <p:bldP spid="1380" grpId="0" animBg="1"/>
      <p:bldP spid="28" grpId="0" animBg="1"/>
      <p:bldP spid="38" grpId="0" animBg="1"/>
      <p:bldP spid="1386" grpId="0" animBg="1"/>
      <p:bldP spid="6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  <a:endParaRPr lang="en-US" sz="3600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2095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TRỒNG RỪNG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Đak Pơ triển khai trồng hơn 200 ha rừng - Báo Gia Lai điện tử - Tin nhanh -  Chính xác"/>
          <p:cNvSpPr/>
          <p:nvPr/>
        </p:nvSpPr>
        <p:spPr>
          <a:xfrm>
            <a:off x="1676400" y="1352550"/>
            <a:ext cx="5410200" cy="3200400"/>
          </a:xfrm>
          <a:prstGeom prst="rect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9973" r="17415" b="19075"/>
          <a:stretch>
            <a:fillRect/>
          </a:stretch>
        </p:blipFill>
        <p:spPr bwMode="auto">
          <a:xfrm>
            <a:off x="7800392" y="-95250"/>
            <a:ext cx="1371600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133351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124057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137683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33" name="Google Shape;1033;p38">
            <a:hlinkClick r:id="rId1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764" y="1787486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9" name="Google Shape;1307;p42"/>
          <p:cNvGrpSpPr/>
          <p:nvPr/>
        </p:nvGrpSpPr>
        <p:grpSpPr>
          <a:xfrm>
            <a:off x="7072211" y="3837546"/>
            <a:ext cx="1953655" cy="1146563"/>
            <a:chOff x="4918522" y="3004287"/>
            <a:chExt cx="2764672" cy="1251598"/>
          </a:xfrm>
        </p:grpSpPr>
        <p:sp>
          <p:nvSpPr>
            <p:cNvPr id="130" name="Google Shape;1308;p42"/>
            <p:cNvSpPr/>
            <p:nvPr/>
          </p:nvSpPr>
          <p:spPr>
            <a:xfrm flipH="1">
              <a:off x="5336045" y="4067735"/>
              <a:ext cx="2347148" cy="188150"/>
            </a:xfrm>
            <a:custGeom>
              <a:avLst/>
              <a:gdLst/>
              <a:ahLst/>
              <a:cxnLst/>
              <a:rect l="l" t="t" r="r" b="b"/>
              <a:pathLst>
                <a:path w="136363" h="10931" extrusionOk="0">
                  <a:moveTo>
                    <a:pt x="68181" y="1"/>
                  </a:moveTo>
                  <a:cubicBezTo>
                    <a:pt x="30513" y="1"/>
                    <a:pt x="0" y="2456"/>
                    <a:pt x="0" y="5451"/>
                  </a:cubicBezTo>
                  <a:cubicBezTo>
                    <a:pt x="0" y="8475"/>
                    <a:pt x="30513" y="10930"/>
                    <a:pt x="68181" y="10930"/>
                  </a:cubicBezTo>
                  <a:cubicBezTo>
                    <a:pt x="105820" y="10930"/>
                    <a:pt x="136363" y="8475"/>
                    <a:pt x="136363" y="5451"/>
                  </a:cubicBezTo>
                  <a:cubicBezTo>
                    <a:pt x="136363" y="2456"/>
                    <a:pt x="105820" y="1"/>
                    <a:pt x="68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1" name="Google Shape;1309;p42"/>
            <p:cNvGrpSpPr/>
            <p:nvPr/>
          </p:nvGrpSpPr>
          <p:grpSpPr>
            <a:xfrm flipH="1">
              <a:off x="4918522" y="3004287"/>
              <a:ext cx="2725009" cy="1164169"/>
              <a:chOff x="17210" y="615712"/>
              <a:chExt cx="9203002" cy="3880562"/>
            </a:xfrm>
          </p:grpSpPr>
          <p:grpSp>
            <p:nvGrpSpPr>
              <p:cNvPr id="132" name="Google Shape;1310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44" name="Google Shape;1311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5" name="Google Shape;1312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" name="Google Shape;1313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" name="Google Shape;1314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8" name="Google Shape;1315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9" name="Google Shape;1316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0" name="Google Shape;1317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1" name="Google Shape;1318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2" name="Google Shape;1319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3" name="Google Shape;1320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33" name="Google Shape;1321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34" name="Google Shape;1322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5" name="Google Shape;1323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6" name="Google Shape;1324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7" name="Google Shape;1325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8" name="Google Shape;1326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9" name="Google Shape;1327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" name="Google Shape;1328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1" name="Google Shape;1329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2" name="Google Shape;1330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3" name="Google Shape;1331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grpSp>
        <p:nvGrpSpPr>
          <p:cNvPr id="155" name="Google Shape;1752;p51"/>
          <p:cNvGrpSpPr/>
          <p:nvPr/>
        </p:nvGrpSpPr>
        <p:grpSpPr>
          <a:xfrm>
            <a:off x="94044" y="972634"/>
            <a:ext cx="2540089" cy="1387541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420340" y="3708764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31155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191412" y="362868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33" name="Google Shape;1033;p38">
            <a:hlinkClick r:id="rId1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047750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507;p46"/>
          <p:cNvSpPr/>
          <p:nvPr/>
        </p:nvSpPr>
        <p:spPr>
          <a:xfrm>
            <a:off x="0" y="1473730"/>
            <a:ext cx="1825937" cy="336020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" name="Google Shape;1508;p46"/>
          <p:cNvGrpSpPr/>
          <p:nvPr/>
        </p:nvGrpSpPr>
        <p:grpSpPr>
          <a:xfrm rot="1352278">
            <a:off x="666475" y="484406"/>
            <a:ext cx="884090" cy="1938293"/>
            <a:chOff x="1492740" y="972740"/>
            <a:chExt cx="640126" cy="1917962"/>
          </a:xfrm>
        </p:grpSpPr>
        <p:sp>
          <p:nvSpPr>
            <p:cNvPr id="16" name="Google Shape;1509;p46"/>
            <p:cNvSpPr/>
            <p:nvPr/>
          </p:nvSpPr>
          <p:spPr>
            <a:xfrm>
              <a:off x="1597532" y="972740"/>
              <a:ext cx="486942" cy="503172"/>
            </a:xfrm>
            <a:custGeom>
              <a:avLst/>
              <a:gdLst/>
              <a:ahLst/>
              <a:cxnLst/>
              <a:rect l="l" t="t" r="r" b="b"/>
              <a:pathLst>
                <a:path w="31502" h="32647" extrusionOk="0">
                  <a:moveTo>
                    <a:pt x="17554" y="1"/>
                  </a:moveTo>
                  <a:cubicBezTo>
                    <a:pt x="10902" y="1"/>
                    <a:pt x="8965" y="1764"/>
                    <a:pt x="7003" y="2113"/>
                  </a:cubicBezTo>
                  <a:cubicBezTo>
                    <a:pt x="4943" y="2457"/>
                    <a:pt x="3340" y="1913"/>
                    <a:pt x="3941" y="3229"/>
                  </a:cubicBezTo>
                  <a:cubicBezTo>
                    <a:pt x="4266" y="3940"/>
                    <a:pt x="4957" y="4109"/>
                    <a:pt x="5543" y="4109"/>
                  </a:cubicBezTo>
                  <a:cubicBezTo>
                    <a:pt x="6042" y="4109"/>
                    <a:pt x="6464" y="3987"/>
                    <a:pt x="6517" y="3973"/>
                  </a:cubicBezTo>
                  <a:lnTo>
                    <a:pt x="6517" y="3973"/>
                  </a:lnTo>
                  <a:cubicBezTo>
                    <a:pt x="6517" y="4002"/>
                    <a:pt x="6374" y="4660"/>
                    <a:pt x="5057" y="5347"/>
                  </a:cubicBezTo>
                  <a:cubicBezTo>
                    <a:pt x="3741" y="6063"/>
                    <a:pt x="1423" y="6463"/>
                    <a:pt x="1823" y="7723"/>
                  </a:cubicBezTo>
                  <a:cubicBezTo>
                    <a:pt x="1972" y="8202"/>
                    <a:pt x="2402" y="8352"/>
                    <a:pt x="2884" y="8352"/>
                  </a:cubicBezTo>
                  <a:cubicBezTo>
                    <a:pt x="3697" y="8352"/>
                    <a:pt x="4656" y="7923"/>
                    <a:pt x="4656" y="7923"/>
                  </a:cubicBezTo>
                  <a:lnTo>
                    <a:pt x="4656" y="7923"/>
                  </a:lnTo>
                  <a:cubicBezTo>
                    <a:pt x="4055" y="8953"/>
                    <a:pt x="2081" y="10127"/>
                    <a:pt x="1909" y="10985"/>
                  </a:cubicBezTo>
                  <a:cubicBezTo>
                    <a:pt x="1766" y="11844"/>
                    <a:pt x="3283" y="11872"/>
                    <a:pt x="3283" y="11872"/>
                  </a:cubicBezTo>
                  <a:cubicBezTo>
                    <a:pt x="1308" y="13847"/>
                    <a:pt x="650" y="21059"/>
                    <a:pt x="907" y="24837"/>
                  </a:cubicBezTo>
                  <a:cubicBezTo>
                    <a:pt x="1165" y="28643"/>
                    <a:pt x="907" y="29502"/>
                    <a:pt x="364" y="31076"/>
                  </a:cubicBezTo>
                  <a:cubicBezTo>
                    <a:pt x="0" y="32075"/>
                    <a:pt x="398" y="32647"/>
                    <a:pt x="1124" y="32647"/>
                  </a:cubicBezTo>
                  <a:cubicBezTo>
                    <a:pt x="1542" y="32647"/>
                    <a:pt x="2070" y="32457"/>
                    <a:pt x="2625" y="32049"/>
                  </a:cubicBezTo>
                  <a:cubicBezTo>
                    <a:pt x="3655" y="31190"/>
                    <a:pt x="4485" y="30160"/>
                    <a:pt x="5114" y="28987"/>
                  </a:cubicBezTo>
                  <a:lnTo>
                    <a:pt x="5114" y="28987"/>
                  </a:lnTo>
                  <a:cubicBezTo>
                    <a:pt x="5114" y="28987"/>
                    <a:pt x="5013" y="30784"/>
                    <a:pt x="5858" y="30784"/>
                  </a:cubicBezTo>
                  <a:cubicBezTo>
                    <a:pt x="5911" y="30784"/>
                    <a:pt x="5969" y="30776"/>
                    <a:pt x="6030" y="30761"/>
                  </a:cubicBezTo>
                  <a:cubicBezTo>
                    <a:pt x="7032" y="30532"/>
                    <a:pt x="7890" y="28557"/>
                    <a:pt x="7890" y="28557"/>
                  </a:cubicBezTo>
                  <a:cubicBezTo>
                    <a:pt x="7890" y="28557"/>
                    <a:pt x="8620" y="30139"/>
                    <a:pt x="9497" y="30139"/>
                  </a:cubicBezTo>
                  <a:cubicBezTo>
                    <a:pt x="9571" y="30139"/>
                    <a:pt x="9646" y="30127"/>
                    <a:pt x="9722" y="30103"/>
                  </a:cubicBezTo>
                  <a:cubicBezTo>
                    <a:pt x="10667" y="29817"/>
                    <a:pt x="10838" y="28328"/>
                    <a:pt x="10838" y="28328"/>
                  </a:cubicBezTo>
                  <a:cubicBezTo>
                    <a:pt x="10838" y="28328"/>
                    <a:pt x="11236" y="29708"/>
                    <a:pt x="12237" y="29708"/>
                  </a:cubicBezTo>
                  <a:cubicBezTo>
                    <a:pt x="12275" y="29708"/>
                    <a:pt x="12315" y="29706"/>
                    <a:pt x="12355" y="29702"/>
                  </a:cubicBezTo>
                  <a:cubicBezTo>
                    <a:pt x="13414" y="29588"/>
                    <a:pt x="13786" y="28185"/>
                    <a:pt x="13786" y="28185"/>
                  </a:cubicBezTo>
                  <a:cubicBezTo>
                    <a:pt x="13786" y="28185"/>
                    <a:pt x="13946" y="29708"/>
                    <a:pt x="14938" y="29708"/>
                  </a:cubicBezTo>
                  <a:cubicBezTo>
                    <a:pt x="14973" y="29708"/>
                    <a:pt x="15008" y="29706"/>
                    <a:pt x="15045" y="29702"/>
                  </a:cubicBezTo>
                  <a:cubicBezTo>
                    <a:pt x="15188" y="29674"/>
                    <a:pt x="15331" y="29616"/>
                    <a:pt x="15475" y="29559"/>
                  </a:cubicBezTo>
                  <a:cubicBezTo>
                    <a:pt x="16219" y="29101"/>
                    <a:pt x="16505" y="27842"/>
                    <a:pt x="16505" y="27842"/>
                  </a:cubicBezTo>
                  <a:lnTo>
                    <a:pt x="16505" y="27842"/>
                  </a:lnTo>
                  <a:cubicBezTo>
                    <a:pt x="16505" y="27842"/>
                    <a:pt x="16451" y="29707"/>
                    <a:pt x="17525" y="29707"/>
                  </a:cubicBezTo>
                  <a:cubicBezTo>
                    <a:pt x="17556" y="29707"/>
                    <a:pt x="17588" y="29705"/>
                    <a:pt x="17621" y="29702"/>
                  </a:cubicBezTo>
                  <a:cubicBezTo>
                    <a:pt x="18794" y="29559"/>
                    <a:pt x="18737" y="27928"/>
                    <a:pt x="18737" y="27928"/>
                  </a:cubicBezTo>
                  <a:lnTo>
                    <a:pt x="18737" y="27928"/>
                  </a:lnTo>
                  <a:cubicBezTo>
                    <a:pt x="18737" y="27928"/>
                    <a:pt x="19551" y="29678"/>
                    <a:pt x="20354" y="29678"/>
                  </a:cubicBezTo>
                  <a:cubicBezTo>
                    <a:pt x="20416" y="29678"/>
                    <a:pt x="20478" y="29668"/>
                    <a:pt x="20540" y="29645"/>
                  </a:cubicBezTo>
                  <a:cubicBezTo>
                    <a:pt x="21399" y="29359"/>
                    <a:pt x="21055" y="28014"/>
                    <a:pt x="20998" y="27842"/>
                  </a:cubicBezTo>
                  <a:cubicBezTo>
                    <a:pt x="20998" y="27842"/>
                    <a:pt x="20884" y="20687"/>
                    <a:pt x="22257" y="18884"/>
                  </a:cubicBezTo>
                  <a:cubicBezTo>
                    <a:pt x="23631" y="17052"/>
                    <a:pt x="30757" y="12960"/>
                    <a:pt x="31158" y="9239"/>
                  </a:cubicBezTo>
                  <a:cubicBezTo>
                    <a:pt x="31501" y="6149"/>
                    <a:pt x="28181" y="2027"/>
                    <a:pt x="22629" y="568"/>
                  </a:cubicBezTo>
                  <a:cubicBezTo>
                    <a:pt x="21399" y="253"/>
                    <a:pt x="20168" y="53"/>
                    <a:pt x="18909" y="24"/>
                  </a:cubicBezTo>
                  <a:cubicBezTo>
                    <a:pt x="18437" y="8"/>
                    <a:pt x="17986" y="1"/>
                    <a:pt x="17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7" name="Google Shape;1510;p46"/>
            <p:cNvGrpSpPr/>
            <p:nvPr/>
          </p:nvGrpSpPr>
          <p:grpSpPr>
            <a:xfrm>
              <a:off x="1492740" y="972740"/>
              <a:ext cx="640126" cy="1917962"/>
              <a:chOff x="2254575" y="1944800"/>
              <a:chExt cx="1035300" cy="3111050"/>
            </a:xfrm>
          </p:grpSpPr>
          <p:sp>
            <p:nvSpPr>
              <p:cNvPr id="18" name="Google Shape;1511;p46"/>
              <p:cNvSpPr/>
              <p:nvPr/>
            </p:nvSpPr>
            <p:spPr>
              <a:xfrm>
                <a:off x="2254575" y="3735350"/>
                <a:ext cx="313375" cy="1320500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20" extrusionOk="0">
                    <a:moveTo>
                      <a:pt x="10000" y="1"/>
                    </a:moveTo>
                    <a:cubicBezTo>
                      <a:pt x="8335" y="1"/>
                      <a:pt x="6079" y="2092"/>
                      <a:pt x="3949" y="10883"/>
                    </a:cubicBezTo>
                    <a:cubicBezTo>
                      <a:pt x="1" y="27177"/>
                      <a:pt x="1374" y="52819"/>
                      <a:pt x="3739" y="52819"/>
                    </a:cubicBezTo>
                    <a:cubicBezTo>
                      <a:pt x="3808" y="52819"/>
                      <a:pt x="3878" y="52797"/>
                      <a:pt x="3949" y="52753"/>
                    </a:cubicBezTo>
                    <a:cubicBezTo>
                      <a:pt x="4579" y="52295"/>
                      <a:pt x="4979" y="51579"/>
                      <a:pt x="5208" y="50520"/>
                    </a:cubicBezTo>
                    <a:cubicBezTo>
                      <a:pt x="5867" y="47515"/>
                      <a:pt x="5294" y="41706"/>
                      <a:pt x="5981" y="32089"/>
                    </a:cubicBezTo>
                    <a:cubicBezTo>
                      <a:pt x="6410" y="25994"/>
                      <a:pt x="7841" y="19011"/>
                      <a:pt x="9272" y="13287"/>
                    </a:cubicBezTo>
                    <a:cubicBezTo>
                      <a:pt x="10904" y="6676"/>
                      <a:pt x="12535" y="1724"/>
                      <a:pt x="12535" y="1724"/>
                    </a:cubicBezTo>
                    <a:cubicBezTo>
                      <a:pt x="12535" y="1724"/>
                      <a:pt x="11511" y="1"/>
                      <a:pt x="10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512;p46"/>
              <p:cNvSpPr/>
              <p:nvPr/>
            </p:nvSpPr>
            <p:spPr>
              <a:xfrm>
                <a:off x="2254575" y="3734975"/>
                <a:ext cx="313375" cy="13208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35" extrusionOk="0">
                    <a:moveTo>
                      <a:pt x="10009" y="0"/>
                    </a:moveTo>
                    <a:cubicBezTo>
                      <a:pt x="8343" y="0"/>
                      <a:pt x="6083" y="2091"/>
                      <a:pt x="3949" y="10898"/>
                    </a:cubicBezTo>
                    <a:cubicBezTo>
                      <a:pt x="1" y="27219"/>
                      <a:pt x="1374" y="52834"/>
                      <a:pt x="3739" y="52834"/>
                    </a:cubicBezTo>
                    <a:cubicBezTo>
                      <a:pt x="3808" y="52834"/>
                      <a:pt x="3878" y="52812"/>
                      <a:pt x="3949" y="52768"/>
                    </a:cubicBezTo>
                    <a:cubicBezTo>
                      <a:pt x="4579" y="52338"/>
                      <a:pt x="4979" y="51623"/>
                      <a:pt x="5208" y="50535"/>
                    </a:cubicBezTo>
                    <a:lnTo>
                      <a:pt x="5208" y="50535"/>
                    </a:lnTo>
                    <a:cubicBezTo>
                      <a:pt x="5064" y="50580"/>
                      <a:pt x="4917" y="50606"/>
                      <a:pt x="4777" y="50606"/>
                    </a:cubicBezTo>
                    <a:cubicBezTo>
                      <a:pt x="4470" y="50606"/>
                      <a:pt x="4192" y="50486"/>
                      <a:pt x="4035" y="50192"/>
                    </a:cubicBezTo>
                    <a:cubicBezTo>
                      <a:pt x="3921" y="49963"/>
                      <a:pt x="3892" y="49677"/>
                      <a:pt x="3921" y="49419"/>
                    </a:cubicBezTo>
                    <a:cubicBezTo>
                      <a:pt x="3921" y="45355"/>
                      <a:pt x="3921" y="41263"/>
                      <a:pt x="3921" y="37199"/>
                    </a:cubicBezTo>
                    <a:cubicBezTo>
                      <a:pt x="3949" y="32505"/>
                      <a:pt x="3949" y="27754"/>
                      <a:pt x="4922" y="23175"/>
                    </a:cubicBezTo>
                    <a:cubicBezTo>
                      <a:pt x="5638" y="19598"/>
                      <a:pt x="7126" y="16221"/>
                      <a:pt x="9272" y="13273"/>
                    </a:cubicBezTo>
                    <a:cubicBezTo>
                      <a:pt x="10904" y="6662"/>
                      <a:pt x="12535" y="1711"/>
                      <a:pt x="12535" y="1711"/>
                    </a:cubicBezTo>
                    <a:cubicBezTo>
                      <a:pt x="12535" y="1711"/>
                      <a:pt x="11515" y="0"/>
                      <a:pt x="10009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1513;p46"/>
              <p:cNvSpPr/>
              <p:nvPr/>
            </p:nvSpPr>
            <p:spPr>
              <a:xfrm>
                <a:off x="2781150" y="2633675"/>
                <a:ext cx="311975" cy="9351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37407" extrusionOk="0">
                    <a:moveTo>
                      <a:pt x="6554" y="1"/>
                    </a:moveTo>
                    <a:lnTo>
                      <a:pt x="6554" y="1"/>
                    </a:lnTo>
                    <a:cubicBezTo>
                      <a:pt x="6554" y="1"/>
                      <a:pt x="11076" y="7642"/>
                      <a:pt x="9473" y="18947"/>
                    </a:cubicBezTo>
                    <a:cubicBezTo>
                      <a:pt x="7871" y="30223"/>
                      <a:pt x="0" y="37406"/>
                      <a:pt x="0" y="37406"/>
                    </a:cubicBezTo>
                    <a:cubicBezTo>
                      <a:pt x="9531" y="35031"/>
                      <a:pt x="12478" y="23726"/>
                      <a:pt x="12021" y="12851"/>
                    </a:cubicBezTo>
                    <a:cubicBezTo>
                      <a:pt x="11591" y="2004"/>
                      <a:pt x="7728" y="459"/>
                      <a:pt x="7728" y="459"/>
                    </a:cubicBezTo>
                    <a:lnTo>
                      <a:pt x="65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514;p46"/>
              <p:cNvSpPr/>
              <p:nvPr/>
            </p:nvSpPr>
            <p:spPr>
              <a:xfrm>
                <a:off x="2388525" y="3424725"/>
                <a:ext cx="551475" cy="413250"/>
              </a:xfrm>
              <a:custGeom>
                <a:avLst/>
                <a:gdLst/>
                <a:ahLst/>
                <a:cxnLst/>
                <a:rect l="l" t="t" r="r" b="b"/>
                <a:pathLst>
                  <a:path w="22059" h="16530" extrusionOk="0">
                    <a:moveTo>
                      <a:pt x="20559" y="0"/>
                    </a:moveTo>
                    <a:cubicBezTo>
                      <a:pt x="11944" y="0"/>
                      <a:pt x="1" y="16530"/>
                      <a:pt x="4429" y="16530"/>
                    </a:cubicBezTo>
                    <a:cubicBezTo>
                      <a:pt x="4962" y="16530"/>
                      <a:pt x="5733" y="16290"/>
                      <a:pt x="6776" y="15752"/>
                    </a:cubicBezTo>
                    <a:cubicBezTo>
                      <a:pt x="16965" y="10486"/>
                      <a:pt x="22059" y="183"/>
                      <a:pt x="22059" y="183"/>
                    </a:cubicBezTo>
                    <a:cubicBezTo>
                      <a:pt x="21574" y="59"/>
                      <a:pt x="21072" y="0"/>
                      <a:pt x="205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1515;p46"/>
              <p:cNvSpPr/>
              <p:nvPr/>
            </p:nvSpPr>
            <p:spPr>
              <a:xfrm>
                <a:off x="2351150" y="2529000"/>
                <a:ext cx="761300" cy="1163550"/>
              </a:xfrm>
              <a:custGeom>
                <a:avLst/>
                <a:gdLst/>
                <a:ahLst/>
                <a:cxnLst/>
                <a:rect l="l" t="t" r="r" b="b"/>
                <a:pathLst>
                  <a:path w="30452" h="46542" extrusionOk="0">
                    <a:moveTo>
                      <a:pt x="16991" y="1"/>
                    </a:moveTo>
                    <a:cubicBezTo>
                      <a:pt x="11736" y="1"/>
                      <a:pt x="5509" y="3012"/>
                      <a:pt x="3807" y="9253"/>
                    </a:cubicBezTo>
                    <a:cubicBezTo>
                      <a:pt x="1059" y="19327"/>
                      <a:pt x="0" y="41507"/>
                      <a:pt x="258" y="45027"/>
                    </a:cubicBezTo>
                    <a:cubicBezTo>
                      <a:pt x="338" y="46015"/>
                      <a:pt x="1645" y="46542"/>
                      <a:pt x="3641" y="46542"/>
                    </a:cubicBezTo>
                    <a:cubicBezTo>
                      <a:pt x="8813" y="46542"/>
                      <a:pt x="18605" y="43002"/>
                      <a:pt x="23583" y="34782"/>
                    </a:cubicBezTo>
                    <a:cubicBezTo>
                      <a:pt x="30451" y="23420"/>
                      <a:pt x="27503" y="9196"/>
                      <a:pt x="24298" y="3358"/>
                    </a:cubicBezTo>
                    <a:cubicBezTo>
                      <a:pt x="23078" y="1136"/>
                      <a:pt x="20218" y="1"/>
                      <a:pt x="16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516;p46"/>
              <p:cNvSpPr/>
              <p:nvPr/>
            </p:nvSpPr>
            <p:spPr>
              <a:xfrm>
                <a:off x="2423289" y="1944800"/>
                <a:ext cx="787550" cy="816175"/>
              </a:xfrm>
              <a:custGeom>
                <a:avLst/>
                <a:gdLst/>
                <a:ahLst/>
                <a:cxnLst/>
                <a:rect l="l" t="t" r="r" b="b"/>
                <a:pathLst>
                  <a:path w="31502" h="32647" extrusionOk="0">
                    <a:moveTo>
                      <a:pt x="17554" y="1"/>
                    </a:moveTo>
                    <a:cubicBezTo>
                      <a:pt x="10902" y="1"/>
                      <a:pt x="8965" y="1764"/>
                      <a:pt x="7003" y="2113"/>
                    </a:cubicBezTo>
                    <a:cubicBezTo>
                      <a:pt x="4943" y="2457"/>
                      <a:pt x="3340" y="1913"/>
                      <a:pt x="3941" y="3229"/>
                    </a:cubicBezTo>
                    <a:cubicBezTo>
                      <a:pt x="4266" y="3940"/>
                      <a:pt x="4957" y="4109"/>
                      <a:pt x="5543" y="4109"/>
                    </a:cubicBezTo>
                    <a:cubicBezTo>
                      <a:pt x="6042" y="4109"/>
                      <a:pt x="6464" y="3987"/>
                      <a:pt x="6517" y="3973"/>
                    </a:cubicBezTo>
                    <a:lnTo>
                      <a:pt x="6517" y="3973"/>
                    </a:lnTo>
                    <a:cubicBezTo>
                      <a:pt x="6517" y="4002"/>
                      <a:pt x="6374" y="4660"/>
                      <a:pt x="5057" y="5347"/>
                    </a:cubicBezTo>
                    <a:cubicBezTo>
                      <a:pt x="3741" y="6063"/>
                      <a:pt x="1423" y="6463"/>
                      <a:pt x="1823" y="7723"/>
                    </a:cubicBezTo>
                    <a:cubicBezTo>
                      <a:pt x="1972" y="8202"/>
                      <a:pt x="2402" y="8352"/>
                      <a:pt x="2884" y="8352"/>
                    </a:cubicBezTo>
                    <a:cubicBezTo>
                      <a:pt x="3697" y="8352"/>
                      <a:pt x="4656" y="7923"/>
                      <a:pt x="4656" y="7923"/>
                    </a:cubicBezTo>
                    <a:lnTo>
                      <a:pt x="4656" y="7923"/>
                    </a:lnTo>
                    <a:cubicBezTo>
                      <a:pt x="4055" y="8953"/>
                      <a:pt x="2081" y="10127"/>
                      <a:pt x="1909" y="10985"/>
                    </a:cubicBezTo>
                    <a:cubicBezTo>
                      <a:pt x="1766" y="11844"/>
                      <a:pt x="3283" y="11872"/>
                      <a:pt x="3283" y="11872"/>
                    </a:cubicBezTo>
                    <a:cubicBezTo>
                      <a:pt x="1308" y="13847"/>
                      <a:pt x="650" y="21059"/>
                      <a:pt x="907" y="24837"/>
                    </a:cubicBezTo>
                    <a:cubicBezTo>
                      <a:pt x="1165" y="28643"/>
                      <a:pt x="907" y="29502"/>
                      <a:pt x="364" y="31076"/>
                    </a:cubicBezTo>
                    <a:cubicBezTo>
                      <a:pt x="0" y="32075"/>
                      <a:pt x="398" y="32647"/>
                      <a:pt x="1124" y="32647"/>
                    </a:cubicBezTo>
                    <a:cubicBezTo>
                      <a:pt x="1542" y="32647"/>
                      <a:pt x="2070" y="32457"/>
                      <a:pt x="2625" y="32049"/>
                    </a:cubicBezTo>
                    <a:cubicBezTo>
                      <a:pt x="3655" y="31190"/>
                      <a:pt x="4485" y="30160"/>
                      <a:pt x="5114" y="28987"/>
                    </a:cubicBezTo>
                    <a:lnTo>
                      <a:pt x="5114" y="28987"/>
                    </a:lnTo>
                    <a:cubicBezTo>
                      <a:pt x="5114" y="28987"/>
                      <a:pt x="5013" y="30784"/>
                      <a:pt x="5858" y="30784"/>
                    </a:cubicBezTo>
                    <a:cubicBezTo>
                      <a:pt x="5911" y="30784"/>
                      <a:pt x="5969" y="30776"/>
                      <a:pt x="6030" y="30761"/>
                    </a:cubicBezTo>
                    <a:cubicBezTo>
                      <a:pt x="7032" y="30532"/>
                      <a:pt x="7890" y="28557"/>
                      <a:pt x="7890" y="28557"/>
                    </a:cubicBezTo>
                    <a:cubicBezTo>
                      <a:pt x="7890" y="28557"/>
                      <a:pt x="8620" y="30139"/>
                      <a:pt x="9497" y="30139"/>
                    </a:cubicBezTo>
                    <a:cubicBezTo>
                      <a:pt x="9571" y="30139"/>
                      <a:pt x="9646" y="30127"/>
                      <a:pt x="9722" y="30103"/>
                    </a:cubicBezTo>
                    <a:cubicBezTo>
                      <a:pt x="10667" y="29817"/>
                      <a:pt x="10838" y="28328"/>
                      <a:pt x="10838" y="28328"/>
                    </a:cubicBezTo>
                    <a:cubicBezTo>
                      <a:pt x="10838" y="28328"/>
                      <a:pt x="11236" y="29708"/>
                      <a:pt x="12237" y="29708"/>
                    </a:cubicBezTo>
                    <a:cubicBezTo>
                      <a:pt x="12275" y="29708"/>
                      <a:pt x="12315" y="29706"/>
                      <a:pt x="12355" y="29702"/>
                    </a:cubicBezTo>
                    <a:cubicBezTo>
                      <a:pt x="13414" y="29588"/>
                      <a:pt x="13786" y="28185"/>
                      <a:pt x="13786" y="28185"/>
                    </a:cubicBezTo>
                    <a:cubicBezTo>
                      <a:pt x="13786" y="28185"/>
                      <a:pt x="13946" y="29708"/>
                      <a:pt x="14938" y="29708"/>
                    </a:cubicBezTo>
                    <a:cubicBezTo>
                      <a:pt x="14973" y="29708"/>
                      <a:pt x="15008" y="29706"/>
                      <a:pt x="15045" y="29702"/>
                    </a:cubicBezTo>
                    <a:cubicBezTo>
                      <a:pt x="15188" y="29674"/>
                      <a:pt x="15331" y="29616"/>
                      <a:pt x="15475" y="29559"/>
                    </a:cubicBezTo>
                    <a:cubicBezTo>
                      <a:pt x="16219" y="29101"/>
                      <a:pt x="16505" y="27842"/>
                      <a:pt x="16505" y="27842"/>
                    </a:cubicBezTo>
                    <a:lnTo>
                      <a:pt x="16505" y="27842"/>
                    </a:lnTo>
                    <a:cubicBezTo>
                      <a:pt x="16505" y="27842"/>
                      <a:pt x="16451" y="29707"/>
                      <a:pt x="17525" y="29707"/>
                    </a:cubicBezTo>
                    <a:cubicBezTo>
                      <a:pt x="17556" y="29707"/>
                      <a:pt x="17588" y="29705"/>
                      <a:pt x="17621" y="29702"/>
                    </a:cubicBezTo>
                    <a:cubicBezTo>
                      <a:pt x="18794" y="29559"/>
                      <a:pt x="18737" y="27928"/>
                      <a:pt x="18737" y="27928"/>
                    </a:cubicBezTo>
                    <a:lnTo>
                      <a:pt x="18737" y="27928"/>
                    </a:lnTo>
                    <a:cubicBezTo>
                      <a:pt x="18737" y="27928"/>
                      <a:pt x="19551" y="29678"/>
                      <a:pt x="20354" y="29678"/>
                    </a:cubicBezTo>
                    <a:cubicBezTo>
                      <a:pt x="20416" y="29678"/>
                      <a:pt x="20478" y="29668"/>
                      <a:pt x="20540" y="29645"/>
                    </a:cubicBezTo>
                    <a:cubicBezTo>
                      <a:pt x="21399" y="29359"/>
                      <a:pt x="21055" y="28014"/>
                      <a:pt x="20998" y="27842"/>
                    </a:cubicBezTo>
                    <a:cubicBezTo>
                      <a:pt x="20998" y="27842"/>
                      <a:pt x="20884" y="20687"/>
                      <a:pt x="22257" y="18884"/>
                    </a:cubicBezTo>
                    <a:cubicBezTo>
                      <a:pt x="23631" y="17052"/>
                      <a:pt x="30757" y="12960"/>
                      <a:pt x="31158" y="9239"/>
                    </a:cubicBezTo>
                    <a:cubicBezTo>
                      <a:pt x="31501" y="6149"/>
                      <a:pt x="28181" y="2027"/>
                      <a:pt x="22629" y="568"/>
                    </a:cubicBezTo>
                    <a:cubicBezTo>
                      <a:pt x="21399" y="253"/>
                      <a:pt x="20168" y="53"/>
                      <a:pt x="18909" y="24"/>
                    </a:cubicBezTo>
                    <a:cubicBezTo>
                      <a:pt x="18437" y="8"/>
                      <a:pt x="17986" y="1"/>
                      <a:pt x="17554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" name="Google Shape;1517;p46"/>
              <p:cNvSpPr/>
              <p:nvPr/>
            </p:nvSpPr>
            <p:spPr>
              <a:xfrm>
                <a:off x="2616600" y="2044450"/>
                <a:ext cx="412475" cy="262800"/>
              </a:xfrm>
              <a:custGeom>
                <a:avLst/>
                <a:gdLst/>
                <a:ahLst/>
                <a:cxnLst/>
                <a:rect l="l" t="t" r="r" b="b"/>
                <a:pathLst>
                  <a:path w="16499" h="10512" extrusionOk="0">
                    <a:moveTo>
                      <a:pt x="9950" y="0"/>
                    </a:moveTo>
                    <a:cubicBezTo>
                      <a:pt x="9740" y="0"/>
                      <a:pt x="9524" y="6"/>
                      <a:pt x="9301" y="16"/>
                    </a:cubicBezTo>
                    <a:cubicBezTo>
                      <a:pt x="3835" y="245"/>
                      <a:pt x="401" y="3994"/>
                      <a:pt x="200" y="4624"/>
                    </a:cubicBezTo>
                    <a:cubicBezTo>
                      <a:pt x="0" y="5225"/>
                      <a:pt x="2089" y="8516"/>
                      <a:pt x="5724" y="9832"/>
                    </a:cubicBezTo>
                    <a:cubicBezTo>
                      <a:pt x="6990" y="10292"/>
                      <a:pt x="8264" y="10511"/>
                      <a:pt x="9465" y="10511"/>
                    </a:cubicBezTo>
                    <a:cubicBezTo>
                      <a:pt x="12908" y="10511"/>
                      <a:pt x="15759" y="8708"/>
                      <a:pt x="16141" y="5568"/>
                    </a:cubicBezTo>
                    <a:cubicBezTo>
                      <a:pt x="16498" y="2850"/>
                      <a:pt x="14906" y="0"/>
                      <a:pt x="99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518;p46"/>
              <p:cNvSpPr/>
              <p:nvPr/>
            </p:nvSpPr>
            <p:spPr>
              <a:xfrm>
                <a:off x="2924250" y="2526075"/>
                <a:ext cx="5950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5318" extrusionOk="0">
                    <a:moveTo>
                      <a:pt x="1808" y="1"/>
                    </a:moveTo>
                    <a:cubicBezTo>
                      <a:pt x="1489" y="1"/>
                      <a:pt x="1110" y="47"/>
                      <a:pt x="916" y="241"/>
                    </a:cubicBezTo>
                    <a:cubicBezTo>
                      <a:pt x="573" y="584"/>
                      <a:pt x="0" y="4133"/>
                      <a:pt x="716" y="4992"/>
                    </a:cubicBezTo>
                    <a:cubicBezTo>
                      <a:pt x="901" y="5214"/>
                      <a:pt x="1108" y="5318"/>
                      <a:pt x="1307" y="5318"/>
                    </a:cubicBezTo>
                    <a:cubicBezTo>
                      <a:pt x="1875" y="5318"/>
                      <a:pt x="2380" y="4474"/>
                      <a:pt x="2147" y="3160"/>
                    </a:cubicBezTo>
                    <a:cubicBezTo>
                      <a:pt x="1975" y="2130"/>
                      <a:pt x="2032" y="1042"/>
                      <a:pt x="2347" y="40"/>
                    </a:cubicBezTo>
                    <a:cubicBezTo>
                      <a:pt x="2347" y="40"/>
                      <a:pt x="2103" y="1"/>
                      <a:pt x="1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1519;p46"/>
              <p:cNvSpPr/>
              <p:nvPr/>
            </p:nvSpPr>
            <p:spPr>
              <a:xfrm>
                <a:off x="2890625" y="2328875"/>
                <a:ext cx="262600" cy="214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8587" extrusionOk="0">
                    <a:moveTo>
                      <a:pt x="4837" y="1"/>
                    </a:moveTo>
                    <a:cubicBezTo>
                      <a:pt x="3692" y="602"/>
                      <a:pt x="2719" y="1489"/>
                      <a:pt x="2032" y="2605"/>
                    </a:cubicBezTo>
                    <a:cubicBezTo>
                      <a:pt x="945" y="4437"/>
                      <a:pt x="0" y="6612"/>
                      <a:pt x="2032" y="8587"/>
                    </a:cubicBezTo>
                    <a:cubicBezTo>
                      <a:pt x="2032" y="8587"/>
                      <a:pt x="7441" y="8129"/>
                      <a:pt x="10418" y="5839"/>
                    </a:cubicBezTo>
                    <a:cubicBezTo>
                      <a:pt x="10418" y="5839"/>
                      <a:pt x="10503" y="3779"/>
                      <a:pt x="7842" y="2405"/>
                    </a:cubicBezTo>
                    <a:cubicBezTo>
                      <a:pt x="5180" y="1003"/>
                      <a:pt x="4837" y="1"/>
                      <a:pt x="4837" y="1"/>
                    </a:cubicBezTo>
                    <a:close/>
                  </a:path>
                </a:pathLst>
              </a:custGeom>
              <a:solidFill>
                <a:srgbClr val="202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520;p46"/>
              <p:cNvSpPr/>
              <p:nvPr/>
            </p:nvSpPr>
            <p:spPr>
              <a:xfrm>
                <a:off x="2821225" y="2327050"/>
                <a:ext cx="21822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6910" extrusionOk="0">
                    <a:moveTo>
                      <a:pt x="3902" y="0"/>
                    </a:moveTo>
                    <a:cubicBezTo>
                      <a:pt x="3030" y="0"/>
                      <a:pt x="2221" y="123"/>
                      <a:pt x="1717" y="503"/>
                    </a:cubicBezTo>
                    <a:cubicBezTo>
                      <a:pt x="544" y="1362"/>
                      <a:pt x="0" y="3136"/>
                      <a:pt x="515" y="4853"/>
                    </a:cubicBezTo>
                    <a:cubicBezTo>
                      <a:pt x="947" y="6378"/>
                      <a:pt x="1808" y="6910"/>
                      <a:pt x="2797" y="6910"/>
                    </a:cubicBezTo>
                    <a:cubicBezTo>
                      <a:pt x="2921" y="6910"/>
                      <a:pt x="3048" y="6901"/>
                      <a:pt x="3177" y="6885"/>
                    </a:cubicBezTo>
                    <a:cubicBezTo>
                      <a:pt x="4350" y="6714"/>
                      <a:pt x="5552" y="5082"/>
                      <a:pt x="6182" y="4052"/>
                    </a:cubicBezTo>
                    <a:cubicBezTo>
                      <a:pt x="6783" y="2993"/>
                      <a:pt x="8271" y="1820"/>
                      <a:pt x="8500" y="1534"/>
                    </a:cubicBezTo>
                    <a:cubicBezTo>
                      <a:pt x="8729" y="1247"/>
                      <a:pt x="7985" y="446"/>
                      <a:pt x="7155" y="332"/>
                    </a:cubicBezTo>
                    <a:cubicBezTo>
                      <a:pt x="6338" y="217"/>
                      <a:pt x="5064" y="0"/>
                      <a:pt x="3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1521;p46"/>
              <p:cNvSpPr/>
              <p:nvPr/>
            </p:nvSpPr>
            <p:spPr>
              <a:xfrm>
                <a:off x="3005100" y="2175775"/>
                <a:ext cx="28477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7487" extrusionOk="0">
                    <a:moveTo>
                      <a:pt x="7470" y="0"/>
                    </a:moveTo>
                    <a:cubicBezTo>
                      <a:pt x="4780" y="1574"/>
                      <a:pt x="4551" y="3263"/>
                      <a:pt x="2919" y="4522"/>
                    </a:cubicBezTo>
                    <a:cubicBezTo>
                      <a:pt x="1288" y="5781"/>
                      <a:pt x="0" y="5867"/>
                      <a:pt x="172" y="6440"/>
                    </a:cubicBezTo>
                    <a:cubicBezTo>
                      <a:pt x="830" y="8386"/>
                      <a:pt x="5495" y="9044"/>
                      <a:pt x="5667" y="12307"/>
                    </a:cubicBezTo>
                    <a:cubicBezTo>
                      <a:pt x="5867" y="15598"/>
                      <a:pt x="1861" y="17487"/>
                      <a:pt x="1861" y="17487"/>
                    </a:cubicBezTo>
                    <a:cubicBezTo>
                      <a:pt x="4350" y="17401"/>
                      <a:pt x="6726" y="16313"/>
                      <a:pt x="8414" y="14453"/>
                    </a:cubicBezTo>
                    <a:cubicBezTo>
                      <a:pt x="10389" y="12278"/>
                      <a:pt x="11391" y="9388"/>
                      <a:pt x="11133" y="6468"/>
                    </a:cubicBezTo>
                    <a:cubicBezTo>
                      <a:pt x="10933" y="4322"/>
                      <a:pt x="10017" y="2347"/>
                      <a:pt x="8500" y="830"/>
                    </a:cubicBezTo>
                    <a:cubicBezTo>
                      <a:pt x="8185" y="516"/>
                      <a:pt x="7842" y="229"/>
                      <a:pt x="7470" y="0"/>
                    </a:cubicBezTo>
                    <a:close/>
                  </a:path>
                </a:pathLst>
              </a:custGeom>
              <a:solidFill>
                <a:srgbClr val="2C3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1522;p46"/>
              <p:cNvSpPr/>
              <p:nvPr/>
            </p:nvSpPr>
            <p:spPr>
              <a:xfrm>
                <a:off x="2263850" y="3551500"/>
                <a:ext cx="4362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31563" extrusionOk="0">
                    <a:moveTo>
                      <a:pt x="15105" y="1"/>
                    </a:moveTo>
                    <a:cubicBezTo>
                      <a:pt x="11628" y="1"/>
                      <a:pt x="4851" y="3967"/>
                      <a:pt x="2777" y="7934"/>
                    </a:cubicBezTo>
                    <a:cubicBezTo>
                      <a:pt x="2777" y="7934"/>
                      <a:pt x="344" y="16262"/>
                      <a:pt x="172" y="22959"/>
                    </a:cubicBezTo>
                    <a:cubicBezTo>
                      <a:pt x="1" y="29684"/>
                      <a:pt x="87" y="30371"/>
                      <a:pt x="745" y="31430"/>
                    </a:cubicBezTo>
                    <a:cubicBezTo>
                      <a:pt x="799" y="31520"/>
                      <a:pt x="850" y="31562"/>
                      <a:pt x="903" y="31562"/>
                    </a:cubicBezTo>
                    <a:cubicBezTo>
                      <a:pt x="1350" y="31562"/>
                      <a:pt x="1812" y="28426"/>
                      <a:pt x="3607" y="24991"/>
                    </a:cubicBezTo>
                    <a:cubicBezTo>
                      <a:pt x="4151" y="23960"/>
                      <a:pt x="4752" y="22987"/>
                      <a:pt x="5467" y="22072"/>
                    </a:cubicBezTo>
                    <a:cubicBezTo>
                      <a:pt x="8443" y="18237"/>
                      <a:pt x="13566" y="11540"/>
                      <a:pt x="15970" y="6073"/>
                    </a:cubicBezTo>
                    <a:cubicBezTo>
                      <a:pt x="16485" y="4900"/>
                      <a:pt x="16886" y="3669"/>
                      <a:pt x="17144" y="2410"/>
                    </a:cubicBezTo>
                    <a:cubicBezTo>
                      <a:pt x="17449" y="705"/>
                      <a:pt x="16570" y="1"/>
                      <a:pt x="15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1523;p46"/>
              <p:cNvSpPr/>
              <p:nvPr/>
            </p:nvSpPr>
            <p:spPr>
              <a:xfrm>
                <a:off x="2263150" y="3551500"/>
                <a:ext cx="4369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31563" extrusionOk="0">
                    <a:moveTo>
                      <a:pt x="15132" y="1"/>
                    </a:moveTo>
                    <a:cubicBezTo>
                      <a:pt x="11653" y="1"/>
                      <a:pt x="4870" y="3967"/>
                      <a:pt x="2776" y="7934"/>
                    </a:cubicBezTo>
                    <a:cubicBezTo>
                      <a:pt x="2776" y="7934"/>
                      <a:pt x="344" y="16262"/>
                      <a:pt x="172" y="22959"/>
                    </a:cubicBezTo>
                    <a:cubicBezTo>
                      <a:pt x="0" y="29684"/>
                      <a:pt x="115" y="30371"/>
                      <a:pt x="744" y="31430"/>
                    </a:cubicBezTo>
                    <a:cubicBezTo>
                      <a:pt x="801" y="31520"/>
                      <a:pt x="855" y="31562"/>
                      <a:pt x="909" y="31562"/>
                    </a:cubicBezTo>
                    <a:cubicBezTo>
                      <a:pt x="1372" y="31562"/>
                      <a:pt x="1812" y="28426"/>
                      <a:pt x="3606" y="24991"/>
                    </a:cubicBezTo>
                    <a:cubicBezTo>
                      <a:pt x="3520" y="24934"/>
                      <a:pt x="3434" y="24876"/>
                      <a:pt x="3349" y="24790"/>
                    </a:cubicBezTo>
                    <a:cubicBezTo>
                      <a:pt x="2662" y="24247"/>
                      <a:pt x="2604" y="23245"/>
                      <a:pt x="2633" y="22358"/>
                    </a:cubicBezTo>
                    <a:cubicBezTo>
                      <a:pt x="2776" y="18151"/>
                      <a:pt x="3806" y="13514"/>
                      <a:pt x="7269" y="11139"/>
                    </a:cubicBezTo>
                    <a:cubicBezTo>
                      <a:pt x="8729" y="10166"/>
                      <a:pt x="10475" y="9679"/>
                      <a:pt x="12049" y="8907"/>
                    </a:cubicBezTo>
                    <a:cubicBezTo>
                      <a:pt x="13508" y="8220"/>
                      <a:pt x="14854" y="7247"/>
                      <a:pt x="15998" y="6073"/>
                    </a:cubicBezTo>
                    <a:cubicBezTo>
                      <a:pt x="16513" y="4900"/>
                      <a:pt x="16914" y="3669"/>
                      <a:pt x="17172" y="2410"/>
                    </a:cubicBezTo>
                    <a:cubicBezTo>
                      <a:pt x="17477" y="705"/>
                      <a:pt x="16598" y="1"/>
                      <a:pt x="15132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1524;p46"/>
              <p:cNvSpPr/>
              <p:nvPr/>
            </p:nvSpPr>
            <p:spPr>
              <a:xfrm>
                <a:off x="2263750" y="2971375"/>
                <a:ext cx="652650" cy="836775"/>
              </a:xfrm>
              <a:custGeom>
                <a:avLst/>
                <a:gdLst/>
                <a:ahLst/>
                <a:cxnLst/>
                <a:rect l="l" t="t" r="r" b="b"/>
                <a:pathLst>
                  <a:path w="26106" h="33471" extrusionOk="0">
                    <a:moveTo>
                      <a:pt x="25848" y="1"/>
                    </a:moveTo>
                    <a:lnTo>
                      <a:pt x="2981" y="16428"/>
                    </a:lnTo>
                    <a:cubicBezTo>
                      <a:pt x="2981" y="16428"/>
                      <a:pt x="2724" y="21465"/>
                      <a:pt x="1836" y="26846"/>
                    </a:cubicBezTo>
                    <a:cubicBezTo>
                      <a:pt x="996" y="31944"/>
                      <a:pt x="1" y="33471"/>
                      <a:pt x="1555" y="33471"/>
                    </a:cubicBezTo>
                    <a:cubicBezTo>
                      <a:pt x="1641" y="33471"/>
                      <a:pt x="1734" y="33466"/>
                      <a:pt x="1836" y="33457"/>
                    </a:cubicBezTo>
                    <a:cubicBezTo>
                      <a:pt x="3725" y="33285"/>
                      <a:pt x="5729" y="30738"/>
                      <a:pt x="5872" y="30566"/>
                    </a:cubicBezTo>
                    <a:lnTo>
                      <a:pt x="5872" y="30566"/>
                    </a:lnTo>
                    <a:cubicBezTo>
                      <a:pt x="5757" y="30738"/>
                      <a:pt x="4727" y="32427"/>
                      <a:pt x="5442" y="32656"/>
                    </a:cubicBezTo>
                    <a:cubicBezTo>
                      <a:pt x="5486" y="32670"/>
                      <a:pt x="5537" y="32678"/>
                      <a:pt x="5595" y="32678"/>
                    </a:cubicBezTo>
                    <a:cubicBezTo>
                      <a:pt x="6544" y="32678"/>
                      <a:pt x="9416" y="30772"/>
                      <a:pt x="11195" y="28992"/>
                    </a:cubicBezTo>
                    <a:lnTo>
                      <a:pt x="11195" y="28992"/>
                    </a:lnTo>
                    <a:cubicBezTo>
                      <a:pt x="10851" y="29422"/>
                      <a:pt x="10479" y="30023"/>
                      <a:pt x="10851" y="30280"/>
                    </a:cubicBezTo>
                    <a:cubicBezTo>
                      <a:pt x="10892" y="30309"/>
                      <a:pt x="10956" y="30324"/>
                      <a:pt x="11043" y="30324"/>
                    </a:cubicBezTo>
                    <a:cubicBezTo>
                      <a:pt x="11380" y="30324"/>
                      <a:pt x="12051" y="30095"/>
                      <a:pt x="12941" y="29593"/>
                    </a:cubicBezTo>
                    <a:cubicBezTo>
                      <a:pt x="15144" y="28305"/>
                      <a:pt x="18693" y="25272"/>
                      <a:pt x="21698" y="19863"/>
                    </a:cubicBezTo>
                    <a:cubicBezTo>
                      <a:pt x="22499" y="18403"/>
                      <a:pt x="23158" y="16886"/>
                      <a:pt x="23673" y="15312"/>
                    </a:cubicBezTo>
                    <a:cubicBezTo>
                      <a:pt x="26105" y="7957"/>
                      <a:pt x="25848" y="1"/>
                      <a:pt x="25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1525;p46"/>
              <p:cNvSpPr/>
              <p:nvPr/>
            </p:nvSpPr>
            <p:spPr>
              <a:xfrm>
                <a:off x="2264825" y="2970675"/>
                <a:ext cx="651575" cy="836875"/>
              </a:xfrm>
              <a:custGeom>
                <a:avLst/>
                <a:gdLst/>
                <a:ahLst/>
                <a:cxnLst/>
                <a:rect l="l" t="t" r="r" b="b"/>
                <a:pathLst>
                  <a:path w="26063" h="33475" extrusionOk="0">
                    <a:moveTo>
                      <a:pt x="25834" y="0"/>
                    </a:moveTo>
                    <a:lnTo>
                      <a:pt x="2967" y="16428"/>
                    </a:lnTo>
                    <a:cubicBezTo>
                      <a:pt x="2967" y="16428"/>
                      <a:pt x="2709" y="21465"/>
                      <a:pt x="1822" y="26845"/>
                    </a:cubicBezTo>
                    <a:cubicBezTo>
                      <a:pt x="987" y="31909"/>
                      <a:pt x="0" y="33474"/>
                      <a:pt x="1509" y="33474"/>
                    </a:cubicBezTo>
                    <a:cubicBezTo>
                      <a:pt x="1603" y="33474"/>
                      <a:pt x="1707" y="33468"/>
                      <a:pt x="1822" y="33456"/>
                    </a:cubicBezTo>
                    <a:cubicBezTo>
                      <a:pt x="3682" y="33313"/>
                      <a:pt x="5686" y="30766"/>
                      <a:pt x="5829" y="30566"/>
                    </a:cubicBezTo>
                    <a:lnTo>
                      <a:pt x="5829" y="30566"/>
                    </a:lnTo>
                    <a:cubicBezTo>
                      <a:pt x="5743" y="30737"/>
                      <a:pt x="4713" y="32426"/>
                      <a:pt x="5428" y="32684"/>
                    </a:cubicBezTo>
                    <a:cubicBezTo>
                      <a:pt x="5465" y="32695"/>
                      <a:pt x="5509" y="32701"/>
                      <a:pt x="5559" y="32701"/>
                    </a:cubicBezTo>
                    <a:cubicBezTo>
                      <a:pt x="6468" y="32701"/>
                      <a:pt x="9390" y="30782"/>
                      <a:pt x="11180" y="28992"/>
                    </a:cubicBezTo>
                    <a:lnTo>
                      <a:pt x="11180" y="28992"/>
                    </a:lnTo>
                    <a:cubicBezTo>
                      <a:pt x="10837" y="29450"/>
                      <a:pt x="10465" y="30022"/>
                      <a:pt x="10837" y="30280"/>
                    </a:cubicBezTo>
                    <a:cubicBezTo>
                      <a:pt x="10880" y="30316"/>
                      <a:pt x="10949" y="30335"/>
                      <a:pt x="11042" y="30335"/>
                    </a:cubicBezTo>
                    <a:cubicBezTo>
                      <a:pt x="11384" y="30335"/>
                      <a:pt x="12049" y="30087"/>
                      <a:pt x="12926" y="29593"/>
                    </a:cubicBezTo>
                    <a:cubicBezTo>
                      <a:pt x="12554" y="29535"/>
                      <a:pt x="12211" y="29364"/>
                      <a:pt x="12010" y="29078"/>
                    </a:cubicBezTo>
                    <a:cubicBezTo>
                      <a:pt x="11610" y="28534"/>
                      <a:pt x="11638" y="27790"/>
                      <a:pt x="12068" y="27275"/>
                    </a:cubicBezTo>
                    <a:lnTo>
                      <a:pt x="12068" y="27275"/>
                    </a:lnTo>
                    <a:lnTo>
                      <a:pt x="9149" y="29535"/>
                    </a:lnTo>
                    <a:cubicBezTo>
                      <a:pt x="8920" y="29764"/>
                      <a:pt x="8605" y="29907"/>
                      <a:pt x="8290" y="29993"/>
                    </a:cubicBezTo>
                    <a:cubicBezTo>
                      <a:pt x="8252" y="29998"/>
                      <a:pt x="8214" y="30000"/>
                      <a:pt x="8178" y="30000"/>
                    </a:cubicBezTo>
                    <a:cubicBezTo>
                      <a:pt x="7233" y="30000"/>
                      <a:pt x="6895" y="28610"/>
                      <a:pt x="7088" y="27618"/>
                    </a:cubicBezTo>
                    <a:cubicBezTo>
                      <a:pt x="7431" y="25758"/>
                      <a:pt x="8376" y="24041"/>
                      <a:pt x="9750" y="22724"/>
                    </a:cubicBezTo>
                    <a:cubicBezTo>
                      <a:pt x="10923" y="21608"/>
                      <a:pt x="12468" y="20721"/>
                      <a:pt x="12955" y="19147"/>
                    </a:cubicBezTo>
                    <a:cubicBezTo>
                      <a:pt x="13285" y="19281"/>
                      <a:pt x="13625" y="19345"/>
                      <a:pt x="13961" y="19345"/>
                    </a:cubicBezTo>
                    <a:cubicBezTo>
                      <a:pt x="15052" y="19345"/>
                      <a:pt x="16088" y="18674"/>
                      <a:pt x="16504" y="17601"/>
                    </a:cubicBezTo>
                    <a:cubicBezTo>
                      <a:pt x="16786" y="17669"/>
                      <a:pt x="17069" y="17702"/>
                      <a:pt x="17347" y="17702"/>
                    </a:cubicBezTo>
                    <a:cubicBezTo>
                      <a:pt x="18822" y="17702"/>
                      <a:pt x="20181" y="16784"/>
                      <a:pt x="20711" y="15340"/>
                    </a:cubicBezTo>
                    <a:lnTo>
                      <a:pt x="20711" y="15340"/>
                    </a:lnTo>
                    <a:cubicBezTo>
                      <a:pt x="20598" y="15699"/>
                      <a:pt x="20907" y="15819"/>
                      <a:pt x="21359" y="15819"/>
                    </a:cubicBezTo>
                    <a:cubicBezTo>
                      <a:pt x="22171" y="15819"/>
                      <a:pt x="23444" y="15432"/>
                      <a:pt x="23573" y="15340"/>
                    </a:cubicBezTo>
                    <a:lnTo>
                      <a:pt x="23630" y="15340"/>
                    </a:lnTo>
                    <a:cubicBezTo>
                      <a:pt x="26062" y="7985"/>
                      <a:pt x="25834" y="1"/>
                      <a:pt x="25834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Google Shape;1526;p46"/>
              <p:cNvSpPr/>
              <p:nvPr/>
            </p:nvSpPr>
            <p:spPr>
              <a:xfrm>
                <a:off x="2306650" y="2677075"/>
                <a:ext cx="643375" cy="853875"/>
              </a:xfrm>
              <a:custGeom>
                <a:avLst/>
                <a:gdLst/>
                <a:ahLst/>
                <a:cxnLst/>
                <a:rect l="l" t="t" r="r" b="b"/>
                <a:pathLst>
                  <a:path w="25735" h="34155" extrusionOk="0">
                    <a:moveTo>
                      <a:pt x="17912" y="0"/>
                    </a:moveTo>
                    <a:cubicBezTo>
                      <a:pt x="14607" y="0"/>
                      <a:pt x="8543" y="1610"/>
                      <a:pt x="4728" y="10914"/>
                    </a:cubicBezTo>
                    <a:cubicBezTo>
                      <a:pt x="1" y="22400"/>
                      <a:pt x="461" y="34155"/>
                      <a:pt x="2670" y="34155"/>
                    </a:cubicBezTo>
                    <a:cubicBezTo>
                      <a:pt x="2735" y="34155"/>
                      <a:pt x="2801" y="34145"/>
                      <a:pt x="2868" y="34125"/>
                    </a:cubicBezTo>
                    <a:cubicBezTo>
                      <a:pt x="5100" y="33466"/>
                      <a:pt x="6073" y="29717"/>
                      <a:pt x="6216" y="29231"/>
                    </a:cubicBezTo>
                    <a:lnTo>
                      <a:pt x="6216" y="29231"/>
                    </a:lnTo>
                    <a:cubicBezTo>
                      <a:pt x="6141" y="29610"/>
                      <a:pt x="5775" y="31971"/>
                      <a:pt x="7165" y="31971"/>
                    </a:cubicBezTo>
                    <a:cubicBezTo>
                      <a:pt x="7350" y="31971"/>
                      <a:pt x="7566" y="31929"/>
                      <a:pt x="7819" y="31835"/>
                    </a:cubicBezTo>
                    <a:cubicBezTo>
                      <a:pt x="8162" y="31663"/>
                      <a:pt x="8477" y="31463"/>
                      <a:pt x="8763" y="31177"/>
                    </a:cubicBezTo>
                    <a:cubicBezTo>
                      <a:pt x="10480" y="29546"/>
                      <a:pt x="11511" y="25740"/>
                      <a:pt x="11511" y="25739"/>
                    </a:cubicBezTo>
                    <a:lnTo>
                      <a:pt x="11511" y="25739"/>
                    </a:lnTo>
                    <a:cubicBezTo>
                      <a:pt x="11511" y="25740"/>
                      <a:pt x="10966" y="29661"/>
                      <a:pt x="12275" y="29661"/>
                    </a:cubicBezTo>
                    <a:cubicBezTo>
                      <a:pt x="12340" y="29661"/>
                      <a:pt x="12409" y="29652"/>
                      <a:pt x="12484" y="29631"/>
                    </a:cubicBezTo>
                    <a:cubicBezTo>
                      <a:pt x="14086" y="29174"/>
                      <a:pt x="16032" y="23967"/>
                      <a:pt x="16033" y="23965"/>
                    </a:cubicBezTo>
                    <a:lnTo>
                      <a:pt x="16033" y="23965"/>
                    </a:lnTo>
                    <a:cubicBezTo>
                      <a:pt x="16032" y="23966"/>
                      <a:pt x="14715" y="28030"/>
                      <a:pt x="16492" y="28030"/>
                    </a:cubicBezTo>
                    <a:cubicBezTo>
                      <a:pt x="16510" y="28030"/>
                      <a:pt x="16529" y="28030"/>
                      <a:pt x="16548" y="28029"/>
                    </a:cubicBezTo>
                    <a:cubicBezTo>
                      <a:pt x="18007" y="27971"/>
                      <a:pt x="19066" y="24966"/>
                      <a:pt x="19467" y="23679"/>
                    </a:cubicBezTo>
                    <a:lnTo>
                      <a:pt x="19467" y="23679"/>
                    </a:lnTo>
                    <a:cubicBezTo>
                      <a:pt x="19274" y="24506"/>
                      <a:pt x="19081" y="25917"/>
                      <a:pt x="20116" y="25917"/>
                    </a:cubicBezTo>
                    <a:cubicBezTo>
                      <a:pt x="20156" y="25917"/>
                      <a:pt x="20197" y="25915"/>
                      <a:pt x="20240" y="25911"/>
                    </a:cubicBezTo>
                    <a:cubicBezTo>
                      <a:pt x="21900" y="25739"/>
                      <a:pt x="22901" y="22019"/>
                      <a:pt x="24304" y="17182"/>
                    </a:cubicBezTo>
                    <a:cubicBezTo>
                      <a:pt x="25735" y="12317"/>
                      <a:pt x="25334" y="1756"/>
                      <a:pt x="19896" y="211"/>
                    </a:cubicBezTo>
                    <a:lnTo>
                      <a:pt x="19696" y="182"/>
                    </a:lnTo>
                    <a:cubicBezTo>
                      <a:pt x="19289" y="86"/>
                      <a:pt x="18674" y="0"/>
                      <a:pt x="179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" name="Google Shape;1527;p46"/>
              <p:cNvSpPr/>
              <p:nvPr/>
            </p:nvSpPr>
            <p:spPr>
              <a:xfrm>
                <a:off x="2837675" y="2132825"/>
                <a:ext cx="3292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265" extrusionOk="0">
                    <a:moveTo>
                      <a:pt x="840" y="0"/>
                    </a:moveTo>
                    <a:cubicBezTo>
                      <a:pt x="532" y="0"/>
                      <a:pt x="227" y="678"/>
                      <a:pt x="115" y="1575"/>
                    </a:cubicBezTo>
                    <a:cubicBezTo>
                      <a:pt x="0" y="2463"/>
                      <a:pt x="172" y="3235"/>
                      <a:pt x="458" y="3264"/>
                    </a:cubicBezTo>
                    <a:cubicBezTo>
                      <a:pt x="465" y="3264"/>
                      <a:pt x="471" y="3265"/>
                      <a:pt x="477" y="3265"/>
                    </a:cubicBezTo>
                    <a:cubicBezTo>
                      <a:pt x="787" y="3265"/>
                      <a:pt x="1119" y="2587"/>
                      <a:pt x="1231" y="1690"/>
                    </a:cubicBezTo>
                    <a:cubicBezTo>
                      <a:pt x="1317" y="803"/>
                      <a:pt x="1174" y="30"/>
                      <a:pt x="859" y="1"/>
                    </a:cubicBezTo>
                    <a:cubicBezTo>
                      <a:pt x="853" y="1"/>
                      <a:pt x="846" y="0"/>
                      <a:pt x="8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5" name="Google Shape;17068;p104"/>
          <p:cNvGrpSpPr/>
          <p:nvPr/>
        </p:nvGrpSpPr>
        <p:grpSpPr>
          <a:xfrm>
            <a:off x="7111059" y="1277889"/>
            <a:ext cx="1956741" cy="3709991"/>
            <a:chOff x="7521110" y="2906131"/>
            <a:chExt cx="175400" cy="370053"/>
          </a:xfrm>
        </p:grpSpPr>
        <p:sp>
          <p:nvSpPr>
            <p:cNvPr id="36" name="Google Shape;17069;p104"/>
            <p:cNvSpPr/>
            <p:nvPr/>
          </p:nvSpPr>
          <p:spPr>
            <a:xfrm>
              <a:off x="7590646" y="3215698"/>
              <a:ext cx="36302" cy="54453"/>
            </a:xfrm>
            <a:custGeom>
              <a:avLst/>
              <a:gdLst/>
              <a:ahLst/>
              <a:cxnLst/>
              <a:rect l="l" t="t" r="r" b="b"/>
              <a:pathLst>
                <a:path w="1384" h="2076" extrusionOk="0">
                  <a:moveTo>
                    <a:pt x="1" y="0"/>
                  </a:moveTo>
                  <a:lnTo>
                    <a:pt x="1" y="2075"/>
                  </a:lnTo>
                  <a:lnTo>
                    <a:pt x="1384" y="2075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7070;p104"/>
            <p:cNvSpPr/>
            <p:nvPr/>
          </p:nvSpPr>
          <p:spPr>
            <a:xfrm>
              <a:off x="7608797" y="3233823"/>
              <a:ext cx="18151" cy="36329"/>
            </a:xfrm>
            <a:custGeom>
              <a:avLst/>
              <a:gdLst/>
              <a:ahLst/>
              <a:cxnLst/>
              <a:rect l="l" t="t" r="r" b="b"/>
              <a:pathLst>
                <a:path w="692" h="1385" extrusionOk="0">
                  <a:moveTo>
                    <a:pt x="231" y="1"/>
                  </a:moveTo>
                  <a:cubicBezTo>
                    <a:pt x="102" y="1"/>
                    <a:pt x="0" y="103"/>
                    <a:pt x="0" y="231"/>
                  </a:cubicBezTo>
                  <a:lnTo>
                    <a:pt x="0" y="1384"/>
                  </a:lnTo>
                  <a:lnTo>
                    <a:pt x="692" y="1384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7071;p104"/>
            <p:cNvSpPr/>
            <p:nvPr/>
          </p:nvSpPr>
          <p:spPr>
            <a:xfrm>
              <a:off x="7570554" y="3264066"/>
              <a:ext cx="76513" cy="12118"/>
            </a:xfrm>
            <a:custGeom>
              <a:avLst/>
              <a:gdLst/>
              <a:ahLst/>
              <a:cxnLst/>
              <a:rect l="l" t="t" r="r" b="b"/>
              <a:pathLst>
                <a:path w="2917" h="462" extrusionOk="0">
                  <a:moveTo>
                    <a:pt x="306" y="1"/>
                  </a:moveTo>
                  <a:cubicBezTo>
                    <a:pt x="0" y="1"/>
                    <a:pt x="0" y="462"/>
                    <a:pt x="306" y="462"/>
                  </a:cubicBezTo>
                  <a:lnTo>
                    <a:pt x="2611" y="462"/>
                  </a:lnTo>
                  <a:cubicBezTo>
                    <a:pt x="2916" y="462"/>
                    <a:pt x="2916" y="1"/>
                    <a:pt x="2611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7072;p104"/>
            <p:cNvSpPr/>
            <p:nvPr/>
          </p:nvSpPr>
          <p:spPr>
            <a:xfrm>
              <a:off x="7526094" y="3064351"/>
              <a:ext cx="165433" cy="109038"/>
            </a:xfrm>
            <a:custGeom>
              <a:avLst/>
              <a:gdLst/>
              <a:ahLst/>
              <a:cxnLst/>
              <a:rect l="l" t="t" r="r" b="b"/>
              <a:pathLst>
                <a:path w="6307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6028" y="4157"/>
                  </a:lnTo>
                  <a:cubicBezTo>
                    <a:pt x="6198" y="4157"/>
                    <a:pt x="6306" y="3987"/>
                    <a:pt x="6238" y="3831"/>
                  </a:cubicBezTo>
                  <a:lnTo>
                    <a:pt x="4536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7073;p104"/>
            <p:cNvSpPr/>
            <p:nvPr/>
          </p:nvSpPr>
          <p:spPr>
            <a:xfrm>
              <a:off x="7521110" y="3173363"/>
              <a:ext cx="175400" cy="48394"/>
            </a:xfrm>
            <a:custGeom>
              <a:avLst/>
              <a:gdLst/>
              <a:ahLst/>
              <a:cxnLst/>
              <a:rect l="l" t="t" r="r" b="b"/>
              <a:pathLst>
                <a:path w="6687" h="1845" extrusionOk="0">
                  <a:moveTo>
                    <a:pt x="1004" y="1"/>
                  </a:moveTo>
                  <a:lnTo>
                    <a:pt x="95" y="1492"/>
                  </a:lnTo>
                  <a:cubicBezTo>
                    <a:pt x="0" y="1648"/>
                    <a:pt x="109" y="1845"/>
                    <a:pt x="292" y="1845"/>
                  </a:cubicBezTo>
                  <a:lnTo>
                    <a:pt x="6395" y="1845"/>
                  </a:lnTo>
                  <a:cubicBezTo>
                    <a:pt x="6578" y="1845"/>
                    <a:pt x="6686" y="1648"/>
                    <a:pt x="6591" y="1492"/>
                  </a:cubicBezTo>
                  <a:lnTo>
                    <a:pt x="5683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7074;p104"/>
            <p:cNvSpPr/>
            <p:nvPr/>
          </p:nvSpPr>
          <p:spPr>
            <a:xfrm>
              <a:off x="7521110" y="3173363"/>
              <a:ext cx="156541" cy="48421"/>
            </a:xfrm>
            <a:custGeom>
              <a:avLst/>
              <a:gdLst/>
              <a:ahLst/>
              <a:cxnLst/>
              <a:rect l="l" t="t" r="r" b="b"/>
              <a:pathLst>
                <a:path w="5968" h="1846" extrusionOk="0">
                  <a:moveTo>
                    <a:pt x="1004" y="1"/>
                  </a:moveTo>
                  <a:lnTo>
                    <a:pt x="95" y="1499"/>
                  </a:lnTo>
                  <a:cubicBezTo>
                    <a:pt x="0" y="1648"/>
                    <a:pt x="116" y="1845"/>
                    <a:pt x="292" y="1845"/>
                  </a:cubicBezTo>
                  <a:lnTo>
                    <a:pt x="2484" y="1845"/>
                  </a:lnTo>
                  <a:cubicBezTo>
                    <a:pt x="2432" y="1838"/>
                    <a:pt x="2402" y="1643"/>
                    <a:pt x="2435" y="1492"/>
                  </a:cubicBezTo>
                  <a:lnTo>
                    <a:pt x="2577" y="651"/>
                  </a:lnTo>
                  <a:cubicBezTo>
                    <a:pt x="2591" y="543"/>
                    <a:pt x="2692" y="462"/>
                    <a:pt x="2801" y="462"/>
                  </a:cubicBezTo>
                  <a:lnTo>
                    <a:pt x="5967" y="462"/>
                  </a:lnTo>
                  <a:lnTo>
                    <a:pt x="5683" y="1"/>
                  </a:lnTo>
                  <a:close/>
                  <a:moveTo>
                    <a:pt x="2484" y="1845"/>
                  </a:moveTo>
                  <a:cubicBezTo>
                    <a:pt x="2484" y="1845"/>
                    <a:pt x="2485" y="1845"/>
                    <a:pt x="2486" y="1845"/>
                  </a:cubicBezTo>
                  <a:cubicBezTo>
                    <a:pt x="2487" y="1845"/>
                    <a:pt x="2488" y="1845"/>
                    <a:pt x="2489" y="18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7075;p104"/>
            <p:cNvSpPr/>
            <p:nvPr/>
          </p:nvSpPr>
          <p:spPr>
            <a:xfrm>
              <a:off x="7526094" y="3064351"/>
              <a:ext cx="135189" cy="109038"/>
            </a:xfrm>
            <a:custGeom>
              <a:avLst/>
              <a:gdLst/>
              <a:ahLst/>
              <a:cxnLst/>
              <a:rect l="l" t="t" r="r" b="b"/>
              <a:pathLst>
                <a:path w="5154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2346" y="4157"/>
                  </a:lnTo>
                  <a:cubicBezTo>
                    <a:pt x="2299" y="4157"/>
                    <a:pt x="2265" y="3980"/>
                    <a:pt x="2285" y="3831"/>
                  </a:cubicBezTo>
                  <a:lnTo>
                    <a:pt x="2563" y="1587"/>
                  </a:lnTo>
                  <a:cubicBezTo>
                    <a:pt x="2583" y="1476"/>
                    <a:pt x="2672" y="1390"/>
                    <a:pt x="2781" y="1390"/>
                  </a:cubicBezTo>
                  <a:cubicBezTo>
                    <a:pt x="2786" y="1390"/>
                    <a:pt x="2790" y="1390"/>
                    <a:pt x="2794" y="1390"/>
                  </a:cubicBezTo>
                  <a:lnTo>
                    <a:pt x="5154" y="1390"/>
                  </a:lnTo>
                  <a:lnTo>
                    <a:pt x="453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7076;p104"/>
            <p:cNvSpPr/>
            <p:nvPr/>
          </p:nvSpPr>
          <p:spPr>
            <a:xfrm>
              <a:off x="7537635" y="2906131"/>
              <a:ext cx="142140" cy="182587"/>
            </a:xfrm>
            <a:custGeom>
              <a:avLst/>
              <a:gdLst/>
              <a:ahLst/>
              <a:cxnLst/>
              <a:rect l="l" t="t" r="r" b="b"/>
              <a:pathLst>
                <a:path w="5419" h="6961" extrusionOk="0">
                  <a:moveTo>
                    <a:pt x="2713" y="1"/>
                  </a:moveTo>
                  <a:cubicBezTo>
                    <a:pt x="2623" y="1"/>
                    <a:pt x="2534" y="52"/>
                    <a:pt x="2496" y="153"/>
                  </a:cubicBezTo>
                  <a:lnTo>
                    <a:pt x="62" y="6649"/>
                  </a:lnTo>
                  <a:cubicBezTo>
                    <a:pt x="1" y="6798"/>
                    <a:pt x="116" y="6961"/>
                    <a:pt x="279" y="6961"/>
                  </a:cubicBezTo>
                  <a:lnTo>
                    <a:pt x="5147" y="6961"/>
                  </a:lnTo>
                  <a:cubicBezTo>
                    <a:pt x="5310" y="6961"/>
                    <a:pt x="5419" y="6798"/>
                    <a:pt x="5364" y="6649"/>
                  </a:cubicBezTo>
                  <a:lnTo>
                    <a:pt x="2930" y="153"/>
                  </a:lnTo>
                  <a:cubicBezTo>
                    <a:pt x="2893" y="52"/>
                    <a:pt x="2803" y="1"/>
                    <a:pt x="2713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7077;p104"/>
            <p:cNvSpPr/>
            <p:nvPr/>
          </p:nvSpPr>
          <p:spPr>
            <a:xfrm>
              <a:off x="7537635" y="2906210"/>
              <a:ext cx="71188" cy="182508"/>
            </a:xfrm>
            <a:custGeom>
              <a:avLst/>
              <a:gdLst/>
              <a:ahLst/>
              <a:cxnLst/>
              <a:rect l="l" t="t" r="r" b="b"/>
              <a:pathLst>
                <a:path w="2714" h="6958" extrusionOk="0">
                  <a:moveTo>
                    <a:pt x="2699" y="1"/>
                  </a:moveTo>
                  <a:cubicBezTo>
                    <a:pt x="2610" y="1"/>
                    <a:pt x="2528" y="60"/>
                    <a:pt x="2496" y="150"/>
                  </a:cubicBezTo>
                  <a:lnTo>
                    <a:pt x="62" y="6646"/>
                  </a:lnTo>
                  <a:cubicBezTo>
                    <a:pt x="1" y="6795"/>
                    <a:pt x="116" y="6958"/>
                    <a:pt x="279" y="6958"/>
                  </a:cubicBezTo>
                  <a:lnTo>
                    <a:pt x="2028" y="6958"/>
                  </a:lnTo>
                  <a:cubicBezTo>
                    <a:pt x="1981" y="6958"/>
                    <a:pt x="1954" y="6795"/>
                    <a:pt x="1967" y="6646"/>
                  </a:cubicBezTo>
                  <a:lnTo>
                    <a:pt x="2652" y="150"/>
                  </a:lnTo>
                  <a:cubicBezTo>
                    <a:pt x="2666" y="49"/>
                    <a:pt x="2686" y="1"/>
                    <a:pt x="2713" y="1"/>
                  </a:cubicBezTo>
                  <a:cubicBezTo>
                    <a:pt x="2708" y="1"/>
                    <a:pt x="2704" y="1"/>
                    <a:pt x="269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" name="Google Shape;902;p37"/>
          <p:cNvGrpSpPr/>
          <p:nvPr/>
        </p:nvGrpSpPr>
        <p:grpSpPr>
          <a:xfrm>
            <a:off x="1433" y="2899755"/>
            <a:ext cx="1779868" cy="2315969"/>
            <a:chOff x="4048209" y="1327361"/>
            <a:chExt cx="3486698" cy="3477455"/>
          </a:xfrm>
        </p:grpSpPr>
        <p:grpSp>
          <p:nvGrpSpPr>
            <p:cNvPr id="46" name="Google Shape;903;p37"/>
            <p:cNvGrpSpPr/>
            <p:nvPr/>
          </p:nvGrpSpPr>
          <p:grpSpPr>
            <a:xfrm>
              <a:off x="4048209" y="1413837"/>
              <a:ext cx="3486698" cy="3390980"/>
              <a:chOff x="4048209" y="1413837"/>
              <a:chExt cx="3486698" cy="3390980"/>
            </a:xfrm>
          </p:grpSpPr>
          <p:sp>
            <p:nvSpPr>
              <p:cNvPr id="69" name="Google Shape;904;p37"/>
              <p:cNvSpPr/>
              <p:nvPr/>
            </p:nvSpPr>
            <p:spPr>
              <a:xfrm rot="531256">
                <a:off x="6111230" y="1784349"/>
                <a:ext cx="645897" cy="1594695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0" name="Google Shape;905;p37"/>
              <p:cNvGrpSpPr/>
              <p:nvPr/>
            </p:nvGrpSpPr>
            <p:grpSpPr>
              <a:xfrm rot="-515098">
                <a:off x="5663236" y="2476239"/>
                <a:ext cx="1755501" cy="1688207"/>
                <a:chOff x="4531600" y="1944475"/>
                <a:chExt cx="956750" cy="920075"/>
              </a:xfrm>
            </p:grpSpPr>
            <p:sp>
              <p:nvSpPr>
                <p:cNvPr id="130" name="Google Shape;906;p37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" name="Google Shape;907;p37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" name="Google Shape;908;p37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3" name="Google Shape;909;p37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4" name="Google Shape;910;p37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5" name="Google Shape;911;p37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71" name="Google Shape;912;p37"/>
              <p:cNvSpPr/>
              <p:nvPr/>
            </p:nvSpPr>
            <p:spPr>
              <a:xfrm rot="-1114893">
                <a:off x="4935863" y="1452219"/>
                <a:ext cx="678191" cy="2865635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2" name="Google Shape;913;p37"/>
              <p:cNvGrpSpPr/>
              <p:nvPr/>
            </p:nvGrpSpPr>
            <p:grpSpPr>
              <a:xfrm rot="787396">
                <a:off x="4236594" y="2500648"/>
                <a:ext cx="1594312" cy="1706557"/>
                <a:chOff x="6116785" y="2780818"/>
                <a:chExt cx="837925" cy="930000"/>
              </a:xfrm>
            </p:grpSpPr>
            <p:sp>
              <p:nvSpPr>
                <p:cNvPr id="125" name="Google Shape;914;p37"/>
                <p:cNvSpPr/>
                <p:nvPr/>
              </p:nvSpPr>
              <p:spPr>
                <a:xfrm>
                  <a:off x="6116785" y="2780818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6" name="Google Shape;915;p37"/>
                <p:cNvSpPr/>
                <p:nvPr/>
              </p:nvSpPr>
              <p:spPr>
                <a:xfrm>
                  <a:off x="6245310" y="2866418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" name="Google Shape;916;p37"/>
                <p:cNvSpPr/>
                <p:nvPr/>
              </p:nvSpPr>
              <p:spPr>
                <a:xfrm>
                  <a:off x="6209660" y="2867393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" name="Google Shape;917;p37"/>
                <p:cNvSpPr/>
                <p:nvPr/>
              </p:nvSpPr>
              <p:spPr>
                <a:xfrm>
                  <a:off x="6257835" y="2975493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9" name="Google Shape;918;p37"/>
                <p:cNvSpPr/>
                <p:nvPr/>
              </p:nvSpPr>
              <p:spPr>
                <a:xfrm>
                  <a:off x="6354660" y="3111768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73" name="Google Shape;919;p37"/>
              <p:cNvGrpSpPr/>
              <p:nvPr/>
            </p:nvGrpSpPr>
            <p:grpSpPr>
              <a:xfrm rot="203786">
                <a:off x="5141855" y="1443647"/>
                <a:ext cx="1091882" cy="2884864"/>
                <a:chOff x="2058600" y="1081575"/>
                <a:chExt cx="596750" cy="1576675"/>
              </a:xfrm>
            </p:grpSpPr>
            <p:sp>
              <p:nvSpPr>
                <p:cNvPr id="76" name="Google Shape;920;p37"/>
                <p:cNvSpPr/>
                <p:nvPr/>
              </p:nvSpPr>
              <p:spPr>
                <a:xfrm>
                  <a:off x="2407000" y="1708025"/>
                  <a:ext cx="4470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1089" extrusionOk="0">
                      <a:moveTo>
                        <a:pt x="350" y="1"/>
                      </a:moveTo>
                      <a:cubicBezTo>
                        <a:pt x="95" y="1"/>
                        <a:pt x="0" y="428"/>
                        <a:pt x="320" y="545"/>
                      </a:cubicBezTo>
                      <a:cubicBezTo>
                        <a:pt x="544" y="634"/>
                        <a:pt x="767" y="738"/>
                        <a:pt x="980" y="858"/>
                      </a:cubicBezTo>
                      <a:lnTo>
                        <a:pt x="980" y="858"/>
                      </a:lnTo>
                      <a:cubicBezTo>
                        <a:pt x="1010" y="893"/>
                        <a:pt x="1051" y="921"/>
                        <a:pt x="1105" y="937"/>
                      </a:cubicBezTo>
                      <a:cubicBezTo>
                        <a:pt x="1109" y="937"/>
                        <a:pt x="1112" y="937"/>
                        <a:pt x="1115" y="937"/>
                      </a:cubicBezTo>
                      <a:lnTo>
                        <a:pt x="1115" y="937"/>
                      </a:lnTo>
                      <a:cubicBezTo>
                        <a:pt x="1167" y="969"/>
                        <a:pt x="1218" y="1001"/>
                        <a:pt x="1269" y="1035"/>
                      </a:cubicBezTo>
                      <a:cubicBezTo>
                        <a:pt x="1318" y="1072"/>
                        <a:pt x="1369" y="1088"/>
                        <a:pt x="1417" y="1088"/>
                      </a:cubicBezTo>
                      <a:cubicBezTo>
                        <a:pt x="1624" y="1088"/>
                        <a:pt x="1787" y="795"/>
                        <a:pt x="1628" y="610"/>
                      </a:cubicBezTo>
                      <a:cubicBezTo>
                        <a:pt x="1530" y="512"/>
                        <a:pt x="1399" y="414"/>
                        <a:pt x="1269" y="381"/>
                      </a:cubicBezTo>
                      <a:cubicBezTo>
                        <a:pt x="1266" y="381"/>
                        <a:pt x="1264" y="380"/>
                        <a:pt x="1261" y="380"/>
                      </a:cubicBezTo>
                      <a:lnTo>
                        <a:pt x="1261" y="380"/>
                      </a:lnTo>
                      <a:cubicBezTo>
                        <a:pt x="1000" y="227"/>
                        <a:pt x="734" y="116"/>
                        <a:pt x="451" y="21"/>
                      </a:cubicBezTo>
                      <a:cubicBezTo>
                        <a:pt x="415" y="7"/>
                        <a:pt x="382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004D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7" name="Google Shape;921;p37"/>
                <p:cNvSpPr/>
                <p:nvPr/>
              </p:nvSpPr>
              <p:spPr>
                <a:xfrm>
                  <a:off x="2390375" y="1700375"/>
                  <a:ext cx="73700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729" extrusionOk="0">
                      <a:moveTo>
                        <a:pt x="1060" y="636"/>
                      </a:moveTo>
                      <a:cubicBezTo>
                        <a:pt x="1306" y="687"/>
                        <a:pt x="1548" y="758"/>
                        <a:pt x="1770" y="851"/>
                      </a:cubicBezTo>
                      <a:cubicBezTo>
                        <a:pt x="1904" y="904"/>
                        <a:pt x="2015" y="1001"/>
                        <a:pt x="2087" y="1141"/>
                      </a:cubicBezTo>
                      <a:lnTo>
                        <a:pt x="2087" y="1141"/>
                      </a:lnTo>
                      <a:cubicBezTo>
                        <a:pt x="1733" y="1016"/>
                        <a:pt x="1379" y="850"/>
                        <a:pt x="1060" y="636"/>
                      </a:cubicBezTo>
                      <a:close/>
                      <a:moveTo>
                        <a:pt x="495" y="0"/>
                      </a:moveTo>
                      <a:cubicBezTo>
                        <a:pt x="369" y="13"/>
                        <a:pt x="292" y="93"/>
                        <a:pt x="263" y="189"/>
                      </a:cubicBezTo>
                      <a:lnTo>
                        <a:pt x="263" y="189"/>
                      </a:lnTo>
                      <a:cubicBezTo>
                        <a:pt x="101" y="267"/>
                        <a:pt x="1" y="487"/>
                        <a:pt x="168" y="654"/>
                      </a:cubicBezTo>
                      <a:lnTo>
                        <a:pt x="168" y="622"/>
                      </a:lnTo>
                      <a:cubicBezTo>
                        <a:pt x="462" y="916"/>
                        <a:pt x="822" y="1145"/>
                        <a:pt x="1182" y="1341"/>
                      </a:cubicBezTo>
                      <a:cubicBezTo>
                        <a:pt x="1438" y="1495"/>
                        <a:pt x="1834" y="1729"/>
                        <a:pt x="2182" y="1729"/>
                      </a:cubicBezTo>
                      <a:cubicBezTo>
                        <a:pt x="2279" y="1729"/>
                        <a:pt x="2372" y="1711"/>
                        <a:pt x="2457" y="1668"/>
                      </a:cubicBezTo>
                      <a:cubicBezTo>
                        <a:pt x="2947" y="1439"/>
                        <a:pt x="2588" y="785"/>
                        <a:pt x="2326" y="556"/>
                      </a:cubicBezTo>
                      <a:cubicBezTo>
                        <a:pt x="1770" y="197"/>
                        <a:pt x="1149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8" name="Google Shape;922;p37"/>
                <p:cNvSpPr/>
                <p:nvPr/>
              </p:nvSpPr>
              <p:spPr>
                <a:xfrm>
                  <a:off x="2141150" y="1373050"/>
                  <a:ext cx="114475" cy="4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9" h="1601" extrusionOk="0">
                      <a:moveTo>
                        <a:pt x="1787" y="0"/>
                      </a:moveTo>
                      <a:cubicBezTo>
                        <a:pt x="1582" y="0"/>
                        <a:pt x="1379" y="14"/>
                        <a:pt x="1178" y="47"/>
                      </a:cubicBezTo>
                      <a:cubicBezTo>
                        <a:pt x="753" y="112"/>
                        <a:pt x="1" y="668"/>
                        <a:pt x="393" y="1191"/>
                      </a:cubicBezTo>
                      <a:cubicBezTo>
                        <a:pt x="673" y="1542"/>
                        <a:pt x="1220" y="1592"/>
                        <a:pt x="1701" y="1592"/>
                      </a:cubicBezTo>
                      <a:cubicBezTo>
                        <a:pt x="1893" y="1592"/>
                        <a:pt x="2075" y="1584"/>
                        <a:pt x="2224" y="1584"/>
                      </a:cubicBezTo>
                      <a:cubicBezTo>
                        <a:pt x="2349" y="1595"/>
                        <a:pt x="2474" y="1600"/>
                        <a:pt x="2597" y="1600"/>
                      </a:cubicBezTo>
                      <a:cubicBezTo>
                        <a:pt x="3215" y="1600"/>
                        <a:pt x="3810" y="1464"/>
                        <a:pt x="4382" y="1191"/>
                      </a:cubicBezTo>
                      <a:cubicBezTo>
                        <a:pt x="4546" y="1126"/>
                        <a:pt x="4578" y="897"/>
                        <a:pt x="4447" y="799"/>
                      </a:cubicBezTo>
                      <a:cubicBezTo>
                        <a:pt x="4480" y="635"/>
                        <a:pt x="4382" y="505"/>
                        <a:pt x="4251" y="472"/>
                      </a:cubicBezTo>
                      <a:cubicBezTo>
                        <a:pt x="3465" y="236"/>
                        <a:pt x="2615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79" name="Google Shape;923;p37"/>
                <p:cNvSpPr/>
                <p:nvPr/>
              </p:nvSpPr>
              <p:spPr>
                <a:xfrm>
                  <a:off x="2258875" y="1336050"/>
                  <a:ext cx="5315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3752" extrusionOk="0">
                      <a:moveTo>
                        <a:pt x="793" y="0"/>
                      </a:moveTo>
                      <a:cubicBezTo>
                        <a:pt x="704" y="0"/>
                        <a:pt x="617" y="51"/>
                        <a:pt x="556" y="154"/>
                      </a:cubicBezTo>
                      <a:cubicBezTo>
                        <a:pt x="0" y="1167"/>
                        <a:pt x="425" y="2344"/>
                        <a:pt x="621" y="3391"/>
                      </a:cubicBezTo>
                      <a:cubicBezTo>
                        <a:pt x="621" y="3456"/>
                        <a:pt x="654" y="3521"/>
                        <a:pt x="687" y="3554"/>
                      </a:cubicBezTo>
                      <a:cubicBezTo>
                        <a:pt x="704" y="3676"/>
                        <a:pt x="841" y="3751"/>
                        <a:pt x="971" y="3751"/>
                      </a:cubicBezTo>
                      <a:cubicBezTo>
                        <a:pt x="1086" y="3751"/>
                        <a:pt x="1195" y="3692"/>
                        <a:pt x="1210" y="3554"/>
                      </a:cubicBezTo>
                      <a:cubicBezTo>
                        <a:pt x="1439" y="2410"/>
                        <a:pt x="2125" y="906"/>
                        <a:pt x="948" y="55"/>
                      </a:cubicBezTo>
                      <a:cubicBezTo>
                        <a:pt x="899" y="19"/>
                        <a:pt x="84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0" name="Google Shape;924;p37"/>
                <p:cNvSpPr/>
                <p:nvPr/>
              </p:nvSpPr>
              <p:spPr>
                <a:xfrm>
                  <a:off x="2269500" y="1230625"/>
                  <a:ext cx="68675" cy="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743" extrusionOk="0">
                      <a:moveTo>
                        <a:pt x="778" y="0"/>
                      </a:moveTo>
                      <a:cubicBezTo>
                        <a:pt x="583" y="0"/>
                        <a:pt x="378" y="66"/>
                        <a:pt x="164" y="218"/>
                      </a:cubicBezTo>
                      <a:cubicBezTo>
                        <a:pt x="66" y="283"/>
                        <a:pt x="0" y="414"/>
                        <a:pt x="33" y="545"/>
                      </a:cubicBezTo>
                      <a:cubicBezTo>
                        <a:pt x="360" y="1493"/>
                        <a:pt x="1308" y="2507"/>
                        <a:pt x="2322" y="2736"/>
                      </a:cubicBezTo>
                      <a:cubicBezTo>
                        <a:pt x="2339" y="2740"/>
                        <a:pt x="2357" y="2742"/>
                        <a:pt x="2375" y="2742"/>
                      </a:cubicBezTo>
                      <a:cubicBezTo>
                        <a:pt x="2493" y="2742"/>
                        <a:pt x="2620" y="2653"/>
                        <a:pt x="2649" y="2539"/>
                      </a:cubicBezTo>
                      <a:cubicBezTo>
                        <a:pt x="2714" y="2474"/>
                        <a:pt x="2747" y="2343"/>
                        <a:pt x="2714" y="2245"/>
                      </a:cubicBezTo>
                      <a:cubicBezTo>
                        <a:pt x="2416" y="1515"/>
                        <a:pt x="1716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1" name="Google Shape;925;p37"/>
                <p:cNvSpPr/>
                <p:nvPr/>
              </p:nvSpPr>
              <p:spPr>
                <a:xfrm>
                  <a:off x="2345525" y="1185425"/>
                  <a:ext cx="58050" cy="4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63" extrusionOk="0">
                      <a:moveTo>
                        <a:pt x="1652" y="1"/>
                      </a:moveTo>
                      <a:cubicBezTo>
                        <a:pt x="1355" y="1"/>
                        <a:pt x="1060" y="230"/>
                        <a:pt x="818" y="424"/>
                      </a:cubicBezTo>
                      <a:cubicBezTo>
                        <a:pt x="458" y="685"/>
                        <a:pt x="196" y="1045"/>
                        <a:pt x="33" y="1437"/>
                      </a:cubicBezTo>
                      <a:cubicBezTo>
                        <a:pt x="0" y="1535"/>
                        <a:pt x="33" y="1666"/>
                        <a:pt x="131" y="1732"/>
                      </a:cubicBezTo>
                      <a:cubicBezTo>
                        <a:pt x="174" y="1819"/>
                        <a:pt x="276" y="1862"/>
                        <a:pt x="378" y="1862"/>
                      </a:cubicBezTo>
                      <a:cubicBezTo>
                        <a:pt x="429" y="1862"/>
                        <a:pt x="480" y="1852"/>
                        <a:pt x="523" y="1830"/>
                      </a:cubicBezTo>
                      <a:cubicBezTo>
                        <a:pt x="1014" y="1699"/>
                        <a:pt x="1472" y="1503"/>
                        <a:pt x="1897" y="1241"/>
                      </a:cubicBezTo>
                      <a:cubicBezTo>
                        <a:pt x="2289" y="980"/>
                        <a:pt x="2322" y="391"/>
                        <a:pt x="1962" y="97"/>
                      </a:cubicBezTo>
                      <a:cubicBezTo>
                        <a:pt x="1860" y="29"/>
                        <a:pt x="1756" y="1"/>
                        <a:pt x="1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2" name="Google Shape;926;p37"/>
                <p:cNvSpPr/>
                <p:nvPr/>
              </p:nvSpPr>
              <p:spPr>
                <a:xfrm>
                  <a:off x="2308725" y="1130475"/>
                  <a:ext cx="533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2080" extrusionOk="0">
                      <a:moveTo>
                        <a:pt x="309" y="1"/>
                      </a:moveTo>
                      <a:cubicBezTo>
                        <a:pt x="158" y="1"/>
                        <a:pt x="1" y="124"/>
                        <a:pt x="1" y="300"/>
                      </a:cubicBezTo>
                      <a:cubicBezTo>
                        <a:pt x="66" y="1216"/>
                        <a:pt x="949" y="1739"/>
                        <a:pt x="1701" y="2066"/>
                      </a:cubicBezTo>
                      <a:cubicBezTo>
                        <a:pt x="1732" y="2075"/>
                        <a:pt x="1761" y="2079"/>
                        <a:pt x="1789" y="2079"/>
                      </a:cubicBezTo>
                      <a:cubicBezTo>
                        <a:pt x="2049" y="2079"/>
                        <a:pt x="2134" y="1691"/>
                        <a:pt x="1897" y="1543"/>
                      </a:cubicBezTo>
                      <a:cubicBezTo>
                        <a:pt x="1897" y="1510"/>
                        <a:pt x="1897" y="1445"/>
                        <a:pt x="1864" y="1412"/>
                      </a:cubicBezTo>
                      <a:cubicBezTo>
                        <a:pt x="1603" y="791"/>
                        <a:pt x="1080" y="137"/>
                        <a:pt x="360" y="6"/>
                      </a:cubicBezTo>
                      <a:cubicBezTo>
                        <a:pt x="343" y="3"/>
                        <a:pt x="326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3" name="Google Shape;927;p37"/>
                <p:cNvSpPr/>
                <p:nvPr/>
              </p:nvSpPr>
              <p:spPr>
                <a:xfrm>
                  <a:off x="2366775" y="1325200"/>
                  <a:ext cx="351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705" extrusionOk="0">
                      <a:moveTo>
                        <a:pt x="568" y="1"/>
                      </a:moveTo>
                      <a:cubicBezTo>
                        <a:pt x="449" y="1"/>
                        <a:pt x="331" y="68"/>
                        <a:pt x="295" y="195"/>
                      </a:cubicBezTo>
                      <a:cubicBezTo>
                        <a:pt x="0" y="1013"/>
                        <a:pt x="131" y="1896"/>
                        <a:pt x="622" y="2582"/>
                      </a:cubicBezTo>
                      <a:cubicBezTo>
                        <a:pt x="680" y="2669"/>
                        <a:pt x="764" y="2705"/>
                        <a:pt x="848" y="2705"/>
                      </a:cubicBezTo>
                      <a:cubicBezTo>
                        <a:pt x="1048" y="2705"/>
                        <a:pt x="1250" y="2505"/>
                        <a:pt x="1112" y="2321"/>
                      </a:cubicBezTo>
                      <a:lnTo>
                        <a:pt x="1112" y="2288"/>
                      </a:lnTo>
                      <a:cubicBezTo>
                        <a:pt x="1406" y="1699"/>
                        <a:pt x="1112" y="686"/>
                        <a:pt x="818" y="130"/>
                      </a:cubicBezTo>
                      <a:cubicBezTo>
                        <a:pt x="760" y="43"/>
                        <a:pt x="664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4" name="Google Shape;928;p37"/>
                <p:cNvSpPr/>
                <p:nvPr/>
              </p:nvSpPr>
              <p:spPr>
                <a:xfrm>
                  <a:off x="2406000" y="1345600"/>
                  <a:ext cx="73600" cy="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833" extrusionOk="0">
                      <a:moveTo>
                        <a:pt x="491" y="0"/>
                      </a:moveTo>
                      <a:cubicBezTo>
                        <a:pt x="360" y="0"/>
                        <a:pt x="262" y="66"/>
                        <a:pt x="230" y="164"/>
                      </a:cubicBezTo>
                      <a:cubicBezTo>
                        <a:pt x="33" y="262"/>
                        <a:pt x="1" y="491"/>
                        <a:pt x="132" y="622"/>
                      </a:cubicBezTo>
                      <a:cubicBezTo>
                        <a:pt x="466" y="956"/>
                        <a:pt x="1360" y="1833"/>
                        <a:pt x="1996" y="1833"/>
                      </a:cubicBezTo>
                      <a:cubicBezTo>
                        <a:pt x="2229" y="1833"/>
                        <a:pt x="2428" y="1714"/>
                        <a:pt x="2551" y="1406"/>
                      </a:cubicBezTo>
                      <a:cubicBezTo>
                        <a:pt x="2944" y="491"/>
                        <a:pt x="1080" y="0"/>
                        <a:pt x="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5" name="Google Shape;929;p37"/>
                <p:cNvSpPr/>
                <p:nvPr/>
              </p:nvSpPr>
              <p:spPr>
                <a:xfrm>
                  <a:off x="2374950" y="1588375"/>
                  <a:ext cx="49875" cy="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3188" extrusionOk="0">
                      <a:moveTo>
                        <a:pt x="1047" y="1"/>
                      </a:moveTo>
                      <a:cubicBezTo>
                        <a:pt x="973" y="1"/>
                        <a:pt x="899" y="33"/>
                        <a:pt x="850" y="99"/>
                      </a:cubicBezTo>
                      <a:cubicBezTo>
                        <a:pt x="0" y="982"/>
                        <a:pt x="818" y="2159"/>
                        <a:pt x="1243" y="3042"/>
                      </a:cubicBezTo>
                      <a:cubicBezTo>
                        <a:pt x="1300" y="3144"/>
                        <a:pt x="1385" y="3187"/>
                        <a:pt x="1469" y="3187"/>
                      </a:cubicBezTo>
                      <a:cubicBezTo>
                        <a:pt x="1628" y="3187"/>
                        <a:pt x="1787" y="3037"/>
                        <a:pt x="1766" y="2846"/>
                      </a:cubicBezTo>
                      <a:cubicBezTo>
                        <a:pt x="1864" y="2813"/>
                        <a:pt x="1897" y="2715"/>
                        <a:pt x="1929" y="2584"/>
                      </a:cubicBezTo>
                      <a:cubicBezTo>
                        <a:pt x="1995" y="1766"/>
                        <a:pt x="1929" y="687"/>
                        <a:pt x="1243" y="99"/>
                      </a:cubicBezTo>
                      <a:cubicBezTo>
                        <a:pt x="1194" y="33"/>
                        <a:pt x="1120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" name="Google Shape;930;p37"/>
                <p:cNvSpPr/>
                <p:nvPr/>
              </p:nvSpPr>
              <p:spPr>
                <a:xfrm>
                  <a:off x="2439525" y="1596875"/>
                  <a:ext cx="752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76" extrusionOk="0">
                      <a:moveTo>
                        <a:pt x="801" y="1"/>
                      </a:moveTo>
                      <a:cubicBezTo>
                        <a:pt x="675" y="1"/>
                        <a:pt x="550" y="7"/>
                        <a:pt x="425" y="20"/>
                      </a:cubicBezTo>
                      <a:cubicBezTo>
                        <a:pt x="131" y="86"/>
                        <a:pt x="0" y="511"/>
                        <a:pt x="327" y="576"/>
                      </a:cubicBezTo>
                      <a:cubicBezTo>
                        <a:pt x="360" y="609"/>
                        <a:pt x="425" y="609"/>
                        <a:pt x="458" y="609"/>
                      </a:cubicBezTo>
                      <a:cubicBezTo>
                        <a:pt x="458" y="674"/>
                        <a:pt x="458" y="773"/>
                        <a:pt x="524" y="805"/>
                      </a:cubicBezTo>
                      <a:cubicBezTo>
                        <a:pt x="739" y="1092"/>
                        <a:pt x="1670" y="1676"/>
                        <a:pt x="2296" y="1676"/>
                      </a:cubicBezTo>
                      <a:cubicBezTo>
                        <a:pt x="2526" y="1676"/>
                        <a:pt x="2716" y="1596"/>
                        <a:pt x="2812" y="1394"/>
                      </a:cubicBezTo>
                      <a:cubicBezTo>
                        <a:pt x="3009" y="969"/>
                        <a:pt x="2649" y="511"/>
                        <a:pt x="2289" y="315"/>
                      </a:cubicBezTo>
                      <a:cubicBezTo>
                        <a:pt x="1818" y="105"/>
                        <a:pt x="1306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" name="Google Shape;931;p37"/>
                <p:cNvSpPr/>
                <p:nvPr/>
              </p:nvSpPr>
              <p:spPr>
                <a:xfrm>
                  <a:off x="2446050" y="1487450"/>
                  <a:ext cx="41725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935" extrusionOk="0">
                      <a:moveTo>
                        <a:pt x="730" y="1"/>
                      </a:moveTo>
                      <a:cubicBezTo>
                        <a:pt x="639" y="1"/>
                        <a:pt x="549" y="51"/>
                        <a:pt x="491" y="147"/>
                      </a:cubicBezTo>
                      <a:cubicBezTo>
                        <a:pt x="1" y="997"/>
                        <a:pt x="786" y="1814"/>
                        <a:pt x="818" y="2664"/>
                      </a:cubicBezTo>
                      <a:cubicBezTo>
                        <a:pt x="818" y="2844"/>
                        <a:pt x="966" y="2934"/>
                        <a:pt x="1109" y="2934"/>
                      </a:cubicBezTo>
                      <a:cubicBezTo>
                        <a:pt x="1252" y="2934"/>
                        <a:pt x="1391" y="2844"/>
                        <a:pt x="1374" y="2664"/>
                      </a:cubicBezTo>
                      <a:lnTo>
                        <a:pt x="1374" y="2566"/>
                      </a:lnTo>
                      <a:cubicBezTo>
                        <a:pt x="1407" y="2534"/>
                        <a:pt x="1440" y="2501"/>
                        <a:pt x="1440" y="2436"/>
                      </a:cubicBezTo>
                      <a:cubicBezTo>
                        <a:pt x="1669" y="1684"/>
                        <a:pt x="1538" y="604"/>
                        <a:pt x="917" y="81"/>
                      </a:cubicBezTo>
                      <a:cubicBezTo>
                        <a:pt x="862" y="27"/>
                        <a:pt x="79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" name="Google Shape;932;p37"/>
                <p:cNvSpPr/>
                <p:nvPr/>
              </p:nvSpPr>
              <p:spPr>
                <a:xfrm>
                  <a:off x="2170575" y="1515625"/>
                  <a:ext cx="47450" cy="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3239" extrusionOk="0">
                      <a:moveTo>
                        <a:pt x="1062" y="1"/>
                      </a:moveTo>
                      <a:cubicBezTo>
                        <a:pt x="1011" y="1"/>
                        <a:pt x="960" y="12"/>
                        <a:pt x="916" y="33"/>
                      </a:cubicBezTo>
                      <a:cubicBezTo>
                        <a:pt x="1" y="589"/>
                        <a:pt x="458" y="1930"/>
                        <a:pt x="491" y="2813"/>
                      </a:cubicBezTo>
                      <a:cubicBezTo>
                        <a:pt x="491" y="2911"/>
                        <a:pt x="557" y="3009"/>
                        <a:pt x="655" y="3074"/>
                      </a:cubicBezTo>
                      <a:cubicBezTo>
                        <a:pt x="708" y="3180"/>
                        <a:pt x="818" y="3239"/>
                        <a:pt x="924" y="3239"/>
                      </a:cubicBezTo>
                      <a:cubicBezTo>
                        <a:pt x="1014" y="3239"/>
                        <a:pt x="1100" y="3197"/>
                        <a:pt x="1145" y="3107"/>
                      </a:cubicBezTo>
                      <a:cubicBezTo>
                        <a:pt x="1701" y="2322"/>
                        <a:pt x="1897" y="949"/>
                        <a:pt x="1309" y="131"/>
                      </a:cubicBezTo>
                      <a:cubicBezTo>
                        <a:pt x="1265" y="44"/>
                        <a:pt x="1163" y="1"/>
                        <a:pt x="1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9" name="Google Shape;933;p37"/>
                <p:cNvSpPr/>
                <p:nvPr/>
              </p:nvSpPr>
              <p:spPr>
                <a:xfrm>
                  <a:off x="2124800" y="1608175"/>
                  <a:ext cx="9567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1308" extrusionOk="0">
                      <a:moveTo>
                        <a:pt x="1412" y="1"/>
                      </a:moveTo>
                      <a:cubicBezTo>
                        <a:pt x="1244" y="1"/>
                        <a:pt x="1078" y="27"/>
                        <a:pt x="916" y="92"/>
                      </a:cubicBezTo>
                      <a:cubicBezTo>
                        <a:pt x="556" y="255"/>
                        <a:pt x="1" y="713"/>
                        <a:pt x="458" y="1073"/>
                      </a:cubicBezTo>
                      <a:cubicBezTo>
                        <a:pt x="730" y="1276"/>
                        <a:pt x="1143" y="1308"/>
                        <a:pt x="1523" y="1308"/>
                      </a:cubicBezTo>
                      <a:cubicBezTo>
                        <a:pt x="1692" y="1308"/>
                        <a:pt x="1854" y="1301"/>
                        <a:pt x="1995" y="1301"/>
                      </a:cubicBezTo>
                      <a:cubicBezTo>
                        <a:pt x="2453" y="1301"/>
                        <a:pt x="2976" y="1269"/>
                        <a:pt x="3499" y="1269"/>
                      </a:cubicBezTo>
                      <a:cubicBezTo>
                        <a:pt x="3695" y="1236"/>
                        <a:pt x="3794" y="1040"/>
                        <a:pt x="3761" y="876"/>
                      </a:cubicBezTo>
                      <a:cubicBezTo>
                        <a:pt x="3826" y="680"/>
                        <a:pt x="3695" y="484"/>
                        <a:pt x="3499" y="484"/>
                      </a:cubicBezTo>
                      <a:cubicBezTo>
                        <a:pt x="2817" y="432"/>
                        <a:pt x="2094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0" name="Google Shape;934;p37"/>
                <p:cNvSpPr/>
                <p:nvPr/>
              </p:nvSpPr>
              <p:spPr>
                <a:xfrm>
                  <a:off x="2240875" y="1597875"/>
                  <a:ext cx="51525" cy="8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245" extrusionOk="0">
                      <a:moveTo>
                        <a:pt x="1161" y="0"/>
                      </a:moveTo>
                      <a:cubicBezTo>
                        <a:pt x="1109" y="0"/>
                        <a:pt x="1058" y="16"/>
                        <a:pt x="1014" y="46"/>
                      </a:cubicBezTo>
                      <a:cubicBezTo>
                        <a:pt x="1" y="602"/>
                        <a:pt x="262" y="1844"/>
                        <a:pt x="295" y="2825"/>
                      </a:cubicBezTo>
                      <a:cubicBezTo>
                        <a:pt x="262" y="2923"/>
                        <a:pt x="360" y="3021"/>
                        <a:pt x="458" y="3054"/>
                      </a:cubicBezTo>
                      <a:cubicBezTo>
                        <a:pt x="498" y="3174"/>
                        <a:pt x="599" y="3245"/>
                        <a:pt x="709" y="3245"/>
                      </a:cubicBezTo>
                      <a:cubicBezTo>
                        <a:pt x="779" y="3245"/>
                        <a:pt x="853" y="3216"/>
                        <a:pt x="916" y="3152"/>
                      </a:cubicBezTo>
                      <a:cubicBezTo>
                        <a:pt x="1570" y="2367"/>
                        <a:pt x="2061" y="1027"/>
                        <a:pt x="1341" y="79"/>
                      </a:cubicBezTo>
                      <a:cubicBezTo>
                        <a:pt x="1287" y="25"/>
                        <a:pt x="1223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1" name="Google Shape;935;p37"/>
                <p:cNvSpPr/>
                <p:nvPr/>
              </p:nvSpPr>
              <p:spPr>
                <a:xfrm>
                  <a:off x="2226175" y="1704700"/>
                  <a:ext cx="7605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15" extrusionOk="0">
                      <a:moveTo>
                        <a:pt x="2128" y="0"/>
                      </a:moveTo>
                      <a:cubicBezTo>
                        <a:pt x="1643" y="0"/>
                        <a:pt x="1173" y="117"/>
                        <a:pt x="752" y="351"/>
                      </a:cubicBezTo>
                      <a:cubicBezTo>
                        <a:pt x="425" y="514"/>
                        <a:pt x="0" y="1201"/>
                        <a:pt x="360" y="1560"/>
                      </a:cubicBezTo>
                      <a:cubicBezTo>
                        <a:pt x="482" y="1673"/>
                        <a:pt x="621" y="1715"/>
                        <a:pt x="763" y="1715"/>
                      </a:cubicBezTo>
                      <a:cubicBezTo>
                        <a:pt x="1077" y="1715"/>
                        <a:pt x="1410" y="1509"/>
                        <a:pt x="1635" y="1397"/>
                      </a:cubicBezTo>
                      <a:cubicBezTo>
                        <a:pt x="2060" y="1233"/>
                        <a:pt x="2453" y="1005"/>
                        <a:pt x="2845" y="743"/>
                      </a:cubicBezTo>
                      <a:cubicBezTo>
                        <a:pt x="3041" y="547"/>
                        <a:pt x="2976" y="187"/>
                        <a:pt x="2714" y="89"/>
                      </a:cubicBezTo>
                      <a:lnTo>
                        <a:pt x="2714" y="56"/>
                      </a:lnTo>
                      <a:cubicBezTo>
                        <a:pt x="2518" y="19"/>
                        <a:pt x="2322" y="0"/>
                        <a:pt x="21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2" name="Google Shape;936;p37"/>
                <p:cNvSpPr/>
                <p:nvPr/>
              </p:nvSpPr>
              <p:spPr>
                <a:xfrm>
                  <a:off x="2421550" y="1915500"/>
                  <a:ext cx="40875" cy="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476" extrusionOk="0">
                      <a:moveTo>
                        <a:pt x="664" y="0"/>
                      </a:moveTo>
                      <a:cubicBezTo>
                        <a:pt x="545" y="0"/>
                        <a:pt x="432" y="71"/>
                        <a:pt x="392" y="191"/>
                      </a:cubicBezTo>
                      <a:cubicBezTo>
                        <a:pt x="0" y="1303"/>
                        <a:pt x="589" y="2349"/>
                        <a:pt x="1014" y="3330"/>
                      </a:cubicBezTo>
                      <a:cubicBezTo>
                        <a:pt x="1059" y="3433"/>
                        <a:pt x="1141" y="3476"/>
                        <a:pt x="1226" y="3476"/>
                      </a:cubicBezTo>
                      <a:cubicBezTo>
                        <a:pt x="1385" y="3476"/>
                        <a:pt x="1558" y="3326"/>
                        <a:pt x="1537" y="3134"/>
                      </a:cubicBezTo>
                      <a:cubicBezTo>
                        <a:pt x="1537" y="3101"/>
                        <a:pt x="1537" y="3069"/>
                        <a:pt x="1537" y="3036"/>
                      </a:cubicBezTo>
                      <a:cubicBezTo>
                        <a:pt x="1635" y="2055"/>
                        <a:pt x="1635" y="845"/>
                        <a:pt x="883" y="93"/>
                      </a:cubicBezTo>
                      <a:cubicBezTo>
                        <a:pt x="819" y="29"/>
                        <a:pt x="741" y="0"/>
                        <a:pt x="6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3" name="Google Shape;937;p37"/>
                <p:cNvSpPr/>
                <p:nvPr/>
              </p:nvSpPr>
              <p:spPr>
                <a:xfrm>
                  <a:off x="2491850" y="1934175"/>
                  <a:ext cx="76050" cy="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83" extrusionOk="0">
                      <a:moveTo>
                        <a:pt x="392" y="0"/>
                      </a:moveTo>
                      <a:cubicBezTo>
                        <a:pt x="229" y="0"/>
                        <a:pt x="131" y="98"/>
                        <a:pt x="98" y="262"/>
                      </a:cubicBezTo>
                      <a:cubicBezTo>
                        <a:pt x="0" y="327"/>
                        <a:pt x="0" y="523"/>
                        <a:pt x="98" y="621"/>
                      </a:cubicBezTo>
                      <a:cubicBezTo>
                        <a:pt x="589" y="1046"/>
                        <a:pt x="1145" y="1406"/>
                        <a:pt x="1733" y="1700"/>
                      </a:cubicBezTo>
                      <a:cubicBezTo>
                        <a:pt x="1884" y="1751"/>
                        <a:pt x="2059" y="1782"/>
                        <a:pt x="2230" y="1782"/>
                      </a:cubicBezTo>
                      <a:cubicBezTo>
                        <a:pt x="2617" y="1782"/>
                        <a:pt x="2986" y="1620"/>
                        <a:pt x="3008" y="1144"/>
                      </a:cubicBezTo>
                      <a:cubicBezTo>
                        <a:pt x="3041" y="164"/>
                        <a:pt x="1046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4" name="Google Shape;938;p37"/>
                <p:cNvSpPr/>
                <p:nvPr/>
              </p:nvSpPr>
              <p:spPr>
                <a:xfrm>
                  <a:off x="2485300" y="1819900"/>
                  <a:ext cx="440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2773" extrusionOk="0">
                      <a:moveTo>
                        <a:pt x="486" y="1"/>
                      </a:moveTo>
                      <a:cubicBezTo>
                        <a:pt x="374" y="1"/>
                        <a:pt x="270" y="80"/>
                        <a:pt x="229" y="222"/>
                      </a:cubicBezTo>
                      <a:cubicBezTo>
                        <a:pt x="0" y="1072"/>
                        <a:pt x="491" y="1988"/>
                        <a:pt x="1047" y="2675"/>
                      </a:cubicBezTo>
                      <a:cubicBezTo>
                        <a:pt x="1096" y="2740"/>
                        <a:pt x="1169" y="2773"/>
                        <a:pt x="1243" y="2773"/>
                      </a:cubicBezTo>
                      <a:cubicBezTo>
                        <a:pt x="1317" y="2773"/>
                        <a:pt x="1390" y="2740"/>
                        <a:pt x="1439" y="2675"/>
                      </a:cubicBezTo>
                      <a:cubicBezTo>
                        <a:pt x="1456" y="2678"/>
                        <a:pt x="1473" y="2680"/>
                        <a:pt x="1490" y="2680"/>
                      </a:cubicBezTo>
                      <a:cubicBezTo>
                        <a:pt x="1635" y="2680"/>
                        <a:pt x="1763" y="2559"/>
                        <a:pt x="1733" y="2413"/>
                      </a:cubicBezTo>
                      <a:cubicBezTo>
                        <a:pt x="1733" y="1530"/>
                        <a:pt x="1341" y="680"/>
                        <a:pt x="687" y="91"/>
                      </a:cubicBezTo>
                      <a:cubicBezTo>
                        <a:pt x="625" y="30"/>
                        <a:pt x="554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5" name="Google Shape;939;p37"/>
                <p:cNvSpPr/>
                <p:nvPr/>
              </p:nvSpPr>
              <p:spPr>
                <a:xfrm>
                  <a:off x="2527800" y="1836375"/>
                  <a:ext cx="69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1236" extrusionOk="0">
                      <a:moveTo>
                        <a:pt x="1760" y="0"/>
                      </a:moveTo>
                      <a:cubicBezTo>
                        <a:pt x="1633" y="0"/>
                        <a:pt x="1510" y="11"/>
                        <a:pt x="1407" y="21"/>
                      </a:cubicBezTo>
                      <a:cubicBezTo>
                        <a:pt x="1014" y="21"/>
                        <a:pt x="655" y="119"/>
                        <a:pt x="328" y="315"/>
                      </a:cubicBezTo>
                      <a:cubicBezTo>
                        <a:pt x="66" y="315"/>
                        <a:pt x="1" y="740"/>
                        <a:pt x="295" y="871"/>
                      </a:cubicBezTo>
                      <a:cubicBezTo>
                        <a:pt x="736" y="1106"/>
                        <a:pt x="1256" y="1236"/>
                        <a:pt x="1784" y="1236"/>
                      </a:cubicBezTo>
                      <a:cubicBezTo>
                        <a:pt x="1844" y="1236"/>
                        <a:pt x="1903" y="1234"/>
                        <a:pt x="1963" y="1231"/>
                      </a:cubicBezTo>
                      <a:cubicBezTo>
                        <a:pt x="2355" y="1133"/>
                        <a:pt x="2780" y="610"/>
                        <a:pt x="2486" y="250"/>
                      </a:cubicBezTo>
                      <a:cubicBezTo>
                        <a:pt x="2329" y="49"/>
                        <a:pt x="2035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6" name="Google Shape;940;p37"/>
                <p:cNvSpPr/>
                <p:nvPr/>
              </p:nvSpPr>
              <p:spPr>
                <a:xfrm>
                  <a:off x="2189375" y="1811300"/>
                  <a:ext cx="3845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" h="2994" extrusionOk="0">
                      <a:moveTo>
                        <a:pt x="981" y="1"/>
                      </a:moveTo>
                      <a:cubicBezTo>
                        <a:pt x="719" y="1"/>
                        <a:pt x="458" y="347"/>
                        <a:pt x="360" y="566"/>
                      </a:cubicBezTo>
                      <a:cubicBezTo>
                        <a:pt x="1" y="1220"/>
                        <a:pt x="328" y="2136"/>
                        <a:pt x="491" y="2790"/>
                      </a:cubicBezTo>
                      <a:cubicBezTo>
                        <a:pt x="517" y="2933"/>
                        <a:pt x="621" y="2993"/>
                        <a:pt x="730" y="2993"/>
                      </a:cubicBezTo>
                      <a:cubicBezTo>
                        <a:pt x="896" y="2993"/>
                        <a:pt x="1073" y="2856"/>
                        <a:pt x="1014" y="2659"/>
                      </a:cubicBezTo>
                      <a:lnTo>
                        <a:pt x="982" y="2561"/>
                      </a:lnTo>
                      <a:cubicBezTo>
                        <a:pt x="1211" y="2201"/>
                        <a:pt x="1341" y="1776"/>
                        <a:pt x="1374" y="1384"/>
                      </a:cubicBezTo>
                      <a:cubicBezTo>
                        <a:pt x="1439" y="1024"/>
                        <a:pt x="1538" y="435"/>
                        <a:pt x="1243" y="141"/>
                      </a:cubicBezTo>
                      <a:cubicBezTo>
                        <a:pt x="1160" y="41"/>
                        <a:pt x="1070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7" name="Google Shape;941;p37"/>
                <p:cNvSpPr/>
                <p:nvPr/>
              </p:nvSpPr>
              <p:spPr>
                <a:xfrm>
                  <a:off x="2170575" y="1912800"/>
                  <a:ext cx="7277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1563" extrusionOk="0">
                      <a:moveTo>
                        <a:pt x="1676" y="0"/>
                      </a:moveTo>
                      <a:cubicBezTo>
                        <a:pt x="1410" y="0"/>
                        <a:pt x="1145" y="29"/>
                        <a:pt x="916" y="136"/>
                      </a:cubicBezTo>
                      <a:cubicBezTo>
                        <a:pt x="622" y="299"/>
                        <a:pt x="1" y="659"/>
                        <a:pt x="131" y="1084"/>
                      </a:cubicBezTo>
                      <a:cubicBezTo>
                        <a:pt x="228" y="1420"/>
                        <a:pt x="570" y="1562"/>
                        <a:pt x="901" y="1562"/>
                      </a:cubicBezTo>
                      <a:cubicBezTo>
                        <a:pt x="1021" y="1562"/>
                        <a:pt x="1139" y="1544"/>
                        <a:pt x="1243" y="1509"/>
                      </a:cubicBezTo>
                      <a:cubicBezTo>
                        <a:pt x="1701" y="1346"/>
                        <a:pt x="2093" y="1084"/>
                        <a:pt x="2486" y="790"/>
                      </a:cubicBezTo>
                      <a:cubicBezTo>
                        <a:pt x="2518" y="724"/>
                        <a:pt x="2584" y="659"/>
                        <a:pt x="2584" y="593"/>
                      </a:cubicBezTo>
                      <a:cubicBezTo>
                        <a:pt x="2911" y="528"/>
                        <a:pt x="2878" y="38"/>
                        <a:pt x="2551" y="38"/>
                      </a:cubicBezTo>
                      <a:cubicBezTo>
                        <a:pt x="2290" y="38"/>
                        <a:pt x="1981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8" name="Google Shape;942;p37"/>
                <p:cNvSpPr/>
                <p:nvPr/>
              </p:nvSpPr>
              <p:spPr>
                <a:xfrm>
                  <a:off x="2262950" y="1892900"/>
                  <a:ext cx="368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722" extrusionOk="0">
                      <a:moveTo>
                        <a:pt x="652" y="1"/>
                      </a:moveTo>
                      <a:cubicBezTo>
                        <a:pt x="552" y="1"/>
                        <a:pt x="450" y="52"/>
                        <a:pt x="393" y="147"/>
                      </a:cubicBezTo>
                      <a:cubicBezTo>
                        <a:pt x="1" y="899"/>
                        <a:pt x="33" y="1782"/>
                        <a:pt x="458" y="2534"/>
                      </a:cubicBezTo>
                      <a:cubicBezTo>
                        <a:pt x="491" y="2567"/>
                        <a:pt x="524" y="2599"/>
                        <a:pt x="556" y="2599"/>
                      </a:cubicBezTo>
                      <a:cubicBezTo>
                        <a:pt x="622" y="2681"/>
                        <a:pt x="712" y="2722"/>
                        <a:pt x="798" y="2722"/>
                      </a:cubicBezTo>
                      <a:cubicBezTo>
                        <a:pt x="883" y="2722"/>
                        <a:pt x="965" y="2681"/>
                        <a:pt x="1014" y="2599"/>
                      </a:cubicBezTo>
                      <a:cubicBezTo>
                        <a:pt x="1472" y="1782"/>
                        <a:pt x="1374" y="801"/>
                        <a:pt x="851" y="82"/>
                      </a:cubicBezTo>
                      <a:cubicBezTo>
                        <a:pt x="796" y="27"/>
                        <a:pt x="724" y="1"/>
                        <a:pt x="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9" name="Google Shape;943;p37"/>
                <p:cNvSpPr/>
                <p:nvPr/>
              </p:nvSpPr>
              <p:spPr>
                <a:xfrm>
                  <a:off x="2249875" y="1994400"/>
                  <a:ext cx="77750" cy="3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1485" extrusionOk="0">
                      <a:moveTo>
                        <a:pt x="1400" y="0"/>
                      </a:moveTo>
                      <a:cubicBezTo>
                        <a:pt x="1153" y="0"/>
                        <a:pt x="909" y="37"/>
                        <a:pt x="687" y="142"/>
                      </a:cubicBezTo>
                      <a:cubicBezTo>
                        <a:pt x="327" y="338"/>
                        <a:pt x="0" y="926"/>
                        <a:pt x="327" y="1286"/>
                      </a:cubicBezTo>
                      <a:cubicBezTo>
                        <a:pt x="451" y="1434"/>
                        <a:pt x="616" y="1484"/>
                        <a:pt x="791" y="1484"/>
                      </a:cubicBezTo>
                      <a:cubicBezTo>
                        <a:pt x="1081" y="1484"/>
                        <a:pt x="1399" y="1347"/>
                        <a:pt x="1603" y="1286"/>
                      </a:cubicBezTo>
                      <a:cubicBezTo>
                        <a:pt x="2060" y="1155"/>
                        <a:pt x="2485" y="992"/>
                        <a:pt x="2845" y="730"/>
                      </a:cubicBezTo>
                      <a:cubicBezTo>
                        <a:pt x="3110" y="554"/>
                        <a:pt x="2951" y="192"/>
                        <a:pt x="2727" y="192"/>
                      </a:cubicBezTo>
                      <a:cubicBezTo>
                        <a:pt x="2702" y="192"/>
                        <a:pt x="2675" y="197"/>
                        <a:pt x="2649" y="207"/>
                      </a:cubicBezTo>
                      <a:cubicBezTo>
                        <a:pt x="2616" y="174"/>
                        <a:pt x="2551" y="142"/>
                        <a:pt x="2485" y="142"/>
                      </a:cubicBezTo>
                      <a:cubicBezTo>
                        <a:pt x="2152" y="83"/>
                        <a:pt x="1771" y="0"/>
                        <a:pt x="1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0" name="Google Shape;944;p37"/>
                <p:cNvSpPr/>
                <p:nvPr/>
              </p:nvSpPr>
              <p:spPr>
                <a:xfrm>
                  <a:off x="2339800" y="1977550"/>
                  <a:ext cx="28625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2334" extrusionOk="0">
                      <a:moveTo>
                        <a:pt x="372" y="0"/>
                      </a:moveTo>
                      <a:cubicBezTo>
                        <a:pt x="252" y="0"/>
                        <a:pt x="135" y="67"/>
                        <a:pt x="98" y="194"/>
                      </a:cubicBezTo>
                      <a:cubicBezTo>
                        <a:pt x="0" y="816"/>
                        <a:pt x="66" y="1437"/>
                        <a:pt x="327" y="1993"/>
                      </a:cubicBezTo>
                      <a:cubicBezTo>
                        <a:pt x="360" y="2091"/>
                        <a:pt x="458" y="2156"/>
                        <a:pt x="589" y="2156"/>
                      </a:cubicBezTo>
                      <a:cubicBezTo>
                        <a:pt x="630" y="2279"/>
                        <a:pt x="723" y="2334"/>
                        <a:pt x="819" y="2334"/>
                      </a:cubicBezTo>
                      <a:cubicBezTo>
                        <a:pt x="952" y="2334"/>
                        <a:pt x="1093" y="2229"/>
                        <a:pt x="1112" y="2058"/>
                      </a:cubicBezTo>
                      <a:cubicBezTo>
                        <a:pt x="1145" y="1371"/>
                        <a:pt x="981" y="717"/>
                        <a:pt x="621" y="129"/>
                      </a:cubicBezTo>
                      <a:cubicBezTo>
                        <a:pt x="564" y="42"/>
                        <a:pt x="467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1" name="Google Shape;945;p37"/>
                <p:cNvSpPr/>
                <p:nvPr/>
              </p:nvSpPr>
              <p:spPr>
                <a:xfrm>
                  <a:off x="2072000" y="2140525"/>
                  <a:ext cx="90950" cy="3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1579" extrusionOk="0">
                      <a:moveTo>
                        <a:pt x="2203" y="1"/>
                      </a:moveTo>
                      <a:cubicBezTo>
                        <a:pt x="1255" y="1"/>
                        <a:pt x="1" y="210"/>
                        <a:pt x="510" y="1228"/>
                      </a:cubicBezTo>
                      <a:cubicBezTo>
                        <a:pt x="623" y="1481"/>
                        <a:pt x="872" y="1579"/>
                        <a:pt x="1182" y="1579"/>
                      </a:cubicBezTo>
                      <a:cubicBezTo>
                        <a:pt x="1952" y="1579"/>
                        <a:pt x="3094" y="976"/>
                        <a:pt x="3420" y="673"/>
                      </a:cubicBezTo>
                      <a:cubicBezTo>
                        <a:pt x="3638" y="487"/>
                        <a:pt x="3443" y="212"/>
                        <a:pt x="3227" y="212"/>
                      </a:cubicBezTo>
                      <a:cubicBezTo>
                        <a:pt x="3215" y="212"/>
                        <a:pt x="3203" y="213"/>
                        <a:pt x="3192" y="215"/>
                      </a:cubicBezTo>
                      <a:cubicBezTo>
                        <a:pt x="3159" y="117"/>
                        <a:pt x="3094" y="51"/>
                        <a:pt x="2995" y="51"/>
                      </a:cubicBezTo>
                      <a:cubicBezTo>
                        <a:pt x="2827" y="26"/>
                        <a:pt x="2533" y="1"/>
                        <a:pt x="22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2" name="Google Shape;946;p37"/>
                <p:cNvSpPr/>
                <p:nvPr/>
              </p:nvSpPr>
              <p:spPr>
                <a:xfrm>
                  <a:off x="2178750" y="2111650"/>
                  <a:ext cx="392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979" extrusionOk="0">
                      <a:moveTo>
                        <a:pt x="845" y="0"/>
                      </a:moveTo>
                      <a:cubicBezTo>
                        <a:pt x="767" y="0"/>
                        <a:pt x="684" y="33"/>
                        <a:pt x="622" y="95"/>
                      </a:cubicBezTo>
                      <a:cubicBezTo>
                        <a:pt x="1" y="814"/>
                        <a:pt x="131" y="2024"/>
                        <a:pt x="589" y="2809"/>
                      </a:cubicBezTo>
                      <a:cubicBezTo>
                        <a:pt x="645" y="2920"/>
                        <a:pt x="753" y="2979"/>
                        <a:pt x="867" y="2979"/>
                      </a:cubicBezTo>
                      <a:cubicBezTo>
                        <a:pt x="953" y="2979"/>
                        <a:pt x="1042" y="2945"/>
                        <a:pt x="1112" y="2874"/>
                      </a:cubicBezTo>
                      <a:cubicBezTo>
                        <a:pt x="1570" y="2024"/>
                        <a:pt x="1537" y="977"/>
                        <a:pt x="1047" y="127"/>
                      </a:cubicBezTo>
                      <a:cubicBezTo>
                        <a:pt x="1012" y="41"/>
                        <a:pt x="932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3" name="Google Shape;947;p37"/>
                <p:cNvSpPr/>
                <p:nvPr/>
              </p:nvSpPr>
              <p:spPr>
                <a:xfrm>
                  <a:off x="2172225" y="2223100"/>
                  <a:ext cx="82575" cy="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483" extrusionOk="0">
                      <a:moveTo>
                        <a:pt x="1759" y="0"/>
                      </a:moveTo>
                      <a:cubicBezTo>
                        <a:pt x="1352" y="0"/>
                        <a:pt x="944" y="32"/>
                        <a:pt x="589" y="182"/>
                      </a:cubicBezTo>
                      <a:cubicBezTo>
                        <a:pt x="164" y="345"/>
                        <a:pt x="0" y="868"/>
                        <a:pt x="262" y="1261"/>
                      </a:cubicBezTo>
                      <a:cubicBezTo>
                        <a:pt x="399" y="1428"/>
                        <a:pt x="621" y="1482"/>
                        <a:pt x="859" y="1482"/>
                      </a:cubicBezTo>
                      <a:cubicBezTo>
                        <a:pt x="1132" y="1482"/>
                        <a:pt x="1425" y="1411"/>
                        <a:pt x="1635" y="1359"/>
                      </a:cubicBezTo>
                      <a:cubicBezTo>
                        <a:pt x="2027" y="1293"/>
                        <a:pt x="2387" y="1130"/>
                        <a:pt x="2747" y="966"/>
                      </a:cubicBezTo>
                      <a:cubicBezTo>
                        <a:pt x="2812" y="934"/>
                        <a:pt x="2910" y="901"/>
                        <a:pt x="2943" y="803"/>
                      </a:cubicBezTo>
                      <a:cubicBezTo>
                        <a:pt x="3008" y="770"/>
                        <a:pt x="3074" y="705"/>
                        <a:pt x="3139" y="672"/>
                      </a:cubicBezTo>
                      <a:cubicBezTo>
                        <a:pt x="3303" y="476"/>
                        <a:pt x="3172" y="182"/>
                        <a:pt x="2943" y="182"/>
                      </a:cubicBezTo>
                      <a:lnTo>
                        <a:pt x="2878" y="182"/>
                      </a:lnTo>
                      <a:cubicBezTo>
                        <a:pt x="2845" y="84"/>
                        <a:pt x="2747" y="18"/>
                        <a:pt x="2649" y="18"/>
                      </a:cubicBezTo>
                      <a:cubicBezTo>
                        <a:pt x="2368" y="18"/>
                        <a:pt x="2064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4" name="Google Shape;948;p37"/>
                <p:cNvSpPr/>
                <p:nvPr/>
              </p:nvSpPr>
              <p:spPr>
                <a:xfrm>
                  <a:off x="2263675" y="2194975"/>
                  <a:ext cx="51625" cy="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2845" extrusionOk="0">
                      <a:moveTo>
                        <a:pt x="989" y="0"/>
                      </a:moveTo>
                      <a:cubicBezTo>
                        <a:pt x="1" y="0"/>
                        <a:pt x="442" y="2095"/>
                        <a:pt x="626" y="2615"/>
                      </a:cubicBezTo>
                      <a:cubicBezTo>
                        <a:pt x="680" y="2751"/>
                        <a:pt x="803" y="2819"/>
                        <a:pt x="937" y="2819"/>
                      </a:cubicBezTo>
                      <a:cubicBezTo>
                        <a:pt x="963" y="2819"/>
                        <a:pt x="991" y="2816"/>
                        <a:pt x="1018" y="2811"/>
                      </a:cubicBezTo>
                      <a:cubicBezTo>
                        <a:pt x="1053" y="2834"/>
                        <a:pt x="1092" y="2845"/>
                        <a:pt x="1130" y="2845"/>
                      </a:cubicBezTo>
                      <a:cubicBezTo>
                        <a:pt x="1200" y="2845"/>
                        <a:pt x="1270" y="2809"/>
                        <a:pt x="1312" y="2745"/>
                      </a:cubicBezTo>
                      <a:cubicBezTo>
                        <a:pt x="1770" y="2255"/>
                        <a:pt x="2064" y="293"/>
                        <a:pt x="1214" y="31"/>
                      </a:cubicBezTo>
                      <a:cubicBezTo>
                        <a:pt x="1132" y="10"/>
                        <a:pt x="1057" y="0"/>
                        <a:pt x="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5" name="Google Shape;949;p37"/>
                <p:cNvSpPr/>
                <p:nvPr/>
              </p:nvSpPr>
              <p:spPr>
                <a:xfrm>
                  <a:off x="2274400" y="2311825"/>
                  <a:ext cx="703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773" extrusionOk="0">
                      <a:moveTo>
                        <a:pt x="2257" y="1"/>
                      </a:moveTo>
                      <a:cubicBezTo>
                        <a:pt x="1570" y="1"/>
                        <a:pt x="883" y="66"/>
                        <a:pt x="360" y="556"/>
                      </a:cubicBezTo>
                      <a:cubicBezTo>
                        <a:pt x="0" y="818"/>
                        <a:pt x="0" y="1341"/>
                        <a:pt x="360" y="1603"/>
                      </a:cubicBezTo>
                      <a:cubicBezTo>
                        <a:pt x="583" y="1714"/>
                        <a:pt x="827" y="1773"/>
                        <a:pt x="1074" y="1773"/>
                      </a:cubicBezTo>
                      <a:cubicBezTo>
                        <a:pt x="1262" y="1773"/>
                        <a:pt x="1452" y="1739"/>
                        <a:pt x="1635" y="1668"/>
                      </a:cubicBezTo>
                      <a:cubicBezTo>
                        <a:pt x="2158" y="1505"/>
                        <a:pt x="2551" y="1112"/>
                        <a:pt x="2747" y="589"/>
                      </a:cubicBezTo>
                      <a:cubicBezTo>
                        <a:pt x="2812" y="426"/>
                        <a:pt x="2682" y="262"/>
                        <a:pt x="2518" y="262"/>
                      </a:cubicBezTo>
                      <a:cubicBezTo>
                        <a:pt x="2518" y="99"/>
                        <a:pt x="238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6" name="Google Shape;950;p37"/>
                <p:cNvSpPr/>
                <p:nvPr/>
              </p:nvSpPr>
              <p:spPr>
                <a:xfrm>
                  <a:off x="2349600" y="2278025"/>
                  <a:ext cx="31100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2797" extrusionOk="0">
                      <a:moveTo>
                        <a:pt x="575" y="0"/>
                      </a:moveTo>
                      <a:cubicBezTo>
                        <a:pt x="487" y="0"/>
                        <a:pt x="402" y="44"/>
                        <a:pt x="360" y="143"/>
                      </a:cubicBezTo>
                      <a:cubicBezTo>
                        <a:pt x="33" y="797"/>
                        <a:pt x="1" y="1549"/>
                        <a:pt x="197" y="2268"/>
                      </a:cubicBezTo>
                      <a:cubicBezTo>
                        <a:pt x="164" y="2334"/>
                        <a:pt x="164" y="2432"/>
                        <a:pt x="229" y="2497"/>
                      </a:cubicBezTo>
                      <a:lnTo>
                        <a:pt x="229" y="2595"/>
                      </a:lnTo>
                      <a:cubicBezTo>
                        <a:pt x="255" y="2736"/>
                        <a:pt x="351" y="2797"/>
                        <a:pt x="454" y="2797"/>
                      </a:cubicBezTo>
                      <a:cubicBezTo>
                        <a:pt x="614" y="2797"/>
                        <a:pt x="792" y="2650"/>
                        <a:pt x="753" y="2432"/>
                      </a:cubicBezTo>
                      <a:cubicBezTo>
                        <a:pt x="1243" y="1974"/>
                        <a:pt x="1047" y="666"/>
                        <a:pt x="851" y="208"/>
                      </a:cubicBezTo>
                      <a:cubicBezTo>
                        <a:pt x="813" y="78"/>
                        <a:pt x="69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7" name="Google Shape;951;p37"/>
                <p:cNvSpPr/>
                <p:nvPr/>
              </p:nvSpPr>
              <p:spPr>
                <a:xfrm>
                  <a:off x="2443600" y="2279575"/>
                  <a:ext cx="39275" cy="7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3029" extrusionOk="0">
                      <a:moveTo>
                        <a:pt x="906" y="0"/>
                      </a:moveTo>
                      <a:cubicBezTo>
                        <a:pt x="841" y="0"/>
                        <a:pt x="775" y="26"/>
                        <a:pt x="720" y="81"/>
                      </a:cubicBezTo>
                      <a:cubicBezTo>
                        <a:pt x="1" y="702"/>
                        <a:pt x="328" y="2043"/>
                        <a:pt x="491" y="2827"/>
                      </a:cubicBezTo>
                      <a:cubicBezTo>
                        <a:pt x="517" y="2968"/>
                        <a:pt x="618" y="3029"/>
                        <a:pt x="725" y="3029"/>
                      </a:cubicBezTo>
                      <a:cubicBezTo>
                        <a:pt x="892" y="3029"/>
                        <a:pt x="1074" y="2883"/>
                        <a:pt x="1015" y="2664"/>
                      </a:cubicBezTo>
                      <a:cubicBezTo>
                        <a:pt x="1015" y="2664"/>
                        <a:pt x="1015" y="2664"/>
                        <a:pt x="1015" y="2631"/>
                      </a:cubicBezTo>
                      <a:cubicBezTo>
                        <a:pt x="1080" y="2598"/>
                        <a:pt x="1113" y="2566"/>
                        <a:pt x="1145" y="2533"/>
                      </a:cubicBezTo>
                      <a:cubicBezTo>
                        <a:pt x="1570" y="1781"/>
                        <a:pt x="1570" y="865"/>
                        <a:pt x="1145" y="146"/>
                      </a:cubicBezTo>
                      <a:cubicBezTo>
                        <a:pt x="1088" y="51"/>
                        <a:pt x="998" y="0"/>
                        <a:pt x="9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8" name="Google Shape;952;p37"/>
                <p:cNvSpPr/>
                <p:nvPr/>
              </p:nvSpPr>
              <p:spPr>
                <a:xfrm>
                  <a:off x="2500825" y="2309375"/>
                  <a:ext cx="67075" cy="4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761" extrusionOk="0">
                      <a:moveTo>
                        <a:pt x="328" y="0"/>
                      </a:moveTo>
                      <a:cubicBezTo>
                        <a:pt x="1" y="0"/>
                        <a:pt x="1" y="491"/>
                        <a:pt x="262" y="556"/>
                      </a:cubicBezTo>
                      <a:cubicBezTo>
                        <a:pt x="557" y="851"/>
                        <a:pt x="851" y="1145"/>
                        <a:pt x="1178" y="1374"/>
                      </a:cubicBezTo>
                      <a:cubicBezTo>
                        <a:pt x="1367" y="1516"/>
                        <a:pt x="1694" y="1761"/>
                        <a:pt x="1984" y="1761"/>
                      </a:cubicBezTo>
                      <a:cubicBezTo>
                        <a:pt x="2094" y="1761"/>
                        <a:pt x="2200" y="1725"/>
                        <a:pt x="2290" y="1635"/>
                      </a:cubicBezTo>
                      <a:cubicBezTo>
                        <a:pt x="2682" y="1210"/>
                        <a:pt x="2126" y="720"/>
                        <a:pt x="1799" y="524"/>
                      </a:cubicBezTo>
                      <a:cubicBezTo>
                        <a:pt x="1407" y="295"/>
                        <a:pt x="982" y="131"/>
                        <a:pt x="524" y="33"/>
                      </a:cubicBezTo>
                      <a:cubicBezTo>
                        <a:pt x="491" y="0"/>
                        <a:pt x="393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09" name="Google Shape;953;p37"/>
                <p:cNvSpPr/>
                <p:nvPr/>
              </p:nvSpPr>
              <p:spPr>
                <a:xfrm>
                  <a:off x="2509000" y="2214175"/>
                  <a:ext cx="3762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3091" extrusionOk="0">
                      <a:moveTo>
                        <a:pt x="951" y="0"/>
                      </a:moveTo>
                      <a:cubicBezTo>
                        <a:pt x="879" y="0"/>
                        <a:pt x="807" y="26"/>
                        <a:pt x="753" y="81"/>
                      </a:cubicBezTo>
                      <a:cubicBezTo>
                        <a:pt x="1" y="768"/>
                        <a:pt x="459" y="2174"/>
                        <a:pt x="785" y="2926"/>
                      </a:cubicBezTo>
                      <a:cubicBezTo>
                        <a:pt x="839" y="3043"/>
                        <a:pt x="923" y="3090"/>
                        <a:pt x="1008" y="3090"/>
                      </a:cubicBezTo>
                      <a:cubicBezTo>
                        <a:pt x="1185" y="3090"/>
                        <a:pt x="1364" y="2885"/>
                        <a:pt x="1276" y="2664"/>
                      </a:cubicBezTo>
                      <a:lnTo>
                        <a:pt x="1276" y="2599"/>
                      </a:lnTo>
                      <a:cubicBezTo>
                        <a:pt x="1276" y="2566"/>
                        <a:pt x="1309" y="2566"/>
                        <a:pt x="1309" y="2533"/>
                      </a:cubicBezTo>
                      <a:cubicBezTo>
                        <a:pt x="1505" y="1716"/>
                        <a:pt x="1439" y="898"/>
                        <a:pt x="1211" y="146"/>
                      </a:cubicBezTo>
                      <a:cubicBezTo>
                        <a:pt x="1153" y="51"/>
                        <a:pt x="1052" y="0"/>
                        <a:pt x="9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0" name="Google Shape;954;p37"/>
                <p:cNvSpPr/>
                <p:nvPr/>
              </p:nvSpPr>
              <p:spPr>
                <a:xfrm>
                  <a:off x="2564950" y="2247125"/>
                  <a:ext cx="61550" cy="3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1482" extrusionOk="0">
                      <a:moveTo>
                        <a:pt x="802" y="0"/>
                      </a:moveTo>
                      <a:cubicBezTo>
                        <a:pt x="665" y="0"/>
                        <a:pt x="532" y="13"/>
                        <a:pt x="411" y="38"/>
                      </a:cubicBezTo>
                      <a:cubicBezTo>
                        <a:pt x="388" y="32"/>
                        <a:pt x="366" y="30"/>
                        <a:pt x="344" y="30"/>
                      </a:cubicBezTo>
                      <a:cubicBezTo>
                        <a:pt x="123" y="30"/>
                        <a:pt x="1" y="317"/>
                        <a:pt x="150" y="496"/>
                      </a:cubicBezTo>
                      <a:cubicBezTo>
                        <a:pt x="673" y="1019"/>
                        <a:pt x="1360" y="1346"/>
                        <a:pt x="2079" y="1477"/>
                      </a:cubicBezTo>
                      <a:cubicBezTo>
                        <a:pt x="2096" y="1480"/>
                        <a:pt x="2113" y="1482"/>
                        <a:pt x="2130" y="1482"/>
                      </a:cubicBezTo>
                      <a:cubicBezTo>
                        <a:pt x="2275" y="1482"/>
                        <a:pt x="2406" y="1362"/>
                        <a:pt x="2406" y="1215"/>
                      </a:cubicBezTo>
                      <a:cubicBezTo>
                        <a:pt x="2461" y="385"/>
                        <a:pt x="1557" y="0"/>
                        <a:pt x="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" name="Google Shape;955;p37"/>
                <p:cNvSpPr/>
                <p:nvPr/>
              </p:nvSpPr>
              <p:spPr>
                <a:xfrm>
                  <a:off x="2321000" y="1101225"/>
                  <a:ext cx="103025" cy="15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2281" extrusionOk="0">
                      <a:moveTo>
                        <a:pt x="2437" y="1"/>
                      </a:moveTo>
                      <a:cubicBezTo>
                        <a:pt x="2366" y="1"/>
                        <a:pt x="2297" y="38"/>
                        <a:pt x="2256" y="130"/>
                      </a:cubicBezTo>
                      <a:cubicBezTo>
                        <a:pt x="687" y="3596"/>
                        <a:pt x="196" y="7421"/>
                        <a:pt x="98" y="11181"/>
                      </a:cubicBezTo>
                      <a:cubicBezTo>
                        <a:pt x="0" y="15203"/>
                        <a:pt x="196" y="19258"/>
                        <a:pt x="720" y="23280"/>
                      </a:cubicBezTo>
                      <a:cubicBezTo>
                        <a:pt x="1275" y="27465"/>
                        <a:pt x="2027" y="31618"/>
                        <a:pt x="2681" y="35770"/>
                      </a:cubicBezTo>
                      <a:cubicBezTo>
                        <a:pt x="3008" y="37928"/>
                        <a:pt x="3335" y="40119"/>
                        <a:pt x="3499" y="42310"/>
                      </a:cubicBezTo>
                      <a:cubicBezTo>
                        <a:pt x="3630" y="44435"/>
                        <a:pt x="3630" y="46593"/>
                        <a:pt x="3532" y="48719"/>
                      </a:cubicBezTo>
                      <a:cubicBezTo>
                        <a:pt x="3499" y="49929"/>
                        <a:pt x="3401" y="51138"/>
                        <a:pt x="3270" y="52316"/>
                      </a:cubicBezTo>
                      <a:cubicBezTo>
                        <a:pt x="3106" y="53395"/>
                        <a:pt x="2845" y="54441"/>
                        <a:pt x="2649" y="55487"/>
                      </a:cubicBezTo>
                      <a:cubicBezTo>
                        <a:pt x="2158" y="57645"/>
                        <a:pt x="1668" y="59836"/>
                        <a:pt x="1668" y="62060"/>
                      </a:cubicBezTo>
                      <a:cubicBezTo>
                        <a:pt x="1684" y="62207"/>
                        <a:pt x="1799" y="62280"/>
                        <a:pt x="1917" y="62280"/>
                      </a:cubicBezTo>
                      <a:cubicBezTo>
                        <a:pt x="2036" y="62280"/>
                        <a:pt x="2158" y="62207"/>
                        <a:pt x="2191" y="62060"/>
                      </a:cubicBezTo>
                      <a:lnTo>
                        <a:pt x="2158" y="62060"/>
                      </a:lnTo>
                      <a:cubicBezTo>
                        <a:pt x="2191" y="58136"/>
                        <a:pt x="3695" y="54408"/>
                        <a:pt x="3924" y="50517"/>
                      </a:cubicBezTo>
                      <a:cubicBezTo>
                        <a:pt x="4055" y="48392"/>
                        <a:pt x="4120" y="46299"/>
                        <a:pt x="4087" y="44174"/>
                      </a:cubicBezTo>
                      <a:cubicBezTo>
                        <a:pt x="3989" y="42114"/>
                        <a:pt x="3826" y="40054"/>
                        <a:pt x="3532" y="38027"/>
                      </a:cubicBezTo>
                      <a:cubicBezTo>
                        <a:pt x="2943" y="33809"/>
                        <a:pt x="2158" y="29656"/>
                        <a:pt x="1537" y="25471"/>
                      </a:cubicBezTo>
                      <a:cubicBezTo>
                        <a:pt x="916" y="21383"/>
                        <a:pt x="621" y="17263"/>
                        <a:pt x="589" y="13143"/>
                      </a:cubicBezTo>
                      <a:cubicBezTo>
                        <a:pt x="589" y="8827"/>
                        <a:pt x="916" y="4380"/>
                        <a:pt x="2681" y="391"/>
                      </a:cubicBezTo>
                      <a:cubicBezTo>
                        <a:pt x="2772" y="188"/>
                        <a:pt x="2597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" name="Google Shape;956;p37"/>
                <p:cNvSpPr/>
                <p:nvPr/>
              </p:nvSpPr>
              <p:spPr>
                <a:xfrm>
                  <a:off x="2181400" y="1282700"/>
                  <a:ext cx="300950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9146" extrusionOk="0">
                      <a:moveTo>
                        <a:pt x="335" y="1"/>
                      </a:moveTo>
                      <a:cubicBezTo>
                        <a:pt x="175" y="1"/>
                        <a:pt x="1" y="188"/>
                        <a:pt x="91" y="391"/>
                      </a:cubicBezTo>
                      <a:cubicBezTo>
                        <a:pt x="1530" y="3530"/>
                        <a:pt x="3917" y="6048"/>
                        <a:pt x="5617" y="9023"/>
                      </a:cubicBezTo>
                      <a:cubicBezTo>
                        <a:pt x="5666" y="9105"/>
                        <a:pt x="5748" y="9146"/>
                        <a:pt x="5833" y="9146"/>
                      </a:cubicBezTo>
                      <a:cubicBezTo>
                        <a:pt x="5919" y="9146"/>
                        <a:pt x="6009" y="9105"/>
                        <a:pt x="6075" y="9023"/>
                      </a:cubicBezTo>
                      <a:cubicBezTo>
                        <a:pt x="7611" y="6015"/>
                        <a:pt x="9148" y="2909"/>
                        <a:pt x="11830" y="718"/>
                      </a:cubicBezTo>
                      <a:cubicBezTo>
                        <a:pt x="12038" y="562"/>
                        <a:pt x="11852" y="302"/>
                        <a:pt x="11635" y="302"/>
                      </a:cubicBezTo>
                      <a:cubicBezTo>
                        <a:pt x="11580" y="302"/>
                        <a:pt x="11523" y="319"/>
                        <a:pt x="11470" y="358"/>
                      </a:cubicBezTo>
                      <a:cubicBezTo>
                        <a:pt x="8878" y="2482"/>
                        <a:pt x="7330" y="5440"/>
                        <a:pt x="5829" y="8378"/>
                      </a:cubicBezTo>
                      <a:lnTo>
                        <a:pt x="5829" y="8378"/>
                      </a:lnTo>
                      <a:cubicBezTo>
                        <a:pt x="4125" y="5551"/>
                        <a:pt x="1919" y="3123"/>
                        <a:pt x="516" y="130"/>
                      </a:cubicBezTo>
                      <a:cubicBezTo>
                        <a:pt x="475" y="38"/>
                        <a:pt x="4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" name="Google Shape;957;p37"/>
                <p:cNvSpPr/>
                <p:nvPr/>
              </p:nvSpPr>
              <p:spPr>
                <a:xfrm>
                  <a:off x="2106500" y="1491975"/>
                  <a:ext cx="416550" cy="2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2" h="11958" extrusionOk="0">
                      <a:moveTo>
                        <a:pt x="16309" y="0"/>
                      </a:moveTo>
                      <a:cubicBezTo>
                        <a:pt x="16230" y="0"/>
                        <a:pt x="16151" y="38"/>
                        <a:pt x="16101" y="129"/>
                      </a:cubicBezTo>
                      <a:cubicBezTo>
                        <a:pt x="13854" y="3706"/>
                        <a:pt x="11668" y="7313"/>
                        <a:pt x="9899" y="11188"/>
                      </a:cubicBezTo>
                      <a:lnTo>
                        <a:pt x="9899" y="11188"/>
                      </a:lnTo>
                      <a:cubicBezTo>
                        <a:pt x="8634" y="9329"/>
                        <a:pt x="6874" y="7965"/>
                        <a:pt x="5343" y="6342"/>
                      </a:cubicBezTo>
                      <a:cubicBezTo>
                        <a:pt x="3643" y="4511"/>
                        <a:pt x="2564" y="2222"/>
                        <a:pt x="569" y="620"/>
                      </a:cubicBezTo>
                      <a:cubicBezTo>
                        <a:pt x="516" y="580"/>
                        <a:pt x="459" y="563"/>
                        <a:pt x="404" y="563"/>
                      </a:cubicBezTo>
                      <a:cubicBezTo>
                        <a:pt x="187" y="563"/>
                        <a:pt x="1" y="823"/>
                        <a:pt x="209" y="979"/>
                      </a:cubicBezTo>
                      <a:lnTo>
                        <a:pt x="209" y="1012"/>
                      </a:lnTo>
                      <a:cubicBezTo>
                        <a:pt x="2171" y="2549"/>
                        <a:pt x="3218" y="4772"/>
                        <a:pt x="4885" y="6603"/>
                      </a:cubicBezTo>
                      <a:cubicBezTo>
                        <a:pt x="6553" y="8402"/>
                        <a:pt x="8449" y="9808"/>
                        <a:pt x="9725" y="11835"/>
                      </a:cubicBezTo>
                      <a:cubicBezTo>
                        <a:pt x="9774" y="11917"/>
                        <a:pt x="9855" y="11958"/>
                        <a:pt x="9937" y="11958"/>
                      </a:cubicBezTo>
                      <a:cubicBezTo>
                        <a:pt x="10019" y="11958"/>
                        <a:pt x="10101" y="11917"/>
                        <a:pt x="10150" y="11835"/>
                      </a:cubicBezTo>
                      <a:cubicBezTo>
                        <a:pt x="11948" y="7813"/>
                        <a:pt x="14204" y="4086"/>
                        <a:pt x="16526" y="391"/>
                      </a:cubicBezTo>
                      <a:cubicBezTo>
                        <a:pt x="16661" y="188"/>
                        <a:pt x="16485" y="0"/>
                        <a:pt x="163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" name="Google Shape;958;p37"/>
                <p:cNvSpPr/>
                <p:nvPr/>
              </p:nvSpPr>
              <p:spPr>
                <a:xfrm>
                  <a:off x="2127875" y="1784750"/>
                  <a:ext cx="435275" cy="2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" h="11799" extrusionOk="0">
                      <a:moveTo>
                        <a:pt x="17103" y="0"/>
                      </a:moveTo>
                      <a:cubicBezTo>
                        <a:pt x="17003" y="0"/>
                        <a:pt x="16907" y="58"/>
                        <a:pt x="16881" y="190"/>
                      </a:cubicBezTo>
                      <a:cubicBezTo>
                        <a:pt x="16325" y="2249"/>
                        <a:pt x="15442" y="4244"/>
                        <a:pt x="14330" y="6075"/>
                      </a:cubicBezTo>
                      <a:cubicBezTo>
                        <a:pt x="13332" y="7821"/>
                        <a:pt x="12216" y="9508"/>
                        <a:pt x="11093" y="11192"/>
                      </a:cubicBezTo>
                      <a:lnTo>
                        <a:pt x="11093" y="11192"/>
                      </a:lnTo>
                      <a:cubicBezTo>
                        <a:pt x="9078" y="9659"/>
                        <a:pt x="7244" y="7945"/>
                        <a:pt x="5502" y="6108"/>
                      </a:cubicBezTo>
                      <a:cubicBezTo>
                        <a:pt x="3736" y="4244"/>
                        <a:pt x="2068" y="2249"/>
                        <a:pt x="564" y="124"/>
                      </a:cubicBezTo>
                      <a:cubicBezTo>
                        <a:pt x="507" y="47"/>
                        <a:pt x="430" y="16"/>
                        <a:pt x="354" y="16"/>
                      </a:cubicBezTo>
                      <a:cubicBezTo>
                        <a:pt x="172" y="16"/>
                        <a:pt x="0" y="201"/>
                        <a:pt x="139" y="386"/>
                      </a:cubicBezTo>
                      <a:cubicBezTo>
                        <a:pt x="1676" y="2544"/>
                        <a:pt x="3344" y="4571"/>
                        <a:pt x="5175" y="6468"/>
                      </a:cubicBezTo>
                      <a:cubicBezTo>
                        <a:pt x="6973" y="8397"/>
                        <a:pt x="8935" y="10162"/>
                        <a:pt x="11028" y="11765"/>
                      </a:cubicBezTo>
                      <a:cubicBezTo>
                        <a:pt x="11074" y="11788"/>
                        <a:pt x="11124" y="11799"/>
                        <a:pt x="11173" y="11799"/>
                      </a:cubicBezTo>
                      <a:cubicBezTo>
                        <a:pt x="11262" y="11799"/>
                        <a:pt x="11345" y="11763"/>
                        <a:pt x="11387" y="11699"/>
                      </a:cubicBezTo>
                      <a:cubicBezTo>
                        <a:pt x="12597" y="9868"/>
                        <a:pt x="13807" y="8070"/>
                        <a:pt x="14886" y="6173"/>
                      </a:cubicBezTo>
                      <a:cubicBezTo>
                        <a:pt x="15965" y="4342"/>
                        <a:pt x="16815" y="2380"/>
                        <a:pt x="17371" y="320"/>
                      </a:cubicBezTo>
                      <a:cubicBezTo>
                        <a:pt x="17410" y="125"/>
                        <a:pt x="17251" y="0"/>
                        <a:pt x="171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5" name="Google Shape;959;p37"/>
                <p:cNvSpPr/>
                <p:nvPr/>
              </p:nvSpPr>
              <p:spPr>
                <a:xfrm>
                  <a:off x="2083700" y="2074125"/>
                  <a:ext cx="546750" cy="3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0" h="13514" extrusionOk="0">
                      <a:moveTo>
                        <a:pt x="351" y="1"/>
                      </a:moveTo>
                      <a:cubicBezTo>
                        <a:pt x="163" y="1"/>
                        <a:pt x="0" y="254"/>
                        <a:pt x="173" y="451"/>
                      </a:cubicBezTo>
                      <a:cubicBezTo>
                        <a:pt x="4228" y="4964"/>
                        <a:pt x="9231" y="8495"/>
                        <a:pt x="12860" y="13367"/>
                      </a:cubicBezTo>
                      <a:cubicBezTo>
                        <a:pt x="12898" y="13462"/>
                        <a:pt x="12992" y="13513"/>
                        <a:pt x="13083" y="13513"/>
                      </a:cubicBezTo>
                      <a:cubicBezTo>
                        <a:pt x="13148" y="13513"/>
                        <a:pt x="13211" y="13487"/>
                        <a:pt x="13252" y="13432"/>
                      </a:cubicBezTo>
                      <a:cubicBezTo>
                        <a:pt x="15836" y="10424"/>
                        <a:pt x="19204" y="8233"/>
                        <a:pt x="21721" y="5192"/>
                      </a:cubicBezTo>
                      <a:cubicBezTo>
                        <a:pt x="21869" y="4995"/>
                        <a:pt x="21701" y="4742"/>
                        <a:pt x="21525" y="4742"/>
                      </a:cubicBezTo>
                      <a:cubicBezTo>
                        <a:pt x="21468" y="4742"/>
                        <a:pt x="21410" y="4769"/>
                        <a:pt x="21362" y="4833"/>
                      </a:cubicBezTo>
                      <a:cubicBezTo>
                        <a:pt x="18913" y="7790"/>
                        <a:pt x="15660" y="9943"/>
                        <a:pt x="13107" y="12827"/>
                      </a:cubicBezTo>
                      <a:lnTo>
                        <a:pt x="13107" y="12827"/>
                      </a:lnTo>
                      <a:cubicBezTo>
                        <a:pt x="9464" y="8063"/>
                        <a:pt x="4542" y="4518"/>
                        <a:pt x="533" y="92"/>
                      </a:cubicBezTo>
                      <a:cubicBezTo>
                        <a:pt x="477" y="27"/>
                        <a:pt x="413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6" name="Google Shape;960;p37"/>
                <p:cNvSpPr/>
                <p:nvPr/>
              </p:nvSpPr>
              <p:spPr>
                <a:xfrm>
                  <a:off x="2349600" y="1081575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1" y="0"/>
                        <a:pt x="1" y="2093"/>
                        <a:pt x="1341" y="2093"/>
                      </a:cubicBezTo>
                      <a:cubicBezTo>
                        <a:pt x="2682" y="2093"/>
                        <a:pt x="2682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7" name="Google Shape;961;p37"/>
                <p:cNvSpPr/>
                <p:nvPr/>
              </p:nvSpPr>
              <p:spPr>
                <a:xfrm>
                  <a:off x="2165675" y="126630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8" name="Google Shape;962;p37"/>
                <p:cNvSpPr/>
                <p:nvPr/>
              </p:nvSpPr>
              <p:spPr>
                <a:xfrm>
                  <a:off x="2449325" y="1263025"/>
                  <a:ext cx="678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2094" extrusionOk="0">
                      <a:moveTo>
                        <a:pt x="1341" y="1"/>
                      </a:moveTo>
                      <a:cubicBezTo>
                        <a:pt x="1" y="1"/>
                        <a:pt x="1" y="2094"/>
                        <a:pt x="1341" y="2094"/>
                      </a:cubicBezTo>
                      <a:cubicBezTo>
                        <a:pt x="2682" y="2094"/>
                        <a:pt x="27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9" name="Google Shape;963;p37"/>
                <p:cNvSpPr/>
                <p:nvPr/>
              </p:nvSpPr>
              <p:spPr>
                <a:xfrm>
                  <a:off x="2066750" y="1487375"/>
                  <a:ext cx="67075" cy="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2341" extrusionOk="0">
                      <a:moveTo>
                        <a:pt x="1400" y="1"/>
                      </a:moveTo>
                      <a:cubicBezTo>
                        <a:pt x="994" y="1"/>
                        <a:pt x="593" y="208"/>
                        <a:pt x="393" y="607"/>
                      </a:cubicBezTo>
                      <a:cubicBezTo>
                        <a:pt x="1" y="1360"/>
                        <a:pt x="459" y="2242"/>
                        <a:pt x="1276" y="2340"/>
                      </a:cubicBezTo>
                      <a:cubicBezTo>
                        <a:pt x="1669" y="2308"/>
                        <a:pt x="2028" y="2177"/>
                        <a:pt x="2290" y="1883"/>
                      </a:cubicBezTo>
                      <a:cubicBezTo>
                        <a:pt x="2682" y="1458"/>
                        <a:pt x="2682" y="804"/>
                        <a:pt x="2290" y="411"/>
                      </a:cubicBezTo>
                      <a:cubicBezTo>
                        <a:pt x="2057" y="135"/>
                        <a:pt x="1727" y="1"/>
                        <a:pt x="14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0" name="Google Shape;964;p37"/>
                <p:cNvSpPr/>
                <p:nvPr/>
              </p:nvSpPr>
              <p:spPr>
                <a:xfrm>
                  <a:off x="2491025" y="1461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" name="Google Shape;965;p37"/>
                <p:cNvSpPr/>
                <p:nvPr/>
              </p:nvSpPr>
              <p:spPr>
                <a:xfrm>
                  <a:off x="2106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2" name="Google Shape;966;p37"/>
                <p:cNvSpPr/>
                <p:nvPr/>
              </p:nvSpPr>
              <p:spPr>
                <a:xfrm>
                  <a:off x="2518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3" name="Google Shape;967;p37"/>
                <p:cNvSpPr/>
                <p:nvPr/>
              </p:nvSpPr>
              <p:spPr>
                <a:xfrm>
                  <a:off x="2058600" y="2047800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0" y="0"/>
                        <a:pt x="0" y="2093"/>
                        <a:pt x="1341" y="2093"/>
                      </a:cubicBezTo>
                      <a:cubicBezTo>
                        <a:pt x="2681" y="2093"/>
                        <a:pt x="2681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" name="Google Shape;968;p37"/>
                <p:cNvSpPr/>
                <p:nvPr/>
              </p:nvSpPr>
              <p:spPr>
                <a:xfrm>
                  <a:off x="2588300" y="2173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74" name="Google Shape;969;p37"/>
              <p:cNvSpPr/>
              <p:nvPr/>
            </p:nvSpPr>
            <p:spPr>
              <a:xfrm rot="368941">
                <a:off x="4560306" y="3592559"/>
                <a:ext cx="2000996" cy="1108278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5" name="Google Shape;970;p37"/>
              <p:cNvSpPr/>
              <p:nvPr/>
            </p:nvSpPr>
            <p:spPr>
              <a:xfrm rot="369003">
                <a:off x="5077981" y="3927983"/>
                <a:ext cx="1367400" cy="757293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7" name="Google Shape;971;p37"/>
            <p:cNvGrpSpPr/>
            <p:nvPr/>
          </p:nvGrpSpPr>
          <p:grpSpPr>
            <a:xfrm>
              <a:off x="5269300" y="1548900"/>
              <a:ext cx="113650" cy="99750"/>
              <a:chOff x="5118200" y="1179575"/>
              <a:chExt cx="113650" cy="99750"/>
            </a:xfrm>
          </p:grpSpPr>
          <p:sp>
            <p:nvSpPr>
              <p:cNvPr id="66" name="Google Shape;972;p37"/>
              <p:cNvSpPr/>
              <p:nvPr/>
            </p:nvSpPr>
            <p:spPr>
              <a:xfrm>
                <a:off x="5118200" y="1194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" name="Google Shape;973;p37"/>
              <p:cNvSpPr/>
              <p:nvPr/>
            </p:nvSpPr>
            <p:spPr>
              <a:xfrm>
                <a:off x="5186850" y="1179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" name="Google Shape;974;p37"/>
              <p:cNvSpPr/>
              <p:nvPr/>
            </p:nvSpPr>
            <p:spPr>
              <a:xfrm>
                <a:off x="5162350" y="1243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8" name="Google Shape;975;p37"/>
            <p:cNvGrpSpPr/>
            <p:nvPr/>
          </p:nvGrpSpPr>
          <p:grpSpPr>
            <a:xfrm>
              <a:off x="6069447" y="1463645"/>
              <a:ext cx="362897" cy="342428"/>
              <a:chOff x="5429807" y="1996886"/>
              <a:chExt cx="235525" cy="216275"/>
            </a:xfrm>
          </p:grpSpPr>
          <p:sp>
            <p:nvSpPr>
              <p:cNvPr id="64" name="Google Shape;976;p37"/>
              <p:cNvSpPr/>
              <p:nvPr/>
            </p:nvSpPr>
            <p:spPr>
              <a:xfrm>
                <a:off x="5497732" y="1996886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" name="Google Shape;977;p37"/>
              <p:cNvSpPr/>
              <p:nvPr/>
            </p:nvSpPr>
            <p:spPr>
              <a:xfrm>
                <a:off x="5429807" y="2031686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9" name="Google Shape;978;p37"/>
            <p:cNvGrpSpPr/>
            <p:nvPr/>
          </p:nvGrpSpPr>
          <p:grpSpPr>
            <a:xfrm>
              <a:off x="4449650" y="1766450"/>
              <a:ext cx="113650" cy="99750"/>
              <a:chOff x="4813400" y="798575"/>
              <a:chExt cx="113650" cy="99750"/>
            </a:xfrm>
          </p:grpSpPr>
          <p:sp>
            <p:nvSpPr>
              <p:cNvPr id="61" name="Google Shape;979;p37"/>
              <p:cNvSpPr/>
              <p:nvPr/>
            </p:nvSpPr>
            <p:spPr>
              <a:xfrm>
                <a:off x="4813400" y="813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" name="Google Shape;980;p37"/>
              <p:cNvSpPr/>
              <p:nvPr/>
            </p:nvSpPr>
            <p:spPr>
              <a:xfrm>
                <a:off x="4882050" y="798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" name="Google Shape;981;p37"/>
              <p:cNvSpPr/>
              <p:nvPr/>
            </p:nvSpPr>
            <p:spPr>
              <a:xfrm>
                <a:off x="4857550" y="862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0" name="Google Shape;982;p37"/>
            <p:cNvGrpSpPr/>
            <p:nvPr/>
          </p:nvGrpSpPr>
          <p:grpSpPr>
            <a:xfrm>
              <a:off x="7118150" y="2697725"/>
              <a:ext cx="113650" cy="99750"/>
              <a:chOff x="5042000" y="1255775"/>
              <a:chExt cx="113650" cy="99750"/>
            </a:xfrm>
          </p:grpSpPr>
          <p:sp>
            <p:nvSpPr>
              <p:cNvPr id="58" name="Google Shape;983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" name="Google Shape;984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" name="Google Shape;985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1" name="Google Shape;986;p37"/>
            <p:cNvGrpSpPr/>
            <p:nvPr/>
          </p:nvGrpSpPr>
          <p:grpSpPr>
            <a:xfrm rot="-5400000">
              <a:off x="4792797" y="1337595"/>
              <a:ext cx="362897" cy="342428"/>
              <a:chOff x="6221084" y="2622541"/>
              <a:chExt cx="235525" cy="216275"/>
            </a:xfrm>
          </p:grpSpPr>
          <p:sp>
            <p:nvSpPr>
              <p:cNvPr id="56" name="Google Shape;987;p37"/>
              <p:cNvSpPr/>
              <p:nvPr/>
            </p:nvSpPr>
            <p:spPr>
              <a:xfrm>
                <a:off x="6289009" y="2622541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" name="Google Shape;988;p37"/>
              <p:cNvSpPr/>
              <p:nvPr/>
            </p:nvSpPr>
            <p:spPr>
              <a:xfrm>
                <a:off x="6221084" y="2657341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2" name="Google Shape;989;p37"/>
            <p:cNvGrpSpPr/>
            <p:nvPr/>
          </p:nvGrpSpPr>
          <p:grpSpPr>
            <a:xfrm>
              <a:off x="6082875" y="1992325"/>
              <a:ext cx="113650" cy="99750"/>
              <a:chOff x="5042000" y="1255775"/>
              <a:chExt cx="113650" cy="99750"/>
            </a:xfrm>
          </p:grpSpPr>
          <p:sp>
            <p:nvSpPr>
              <p:cNvPr id="53" name="Google Shape;990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" name="Google Shape;991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" name="Google Shape;992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9">
            <a:hlinkClick r:id="rId1" action="ppaction://hlinksldjump"/>
          </p:cNvPr>
          <p:cNvSpPr txBox="1"/>
          <p:nvPr/>
        </p:nvSpPr>
        <p:spPr>
          <a:xfrm>
            <a:off x="1584375" y="2764419"/>
            <a:ext cx="24249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6" name="Google Shape;1166;p39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67" name="Google Shape;1167;p39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168" name="Google Shape;1168;p3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2" name="Google Shape;1172;p39">
            <a:hlinkClick r:id="rId2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4" name="Google Shape;1174;p39"/>
          <p:cNvSpPr/>
          <p:nvPr/>
        </p:nvSpPr>
        <p:spPr>
          <a:xfrm rot="10800000">
            <a:off x="2362200" y="90047"/>
            <a:ext cx="4324431" cy="850628"/>
          </a:xfrm>
          <a:custGeom>
            <a:avLst/>
            <a:gdLst/>
            <a:ahLst/>
            <a:cxnLst/>
            <a:rect l="l" t="t" r="r" b="b"/>
            <a:pathLst>
              <a:path w="83994" h="54388" extrusionOk="0">
                <a:moveTo>
                  <a:pt x="39262" y="1"/>
                </a:moveTo>
                <a:cubicBezTo>
                  <a:pt x="32873" y="1"/>
                  <a:pt x="26778" y="1312"/>
                  <a:pt x="21235" y="4556"/>
                </a:cubicBezTo>
                <a:cubicBezTo>
                  <a:pt x="18337" y="6131"/>
                  <a:pt x="15690" y="8084"/>
                  <a:pt x="13296" y="10353"/>
                </a:cubicBezTo>
                <a:cubicBezTo>
                  <a:pt x="7499" y="15582"/>
                  <a:pt x="3466" y="22450"/>
                  <a:pt x="1702" y="30075"/>
                </a:cubicBezTo>
                <a:cubicBezTo>
                  <a:pt x="1" y="37258"/>
                  <a:pt x="2143" y="42676"/>
                  <a:pt x="8129" y="46961"/>
                </a:cubicBezTo>
                <a:cubicBezTo>
                  <a:pt x="12036" y="49671"/>
                  <a:pt x="16446" y="51498"/>
                  <a:pt x="21109" y="52443"/>
                </a:cubicBezTo>
                <a:cubicBezTo>
                  <a:pt x="27291" y="53817"/>
                  <a:pt x="33499" y="54387"/>
                  <a:pt x="39732" y="54387"/>
                </a:cubicBezTo>
                <a:cubicBezTo>
                  <a:pt x="43220" y="54387"/>
                  <a:pt x="46716" y="54209"/>
                  <a:pt x="50220" y="53892"/>
                </a:cubicBezTo>
                <a:cubicBezTo>
                  <a:pt x="55576" y="53514"/>
                  <a:pt x="60868" y="52506"/>
                  <a:pt x="65972" y="50868"/>
                </a:cubicBezTo>
                <a:cubicBezTo>
                  <a:pt x="71202" y="49040"/>
                  <a:pt x="75928" y="46016"/>
                  <a:pt x="79708" y="42046"/>
                </a:cubicBezTo>
                <a:cubicBezTo>
                  <a:pt x="80275" y="41416"/>
                  <a:pt x="80780" y="40786"/>
                  <a:pt x="81095" y="40030"/>
                </a:cubicBezTo>
                <a:cubicBezTo>
                  <a:pt x="83363" y="35556"/>
                  <a:pt x="83993" y="30894"/>
                  <a:pt x="82355" y="26042"/>
                </a:cubicBezTo>
                <a:cubicBezTo>
                  <a:pt x="81221" y="22513"/>
                  <a:pt x="79519" y="19174"/>
                  <a:pt x="77314" y="16149"/>
                </a:cubicBezTo>
                <a:cubicBezTo>
                  <a:pt x="73155" y="10542"/>
                  <a:pt x="68052" y="6068"/>
                  <a:pt x="61436" y="3674"/>
                </a:cubicBezTo>
                <a:cubicBezTo>
                  <a:pt x="54693" y="1342"/>
                  <a:pt x="47699" y="145"/>
                  <a:pt x="40579" y="19"/>
                </a:cubicBezTo>
                <a:cubicBezTo>
                  <a:pt x="40139" y="7"/>
                  <a:pt x="39699" y="1"/>
                  <a:pt x="392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3" name="Google Shape;1193;p39"/>
          <p:cNvSpPr txBox="1">
            <a:spLocks noGrp="1"/>
          </p:cNvSpPr>
          <p:nvPr>
            <p:ph type="subTitle" idx="1"/>
          </p:nvPr>
        </p:nvSpPr>
        <p:spPr>
          <a:xfrm>
            <a:off x="2972963" y="105413"/>
            <a:ext cx="3156000" cy="7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 phương pháp trồng rừng</a:t>
            </a:r>
            <a:endParaRPr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>
            <a:fillRect/>
          </a:stretch>
        </p:blipFill>
        <p:spPr bwMode="auto">
          <a:xfrm>
            <a:off x="1377141" y="2312988"/>
            <a:ext cx="2890059" cy="1858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>
            <a:fillRect/>
          </a:stretch>
        </p:blipFill>
        <p:spPr bwMode="auto">
          <a:xfrm>
            <a:off x="5018314" y="2312988"/>
            <a:ext cx="2906486" cy="1858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2783762" y="1566706"/>
            <a:ext cx="232163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6" idx="0"/>
          </p:cNvCxnSpPr>
          <p:nvPr/>
        </p:nvCxnSpPr>
        <p:spPr>
          <a:xfrm>
            <a:off x="4742129" y="1566707"/>
            <a:ext cx="172942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4212828" y="1252262"/>
            <a:ext cx="626031" cy="285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ình ảnh Trồng Rừng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9868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36416" y="285750"/>
            <a:ext cx="3939345" cy="42267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4211" name="Group 3"/>
          <p:cNvGrpSpPr/>
          <p:nvPr/>
        </p:nvGrpSpPr>
        <p:grpSpPr bwMode="auto">
          <a:xfrm>
            <a:off x="1192039" y="1738000"/>
            <a:ext cx="2170113" cy="3234049"/>
            <a:chOff x="720" y="1294"/>
            <a:chExt cx="1367" cy="2544"/>
          </a:xfrm>
        </p:grpSpPr>
        <p:sp>
          <p:nvSpPr>
            <p:cNvPr id="94212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3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4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5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6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7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4218" name="Group 10"/>
            <p:cNvGrpSpPr/>
            <p:nvPr/>
          </p:nvGrpSpPr>
          <p:grpSpPr bwMode="auto">
            <a:xfrm>
              <a:off x="1189" y="1294"/>
              <a:ext cx="405" cy="409"/>
              <a:chOff x="1289" y="579"/>
              <a:chExt cx="668" cy="674"/>
            </a:xfrm>
          </p:grpSpPr>
          <p:sp>
            <p:nvSpPr>
              <p:cNvPr id="94219" name="Oval 11"/>
              <p:cNvSpPr>
                <a:spLocks noChangeArrowheads="1"/>
              </p:cNvSpPr>
              <p:nvPr/>
            </p:nvSpPr>
            <p:spPr bwMode="gray">
              <a:xfrm>
                <a:off x="1289" y="579"/>
                <a:ext cx="668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0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1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2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3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224" name="Text Box 16"/>
            <p:cNvSpPr txBox="1">
              <a:spLocks noChangeArrowheads="1"/>
            </p:cNvSpPr>
            <p:nvPr/>
          </p:nvSpPr>
          <p:spPr bwMode="gray">
            <a:xfrm>
              <a:off x="1275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5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26" name="Group 18"/>
          <p:cNvGrpSpPr/>
          <p:nvPr/>
        </p:nvGrpSpPr>
        <p:grpSpPr bwMode="auto">
          <a:xfrm>
            <a:off x="5376862" y="1739364"/>
            <a:ext cx="2166938" cy="3232685"/>
            <a:chOff x="2208" y="1294"/>
            <a:chExt cx="1365" cy="2544"/>
          </a:xfrm>
        </p:grpSpPr>
        <p:sp>
          <p:nvSpPr>
            <p:cNvPr id="94227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8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9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0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1" name="Oval 23"/>
            <p:cNvSpPr>
              <a:spLocks noChangeArrowheads="1"/>
            </p:cNvSpPr>
            <p:nvPr/>
          </p:nvSpPr>
          <p:spPr bwMode="gray">
            <a:xfrm>
              <a:off x="2677" y="1294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2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3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4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5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6" name="Text Box 28"/>
            <p:cNvSpPr txBox="1">
              <a:spLocks noChangeArrowheads="1"/>
            </p:cNvSpPr>
            <p:nvPr/>
          </p:nvSpPr>
          <p:spPr bwMode="gray">
            <a:xfrm>
              <a:off x="2763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7" name="Text Box 29"/>
            <p:cNvSpPr txBox="1">
              <a:spLocks noChangeArrowheads="1"/>
            </p:cNvSpPr>
            <p:nvPr/>
          </p:nvSpPr>
          <p:spPr bwMode="gray">
            <a:xfrm>
              <a:off x="2256" y="1715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8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9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AutoShape 6"/>
          <p:cNvSpPr>
            <a:spLocks noChangeArrowheads="1"/>
          </p:cNvSpPr>
          <p:nvPr/>
        </p:nvSpPr>
        <p:spPr bwMode="gray">
          <a:xfrm>
            <a:off x="1173540" y="1114881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36A1B6"/>
          </a:soli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1,2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AutoShape 7"/>
          <p:cNvSpPr>
            <a:spLocks noChangeArrowheads="1"/>
          </p:cNvSpPr>
          <p:nvPr/>
        </p:nvSpPr>
        <p:spPr bwMode="gray">
          <a:xfrm>
            <a:off x="5295107" y="1112982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4987E3"/>
          </a:solidFill>
          <a:ln w="38100" algn="ctr">
            <a:solidFill>
              <a:srgbClr val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3,4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3575" y="2266950"/>
            <a:ext cx="166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PP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573159" y="2266950"/>
            <a:ext cx="166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PP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>
            <a:fillRect/>
          </a:stretch>
        </p:blipFill>
        <p:spPr bwMode="auto">
          <a:xfrm>
            <a:off x="1066800" y="4017166"/>
            <a:ext cx="2357519" cy="111404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>
            <a:fillRect/>
          </a:stretch>
        </p:blipFill>
        <p:spPr bwMode="auto">
          <a:xfrm>
            <a:off x="5295107" y="4021276"/>
            <a:ext cx="2324893" cy="11209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2"/>
          <a:stretch>
            <a:fillRect/>
          </a:stretch>
        </p:blipFill>
        <p:spPr bwMode="auto">
          <a:xfrm>
            <a:off x="34213" y="0"/>
            <a:ext cx="142691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4"/>
          <a:stretch>
            <a:fillRect/>
          </a:stretch>
        </p:blipFill>
        <p:spPr bwMode="auto">
          <a:xfrm>
            <a:off x="228600" y="0"/>
            <a:ext cx="8668164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2207</Words>
  <Application>WPS Presentation</Application>
  <PresentationFormat>On-screen Show (16:9)</PresentationFormat>
  <Paragraphs>151</Paragraphs>
  <Slides>33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Arial</vt:lpstr>
      <vt:lpstr>SimSun</vt:lpstr>
      <vt:lpstr>Wingdings</vt:lpstr>
      <vt:lpstr>Arial</vt:lpstr>
      <vt:lpstr>Nanum Pen Script</vt:lpstr>
      <vt:lpstr>Nunito</vt:lpstr>
      <vt:lpstr>Times New Roman</vt:lpstr>
      <vt:lpstr>等线</vt:lpstr>
      <vt:lpstr>Microsoft YaHei</vt:lpstr>
      <vt:lpstr>Arial Unicode MS</vt:lpstr>
      <vt:lpstr>SVN-Whimsy</vt:lpstr>
      <vt:lpstr>Segoe Print</vt:lpstr>
      <vt:lpstr>Roboto</vt:lpstr>
      <vt:lpstr>Fira Sans Extra Condensed Medium</vt:lpstr>
      <vt:lpstr>World Environment Day by Slidesgo</vt:lpstr>
      <vt:lpstr>PowerPoint 演示文稿</vt:lpstr>
      <vt:lpstr>PowerPoint 演示文稿</vt:lpstr>
      <vt:lpstr>PowerPoint 演示文稿</vt:lpstr>
      <vt:lpstr>I. TRỒNG RỪNG</vt:lpstr>
      <vt:lpstr>1. Thời vụ trồng rừng</vt:lpstr>
      <vt:lpstr>1. Thời vụ trồng rừng</vt:lpstr>
      <vt:lpstr>PowerPoint 演示文稿</vt:lpstr>
      <vt:lpstr>Hoạt động nhóm</vt:lpstr>
      <vt:lpstr>PowerPoint 演示文稿</vt:lpstr>
      <vt:lpstr>PowerPoint 演示文稿</vt:lpstr>
      <vt:lpstr>Trồng rừng bằng hạt</vt:lpstr>
      <vt:lpstr>PowerPoint 演示文稿</vt:lpstr>
      <vt:lpstr>QUAN SÁT 1 SỐ HÌNH ẢNH TRỒNG RỪNG</vt:lpstr>
      <vt:lpstr>II. Chăm sóc cây rừng</vt:lpstr>
      <vt:lpstr>PowerPoint 演示文稿</vt:lpstr>
      <vt:lpstr>II. Chăm sóc cây rừng</vt:lpstr>
      <vt:lpstr>II. Chăm sóc cây rừng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BẢO VỆ RỪNG VÀ MÔI TRƯỜNG SINH THÁI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Environment Day </dc:title>
  <dc:creator>Hoang Mui</dc:creator>
  <cp:lastModifiedBy>NGUYEN QUANG LINH</cp:lastModifiedBy>
  <cp:revision>56</cp:revision>
  <dcterms:created xsi:type="dcterms:W3CDTF">2022-07-29T07:41:00Z</dcterms:created>
  <dcterms:modified xsi:type="dcterms:W3CDTF">2023-12-31T05:02:46Z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BE7AAAA910504FE99F9D66401F6211F9</vt:lpwstr>
  </property>
  <property fmtid="{D5CDD505-2E9C-101B-9397-08002B2CF9AE}" pid="3" name="KSOProductBuildVer">
    <vt:lpwstr>1033-12.2.0.13359</vt:lpwstr>
  </property>
</Properties>
</file>