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271" r:id="rId5"/>
    <p:sldId id="275" r:id="rId6"/>
    <p:sldId id="299" r:id="rId7"/>
    <p:sldId id="263" r:id="rId8"/>
  </p:sldIdLst>
  <p:sldSz cx="12192000" cy="6858000"/>
  <p:notesSz cx="6760845" cy="99421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DE7"/>
    <a:srgbClr val="F68F3F"/>
    <a:srgbClr val="DCD68A"/>
    <a:srgbClr val="7B9939"/>
    <a:srgbClr val="A7AC38"/>
    <a:srgbClr val="E2D6C3"/>
    <a:srgbClr val="C2CB1E"/>
    <a:srgbClr val="B0B336"/>
    <a:srgbClr val="F9F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9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78" y="60"/>
      </p:cViewPr>
      <p:guideLst>
        <p:guide orient="horz" pos="2088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B4BBC-166F-44DA-AFF0-27F82D1D5C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B0E06-D727-4E47-8865-EF477F1BA77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508500" y="6211669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b="0" cap="none" spc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Thư viện stem-steam</a:t>
            </a:r>
            <a:endParaRPr lang="en-US" altLang="en-US" b="0" cap="none" spc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079FE-F62E-49E3-AB35-F12F59700C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0CAF7-C5C7-4E7A-90E9-DA8DA54EC14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6.GIF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96" y="261080"/>
            <a:ext cx="7017204" cy="4707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5143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2403" y="118268"/>
            <a:ext cx="4612088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04" y="4354221"/>
            <a:ext cx="1113342" cy="25418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1423" y="4993318"/>
            <a:ext cx="767372" cy="18646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388" y="4089400"/>
            <a:ext cx="1081498" cy="2768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00" y="4368122"/>
            <a:ext cx="885617" cy="25140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92" y="2581643"/>
            <a:ext cx="855722" cy="15827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192" y="3075618"/>
            <a:ext cx="1008011" cy="38354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266700" y="5987274"/>
            <a:ext cx="12458700" cy="1103808"/>
            <a:chOff x="-266700" y="6096001"/>
            <a:chExt cx="12458700" cy="110380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4322888" y="1139043"/>
            <a:ext cx="62868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spc="600" dirty="0">
                <a:solidFill>
                  <a:srgbClr val="C2CB1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rPr>
              <a:t>BÀI 4</a:t>
            </a:r>
            <a:endParaRPr lang="en-US" altLang="zh-CN" sz="4400" spc="600" dirty="0">
              <a:solidFill>
                <a:srgbClr val="C2CB1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ypeLand 康熙字典體試用版" pitchFamily="50" charset="-120"/>
              <a:cs typeface="Times New Roman" panose="02020603050405020304" pitchFamily="18" charset="0"/>
              <a:sym typeface="Microsoft YaHei" panose="020B0503020204020204" pitchFamily="34" charset="-122"/>
            </a:endParaRPr>
          </a:p>
          <a:p>
            <a:pPr algn="ctr"/>
            <a:r>
              <a:rPr lang="en-US" altLang="zh-CN" sz="4400" spc="600" dirty="0">
                <a:solidFill>
                  <a:srgbClr val="C2CB1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rPr>
              <a:t>THU HOẠCH </a:t>
            </a:r>
            <a:endParaRPr lang="en-US" altLang="zh-CN" sz="4400" spc="600" dirty="0">
              <a:solidFill>
                <a:srgbClr val="C2CB1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ypeLand 康熙字典體試用版" pitchFamily="50" charset="-120"/>
              <a:cs typeface="Times New Roman" panose="02020603050405020304" pitchFamily="18" charset="0"/>
              <a:sym typeface="Microsoft YaHei" panose="020B0503020204020204" pitchFamily="34" charset="-122"/>
            </a:endParaRPr>
          </a:p>
          <a:p>
            <a:pPr algn="ctr"/>
            <a:r>
              <a:rPr lang="en-US" altLang="zh-CN" sz="4400" spc="600" dirty="0">
                <a:solidFill>
                  <a:srgbClr val="C2CB1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rPr>
              <a:t>SẢN PHẨM </a:t>
            </a:r>
            <a:endParaRPr lang="en-US" altLang="zh-CN" sz="4400" spc="600" dirty="0">
              <a:solidFill>
                <a:srgbClr val="C2CB1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ypeLand 康熙字典體試用版" pitchFamily="50" charset="-120"/>
              <a:cs typeface="Times New Roman" panose="02020603050405020304" pitchFamily="18" charset="0"/>
              <a:sym typeface="Microsoft YaHei" panose="020B0503020204020204" pitchFamily="34" charset="-122"/>
            </a:endParaRPr>
          </a:p>
          <a:p>
            <a:pPr algn="ctr"/>
            <a:r>
              <a:rPr lang="en-US" altLang="zh-CN" sz="4400" spc="600" dirty="0">
                <a:solidFill>
                  <a:srgbClr val="C2CB1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rPr>
              <a:t>TRỒNG TRỌT</a:t>
            </a:r>
            <a:endParaRPr lang="zh-CN" altLang="en-US" sz="4400" spc="600" dirty="0">
              <a:solidFill>
                <a:srgbClr val="C2CB1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ypeLand 康熙字典體試用版" pitchFamily="50" charset="-120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3058974"/>
            <a:ext cx="943235" cy="35889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5291"/>
            <a:ext cx="1044236" cy="259518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9" y="2509180"/>
            <a:ext cx="1091383" cy="415262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314329" y="147106"/>
            <a:ext cx="6885215" cy="2128951"/>
            <a:chOff x="5412733" y="1122592"/>
            <a:chExt cx="5445768" cy="172481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733" y="1122592"/>
              <a:ext cx="5344168" cy="151189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33" y="1335762"/>
              <a:ext cx="988067" cy="1085556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6705601" y="1462413"/>
              <a:ext cx="41529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I.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Mục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đích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,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yêu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cầu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của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thu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hoạch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sản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phẩm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trồng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trọt</a:t>
              </a:r>
              <a:r>
                <a:rPr lang="zh-CN" alt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.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341184" y="2076595"/>
            <a:ext cx="6756760" cy="1866144"/>
            <a:chOff x="5412733" y="3002192"/>
            <a:chExt cx="5344168" cy="151189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733" y="3002192"/>
              <a:ext cx="5344168" cy="1511897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33" y="3309841"/>
              <a:ext cx="988067" cy="1085556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6642552" y="3395254"/>
              <a:ext cx="39369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II.</a:t>
              </a:r>
              <a:r>
                <a:rPr lang="zh-CN" alt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Một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số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phương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pháp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phổ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biến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trong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thu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hoạch</a:t>
              </a:r>
              <a:r>
                <a:rPr lang="zh-CN" alt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.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endParaRPr>
            </a:p>
          </p:txBody>
        </p:sp>
      </p:grpSp>
      <p:pic>
        <p:nvPicPr>
          <p:cNvPr id="1026" name="Picture 2" descr="Hình dán trang trại California của AssemblyDem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99" y="2812211"/>
            <a:ext cx="3835694" cy="38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68" y="533078"/>
            <a:ext cx="5842000" cy="5648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0" t="63027"/>
          <a:stretch>
            <a:fillRect/>
          </a:stretch>
        </p:blipFill>
        <p:spPr>
          <a:xfrm rot="3868764">
            <a:off x="-368302" y="-139702"/>
            <a:ext cx="2146301" cy="17501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94857" y="1994742"/>
            <a:ext cx="39297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I. </a:t>
            </a:r>
            <a:r>
              <a:rPr lang="en-US" altLang="zh-CN" sz="4000" b="1" spc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Mục</a:t>
            </a:r>
            <a:r>
              <a:rPr lang="en-US" altLang="zh-CN" sz="40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đích</a:t>
            </a:r>
            <a:r>
              <a:rPr lang="en-US" altLang="zh-CN" sz="40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, </a:t>
            </a:r>
            <a:r>
              <a:rPr lang="en-US" altLang="zh-CN" sz="4000" b="1" spc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yêu</a:t>
            </a:r>
            <a:r>
              <a:rPr lang="en-US" altLang="zh-CN" sz="40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cầu</a:t>
            </a:r>
            <a:r>
              <a:rPr lang="en-US" altLang="zh-CN" sz="40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của</a:t>
            </a:r>
            <a:r>
              <a:rPr lang="en-US" altLang="zh-CN" sz="40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thu</a:t>
            </a:r>
            <a:r>
              <a:rPr lang="en-US" altLang="zh-CN" sz="40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hoạch</a:t>
            </a:r>
            <a:r>
              <a:rPr lang="en-US" altLang="zh-CN" sz="40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trồng</a:t>
            </a:r>
            <a:r>
              <a:rPr lang="en-US" altLang="zh-CN" sz="40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trọt</a:t>
            </a:r>
            <a:endParaRPr lang="zh-CN" altLang="en-US" sz="4000" b="1" spc="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788">
            <a:off x="6102474" y="-375749"/>
            <a:ext cx="7023111" cy="31182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627" y="5590256"/>
            <a:ext cx="828673" cy="1011489"/>
          </a:xfrm>
          <a:prstGeom prst="rect">
            <a:avLst/>
          </a:prstGeom>
        </p:spPr>
      </p:pic>
      <p:pic>
        <p:nvPicPr>
          <p:cNvPr id="14" name="Picture 2" descr="Hình dán trang trại California của AssemblyDe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00" y="2050300"/>
            <a:ext cx="4807700" cy="480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0" y="0"/>
            <a:ext cx="6755952" cy="813636"/>
            <a:chOff x="224637" y="203172"/>
            <a:chExt cx="5619986" cy="81363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sp>
          <p:nvSpPr>
            <p:cNvPr id="31" name="文本框 30"/>
            <p:cNvSpPr txBox="1"/>
            <p:nvPr/>
          </p:nvSpPr>
          <p:spPr>
            <a:xfrm>
              <a:off x="1144037" y="203172"/>
              <a:ext cx="47005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Video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thu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hoạch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nông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sản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2200" y="3357563"/>
            <a:ext cx="2452306" cy="3646486"/>
          </a:xfrm>
          <a:prstGeom prst="rect">
            <a:avLst/>
          </a:prstGeom>
        </p:spPr>
      </p:pic>
      <p:pic>
        <p:nvPicPr>
          <p:cNvPr id="3" name="Trải nghiệm thu hoạch nông sản sạch ở miền Tây_ VTV2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299" y="648731"/>
            <a:ext cx="11038702" cy="620926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1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1255914" y="1474241"/>
            <a:ext cx="4137984" cy="4872553"/>
            <a:chOff x="1255914" y="1474241"/>
            <a:chExt cx="4137984" cy="487255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914" y="5000588"/>
              <a:ext cx="4137984" cy="1346206"/>
            </a:xfrm>
            <a:prstGeom prst="rect">
              <a:avLst/>
            </a:prstGeom>
          </p:spPr>
        </p:pic>
        <p:sp>
          <p:nvSpPr>
            <p:cNvPr id="8" name="TextBox 14"/>
            <p:cNvSpPr txBox="1"/>
            <p:nvPr/>
          </p:nvSpPr>
          <p:spPr>
            <a:xfrm>
              <a:off x="1477737" y="3404279"/>
              <a:ext cx="3694338" cy="295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 panose="020B0606030504020204" pitchFamily="34" charset="0"/>
                <a:sym typeface="Microsoft YaHei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969477" y="3093652"/>
              <a:ext cx="2993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61227" y="1474241"/>
              <a:ext cx="1927358" cy="1358523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sp>
          <p:nvSpPr>
            <p:cNvPr id="22" name="文本框 21"/>
            <p:cNvSpPr txBox="1"/>
            <p:nvPr/>
          </p:nvSpPr>
          <p:spPr>
            <a:xfrm>
              <a:off x="1144037" y="301242"/>
              <a:ext cx="3607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Các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nhóm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báo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cáo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760378" y="1438857"/>
            <a:ext cx="9196120" cy="4907937"/>
            <a:chOff x="1760378" y="1438857"/>
            <a:chExt cx="9196120" cy="490793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514" y="5000588"/>
              <a:ext cx="4137984" cy="1346206"/>
            </a:xfrm>
            <a:prstGeom prst="rect">
              <a:avLst/>
            </a:prstGeom>
          </p:spPr>
        </p:pic>
        <p:sp>
          <p:nvSpPr>
            <p:cNvPr id="9" name="TextBox 14"/>
            <p:cNvSpPr txBox="1"/>
            <p:nvPr/>
          </p:nvSpPr>
          <p:spPr>
            <a:xfrm>
              <a:off x="7181657" y="3429000"/>
              <a:ext cx="3694338" cy="295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 panose="020B0606030504020204" pitchFamily="34" charset="0"/>
                <a:sym typeface="Microsoft YaHei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760378" y="3287194"/>
              <a:ext cx="2993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Nhóm</a:t>
              </a:r>
              <a:r>
                <a:rPr lang="en-US" altLang="zh-CN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 1  </a:t>
              </a:r>
              <a:r>
                <a:rPr lang="en-US" altLang="zh-CN" sz="24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trình</a:t>
              </a:r>
              <a:r>
                <a:rPr lang="en-US" altLang="zh-CN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 </a:t>
              </a:r>
              <a:r>
                <a:rPr lang="en-US" altLang="zh-CN" sz="24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bày</a:t>
              </a:r>
              <a:endPara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330" y="1438857"/>
              <a:ext cx="1927358" cy="1358523"/>
            </a:xfrm>
            <a:prstGeom prst="rect">
              <a:avLst/>
            </a:prstGeom>
          </p:spPr>
        </p:pic>
        <p:sp>
          <p:nvSpPr>
            <p:cNvPr id="27" name="文本框 10"/>
            <p:cNvSpPr txBox="1"/>
            <p:nvPr/>
          </p:nvSpPr>
          <p:spPr>
            <a:xfrm>
              <a:off x="7229026" y="3346156"/>
              <a:ext cx="2993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Nhóm</a:t>
              </a:r>
              <a:r>
                <a:rPr lang="en-US" altLang="zh-CN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 2  </a:t>
              </a:r>
              <a:r>
                <a:rPr lang="en-US" altLang="zh-CN" sz="24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trình</a:t>
              </a:r>
              <a:r>
                <a:rPr lang="en-US" altLang="zh-CN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 </a:t>
              </a:r>
              <a:r>
                <a:rPr lang="en-US" altLang="zh-CN" sz="24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bày</a:t>
              </a:r>
              <a:endPara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https://www.freeppt7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WPS Presentation</Application>
  <PresentationFormat>Widescreen</PresentationFormat>
  <Paragraphs>19</Paragraphs>
  <Slides>5</Slides>
  <Notes>20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9" baseType="lpstr">
      <vt:lpstr>Arial</vt:lpstr>
      <vt:lpstr>SimSun</vt:lpstr>
      <vt:lpstr>Wingdings</vt:lpstr>
      <vt:lpstr>Times New Roman</vt:lpstr>
      <vt:lpstr>TypeLand 康熙字典體試用版</vt:lpstr>
      <vt:lpstr>MingLiU-ExtB</vt:lpstr>
      <vt:lpstr>Microsoft YaHei</vt:lpstr>
      <vt:lpstr>Calibri</vt:lpstr>
      <vt:lpstr>Open Sans</vt:lpstr>
      <vt:lpstr>等线</vt:lpstr>
      <vt:lpstr>Arial Unicode MS</vt:lpstr>
      <vt:lpstr>等线 Light</vt:lpstr>
      <vt:lpstr>Segoe Print</vt:lpstr>
      <vt:lpstr>​https://www.freeppt7.com​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creator>Administrator</dc:creator>
  <cp:keywords>RP</cp:keywords>
  <dc:description>RP</dc:description>
  <dc:subject>RP</dc:subject>
  <cp:category>RP</cp:category>
  <cp:lastModifiedBy>NGUYEN QUANG LINH</cp:lastModifiedBy>
  <cp:revision>53</cp:revision>
  <cp:lastPrinted>2016-11-02T12:20:00Z</cp:lastPrinted>
  <dcterms:created xsi:type="dcterms:W3CDTF">2016-11-02T11:56:00Z</dcterms:created>
  <dcterms:modified xsi:type="dcterms:W3CDTF">2023-12-31T04:56:07Z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1033-12.2.0.13359</vt:lpwstr>
  </property>
  <property fmtid="{D5CDD505-2E9C-101B-9397-08002B2CF9AE}" pid="3" name="ICV">
    <vt:lpwstr>816B09EF6C584CFFBBE6A072E4B7B3E8</vt:lpwstr>
  </property>
</Properties>
</file>