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2.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4.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theme/theme5.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6.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7.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8.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5126" r:id="rId1"/>
    <p:sldMasterId id="2147485140" r:id="rId2"/>
    <p:sldMasterId id="2147485153" r:id="rId3"/>
    <p:sldMasterId id="2147485166" r:id="rId4"/>
    <p:sldMasterId id="2147485179" r:id="rId5"/>
    <p:sldMasterId id="2147485192" r:id="rId6"/>
    <p:sldMasterId id="2147485897" r:id="rId7"/>
    <p:sldMasterId id="2147485912" r:id="rId8"/>
    <p:sldMasterId id="2147485951" r:id="rId9"/>
  </p:sldMasterIdLst>
  <p:notesMasterIdLst>
    <p:notesMasterId r:id="rId27"/>
  </p:notesMasterIdLst>
  <p:sldIdLst>
    <p:sldId id="477" r:id="rId10"/>
    <p:sldId id="445" r:id="rId11"/>
    <p:sldId id="536" r:id="rId12"/>
    <p:sldId id="482" r:id="rId13"/>
    <p:sldId id="525" r:id="rId14"/>
    <p:sldId id="526" r:id="rId15"/>
    <p:sldId id="487" r:id="rId16"/>
    <p:sldId id="488" r:id="rId17"/>
    <p:sldId id="549" r:id="rId18"/>
    <p:sldId id="502" r:id="rId19"/>
    <p:sldId id="542" r:id="rId20"/>
    <p:sldId id="543" r:id="rId21"/>
    <p:sldId id="541" r:id="rId22"/>
    <p:sldId id="550" r:id="rId23"/>
    <p:sldId id="509" r:id="rId24"/>
    <p:sldId id="465" r:id="rId25"/>
    <p:sldId id="546"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A4E4"/>
    <a:srgbClr val="0000FF"/>
    <a:srgbClr val="FFCCFF"/>
    <a:srgbClr val="FFE79B"/>
    <a:srgbClr val="D3F652"/>
    <a:srgbClr val="BBF7E7"/>
    <a:srgbClr val="E5FE8A"/>
    <a:srgbClr val="0BE5CB"/>
    <a:srgbClr val="CCFFCC"/>
    <a:srgbClr val="E86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2" autoAdjust="0"/>
    <p:restoredTop sz="94660"/>
  </p:normalViewPr>
  <p:slideViewPr>
    <p:cSldViewPr snapToGrid="0">
      <p:cViewPr varScale="1">
        <p:scale>
          <a:sx n="82" d="100"/>
          <a:sy n="82" d="100"/>
        </p:scale>
        <p:origin x="552" y="7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pPr/>
              <a:t>2024/1/2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pPr/>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1</a:t>
            </a:fld>
            <a:endParaRPr lang="en-US" altLang="en-US">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88387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2</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039726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109157-4B2C-456F-9FDA-FD573F72CD41}" type="slidenum">
              <a:rPr lang="zh-CN" altLang="en-US" smtClean="0">
                <a:solidFill>
                  <a:prstClr val="black"/>
                </a:solidFill>
                <a:latin typeface="Calibri"/>
                <a:ea typeface="宋体" panose="02010600030101010101" pitchFamily="2" charset="-122"/>
              </a:rPr>
              <a:pPr/>
              <a:t>11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412755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5886964"/>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0326519"/>
      </p:ext>
    </p:extLst>
  </p:cSld>
  <p:clrMapOvr>
    <a:masterClrMapping/>
  </p:clrMapOvr>
  <p:transition>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4387466"/>
      </p:ext>
    </p:extLst>
  </p:cSld>
  <p:clrMapOvr>
    <a:masterClrMapping/>
  </p:clrMapOvr>
  <p:transition>
    <p:randomBar dir="vert"/>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19593083"/>
      </p:ext>
    </p:extLst>
  </p:cSld>
  <p:clrMapOvr>
    <a:masterClrMapping/>
  </p:clrMapOvr>
  <p:transition>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3804327"/>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0257435"/>
      </p:ext>
    </p:extLst>
  </p:cSld>
  <p:clrMapOvr>
    <a:masterClrMapping/>
  </p:clrMapOvr>
  <p:transition>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521272"/>
      </p:ext>
    </p:extLst>
  </p:cSld>
  <p:clrMapOvr>
    <a:masterClrMapping/>
  </p:clrMapOvr>
  <p:transition>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3845714"/>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52603948"/>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26786470"/>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6592929"/>
      </p:ext>
    </p:extLst>
  </p:cSld>
  <p:clrMapOvr>
    <a:masterClrMapping/>
  </p:clrMapOvr>
  <p:transition>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0163936"/>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58298917"/>
      </p:ext>
    </p:extLst>
  </p:cSld>
  <p:clrMapOvr>
    <a:masterClrMapping/>
  </p:clrMapOvr>
  <p:transition>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63040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10343"/>
      </p:ext>
    </p:extLst>
  </p:cSld>
  <p:clrMapOvr>
    <a:masterClrMapping/>
  </p:clrMapOvr>
  <p:transition>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8479659"/>
      </p:ext>
    </p:extLst>
  </p:cSld>
  <p:clrMapOvr>
    <a:masterClrMapping/>
  </p:clrMapOvr>
  <p:transition>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2640364"/>
      </p:ext>
    </p:extLst>
  </p:cSld>
  <p:clrMapOvr>
    <a:masterClrMapping/>
  </p:clrMapOvr>
  <p:transition>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6080241"/>
      </p:ext>
    </p:extLst>
  </p:cSld>
  <p:clrMapOvr>
    <a:masterClrMapping/>
  </p:clrMapOvr>
  <p:transition>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8934210"/>
      </p:ext>
    </p:extLst>
  </p:cSld>
  <p:clrMapOvr>
    <a:masterClrMapping/>
  </p:clrMapOvr>
  <p:transition>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59420"/>
      </p:ext>
    </p:extLst>
  </p:cSld>
  <p:clrMapOvr>
    <a:masterClrMapping/>
  </p:clrMapOvr>
  <p:transition>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1675208"/>
      </p:ext>
    </p:extLst>
  </p:cSld>
  <p:clrMapOvr>
    <a:masterClrMapping/>
  </p:clrMapOvr>
  <p:transition>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0224214"/>
      </p:ext>
    </p:extLst>
  </p:cSld>
  <p:clrMapOvr>
    <a:masterClrMapping/>
  </p:clrMapOvr>
  <p:transition>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27254495"/>
      </p:ext>
    </p:extLst>
  </p:cSld>
  <p:clrMapOvr>
    <a:masterClrMapping/>
  </p:clrMapOvr>
  <p:transition>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4585017"/>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28989145"/>
      </p:ext>
    </p:extLst>
  </p:cSld>
  <p:clrMapOvr>
    <a:masterClrMapping/>
  </p:clrMapOvr>
  <p:transition>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0034993"/>
      </p:ext>
    </p:extLst>
  </p:cSld>
  <p:clrMapOvr>
    <a:masterClrMapping/>
  </p:clrMapOvr>
  <p:transition>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9196292"/>
      </p:ext>
    </p:extLst>
  </p:cSld>
  <p:clrMapOvr>
    <a:masterClrMapping/>
  </p:clrMapOvr>
  <p:transition>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7642871"/>
      </p:ext>
    </p:extLst>
  </p:cSld>
  <p:clrMapOvr>
    <a:masterClrMapping/>
  </p:clrMapOvr>
  <p:transition>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3691"/>
      </p:ext>
    </p:extLst>
  </p:cSld>
  <p:clrMapOvr>
    <a:masterClrMapping/>
  </p:clrMapOvr>
  <p:transition>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9138968"/>
      </p:ext>
    </p:extLst>
  </p:cSld>
  <p:clrMapOvr>
    <a:masterClrMapping/>
  </p:clrMapOvr>
  <p:transition>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890207"/>
      </p:ext>
    </p:extLst>
  </p:cSld>
  <p:clrMapOvr>
    <a:masterClrMapping/>
  </p:clrMapOvr>
  <p:transition>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5480392"/>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20689"/>
      </p:ext>
    </p:extLst>
  </p:cSld>
  <p:clrMapOvr>
    <a:masterClrMapping/>
  </p:clrMapOvr>
  <p:transition>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643099"/>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45542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2415113"/>
      </p:ext>
    </p:extLst>
  </p:cSld>
  <p:clrMapOvr>
    <a:masterClrMapping/>
  </p:clrMapOvr>
  <p:transition>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691295"/>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664870"/>
      </p:ext>
    </p:extLst>
  </p:cSld>
  <p:clrMapOvr>
    <a:masterClrMapping/>
  </p:clrMapOvr>
  <p:transition>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6462109"/>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5"/>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7"/>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55371856"/>
      </p:ext>
    </p:extLst>
  </p:cSld>
  <p:clrMapOvr>
    <a:masterClrMapping/>
  </p:clrMapOvr>
  <p:transition>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4854506"/>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851598"/>
      </p:ext>
    </p:extLst>
  </p:cSld>
  <p:clrMapOvr>
    <a:masterClrMapping/>
  </p:clrMapOvr>
  <p:transition>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2"/>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423333"/>
      </p:ext>
    </p:extLst>
  </p:cSld>
  <p:clrMapOvr>
    <a:masterClrMapping/>
  </p:clrMapOvr>
  <p:transition>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8" y="1840521"/>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85857089"/>
      </p:ext>
    </p:extLst>
  </p:cSld>
  <p:clrMapOvr>
    <a:masterClrMapping/>
  </p:clrMapOvr>
  <p:transition>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26635108"/>
      </p:ext>
    </p:extLst>
  </p:cSld>
  <p:clrMapOvr>
    <a:masterClrMapping/>
  </p:clrMapOvr>
  <p:transition>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3935220"/>
      </p:ext>
    </p:extLst>
  </p:cSld>
  <p:clrMapOvr>
    <a:masterClrMapping/>
  </p:clrMapOvr>
  <p:transition>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cs typeface="Arial" panose="020B0604020202020204" pitchFamily="34" charset="0"/>
              </a:rPr>
              <a:pPr defTabSz="913532">
                <a:defRPr/>
              </a:pPr>
              <a:t>2024/1/2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1426058542"/>
      </p:ext>
    </p:extLst>
  </p:cSld>
  <p:clrMapOvr>
    <a:masterClrMapping/>
  </p:clrMapOvr>
  <p:transition>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cs typeface="Arial" panose="020B0604020202020204" pitchFamily="34" charset="0"/>
              </a:rPr>
              <a:pPr defTabSz="913532"/>
              <a:t>2024/1/2</a:t>
            </a:fld>
            <a:endParaRPr lang="zh-CN" altLang="en-US" sz="1865">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cs typeface="Arial" panose="020B0604020202020204" pitchFamily="34" charset="0"/>
              </a:rPr>
              <a:pPr defTabSz="913532"/>
              <a:t>‹#›</a:t>
            </a:fld>
            <a:endParaRPr lang="zh-CN" altLang="en-US" sz="1865">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4062831752"/>
      </p:ext>
    </p:extLst>
  </p:cSld>
  <p:clrMapOvr>
    <a:masterClrMapping/>
  </p:clrMapOvr>
  <p:transition>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913532">
              <a:defRPr/>
            </a:pPr>
            <a:fld id="{0C6303A0-9065-42AF-906A-DE1E800FE257}" type="datetimeFigureOut">
              <a:rPr lang="zh-CN" altLang="en-US" sz="1865" smtClean="0"/>
              <a:pPr defTabSz="913532">
                <a:defRPr/>
              </a:pPr>
              <a:t>2024/1/2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913532">
              <a:defRPr/>
            </a:pPr>
            <a:fld id="{2AD3D7CA-7BD8-4738-B6AB-718737AA462A}"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1995010943"/>
      </p:ext>
    </p:extLst>
  </p:cSld>
  <p:clrMapOvr>
    <a:masterClrMapping/>
  </p:clrMapOvr>
  <p:transition>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1"/>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0340067"/>
      </p:ext>
    </p:extLst>
  </p:cSld>
  <p:clrMapOvr>
    <a:masterClrMapping/>
  </p:clrMapOvr>
  <p:transition>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3"/>
            <a:ext cx="12700001" cy="687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793029"/>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3753340"/>
      </p:ext>
    </p:extLst>
  </p:cSld>
  <p:clrMapOvr>
    <a:masterClrMapping/>
  </p:clrMapOvr>
  <p:transition>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3ACFC516-0EBD-4852-9DFD-FFC809B16810}" type="datetimeFigureOut">
              <a:rPr lang="zh-CN" altLang="en-US" sz="1865" smtClean="0"/>
              <a:pPr defTabSz="913532">
                <a:defRPr/>
              </a:pPr>
              <a:t>2024/1/2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3532">
              <a:defRPr/>
            </a:pPr>
            <a:fld id="{855DB59F-0B7A-4009-ADD8-CBB6E0E22669}"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2645777144"/>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3979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cs typeface="Arial" panose="020B0604020202020204" pitchFamily="34" charset="0"/>
              </a:rPr>
              <a:pPr defTabSz="913532">
                <a:defRPr/>
              </a:pPr>
              <a:t>2024/1/2</a:t>
            </a:fld>
            <a:endParaRPr lang="zh-CN" altLang="en-US" sz="1865">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cs typeface="Arial" panose="020B0604020202020204" pitchFamily="34" charset="0"/>
              </a:rPr>
              <a:pPr defTabSz="913532">
                <a:defRPr/>
              </a:pPr>
              <a:t>‹#›</a:t>
            </a:fld>
            <a:endParaRPr lang="zh-CN" altLang="en-US" sz="1865">
              <a:cs typeface="Arial" panose="020B0604020202020204" pitchFamily="34" charset="0"/>
            </a:endParaRPr>
          </a:p>
        </p:txBody>
      </p:sp>
    </p:spTree>
    <p:extLst>
      <p:ext uri="{BB962C8B-B14F-4D97-AF65-F5344CB8AC3E}">
        <p14:creationId xmlns:p14="http://schemas.microsoft.com/office/powerpoint/2010/main" val="998246131"/>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cs typeface="Arial" panose="020B0604020202020204" pitchFamily="34" charset="0"/>
              </a:rPr>
              <a:pPr defTabSz="1218072">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86542011"/>
      </p:ext>
    </p:extLst>
  </p:cSld>
  <p:clrMapOvr>
    <a:masterClrMapping/>
  </p:clrMapOvr>
  <p:transition>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8877886"/>
      </p:ext>
    </p:extLst>
  </p:cSld>
  <p:clrMapOvr>
    <a:masterClrMapping/>
  </p:clrMapOvr>
  <p:transition>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cs typeface="Arial" panose="020B0604020202020204" pitchFamily="34" charset="0"/>
              </a:rPr>
              <a:pPr defTabSz="1218072">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11465764"/>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508542"/>
      </p:ext>
    </p:extLst>
  </p:cSld>
  <p:clrMapOvr>
    <a:masterClrMapping/>
  </p:clrMapOvr>
  <p:transition>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184032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4738"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9700964"/>
      </p:ext>
    </p:extLst>
  </p:cSld>
  <p:clrMapOvr>
    <a:masterClrMapping/>
  </p:clrMapOvr>
  <p:transition>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cs typeface="Arial" panose="020B0604020202020204" pitchFamily="34" charset="0"/>
              </a:rPr>
              <a:pPr defTabSz="456777">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cs typeface="Arial" panose="020B0604020202020204" pitchFamily="34" charset="0"/>
              </a:rPr>
              <a:pPr defTabSz="456777">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0132355"/>
      </p:ext>
    </p:extLst>
  </p:cSld>
  <p:clrMapOvr>
    <a:masterClrMapping/>
  </p:clrMapOvr>
  <p:transition>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711805"/>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cs typeface="Arial" panose="020B0604020202020204" pitchFamily="34" charset="0"/>
              </a:rPr>
              <a:pPr defTabSz="1218072">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601491929"/>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cs typeface="Arial" panose="020B0604020202020204" pitchFamily="34" charset="0"/>
              </a:rPr>
              <a:pPr defTabSz="1218072"/>
              <a:t>2024/1/2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cs typeface="Arial" panose="020B0604020202020204" pitchFamily="34" charset="0"/>
              </a:rPr>
              <a:pPr defTabSz="1218072"/>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386932975"/>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mn-cs"/>
              </a:defRPr>
            </a:lvl1pPr>
          </a:lstStyle>
          <a:p>
            <a:pPr defTabSz="1218072">
              <a:defRPr/>
            </a:pPr>
            <a:fld id="{0C6303A0-9065-42AF-906A-DE1E800FE257}"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mn-cs"/>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mn-cs"/>
              </a:defRPr>
            </a:lvl1pPr>
          </a:lstStyle>
          <a:p>
            <a:pPr defTabSz="1218072">
              <a:defRPr/>
            </a:pPr>
            <a:fld id="{2AD3D7CA-7BD8-4738-B6AB-718737AA462A}" type="slidenum">
              <a:rPr lang="zh-CN" altLang="en-US" smtClean="0"/>
              <a:pPr defTabSz="1218072">
                <a:defRPr/>
              </a:pPr>
              <a:t>‹#›</a:t>
            </a:fld>
            <a:endParaRPr lang="zh-CN" altLang="en-US"/>
          </a:p>
        </p:txBody>
      </p:sp>
    </p:spTree>
    <p:extLst>
      <p:ext uri="{BB962C8B-B14F-4D97-AF65-F5344CB8AC3E}">
        <p14:creationId xmlns:p14="http://schemas.microsoft.com/office/powerpoint/2010/main" val="916270369"/>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3ACFC516-0EBD-4852-9DFD-FFC809B16810}"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1218072">
              <a:defRPr/>
            </a:pPr>
            <a:fld id="{855DB59F-0B7A-4009-ADD8-CBB6E0E22669}" type="slidenum">
              <a:rPr lang="zh-CN" altLang="en-US" smtClean="0"/>
              <a:pPr defTabSz="1218072">
                <a:defRPr/>
              </a:pPr>
              <a:t>‹#›</a:t>
            </a:fld>
            <a:endParaRPr lang="zh-CN" altLang="en-US"/>
          </a:p>
        </p:txBody>
      </p:sp>
    </p:spTree>
    <p:extLst>
      <p:ext uri="{BB962C8B-B14F-4D97-AF65-F5344CB8AC3E}">
        <p14:creationId xmlns:p14="http://schemas.microsoft.com/office/powerpoint/2010/main" val="4081420912"/>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6068364"/>
      </p:ext>
    </p:extLst>
  </p:cSld>
  <p:clrMapOvr>
    <a:masterClrMapping/>
  </p:clrMapOvr>
  <p:transition>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cs typeface="Arial" panose="020B0604020202020204" pitchFamily="34" charset="0"/>
              </a:rPr>
              <a:pPr defTabSz="1218072">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cs typeface="Arial" panose="020B0604020202020204" pitchFamily="34" charset="0"/>
              </a:rPr>
              <a:pPr defTabSz="1218072">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96544915"/>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3"/>
            <a:ext cx="911939" cy="365125"/>
          </a:xfrm>
          <a:prstGeom prst="rect">
            <a:avLst/>
          </a:prstGeom>
        </p:spPr>
        <p:txBody>
          <a:bodyPr/>
          <a:lstStyle>
            <a:lvl1pPr>
              <a:defRPr/>
            </a:lvl1pPr>
          </a:lstStyle>
          <a:p>
            <a:pPr defTabSz="1218072" eaLnBrk="0" fontAlgn="base" hangingPunct="0">
              <a:spcBef>
                <a:spcPct val="0"/>
              </a:spcBef>
              <a:spcAft>
                <a:spcPct val="0"/>
              </a:spcAft>
              <a:defRPr/>
            </a:pPr>
            <a:fld id="{2BCC7A12-A6F8-4B29-B1F6-EFE54D85C9A3}" type="datetimeFigureOut">
              <a:rPr lang="zh-CN" altLang="en-US" smtClean="0">
                <a:solidFill>
                  <a:prstClr val="black">
                    <a:tint val="75000"/>
                  </a:prstClr>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5" y="6041363"/>
            <a:ext cx="6297612" cy="365125"/>
          </a:xfrm>
          <a:prstGeom prst="rect">
            <a:avLst/>
          </a:prstGeom>
        </p:spPr>
        <p:txBody>
          <a:bodyPr/>
          <a:lstStyle>
            <a:lvl1pPr>
              <a:defRPr/>
            </a:lvl1pPr>
          </a:lstStyle>
          <a:p>
            <a:pPr defTabSz="1218072"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4" y="6041363"/>
            <a:ext cx="683339" cy="365125"/>
          </a:xfrm>
          <a:prstGeom prst="rect">
            <a:avLst/>
          </a:prstGeom>
        </p:spPr>
        <p:txBody>
          <a:bodyPr/>
          <a:lstStyle>
            <a:lvl1pPr>
              <a:defRPr/>
            </a:lvl1pPr>
          </a:lstStyle>
          <a:p>
            <a:pPr defTabSz="1218072" eaLnBrk="0" fontAlgn="base" hangingPunct="0">
              <a:spcBef>
                <a:spcPct val="0"/>
              </a:spcBef>
              <a:spcAft>
                <a:spcPct val="0"/>
              </a:spcAft>
              <a:defRPr/>
            </a:pPr>
            <a:fld id="{18CB745E-AF92-4B82-9391-130056807CE7}" type="slidenum">
              <a:rPr lang="zh-CN" altLang="en-US" smtClean="0">
                <a:solidFill>
                  <a:srgbClr val="5FCBEF"/>
                </a:solidFill>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40230982"/>
      </p:ext>
    </p:extLst>
  </p:cSld>
  <p:clrMapOvr>
    <a:masterClrMapping/>
  </p:clrMapOvr>
  <p:transition spd="slow" advTm="3000">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1218072" eaLnBrk="0" fontAlgn="base" hangingPunct="0">
              <a:spcBef>
                <a:spcPct val="0"/>
              </a:spcBef>
              <a:spcAft>
                <a:spcPct val="0"/>
              </a:spcAft>
              <a:defRPr/>
            </a:pPr>
            <a:fld id="{39ADED8E-4E0B-498D-B715-B157A890E4DE}" type="datetimeFigureOut">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2024/1/2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1218072" eaLnBrk="0" fontAlgn="base" hangingPunct="0">
              <a:spcBef>
                <a:spcPct val="0"/>
              </a:spcBef>
              <a:spcAft>
                <a:spcPct val="0"/>
              </a:spcAft>
              <a:defRPr/>
            </a:pPr>
            <a:fld id="{18634F15-13D2-4C0D-99FD-67E8D2F909DD}" type="slidenum">
              <a:rPr lang="zh-CN" altLang="en-US" smtClean="0">
                <a:latin typeface="Arial" panose="020B0604020202020204" pitchFamily="34" charset="0"/>
                <a:cs typeface="Arial" panose="020B0604020202020204" pitchFamily="34" charset="0"/>
              </a:rPr>
              <a:pPr defTabSz="1218072"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2399116"/>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2123041"/>
      </p:ext>
    </p:extLst>
  </p:cSld>
  <p:clrMapOvr>
    <a:masterClrMapping/>
  </p:clrMapOvr>
  <p:transition spd="slow" advClick="0" advTm="4000">
    <p:comb/>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869950"/>
      </p:ext>
    </p:extLst>
  </p:cSld>
  <p:clrMapOvr>
    <a:masterClrMapping/>
  </p:clrMapOvr>
  <p:transition>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7"/>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
        <p:nvSpPr>
          <p:cNvPr id="3" name="菱形 2"/>
          <p:cNvSpPr/>
          <p:nvPr userDrawn="1"/>
        </p:nvSpPr>
        <p:spPr>
          <a:xfrm>
            <a:off x="190500" y="137027"/>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072"/>
            <a:endParaRPr lang="zh-CN" altLang="en-US" sz="1798">
              <a:solidFill>
                <a:prstClr val="white"/>
              </a:solidFill>
            </a:endParaRPr>
          </a:p>
        </p:txBody>
      </p:sp>
    </p:spTree>
    <p:extLst>
      <p:ext uri="{BB962C8B-B14F-4D97-AF65-F5344CB8AC3E}">
        <p14:creationId xmlns:p14="http://schemas.microsoft.com/office/powerpoint/2010/main" val="901768347"/>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290969"/>
      </p:ext>
    </p:extLst>
  </p:cSld>
  <p:clrMapOvr>
    <a:masterClrMapping/>
  </p:clrMapOvr>
  <p:transition>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913532">
              <a:defRPr/>
            </a:pPr>
            <a:fld id="{39ADED8E-4E0B-498D-B715-B157A890E4DE}" type="datetimeFigureOut">
              <a:rPr lang="zh-CN" altLang="en-US" sz="1865" smtClean="0"/>
              <a:pPr defTabSz="913532">
                <a:defRPr/>
              </a:pPr>
              <a:t>2024/1/2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18634F15-13D2-4C0D-99FD-67E8D2F909DD}"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97286392"/>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913532"/>
            <a:fld id="{32BF82D2-7A68-459D-A996-9BDDA2518FA4}" type="datetimeFigureOut">
              <a:rPr lang="zh-CN" altLang="en-US" sz="1865" smtClean="0">
                <a:solidFill>
                  <a:prstClr val="black">
                    <a:tint val="75000"/>
                  </a:prstClr>
                </a:solidFill>
              </a:rPr>
              <a:pPr defTabSz="913532"/>
              <a:t>2024/1/2</a:t>
            </a:fld>
            <a:endParaRPr lang="zh-CN" altLang="en-US" sz="1865">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913532"/>
            <a:endParaRPr lang="zh-CN" altLang="en-US" sz="1865">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913532"/>
            <a:fld id="{3E01EE5D-26FB-46D5-A381-ECFB35BF1D34}" type="slidenum">
              <a:rPr lang="zh-CN" altLang="en-US" sz="1865" smtClean="0">
                <a:solidFill>
                  <a:prstClr val="black">
                    <a:tint val="75000"/>
                  </a:prstClr>
                </a:solidFill>
              </a:rPr>
              <a:pPr defTabSz="913532"/>
              <a:t>‹#›</a:t>
            </a:fld>
            <a:endParaRPr lang="zh-CN" altLang="en-US" sz="1865">
              <a:solidFill>
                <a:prstClr val="black">
                  <a:tint val="75000"/>
                </a:prstClr>
              </a:solidFill>
            </a:endParaRPr>
          </a:p>
        </p:txBody>
      </p:sp>
    </p:spTree>
    <p:extLst>
      <p:ext uri="{BB962C8B-B14F-4D97-AF65-F5344CB8AC3E}">
        <p14:creationId xmlns:p14="http://schemas.microsoft.com/office/powerpoint/2010/main" val="739135369"/>
      </p:ext>
    </p:extLst>
  </p:cSld>
  <p:clrMapOvr>
    <a:masterClrMapping/>
  </p:clrMapOvr>
  <p:transition>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913532">
              <a:defRPr/>
            </a:pPr>
            <a:fld id="{233108B3-3C5F-434E-B7C6-124BB30C5988}" type="datetimeFigureOut">
              <a:rPr lang="zh-CN" altLang="en-US" sz="1865" smtClean="0"/>
              <a:pPr defTabSz="913532">
                <a:defRPr/>
              </a:pPr>
              <a:t>2024/1/2</a:t>
            </a:fld>
            <a:endParaRPr lang="zh-CN" altLang="en-US" sz="1865"/>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913532">
              <a:defRPr/>
            </a:pPr>
            <a:endParaRPr lang="zh-CN" altLang="en-US" sz="1865"/>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913532">
              <a:defRPr/>
            </a:pPr>
            <a:fld id="{0FCC38CE-CFED-41E2-93E2-A213294AFB8B}" type="slidenum">
              <a:rPr lang="zh-CN" altLang="en-US" sz="1865" smtClean="0"/>
              <a:pPr defTabSz="913532">
                <a:defRPr/>
              </a:pPr>
              <a:t>‹#›</a:t>
            </a:fld>
            <a:endParaRPr lang="zh-CN" altLang="en-US" sz="1865"/>
          </a:p>
        </p:txBody>
      </p:sp>
    </p:spTree>
    <p:extLst>
      <p:ext uri="{BB962C8B-B14F-4D97-AF65-F5344CB8AC3E}">
        <p14:creationId xmlns:p14="http://schemas.microsoft.com/office/powerpoint/2010/main" val="4158937407"/>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993669"/>
      </p:ext>
    </p:extLst>
  </p:cSld>
  <p:clrMapOvr>
    <a:masterClrMapping/>
  </p:clrMapOvr>
  <p:transition>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DD22C65B-FAC9-421A-9391-569306C0644A}"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BEBC0E72-BF06-4A19-B2CD-574FB1E7DA1E}" type="slidenum">
              <a:rPr lang="zh-CN" altLang="en-US" smtClean="0"/>
              <a:pPr defTabSz="1218072">
                <a:defRPr/>
              </a:pPr>
              <a:t>‹#›</a:t>
            </a:fld>
            <a:endParaRPr lang="zh-CN" altLang="en-US"/>
          </a:p>
        </p:txBody>
      </p:sp>
    </p:spTree>
    <p:extLst>
      <p:ext uri="{BB962C8B-B14F-4D97-AF65-F5344CB8AC3E}">
        <p14:creationId xmlns:p14="http://schemas.microsoft.com/office/powerpoint/2010/main" val="3345906307"/>
      </p:ext>
    </p:extLst>
  </p:cSld>
  <p:clrMapOvr>
    <a:masterClrMapping/>
  </p:clrMapOvr>
  <p:transition>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5" y="6042027"/>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60329089-014F-40B7-AF9F-C11F97BF94C2}"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677863" y="6042027"/>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endParaRPr lang="zh-CN" altLang="en-US"/>
          </a:p>
        </p:txBody>
      </p:sp>
      <p:sp>
        <p:nvSpPr>
          <p:cNvPr id="4" name="灯片编号占位符 4"/>
          <p:cNvSpPr>
            <a:spLocks noGrp="1"/>
          </p:cNvSpPr>
          <p:nvPr>
            <p:ph type="sldNum" sz="quarter" idx="12"/>
          </p:nvPr>
        </p:nvSpPr>
        <p:spPr>
          <a:xfrm>
            <a:off x="8589963" y="6042027"/>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1218072">
              <a:defRPr/>
            </a:pPr>
            <a:fld id="{C06FD32C-10E6-4306-A8A9-F7761EEB30E2}" type="slidenum">
              <a:rPr lang="zh-CN" altLang="en-US" smtClean="0"/>
              <a:pPr defTabSz="1218072">
                <a:defRPr/>
              </a:pPr>
              <a:t>‹#›</a:t>
            </a:fld>
            <a:endParaRPr lang="zh-CN" altLang="en-US"/>
          </a:p>
        </p:txBody>
      </p:sp>
    </p:spTree>
    <p:extLst>
      <p:ext uri="{BB962C8B-B14F-4D97-AF65-F5344CB8AC3E}">
        <p14:creationId xmlns:p14="http://schemas.microsoft.com/office/powerpoint/2010/main" val="1568467282"/>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3"/>
            <a:ext cx="911939" cy="365125"/>
          </a:xfrm>
          <a:prstGeom prst="rect">
            <a:avLst/>
          </a:prstGeom>
        </p:spPr>
        <p:txBody>
          <a:bodyPr/>
          <a:lstStyle>
            <a:lvl1pPr>
              <a:defRPr smtClean="0">
                <a:solidFill>
                  <a:prstClr val="black">
                    <a:tint val="75000"/>
                  </a:prstClr>
                </a:solidFill>
              </a:defRPr>
            </a:lvl1pPr>
          </a:lstStyle>
          <a:p>
            <a:pPr defTabSz="456777">
              <a:defRPr/>
            </a:pPr>
            <a:fld id="{39ADED8E-4E0B-498D-B715-B157A890E4DE}" type="datetimeFigureOut">
              <a:rPr lang="zh-CN" altLang="en-US" smtClean="0"/>
              <a:pPr defTabSz="456777">
                <a:defRPr/>
              </a:pPr>
              <a:t>2024/1/2</a:t>
            </a:fld>
            <a:endParaRPr lang="zh-CN" altLang="en-US"/>
          </a:p>
        </p:txBody>
      </p:sp>
      <p:sp>
        <p:nvSpPr>
          <p:cNvPr id="3" name="页脚占位符 3"/>
          <p:cNvSpPr>
            <a:spLocks noGrp="1"/>
          </p:cNvSpPr>
          <p:nvPr>
            <p:ph type="ftr" sz="quarter" idx="11"/>
          </p:nvPr>
        </p:nvSpPr>
        <p:spPr>
          <a:xfrm>
            <a:off x="677335" y="6041363"/>
            <a:ext cx="6297612" cy="365125"/>
          </a:xfrm>
          <a:prstGeom prst="rect">
            <a:avLst/>
          </a:prstGeom>
        </p:spPr>
        <p:txBody>
          <a:bodyPr/>
          <a:lstStyle>
            <a:lvl1pPr>
              <a:defRPr>
                <a:solidFill>
                  <a:prstClr val="black">
                    <a:tint val="75000"/>
                  </a:prstClr>
                </a:solidFill>
              </a:defRPr>
            </a:lvl1pPr>
          </a:lstStyle>
          <a:p>
            <a:pPr defTabSz="456777">
              <a:defRPr/>
            </a:pPr>
            <a:endParaRPr lang="zh-CN" altLang="en-US"/>
          </a:p>
        </p:txBody>
      </p:sp>
      <p:sp>
        <p:nvSpPr>
          <p:cNvPr id="4" name="灯片编号占位符 4"/>
          <p:cNvSpPr>
            <a:spLocks noGrp="1"/>
          </p:cNvSpPr>
          <p:nvPr>
            <p:ph type="sldNum" sz="quarter" idx="12"/>
          </p:nvPr>
        </p:nvSpPr>
        <p:spPr>
          <a:xfrm>
            <a:off x="8590664" y="6041363"/>
            <a:ext cx="683339" cy="365125"/>
          </a:xfrm>
          <a:prstGeom prst="rect">
            <a:avLst/>
          </a:prstGeom>
        </p:spPr>
        <p:txBody>
          <a:bodyPr/>
          <a:lstStyle>
            <a:lvl1pPr>
              <a:defRPr>
                <a:solidFill>
                  <a:prstClr val="black">
                    <a:tint val="75000"/>
                  </a:prstClr>
                </a:solidFill>
              </a:defRPr>
            </a:lvl1pPr>
          </a:lstStyle>
          <a:p>
            <a:pPr defTabSz="456777">
              <a:defRPr/>
            </a:pPr>
            <a:fld id="{18634F15-13D2-4C0D-99FD-67E8D2F909DD}" type="slidenum">
              <a:rPr lang="zh-CN" altLang="en-US" smtClean="0"/>
              <a:pPr defTabSz="456777">
                <a:defRPr/>
              </a:pPr>
              <a:t>‹#›</a:t>
            </a:fld>
            <a:endParaRPr lang="zh-CN" altLang="en-US"/>
          </a:p>
        </p:txBody>
      </p:sp>
    </p:spTree>
    <p:extLst>
      <p:ext uri="{BB962C8B-B14F-4D97-AF65-F5344CB8AC3E}">
        <p14:creationId xmlns:p14="http://schemas.microsoft.com/office/powerpoint/2010/main" val="2396306728"/>
      </p:ext>
    </p:extLst>
  </p:cSld>
  <p:clrMapOvr>
    <a:masterClrMapping/>
  </p:clrMapOvr>
  <p:transition>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smtClean="0">
                <a:solidFill>
                  <a:prstClr val="black">
                    <a:tint val="75000"/>
                  </a:prstClr>
                </a:solidFill>
              </a:defRPr>
            </a:lvl1pPr>
          </a:lstStyle>
          <a:p>
            <a:pPr defTabSz="1218072">
              <a:defRPr/>
            </a:pPr>
            <a:fld id="{39ADED8E-4E0B-498D-B715-B157A890E4DE}"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18634F15-13D2-4C0D-99FD-67E8D2F909DD}" type="slidenum">
              <a:rPr lang="zh-CN" altLang="en-US" smtClean="0"/>
              <a:pPr defTabSz="1218072">
                <a:defRPr/>
              </a:pPr>
              <a:t>‹#›</a:t>
            </a:fld>
            <a:endParaRPr lang="zh-CN" altLang="en-US"/>
          </a:p>
        </p:txBody>
      </p:sp>
    </p:spTree>
    <p:extLst>
      <p:ext uri="{BB962C8B-B14F-4D97-AF65-F5344CB8AC3E}">
        <p14:creationId xmlns:p14="http://schemas.microsoft.com/office/powerpoint/2010/main" val="2876493169"/>
      </p:ext>
    </p:extLst>
  </p:cSld>
  <p:clrMapOvr>
    <a:masterClrMapping/>
  </p:clrMapOvr>
  <p:transition>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defTabSz="1218072"/>
            <a:fld id="{32BF82D2-7A68-459D-A996-9BDDA2518FA4}" type="datetimeFigureOut">
              <a:rPr lang="zh-CN" altLang="en-US" smtClean="0">
                <a:solidFill>
                  <a:prstClr val="black">
                    <a:tint val="75000"/>
                  </a:prstClr>
                </a:solidFill>
              </a:rPr>
              <a:pPr defTabSz="1218072"/>
              <a:t>2024/1/2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defTabSz="1218072"/>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defTabSz="1218072"/>
            <a:fld id="{3E01EE5D-26FB-46D5-A381-ECFB35BF1D34}" type="slidenum">
              <a:rPr lang="zh-CN" altLang="en-US" smtClean="0">
                <a:solidFill>
                  <a:prstClr val="black">
                    <a:tint val="75000"/>
                  </a:prstClr>
                </a:solidFill>
              </a:rPr>
              <a:pPr defTabSz="1218072"/>
              <a:t>‹#›</a:t>
            </a:fld>
            <a:endParaRPr lang="zh-CN" altLang="en-US">
              <a:solidFill>
                <a:prstClr val="black">
                  <a:tint val="75000"/>
                </a:prstClr>
              </a:solidFill>
            </a:endParaRPr>
          </a:p>
        </p:txBody>
      </p:sp>
    </p:spTree>
    <p:extLst>
      <p:ext uri="{BB962C8B-B14F-4D97-AF65-F5344CB8AC3E}">
        <p14:creationId xmlns:p14="http://schemas.microsoft.com/office/powerpoint/2010/main" val="213443362"/>
      </p:ext>
    </p:extLst>
  </p:cSld>
  <p:clrMapOvr>
    <a:masterClrMapping/>
  </p:clrMapOvr>
  <p:transition>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a:defRPr>
                <a:solidFill>
                  <a:prstClr val="black">
                    <a:tint val="75000"/>
                  </a:prstClr>
                </a:solidFill>
              </a:defRPr>
            </a:lvl1pPr>
          </a:lstStyle>
          <a:p>
            <a:pPr defTabSz="1218072">
              <a:defRPr/>
            </a:pPr>
            <a:fld id="{233108B3-3C5F-434E-B7C6-124BB30C5988}" type="datetimeFigureOut">
              <a:rPr lang="zh-CN" altLang="en-US" smtClean="0"/>
              <a:pPr defTabSz="1218072">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a:defRPr>
                <a:solidFill>
                  <a:prstClr val="black">
                    <a:tint val="75000"/>
                  </a:prstClr>
                </a:solidFill>
              </a:defRPr>
            </a:lvl1pPr>
          </a:lstStyle>
          <a:p>
            <a:pPr defTabSz="1218072">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a:defRPr>
                <a:solidFill>
                  <a:prstClr val="black">
                    <a:tint val="75000"/>
                  </a:prstClr>
                </a:solidFill>
              </a:defRPr>
            </a:lvl1pPr>
          </a:lstStyle>
          <a:p>
            <a:pPr defTabSz="1218072">
              <a:defRPr/>
            </a:pPr>
            <a:fld id="{0FCC38CE-CFED-41E2-93E2-A213294AFB8B}" type="slidenum">
              <a:rPr lang="zh-CN" altLang="en-US" smtClean="0"/>
              <a:pPr defTabSz="1218072">
                <a:defRPr/>
              </a:pPr>
              <a:t>‹#›</a:t>
            </a:fld>
            <a:endParaRPr lang="zh-CN" altLang="en-US"/>
          </a:p>
        </p:txBody>
      </p:sp>
    </p:spTree>
    <p:extLst>
      <p:ext uri="{BB962C8B-B14F-4D97-AF65-F5344CB8AC3E}">
        <p14:creationId xmlns:p14="http://schemas.microsoft.com/office/powerpoint/2010/main" val="2884961469"/>
      </p:ext>
    </p:extLst>
  </p:cSld>
  <p:clrMapOvr>
    <a:masterClrMapping/>
  </p:clrMapOvr>
  <p:transition>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49"/>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5"/>
            <a:ext cx="3357563" cy="1643062"/>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071635635"/>
      </p:ext>
    </p:extLst>
  </p:cSld>
  <p:clrMapOvr>
    <a:masterClrMapping/>
  </p:clrMapOvr>
  <p:transition>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74154339"/>
      </p:ext>
    </p:extLst>
  </p:cSld>
  <p:clrMapOvr>
    <a:masterClrMapping/>
  </p:clrMapOvr>
  <p:transition>
    <p:randomBar dir="vert"/>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0"/>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0"/>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2001351"/>
      </p:ext>
    </p:extLst>
  </p:cSld>
  <p:clrMapOvr>
    <a:masterClrMapping/>
  </p:clrMapOvr>
  <p:transition>
    <p:randomBar dir="vert"/>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14335417"/>
      </p:ext>
    </p:extLst>
  </p:cSld>
  <p:clrMapOvr>
    <a:masterClrMapping/>
  </p:clrMapOvr>
  <p:transition>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148622"/>
      </p:ext>
    </p:extLst>
  </p:cSld>
  <p:clrMapOvr>
    <a:masterClrMapping/>
  </p:clrMapOvr>
  <p:transition>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7" y="1840519"/>
            <a:ext cx="2240221" cy="2330858"/>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85564785"/>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3"/>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49057539"/>
      </p:ext>
    </p:extLst>
  </p:cSld>
  <p:clrMapOvr>
    <a:masterClrMapping/>
  </p:clrMapOvr>
  <p:transition>
    <p:randomBar dir="vert"/>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010762426"/>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1351438165"/>
      </p:ext>
    </p:extLst>
  </p:cSld>
  <p:clrMapOvr>
    <a:masterClrMapping/>
  </p:clrMapOvr>
  <p:transition>
    <p:randomBar dir="vert"/>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3164547458"/>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55952002"/>
      </p:ext>
    </p:extLst>
  </p:cSld>
  <p:clrMapOvr>
    <a:masterClrMapping/>
  </p:clrMapOvr>
  <p:transition>
    <p:randomBar dir="vert"/>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704712964"/>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399474024"/>
      </p:ext>
    </p:extLst>
  </p:cSld>
  <p:clrMapOvr>
    <a:masterClrMapping/>
  </p:clrMapOvr>
  <p:transition>
    <p:randomBar dir="vert"/>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678016982"/>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636112091"/>
      </p:ext>
    </p:extLst>
  </p:cSld>
  <p:clrMapOvr>
    <a:masterClrMapping/>
  </p:clrMapOvr>
  <p:transition>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2600990"/>
      </p:ext>
    </p:extLst>
  </p:cSld>
  <p:clrMapOvr>
    <a:masterClrMapping/>
  </p:clrMapOvr>
  <p:transition>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904378925"/>
      </p:ext>
    </p:extLst>
  </p:cSld>
  <p:clrMapOvr>
    <a:masterClrMapping/>
  </p:clrMapOvr>
  <p:transition>
    <p:randomBar dir="vert"/>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457631561"/>
      </p:ext>
    </p:extLst>
  </p:cSld>
  <p:clrMapOvr>
    <a:masterClrMapping/>
  </p:clrMapOvr>
  <p:transition>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2024/1/2</a:t>
            </a:fld>
            <a:endParaRPr lang="zh-CN" altLang="en-US">
              <a:solidFill>
                <a:srgbClr val="5F5F5F"/>
              </a:solidFill>
            </a:endParaRPr>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839568538"/>
      </p:ext>
    </p:extLst>
  </p:cSld>
  <p:clrMapOvr>
    <a:masterClrMapping/>
  </p:clrMapOvr>
  <p:transition>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3844186577"/>
      </p:ext>
    </p:extLst>
  </p:cSld>
  <p:clrMapOvr>
    <a:masterClrMapping/>
  </p:clrMapOvr>
  <p:transition>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4006126452"/>
      </p:ext>
    </p:extLst>
  </p:cSld>
  <p:clrMapOvr>
    <a:masterClrMapping/>
  </p:clrMapOvr>
  <p:transition>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262219116"/>
      </p:ext>
    </p:extLst>
  </p:cSld>
  <p:clrMapOvr>
    <a:masterClrMapping/>
  </p:clrMapOvr>
  <p:transition>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1833083"/>
      </p:ext>
    </p:extLst>
  </p:cSld>
  <p:clrMapOvr>
    <a:masterClrMapping/>
  </p:clrMapOvr>
  <p:transition spd="slow" advClick="0" advTm="0">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2"/>
            <a:ext cx="41148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2"/>
            <a:ext cx="2743200" cy="365125"/>
          </a:xfrm>
          <a:prstGeom prst="rect">
            <a:avLst/>
          </a:prstGeom>
        </p:spPr>
        <p:txBody>
          <a:bodyPr/>
          <a:lstStyle>
            <a:lvl1pPr defTabSz="913554"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3432807041"/>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3938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defRPr>
                <a:solidFill>
                  <a:prstClr val="black">
                    <a:tint val="75000"/>
                  </a:prstClr>
                </a:solidFill>
              </a:defRPr>
            </a:lvl1pPr>
          </a:lstStyle>
          <a:p>
            <a:pPr>
              <a:defRPr/>
            </a:pPr>
            <a:fld id="{88F34C8F-72E3-4972-B8B1-DEDD989F7B1D}" type="datetimeFigureOut">
              <a:rPr lang="zh-CN" altLang="en-US"/>
              <a:pPr>
                <a:defRPr/>
              </a:pPr>
              <a:t>2024/1/2</a:t>
            </a:fld>
            <a:endParaRPr lang="zh-CN" altLang="en-US"/>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defRPr>
                <a:solidFill>
                  <a:prstClr val="black">
                    <a:tint val="75000"/>
                  </a:prstClr>
                </a:solidFill>
              </a:defRPr>
            </a:lvl1pPr>
          </a:lstStyle>
          <a:p>
            <a:pPr>
              <a:defRPr/>
            </a:pPr>
            <a:fld id="{70469CD0-C520-4E49-85BC-EE4F185405EA}" type="slidenum">
              <a:rPr lang="zh-CN" altLang="en-US"/>
              <a:pPr>
                <a:defRPr/>
              </a:pPr>
              <a:t>‹#›</a:t>
            </a:fld>
            <a:endParaRPr lang="zh-CN" altLang="en-US"/>
          </a:p>
        </p:txBody>
      </p:sp>
    </p:spTree>
    <p:extLst>
      <p:ext uri="{BB962C8B-B14F-4D97-AF65-F5344CB8AC3E}">
        <p14:creationId xmlns:p14="http://schemas.microsoft.com/office/powerpoint/2010/main" val="384557473"/>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04303084"/>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5040013"/>
      </p:ext>
    </p:extLst>
  </p:cSld>
  <p:clrMapOvr>
    <a:masterClrMapping/>
  </p:clrMapOvr>
  <p:transition>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2272403"/>
      </p:ext>
    </p:extLst>
  </p:cSld>
  <p:clrMapOvr>
    <a:masterClrMapping/>
  </p:clrMapOvr>
  <p:transition spd="slow" advTm="3000"/>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3689871911"/>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000823554"/>
      </p:ext>
    </p:extLst>
  </p:cSld>
  <p:clrMapOvr>
    <a:masterClrMapping/>
  </p:clrMapOvr>
  <p:transition>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829003701"/>
      </p:ext>
    </p:extLst>
  </p:cSld>
  <p:clrMapOvr>
    <a:masterClrMapping/>
  </p:clrMapOvr>
  <p:transition spd="slow" advTm="3000">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1488065217"/>
      </p:ext>
    </p:extLst>
  </p:cSld>
  <p:clrMapOvr>
    <a:masterClrMapping/>
  </p:clrMapOvr>
  <p:transition>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2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1E24BA01-BC1B-4B94-A8AD-45563E9DE245}" type="datetimeFigureOut">
              <a:rPr lang="zh-CN" altLang="en-US"/>
              <a:pPr>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A2D763E4-8A87-4742-9074-96AA7BC6990E}" type="slidenum">
              <a:rPr lang="zh-CN" altLang="en-US"/>
              <a:pPr>
                <a:defRPr/>
              </a:pPr>
              <a:t>‹#›</a:t>
            </a:fld>
            <a:endParaRPr lang="zh-CN" altLang="en-US"/>
          </a:p>
        </p:txBody>
      </p:sp>
    </p:spTree>
    <p:extLst>
      <p:ext uri="{BB962C8B-B14F-4D97-AF65-F5344CB8AC3E}">
        <p14:creationId xmlns:p14="http://schemas.microsoft.com/office/powerpoint/2010/main" val="1737290460"/>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C411BDAE-6536-4789-8EE9-318E2A0DA2AB}" type="datetimeFigureOut">
              <a:rPr lang="zh-CN" altLang="en-US"/>
              <a:pPr>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b="1">
                <a:solidFill>
                  <a:prstClr val="black">
                    <a:tint val="75000"/>
                  </a:prstClr>
                </a:solidFill>
                <a:latin typeface="Arial" panose="020B0604020202020204" pitchFamily="34" charset="0"/>
              </a:defRPr>
            </a:lvl1pPr>
          </a:lstStyle>
          <a:p>
            <a:pPr>
              <a:defRPr/>
            </a:pPr>
            <a:fld id="{495BC1A8-988B-4D3D-86C0-1017939A8EDB}" type="slidenum">
              <a:rPr lang="zh-CN" altLang="en-US"/>
              <a:pPr>
                <a:defRPr/>
              </a:pPr>
              <a:t>‹#›</a:t>
            </a:fld>
            <a:endParaRPr lang="zh-CN" altLang="en-US"/>
          </a:p>
        </p:txBody>
      </p:sp>
    </p:spTree>
    <p:extLst>
      <p:ext uri="{BB962C8B-B14F-4D97-AF65-F5344CB8AC3E}">
        <p14:creationId xmlns:p14="http://schemas.microsoft.com/office/powerpoint/2010/main" val="1936148664"/>
      </p:ext>
    </p:extLst>
  </p:cSld>
  <p:clrMapOvr>
    <a:masterClrMapping/>
  </p:clrMapOvr>
  <p:transition>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7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3666640"/>
      </p:ext>
    </p:extLst>
  </p:cSld>
  <p:clrMapOvr>
    <a:masterClrMapping/>
  </p:clrMapOvr>
  <p:transition>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4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37805"/>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7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4122224"/>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944783"/>
      </p:ext>
    </p:extLst>
  </p:cSld>
  <p:clrMapOvr>
    <a:masterClrMapping/>
  </p:clrMapOvr>
  <p:transition>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1649962"/>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9380417"/>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0661914"/>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0999156"/>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9198263"/>
      </p:ext>
    </p:extLst>
  </p:cSld>
  <p:clrMapOvr>
    <a:masterClrMapping/>
  </p:clrMapOvr>
  <p:transition>
    <p:randomBar dir="vert"/>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8006230"/>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753723"/>
      </p:ext>
    </p:extLst>
  </p:cSld>
  <p:clrMapOvr>
    <a:masterClrMapping/>
  </p:clrMapOvr>
  <p:transition>
    <p:randomBar dir="vert"/>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3272336"/>
      </p:ext>
    </p:extLst>
  </p:cSld>
  <p:clrMapOvr>
    <a:masterClrMapping/>
  </p:clrMapOvr>
  <p:transition>
    <p:randomBar dir="vert"/>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91521686"/>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9735494"/>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779733"/>
      </p:ext>
    </p:extLst>
  </p:cSld>
  <p:clrMapOvr>
    <a:masterClrMapping/>
  </p:clrMapOvr>
  <p:transition>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1567720"/>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08153540"/>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214528"/>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0600019"/>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749188"/>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42392"/>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3165311"/>
      </p:ext>
    </p:extLst>
  </p:cSld>
  <p:clrMapOvr>
    <a:masterClrMapping/>
  </p:clrMapOvr>
  <p:transition>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85626131"/>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413094"/>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03733"/>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43745"/>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788731"/>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68364"/>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822598"/>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35087415"/>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82888565"/>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7320675"/>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00176079"/>
      </p:ext>
    </p:extLst>
  </p:cSld>
  <p:clrMapOvr>
    <a:masterClrMapping/>
  </p:clrMapOvr>
  <p:transition>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3143943"/>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8233032"/>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97687298"/>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906406"/>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653340565"/>
      </p:ext>
    </p:extLst>
  </p:cSld>
  <p:clrMapOvr>
    <a:masterClrMapping/>
  </p:clrMapOvr>
  <p:transition>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7629621"/>
      </p:ext>
    </p:extLst>
  </p:cSld>
  <p:clrMapOvr>
    <a:masterClrMapping/>
  </p:clrMapOvr>
  <p:transition>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8546798"/>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366700"/>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2631196"/>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06892994"/>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0922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091201350"/>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0677637"/>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86103266"/>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99987797"/>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00620"/>
      </p:ext>
    </p:extLst>
  </p:cSld>
  <p:clrMapOvr>
    <a:masterClrMapping/>
  </p:clrMapOvr>
  <p:transition>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9606004"/>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663191"/>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84843523"/>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966555262"/>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98164914"/>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88432165"/>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701723174"/>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50282568"/>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1122416"/>
      </p:ext>
    </p:extLst>
  </p:cSld>
  <p:clrMapOvr>
    <a:masterClrMapping/>
  </p:clrMapOvr>
  <p:transition spd="slow" advTm="3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25524788"/>
      </p:ext>
    </p:extLst>
  </p:cSld>
  <p:clrMapOvr>
    <a:masterClrMapping/>
  </p:clrMapOvr>
  <p:transition>
    <p:randomBar dir="ver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48770837"/>
      </p:ext>
    </p:extLst>
  </p:cSld>
  <p:clrMapOvr>
    <a:masterClrMapping/>
  </p:clrMapOvr>
  <p:transition>
    <p:randomBar dir="vert"/>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712506"/>
      </p:ext>
    </p:extLst>
  </p:cSld>
  <p:clrMapOvr>
    <a:masterClrMapping/>
  </p:clrMapOvr>
  <p:transition spd="slow" advClick="0" advTm="4000">
    <p:comb/>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019520"/>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544571233"/>
      </p:ext>
    </p:extLst>
  </p:cSld>
  <p:clrMapOvr>
    <a:masterClrMapping/>
  </p:clrMapOvr>
  <p:transition>
    <p:randomBar dir="ver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042807"/>
      </p:ext>
    </p:extLst>
  </p:cSld>
  <p:clrMapOvr>
    <a:masterClrMapping/>
  </p:clrMapOvr>
  <p:transition>
    <p:randomBar dir="ver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81971339"/>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418317314"/>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691247779"/>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716745709"/>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2097986238"/>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1037851"/>
      </p:ext>
    </p:extLst>
  </p:cSld>
  <p:clrMapOvr>
    <a:masterClrMapping/>
  </p:clrMapOvr>
  <p:transition>
    <p:randomBar dir="ver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77236584"/>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247451639"/>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93208507"/>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2471221337"/>
      </p:ext>
    </p:extLst>
  </p:cSld>
  <p:clrMapOvr>
    <a:masterClrMapping/>
  </p:clrMapOvr>
  <p:transition>
    <p:randomBar dir="ver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98331400"/>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86899197"/>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73817106"/>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08047528"/>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780551029"/>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11834023"/>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26904578"/>
      </p:ext>
    </p:extLst>
  </p:cSld>
  <p:clrMapOvr>
    <a:masterClrMapping/>
  </p:clrMapOvr>
  <p:transition>
    <p:randomBar dir="ver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2845177162"/>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60473091"/>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015900061"/>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040814059"/>
      </p:ext>
    </p:extLst>
  </p:cSld>
  <p:clrMapOvr>
    <a:masterClrMapping/>
  </p:clrMapOvr>
  <p:transition>
    <p:randomBar dir="vert"/>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463220561"/>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028245184"/>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839582695"/>
      </p:ext>
    </p:extLst>
  </p:cSld>
  <p:clrMapOvr>
    <a:masterClrMapping/>
  </p:clrMapOvr>
  <p:transition>
    <p:randomBar dir="vert"/>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207369305"/>
      </p:ext>
    </p:extLst>
  </p:cSld>
  <p:clrMapOvr>
    <a:masterClrMapping/>
  </p:clrMapOvr>
  <p:transition>
    <p:randomBar dir="vert"/>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08900664"/>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2005215607"/>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3118325"/>
      </p:ext>
    </p:extLst>
  </p:cSld>
  <p:clrMapOvr>
    <a:masterClrMapping/>
  </p:clrMapOvr>
  <p:transition>
    <p:randomBar dir="ver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1087644948"/>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675446467"/>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3762734403"/>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137890895"/>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113035"/>
      </p:ext>
    </p:extLst>
  </p:cSld>
  <p:clrMapOvr>
    <a:masterClrMapping/>
  </p:clrMapOvr>
  <p:transition spd="slow" advClick="0" advTm="0">
    <p:rand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55511144"/>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9301680"/>
      </p:ext>
    </p:extLst>
  </p:cSld>
  <p:clrMapOvr>
    <a:masterClrMapping/>
  </p:clrMapOvr>
  <p:transition spd="slow" advTm="3000"/>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980557321"/>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2549950292"/>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899035788"/>
      </p:ext>
    </p:extLst>
  </p:cSld>
  <p:clrMapOvr>
    <a:masterClrMapping/>
  </p:clrMapOvr>
  <p:transition spd="slow" advTm="3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0038395"/>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0489202"/>
      </p:ext>
    </p:extLst>
  </p:cSld>
  <p:clrMapOvr>
    <a:masterClrMapping/>
  </p:clrMapOvr>
  <p:transition>
    <p:randomBar dir="ver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3450709464"/>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5018427"/>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22037"/>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4595205"/>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2104976"/>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5201782"/>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6044736"/>
      </p:ext>
    </p:extLst>
  </p:cSld>
  <p:clrMapOvr>
    <a:masterClrMapping/>
  </p:clrMapOvr>
  <p:transition>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62452389"/>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9536854"/>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4882409"/>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9518765"/>
      </p:ext>
    </p:extLst>
  </p:cSld>
  <p:clrMapOvr>
    <a:masterClrMapping/>
  </p:clrMapOvr>
  <p:transition>
    <p:randomBar dir="ver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3378662"/>
      </p:ext>
    </p:extLst>
  </p:cSld>
  <p:clrMapOvr>
    <a:masterClrMapping/>
  </p:clrMapOvr>
  <p:transition>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675694"/>
      </p:ext>
    </p:extLst>
  </p:cSld>
  <p:clrMapOvr>
    <a:masterClrMapping/>
  </p:clrMapOvr>
  <p:transition>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46236243"/>
      </p:ext>
    </p:extLst>
  </p:cSld>
  <p:clrMapOvr>
    <a:masterClrMapping/>
  </p:clrMapOvr>
  <p:transition>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1A101E-7F99-4523-821B-B2614CA888A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65187162"/>
      </p:ext>
    </p:extLst>
  </p:cSld>
  <p:clrMapOvr>
    <a:masterClrMapping/>
  </p:clrMapOvr>
  <p:transition>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E2A0F91-5076-4430-8218-73C5D7B51D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4856152"/>
      </p:ext>
    </p:extLst>
  </p:cSld>
  <p:clrMapOvr>
    <a:masterClrMapping/>
  </p:clrMapOvr>
  <p:transition>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8DF6D4B-9C7B-460B-AA51-29F54F75F55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01342"/>
      </p:ext>
    </p:extLst>
  </p:cSld>
  <p:clrMapOvr>
    <a:masterClrMapping/>
  </p:clrMapOvr>
  <p:transition>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7132697-1A3C-4A69-A049-B399AB04664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666300"/>
      </p:ext>
    </p:extLst>
  </p:cSld>
  <p:clrMapOvr>
    <a:masterClrMapping/>
  </p:clrMapOvr>
  <p:transition>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C4B9269F-A3F9-4D7E-ADED-6313BC2271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4035848"/>
      </p:ext>
    </p:extLst>
  </p:cSld>
  <p:clrMapOvr>
    <a:masterClrMapping/>
  </p:clrMapOvr>
  <p:transition>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6791A69-4D07-462A-A25F-0293CB8FCD8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8838926"/>
      </p:ext>
    </p:extLst>
  </p:cSld>
  <p:clrMapOvr>
    <a:masterClrMapping/>
  </p:clrMapOvr>
  <p:transition>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75F51B0-C60F-4C71-8B4A-833BC69102F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8932568"/>
      </p:ext>
    </p:extLst>
  </p:cSld>
  <p:clrMapOvr>
    <a:masterClrMapping/>
  </p:clrMapOvr>
  <p:transition>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680459994"/>
      </p:ext>
    </p:extLst>
  </p:cSld>
  <p:clrMapOvr>
    <a:masterClrMapping/>
  </p:clrMapOvr>
  <p:transition>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32DF86-A0CE-45EB-AB20-D6A66189522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78993179"/>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5AC0F22-8884-4D3D-887C-71EA153F2F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31358"/>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80DD8B8-DA44-4CDB-88E9-80DC07BBE16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7238013"/>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5FFC57-4A2A-466E-BDA7-CBCC25FE2B7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86827002"/>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799111"/>
      </p:ext>
    </p:extLst>
  </p:cSld>
  <p:clrMapOvr>
    <a:masterClrMapping/>
  </p:clrMapOvr>
  <p:hf sldNum="0" hdr="0" ftr="0" dt="0"/>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2064812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5330135"/>
      </p:ext>
    </p:extLst>
  </p:cSld>
  <p:clrMapOvr>
    <a:masterClrMapping/>
  </p:clrMapOvr>
  <p:hf sldNum="0"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5127554"/>
      </p:ext>
    </p:extLst>
  </p:cSld>
  <p:clrMapOvr>
    <a:masterClrMapping/>
  </p:clrMapOvr>
  <p:hf sldNum="0" hdr="0" ftr="0" dt="0"/>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17398288"/>
      </p:ext>
    </p:extLst>
  </p:cSld>
  <p:clrMapOvr>
    <a:masterClrMapping/>
  </p:clrMapOvr>
  <p:hf sldNum="0" hdr="0" ftr="0" dt="0"/>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392025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98741864"/>
      </p:ext>
    </p:extLst>
  </p:cSld>
  <p:clrMapOvr>
    <a:masterClrMapping/>
  </p:clrMapOvr>
  <p:transition>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4030597"/>
      </p:ext>
    </p:extLst>
  </p:cSld>
  <p:clrMapOvr>
    <a:masterClrMapping/>
  </p:clrMapOvr>
  <p:hf sldNum="0" hdr="0" ftr="0" dt="0"/>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31740197"/>
      </p:ext>
    </p:extLst>
  </p:cSld>
  <p:clrMapOvr>
    <a:masterClrMapping/>
  </p:clrMapOvr>
  <p:hf sldNum="0" hdr="0" ftr="0" dt="0"/>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29633664"/>
      </p:ext>
    </p:extLst>
  </p:cSld>
  <p:clrMapOvr>
    <a:masterClrMapping/>
  </p:clrMapOvr>
  <p:hf sldNum="0" hdr="0" ftr="0" dt="0"/>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32830035"/>
      </p:ext>
    </p:extLst>
  </p:cSld>
  <p:clrMapOvr>
    <a:masterClrMapping/>
  </p:clrMapOvr>
  <p:hf sldNum="0" hdr="0" ftr="0" dt="0"/>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774321"/>
      </p:ext>
    </p:extLst>
  </p:cSld>
  <p:clrMapOvr>
    <a:masterClrMapping/>
  </p:clrMapOvr>
  <p:hf sldNum="0" hdr="0" ftr="0" dt="0"/>
</p:sldLayout>
</file>

<file path=ppt/slideLayouts/slideLayout335.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243197741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1430074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51060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4147BC0-6E41-4182-B781-1D3144EFB5C3}"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77C9F83-FF14-4CC5-BFE9-A269D0D1BBB6}"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86582769"/>
      </p:ext>
    </p:extLst>
  </p:cSld>
  <p:clrMapOvr>
    <a:masterClrMapping/>
  </p:clrMapOvr>
  <p:hf sldNum="0" hdr="0" ftr="0" dt="0"/>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19DD7-6E0F-4C7E-A74B-FB3A70C2F89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236385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8621118"/>
      </p:ext>
    </p:extLst>
  </p:cSld>
  <p:clrMapOvr>
    <a:masterClrMapping/>
  </p:clrMapOvr>
  <p:transition>
    <p:randomBar dir="ver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4385E875-68A4-4727-AE08-D509689CE555}"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F36C8C6-0493-485D-AEDE-908E0985218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91659641"/>
      </p:ext>
    </p:extLst>
  </p:cSld>
  <p:clrMapOvr>
    <a:masterClrMapping/>
  </p:clrMapOvr>
  <p:hf sldNum="0" hdr="0" ftr="0" dt="0"/>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6210DDF-701B-49C8-A25A-364E4B362D3A}"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A7A2261-B96F-4208-8371-DA79A26F726D}"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556122840"/>
      </p:ext>
    </p:extLst>
  </p:cSld>
  <p:clrMapOvr>
    <a:masterClrMapping/>
  </p:clrMapOvr>
  <p:hf sldNum="0" hdr="0" ftr="0" dt="0"/>
</p:sldLayout>
</file>

<file path=ppt/slideLayouts/slideLayout3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DEAF975-2639-4219-AEA1-4F9AE270919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3DD7803-8DFA-4B87-9CB5-73E8D1F53A3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5371750"/>
      </p:ext>
    </p:extLst>
  </p:cSld>
  <p:clrMapOvr>
    <a:masterClrMapping/>
  </p:clrMapOvr>
  <p:hf sldNum="0" hdr="0" ftr="0" dt="0"/>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60E579D-36D5-48AA-A6DA-7C2DF596A454}"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399BC51-3CC1-4548-8C19-A711751C8355}"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6826376"/>
      </p:ext>
    </p:extLst>
  </p:cSld>
  <p:clrMapOvr>
    <a:masterClrMapping/>
  </p:clrMapOvr>
  <p:hf sldNum="0" hdr="0" ftr="0" dt="0"/>
</p:sldLayout>
</file>

<file path=ppt/slideLayouts/slideLayout3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53DE584-007E-4DB4-8ADA-CB47709C43F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973A772-7222-4199-86AF-8C0FDCBCCEFB}"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39601913"/>
      </p:ext>
    </p:extLst>
  </p:cSld>
  <p:clrMapOvr>
    <a:masterClrMapping/>
  </p:clrMapOvr>
  <p:hf sldNum="0" hdr="0" ftr="0" dt="0"/>
</p:sldLayout>
</file>

<file path=ppt/slideLayouts/slideLayout3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1E0FB86C-A2E1-4B32-B95D-F54397BD3E13}"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BD57078-E4EA-4EDC-9295-AD4EB974D0AF}"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8220059"/>
      </p:ext>
    </p:extLst>
  </p:cSld>
  <p:clrMapOvr>
    <a:masterClrMapping/>
  </p:clrMapOvr>
  <p:hf sldNum="0"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60EA240-7269-46D8-9123-B1C4C648B21B}"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BEE85A3-7649-4DBF-B12B-4D1BCC53E8B4}"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55201531"/>
      </p:ext>
    </p:extLst>
  </p:cSld>
  <p:clrMapOvr>
    <a:masterClrMapping/>
  </p:clrMapOvr>
  <p:hf sldNum="0" hdr="0" ftr="0" dt="0"/>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E41932B-ED80-4421-90FB-98A830AB0AE8}"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28E28A7-0684-49DB-8D2A-2D978DB998D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36202301"/>
      </p:ext>
    </p:extLst>
  </p:cSld>
  <p:clrMapOvr>
    <a:masterClrMapping/>
  </p:clrMapOvr>
  <p:hf sldNum="0" hdr="0" ftr="0" dt="0"/>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149C13-8473-4F10-8690-3D28B5DE270F}" type="datetimeFigureOut">
              <a:rPr lang="en-US">
                <a:solidFill>
                  <a:prstClr val="black">
                    <a:tint val="75000"/>
                  </a:prstClr>
                </a:solidFill>
              </a:rPr>
              <a:pPr>
                <a:defRPr/>
              </a:pPr>
              <a:t>1/2/2024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C718E74-FEC1-4AAD-AC00-4FD414EB16F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0912901"/>
      </p:ext>
    </p:extLst>
  </p:cSld>
  <p:clrMapOvr>
    <a:masterClrMapping/>
  </p:clrMapOvr>
  <p:hf sldNum="0" hdr="0" ftr="0" dt="0"/>
</p:sldLayout>
</file>

<file path=ppt/slideLayouts/slideLayout349.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0" y="164638"/>
            <a:ext cx="12192000" cy="768085"/>
          </a:xfrm>
          <a:prstGeom prst="rect">
            <a:avLst/>
          </a:prstGeom>
        </p:spPr>
        <p:txBody>
          <a:bodyPr anchor="ctr"/>
          <a:lstStyle>
            <a:lvl1pPr marL="0" indent="0" algn="ctr">
              <a:buNone/>
              <a:defRPr sz="4800" b="0" baseline="0">
                <a:solidFill>
                  <a:schemeClr val="bg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0" y="932723"/>
            <a:ext cx="12192000" cy="384043"/>
          </a:xfrm>
          <a:prstGeom prst="rect">
            <a:avLst/>
          </a:prstGeom>
        </p:spPr>
        <p:txBody>
          <a:bodyPr anchor="ctr"/>
          <a:lstStyle>
            <a:lvl1pPr marL="0" indent="0" algn="ctr">
              <a:buNone/>
              <a:defRPr sz="1600" b="0" baseline="0">
                <a:solidFill>
                  <a:schemeClr val="bg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669472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220420"/>
      </p:ext>
    </p:extLst>
  </p:cSld>
  <p:clrMapOvr>
    <a:masterClrMapping/>
  </p:clrMapOvr>
  <p:transition>
    <p:randomBar dir="ver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2_End Slide Layout">
    <p:bg>
      <p:bgPr>
        <a:solidFill>
          <a:srgbClr val="57A7BD"/>
        </a:solidFill>
        <a:effectLst/>
      </p:bgPr>
    </p:bg>
    <p:spTree>
      <p:nvGrpSpPr>
        <p:cNvPr id="1" name=""/>
        <p:cNvGrpSpPr/>
        <p:nvPr/>
      </p:nvGrpSpPr>
      <p:grpSpPr>
        <a:xfrm>
          <a:off x="0" y="0"/>
          <a:ext cx="0" cy="0"/>
          <a:chOff x="0" y="0"/>
          <a:chExt cx="0" cy="0"/>
        </a:xfrm>
      </p:grpSpPr>
      <p:sp>
        <p:nvSpPr>
          <p:cNvPr id="4" name="Rounded Rectangle 3"/>
          <p:cNvSpPr/>
          <p:nvPr userDrawn="1"/>
        </p:nvSpPr>
        <p:spPr>
          <a:xfrm rot="2539017">
            <a:off x="-200025" y="417513"/>
            <a:ext cx="1747838" cy="368300"/>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5" name="Rounded Rectangle 7"/>
          <p:cNvSpPr/>
          <p:nvPr userDrawn="1"/>
        </p:nvSpPr>
        <p:spPr>
          <a:xfrm rot="2539017">
            <a:off x="10641013" y="6073775"/>
            <a:ext cx="1752600" cy="368300"/>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6" name="Group 8"/>
          <p:cNvGrpSpPr>
            <a:grpSpLocks/>
          </p:cNvGrpSpPr>
          <p:nvPr userDrawn="1"/>
        </p:nvGrpSpPr>
        <p:grpSpPr bwMode="auto">
          <a:xfrm>
            <a:off x="3587750" y="425450"/>
            <a:ext cx="5838825" cy="5924550"/>
            <a:chOff x="2987824" y="255370"/>
            <a:chExt cx="3658591" cy="3712633"/>
          </a:xfrm>
        </p:grpSpPr>
        <p:sp>
          <p:nvSpPr>
            <p:cNvPr id="7" name="Rounded Rectangle 7"/>
            <p:cNvSpPr/>
            <p:nvPr userDrawn="1"/>
          </p:nvSpPr>
          <p:spPr>
            <a:xfrm rot="2743412">
              <a:off x="2569975" y="839338"/>
              <a:ext cx="1479284" cy="311348"/>
            </a:xfrm>
            <a:custGeom>
              <a:avLst/>
              <a:gdLst/>
              <a:ahLst/>
              <a:cxnLst/>
              <a:rect l="l" t="t" r="r" b="b"/>
              <a:pathLst>
                <a:path w="1313980" h="276835">
                  <a:moveTo>
                    <a:pt x="282631" y="184641"/>
                  </a:moveTo>
                  <a:cubicBezTo>
                    <a:pt x="292404" y="174868"/>
                    <a:pt x="305907" y="168823"/>
                    <a:pt x="320820" y="168822"/>
                  </a:cubicBezTo>
                  <a:lnTo>
                    <a:pt x="1281494" y="168822"/>
                  </a:lnTo>
                  <a:lnTo>
                    <a:pt x="1162861" y="276834"/>
                  </a:lnTo>
                  <a:lnTo>
                    <a:pt x="320820" y="276835"/>
                  </a:lnTo>
                  <a:cubicBezTo>
                    <a:pt x="290992" y="276835"/>
                    <a:pt x="266814" y="252656"/>
                    <a:pt x="266814" y="222829"/>
                  </a:cubicBezTo>
                  <a:cubicBezTo>
                    <a:pt x="266814" y="207915"/>
                    <a:pt x="272859" y="194413"/>
                    <a:pt x="282631" y="184641"/>
                  </a:cubicBezTo>
                  <a:close/>
                  <a:moveTo>
                    <a:pt x="15817" y="15819"/>
                  </a:moveTo>
                  <a:cubicBezTo>
                    <a:pt x="25590" y="6046"/>
                    <a:pt x="39091" y="1"/>
                    <a:pt x="54005" y="1"/>
                  </a:cubicBezTo>
                  <a:lnTo>
                    <a:pt x="1215638" y="0"/>
                  </a:lnTo>
                  <a:lnTo>
                    <a:pt x="1313980" y="108013"/>
                  </a:lnTo>
                  <a:lnTo>
                    <a:pt x="54005" y="108013"/>
                  </a:lnTo>
                  <a:cubicBezTo>
                    <a:pt x="24178" y="108013"/>
                    <a:pt x="0" y="83834"/>
                    <a:pt x="0" y="54007"/>
                  </a:cubicBezTo>
                  <a:cubicBezTo>
                    <a:pt x="0" y="39093"/>
                    <a:pt x="6044" y="25592"/>
                    <a:pt x="15817" y="15819"/>
                  </a:cubicBezTo>
                  <a:close/>
                </a:path>
              </a:pathLst>
            </a:custGeom>
            <a:solidFill>
              <a:schemeClr val="bg1">
                <a:alpha val="2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sp>
          <p:nvSpPr>
            <p:cNvPr id="8" name="Rounded Rectangle 3"/>
            <p:cNvSpPr/>
            <p:nvPr userDrawn="1"/>
          </p:nvSpPr>
          <p:spPr>
            <a:xfrm rot="2588287">
              <a:off x="4910624" y="3206973"/>
              <a:ext cx="1477163" cy="312371"/>
            </a:xfrm>
            <a:custGeom>
              <a:avLst/>
              <a:gdLst/>
              <a:ahLst/>
              <a:cxnLst/>
              <a:rect l="l" t="t" r="r" b="b"/>
              <a:pathLst>
                <a:path w="1311499" h="276834">
                  <a:moveTo>
                    <a:pt x="0" y="168822"/>
                  </a:moveTo>
                  <a:lnTo>
                    <a:pt x="1257493" y="168822"/>
                  </a:lnTo>
                  <a:cubicBezTo>
                    <a:pt x="1287320" y="168822"/>
                    <a:pt x="1311499" y="193001"/>
                    <a:pt x="1311499" y="222828"/>
                  </a:cubicBezTo>
                  <a:cubicBezTo>
                    <a:pt x="1311499" y="252655"/>
                    <a:pt x="1287320" y="276834"/>
                    <a:pt x="1257493" y="276834"/>
                  </a:cubicBezTo>
                  <a:lnTo>
                    <a:pt x="98341" y="276834"/>
                  </a:lnTo>
                  <a:close/>
                  <a:moveTo>
                    <a:pt x="13263" y="108012"/>
                  </a:moveTo>
                  <a:lnTo>
                    <a:pt x="131896" y="0"/>
                  </a:lnTo>
                  <a:lnTo>
                    <a:pt x="990679" y="0"/>
                  </a:lnTo>
                  <a:cubicBezTo>
                    <a:pt x="1020506" y="0"/>
                    <a:pt x="1044685" y="24179"/>
                    <a:pt x="1044685" y="54006"/>
                  </a:cubicBezTo>
                  <a:cubicBezTo>
                    <a:pt x="1044685" y="83833"/>
                    <a:pt x="1020506" y="108012"/>
                    <a:pt x="990679" y="108012"/>
                  </a:cubicBezTo>
                  <a:close/>
                </a:path>
              </a:pathLst>
            </a:custGeom>
            <a:solidFill>
              <a:schemeClr val="bg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nvGrpSpPr>
            <p:cNvPr id="9" name="Group 11"/>
            <p:cNvGrpSpPr>
              <a:grpSpLocks/>
            </p:cNvGrpSpPr>
            <p:nvPr userDrawn="1"/>
          </p:nvGrpSpPr>
          <p:grpSpPr bwMode="auto">
            <a:xfrm>
              <a:off x="2987824" y="302237"/>
              <a:ext cx="3658591" cy="3665766"/>
              <a:chOff x="894913" y="1065128"/>
              <a:chExt cx="2420639" cy="2425386"/>
            </a:xfrm>
          </p:grpSpPr>
          <p:pic>
            <p:nvPicPr>
              <p:cNvPr id="13" name="Picture 13"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004758">
                <a:off x="963129" y="182048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descr="G:\002-KIMS BUSINESS\007-02-Googleslidesppt\02-GSppt-Contents-Kim\20170429\02-\item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30977">
                <a:off x="1645526" y="1354124"/>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14"/>
              <p:cNvSpPr/>
              <p:nvPr/>
            </p:nvSpPr>
            <p:spPr>
              <a:xfrm>
                <a:off x="1115390" y="1539615"/>
                <a:ext cx="1617050" cy="161719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pic>
            <p:nvPicPr>
              <p:cNvPr id="16" name="Picture 4" descr="G:\002-KIMS BUSINESS\007-02-Googleslidesppt\02-GSppt-Contents-Kim\20170429\02-\item0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8124767">
                <a:off x="894913" y="1065128"/>
                <a:ext cx="1630218" cy="1709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Oval 11"/>
            <p:cNvSpPr/>
            <p:nvPr userDrawn="1"/>
          </p:nvSpPr>
          <p:spPr>
            <a:xfrm>
              <a:off x="3452360" y="1155674"/>
              <a:ext cx="2188390" cy="2187588"/>
            </a:xfrm>
            <a:prstGeom prst="ellipse">
              <a:avLst/>
            </a:prstGeom>
            <a:noFill/>
            <a:ln w="15875">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1867" dirty="0">
                <a:solidFill>
                  <a:prstClr val="white"/>
                </a:solidFill>
                <a:sym typeface="Arial" panose="020B0604020202020204" pitchFamily="34" charset="0"/>
              </a:endParaRPr>
            </a:p>
          </p:txBody>
        </p:sp>
      </p:grpSp>
      <p:sp>
        <p:nvSpPr>
          <p:cNvPr id="10" name="Text Placeholder 9"/>
          <p:cNvSpPr>
            <a:spLocks noGrp="1"/>
          </p:cNvSpPr>
          <p:nvPr>
            <p:ph type="body" sz="quarter" idx="10"/>
          </p:nvPr>
        </p:nvSpPr>
        <p:spPr>
          <a:xfrm>
            <a:off x="4523051" y="3044958"/>
            <a:ext cx="3145899" cy="768084"/>
          </a:xfrm>
          <a:prstGeom prst="rect">
            <a:avLst/>
          </a:prstGeom>
        </p:spPr>
        <p:txBody>
          <a:bodyPr anchor="ctr"/>
          <a:lstStyle>
            <a:lvl1pPr marL="0" indent="0" algn="ctr">
              <a:buNone/>
              <a:defRPr sz="4800" b="1" baseline="0">
                <a:solidFill>
                  <a:schemeClr val="accent1"/>
                </a:solidFill>
                <a:latin typeface="+mj-lt"/>
                <a:cs typeface="Arial" pitchFamily="34" charset="0"/>
              </a:defRPr>
            </a:lvl1pPr>
          </a:lstStyle>
          <a:p>
            <a:pPr lvl="0"/>
            <a:r>
              <a:rPr lang="en-US" altLang="ko-KR"/>
              <a:t>Edit Master text styles</a:t>
            </a:r>
          </a:p>
        </p:txBody>
      </p:sp>
      <p:sp>
        <p:nvSpPr>
          <p:cNvPr id="11" name="Text Placeholder 9"/>
          <p:cNvSpPr>
            <a:spLocks noGrp="1"/>
          </p:cNvSpPr>
          <p:nvPr>
            <p:ph type="body" sz="quarter" idx="11"/>
          </p:nvPr>
        </p:nvSpPr>
        <p:spPr>
          <a:xfrm>
            <a:off x="4522853" y="3813042"/>
            <a:ext cx="3145899" cy="768087"/>
          </a:xfrm>
          <a:prstGeom prst="rect">
            <a:avLst/>
          </a:prstGeom>
        </p:spPr>
        <p:txBody>
          <a:bodyPr anchor="ctr"/>
          <a:lstStyle>
            <a:lvl1pPr marL="0" indent="0" algn="ctr">
              <a:buNone/>
              <a:defRPr sz="1867" b="0" baseline="0">
                <a:solidFill>
                  <a:schemeClr val="accent1"/>
                </a:solidFill>
                <a:latin typeface="+mn-lt"/>
                <a:cs typeface="Arial" pitchFamily="34" charset="0"/>
              </a:defRPr>
            </a:lvl1pPr>
          </a:lstStyle>
          <a:p>
            <a:pPr lvl="0"/>
            <a:r>
              <a:rPr lang="en-US" altLang="ko-KR"/>
              <a:t>Edit Master text styles</a:t>
            </a:r>
          </a:p>
        </p:txBody>
      </p:sp>
    </p:spTree>
    <p:extLst>
      <p:ext uri="{BB962C8B-B14F-4D97-AF65-F5344CB8AC3E}">
        <p14:creationId xmlns:p14="http://schemas.microsoft.com/office/powerpoint/2010/main" val="106370197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Agenda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6091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72432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8508416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8899821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27398904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8905750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3372224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4364973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765732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599500"/>
      </p:ext>
    </p:extLst>
  </p:cSld>
  <p:clrMapOvr>
    <a:masterClrMapping/>
  </p:clrMapOvr>
  <p:transition>
    <p:randomBar dir="ver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8124928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74454402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4318620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65047290"/>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78195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4196935"/>
      </p:ext>
    </p:extLst>
  </p:cSld>
  <p:clrMapOvr>
    <a:masterClrMapping/>
  </p:clrMapOvr>
  <p:transition>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7165272"/>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861055106"/>
      </p:ext>
    </p:extLst>
  </p:cSld>
  <p:clrMapOvr>
    <a:masterClrMapping/>
  </p:clrMapOvr>
  <p:transition>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419618239"/>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747358"/>
      </p:ext>
    </p:extLst>
  </p:cSld>
  <p:clrMapOvr>
    <a:masterClrMapping/>
  </p:clrMapOvr>
  <p:transition>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577742"/>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05729"/>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472486534"/>
      </p:ext>
    </p:extLst>
  </p:cSld>
  <p:clrMapOvr>
    <a:masterClrMapping/>
  </p:clrMapOvr>
  <p:transition>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811734"/>
      </p:ext>
    </p:extLst>
  </p:cSld>
  <p:clrMapOvr>
    <a:masterClrMapping/>
  </p:clrMapOvr>
  <p:transition spd="slow" advTm="300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A555B3B3-C94B-4900-8A1F-220359EE6AAD}"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72B3403-94C5-4D26-BB59-AC8DAC884A2C}" type="slidenum">
              <a:rPr lang="zh-CN" altLang="en-US"/>
              <a:pPr>
                <a:defRPr/>
              </a:pPr>
              <a:t>‹#›</a:t>
            </a:fld>
            <a:endParaRPr lang="zh-CN" altLang="en-US"/>
          </a:p>
        </p:txBody>
      </p:sp>
    </p:spTree>
    <p:extLst>
      <p:ext uri="{BB962C8B-B14F-4D97-AF65-F5344CB8AC3E}">
        <p14:creationId xmlns:p14="http://schemas.microsoft.com/office/powerpoint/2010/main" val="2777127779"/>
      </p:ext>
    </p:extLst>
  </p:cSld>
  <p:clrMapOvr>
    <a:masterClrMapping/>
  </p:clrMapOvr>
  <p:transition>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D3651C4A-636C-43D5-8F45-9B7FA68B1021}"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0CB755A3-A002-406D-A30A-EA229C631C3C}" type="slidenum">
              <a:rPr lang="zh-CN" altLang="en-US"/>
              <a:pPr>
                <a:defRPr/>
              </a:pPr>
              <a:t>‹#›</a:t>
            </a:fld>
            <a:endParaRPr lang="zh-CN" altLang="en-US"/>
          </a:p>
        </p:txBody>
      </p:sp>
    </p:spTree>
    <p:extLst>
      <p:ext uri="{BB962C8B-B14F-4D97-AF65-F5344CB8AC3E}">
        <p14:creationId xmlns:p14="http://schemas.microsoft.com/office/powerpoint/2010/main" val="35986068"/>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422852A1-82BC-420A-A8F1-ADF75FD23FF1}" type="datetimeFigureOut">
              <a:rPr lang="zh-CN" altLang="en-US"/>
              <a:pPr>
                <a:defRPr/>
              </a:pPr>
              <a:t>2024/1/2</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a:defRPr/>
            </a:pPr>
            <a:fld id="{8DEF1F46-8D2F-4052-9F6A-08F3809E54A5}" type="slidenum">
              <a:rPr lang="zh-CN" altLang="en-US"/>
              <a:pPr>
                <a:defRPr/>
              </a:pPr>
              <a:t>‹#›</a:t>
            </a:fld>
            <a:endParaRPr lang="zh-CN" altLang="en-US"/>
          </a:p>
        </p:txBody>
      </p:sp>
    </p:spTree>
    <p:extLst>
      <p:ext uri="{BB962C8B-B14F-4D97-AF65-F5344CB8AC3E}">
        <p14:creationId xmlns:p14="http://schemas.microsoft.com/office/powerpoint/2010/main" val="2262241294"/>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2858202"/>
      </p:ext>
    </p:extLst>
  </p:cSld>
  <p:clrMapOvr>
    <a:masterClrMapping/>
  </p:clrMapOvr>
  <p:transition>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a:defRPr/>
            </a:pPr>
            <a:fld id="{9F37422E-C080-45AE-A171-86F1DA5412CB}" type="datetimeFigureOut">
              <a:rPr lang="zh-CN" altLang="en-US"/>
              <a:pPr>
                <a:defRPr/>
              </a:pPr>
              <a:t>2024/1/2</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a:defRPr/>
            </a:pPr>
            <a:fld id="{FC6813B9-9666-40E6-9203-AE5DBA65578F}" type="slidenum">
              <a:rPr lang="zh-CN" altLang="en-US"/>
              <a:pPr>
                <a:defRPr/>
              </a:pPr>
              <a:t>‹#›</a:t>
            </a:fld>
            <a:endParaRPr lang="zh-CN" altLang="en-US"/>
          </a:p>
        </p:txBody>
      </p:sp>
    </p:spTree>
    <p:extLst>
      <p:ext uri="{BB962C8B-B14F-4D97-AF65-F5344CB8AC3E}">
        <p14:creationId xmlns:p14="http://schemas.microsoft.com/office/powerpoint/2010/main" val="715897085"/>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a:defRPr/>
            </a:pPr>
            <a:fld id="{2BCC7A12-A6F8-4B29-B1F6-EFE54D85C9A3}" type="datetimeFigureOut">
              <a:rPr lang="zh-CN" altLang="en-US">
                <a:solidFill>
                  <a:prstClr val="black">
                    <a:tint val="75000"/>
                  </a:prstClr>
                </a:solidFill>
              </a:rPr>
              <a:pPr>
                <a:defRPr/>
              </a:pPr>
              <a:t>2024/1/2</a:t>
            </a:fld>
            <a:endParaRPr lang="zh-CN" altLang="en-US">
              <a:solidFill>
                <a:prstClr val="black">
                  <a:tint val="75000"/>
                </a:prstClr>
              </a:solidFill>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a:defRPr/>
            </a:pPr>
            <a:endParaRPr lang="zh-CN" altLang="en-US">
              <a:solidFill>
                <a:prstClr val="black">
                  <a:tint val="75000"/>
                </a:prstClr>
              </a:solidFill>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a:defRPr/>
            </a:pPr>
            <a:fld id="{18CB745E-AF92-4B82-9391-130056807CE7}" type="slidenum">
              <a:rPr lang="zh-CN" altLang="en-US">
                <a:solidFill>
                  <a:srgbClr val="5FCBEF"/>
                </a:solidFill>
              </a:rPr>
              <a:pPr>
                <a:defRPr/>
              </a:pPr>
              <a:t>‹#›</a:t>
            </a:fld>
            <a:endParaRPr lang="zh-CN" altLang="en-US">
              <a:solidFill>
                <a:srgbClr val="5FCBEF"/>
              </a:solidFill>
            </a:endParaRPr>
          </a:p>
        </p:txBody>
      </p:sp>
    </p:spTree>
    <p:extLst>
      <p:ext uri="{BB962C8B-B14F-4D97-AF65-F5344CB8AC3E}">
        <p14:creationId xmlns:p14="http://schemas.microsoft.com/office/powerpoint/2010/main" val="2300667159"/>
      </p:ext>
    </p:extLst>
  </p:cSld>
  <p:clrMapOvr>
    <a:masterClrMapping/>
  </p:clrMapOvr>
  <p:transition spd="slow" advTm="3000">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012175551"/>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980515832"/>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005668"/>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7677196"/>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74031637"/>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94117887"/>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888073760"/>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6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2024/1/2</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433918708"/>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352774"/>
      </p:ext>
    </p:extLst>
  </p:cSld>
  <p:clrMapOvr>
    <a:masterClrMapping/>
  </p:clrMapOvr>
  <p:transition>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457801638"/>
      </p:ext>
    </p:extLst>
  </p:cSld>
  <p:clrMapOvr>
    <a:masterClrMapping/>
  </p:clrMapOvr>
  <p:transition>
    <p:randomBar dir="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6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4715139"/>
      </p:ext>
    </p:extLst>
  </p:cSld>
  <p:clrMapOvr>
    <a:masterClrMapping/>
  </p:clrMapOvr>
  <p:transition>
    <p:randomBar dir="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6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2024/1/2</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5790885"/>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Bef>
                <a:spcPct val="0"/>
              </a:spcBef>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2024/1/2</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Bef>
                <a:spcPct val="0"/>
              </a:spcBef>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Bef>
                <a:spcPct val="0"/>
              </a:spcBef>
              <a:spcAft>
                <a:spcPct val="0"/>
              </a:spcAft>
              <a:defRPr/>
            </a:pPr>
            <a:fld id="{18CB745E-AF92-4B82-9391-130056807CE7}" type="slidenum">
              <a:rPr lang="zh-CN" altLang="en-US">
                <a:solidFill>
                  <a:srgbClr val="5FCBEF"/>
                </a:solidFill>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solidFill>
                <a:srgbClr val="5FCBE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7643129"/>
      </p:ext>
    </p:extLst>
  </p:cSld>
  <p:clrMapOvr>
    <a:masterClrMapping/>
  </p:clrMapOvr>
  <p:transition spd="slow" advTm="3000">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Bef>
                <a:spcPct val="0"/>
              </a:spcBef>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2024/1/2</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Bef>
                <a:spcPct val="0"/>
              </a:spcBef>
              <a:spcAft>
                <a:spcPct val="0"/>
              </a:spcAft>
              <a:defRPr/>
            </a:pPr>
            <a:fld id="{18634F15-13D2-4C0D-99FD-67E8D2F909DD}" type="slidenum">
              <a:rPr lang="zh-CN" altLang="en-US">
                <a:latin typeface="Arial" panose="020B0604020202020204" pitchFamily="34" charset="0"/>
                <a:cs typeface="Arial" panose="020B0604020202020204" pitchFamily="34" charset="0"/>
              </a:rPr>
              <a:pPr defTabSz="914400" eaLnBrk="0" fontAlgn="base" hangingPunct="0">
                <a:spcBef>
                  <a:spcPct val="0"/>
                </a:spcBef>
                <a:spcAft>
                  <a:spcPct val="0"/>
                </a:spcAft>
                <a:defRPr/>
              </a:pPr>
              <a:t>‹#›</a:t>
            </a:fld>
            <a:endParaRPr lang="zh-CN"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154803"/>
      </p:ext>
    </p:extLst>
  </p:cSld>
  <p:clrMapOvr>
    <a:masterClrMapping/>
  </p:clrMapOvr>
  <p:transition>
    <p:randomBar dir="vert"/>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715978"/>
      </p:ext>
    </p:extLst>
  </p:cSld>
  <p:clrMapOvr>
    <a:masterClrMapping/>
  </p:clrMapOvr>
  <p:transition spd="slow" advClick="0" advTm="400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372483"/>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1375981341"/>
      </p:ext>
    </p:extLst>
  </p:cSld>
  <p:clrMapOvr>
    <a:masterClrMapping/>
  </p:clrMapOvr>
  <p:transition>
    <p:randomBar dir="vert"/>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8508210"/>
      </p:ext>
    </p:extLst>
  </p:cSld>
  <p:clrMapOvr>
    <a:masterClrMapping/>
  </p:clrMapOvr>
  <p:transition>
    <p:randomBar dir="vert"/>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946315925"/>
      </p:ext>
    </p:extLst>
  </p:cSld>
  <p:clrMapOvr>
    <a:masterClrMapping/>
  </p:clrMapOvr>
  <p:transition>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462928"/>
      </p:ext>
    </p:extLst>
  </p:cSld>
  <p:clrMapOvr>
    <a:masterClrMapping/>
  </p:clrMapOvr>
  <p:transition>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26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941678088"/>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6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1079897768"/>
      </p:ext>
    </p:extLst>
  </p:cSld>
  <p:clrMapOvr>
    <a:masterClrMapping/>
  </p:clrMapOvr>
  <p:transition>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98527568"/>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58608685"/>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249435648"/>
      </p:ext>
    </p:extLst>
  </p:cSld>
  <p:clrMapOvr>
    <a:masterClrMapping/>
  </p:clrMapOvr>
  <p:transition>
    <p:randomBar dir="vert"/>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15766131"/>
      </p:ext>
    </p:extLst>
  </p:cSld>
  <p:clrMapOvr>
    <a:masterClrMapping/>
  </p:clrMapOvr>
  <p:transition>
    <p:randomBar dir="vert"/>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13492470"/>
      </p:ext>
    </p:extLst>
  </p:cSld>
  <p:clrMapOvr>
    <a:masterClrMapping/>
  </p:clrMapOvr>
  <p:transition>
    <p:randomBar dir="vert"/>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1365341"/>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935709907"/>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2187541553"/>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1573473"/>
      </p:ext>
    </p:extLst>
  </p:cSld>
  <p:clrMapOvr>
    <a:masterClrMapping/>
  </p:clrMapOvr>
  <p:transition>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7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1102053621"/>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7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872373830"/>
      </p:ext>
    </p:extLst>
  </p:cSld>
  <p:clrMapOvr>
    <a:masterClrMapping/>
  </p:clrMapOvr>
  <p:transition>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27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3891904004"/>
      </p:ext>
    </p:extLst>
  </p:cSld>
  <p:clrMapOvr>
    <a:masterClrMapping/>
  </p:clrMapOvr>
  <p:transition>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2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574220415"/>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811550845"/>
      </p:ext>
    </p:extLst>
  </p:cSld>
  <p:clrMapOvr>
    <a:masterClrMapping/>
  </p:clrMapOvr>
  <p:transition>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3445354624"/>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260199535"/>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2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304550339"/>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2024/1/2</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09424358"/>
      </p:ext>
    </p:extLst>
  </p:cSld>
  <p:clrMapOvr>
    <a:masterClrMapping/>
  </p:clrMapOvr>
  <p:transition>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2706725277"/>
      </p:ext>
    </p:extLst>
  </p:cSld>
  <p:clrMapOvr>
    <a:masterClrMapping/>
  </p:clrMapOvr>
  <p:transition>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89640808"/>
      </p:ext>
    </p:extLst>
  </p:cSld>
  <p:clrMapOvr>
    <a:masterClrMapping/>
  </p:clrMapOvr>
  <p:transition>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2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73183769"/>
      </p:ext>
    </p:extLst>
  </p:cSld>
  <p:clrMapOvr>
    <a:masterClrMapping/>
  </p:clrMapOvr>
  <p:transition>
    <p:randomBar dir="ver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2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3038096747"/>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2175519"/>
      </p:ext>
    </p:extLst>
  </p:cSld>
  <p:clrMapOvr>
    <a:masterClrMapping/>
  </p:clrMapOvr>
  <p:transition spd="slow" advClick="0" advTm="0">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4227321163"/>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626184225"/>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32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32BF82D2-7A68-459D-A996-9BDDA2518FA4}" type="datetimeFigureOut">
              <a:rPr lang="zh-CN" altLang="en-US" smtClean="0">
                <a:solidFill>
                  <a:prstClr val="black">
                    <a:tint val="75000"/>
                  </a:prstClr>
                </a:solidFill>
              </a:rPr>
              <a:pPr/>
              <a:t>2024/1/2</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40590028"/>
      </p:ext>
    </p:extLst>
  </p:cSld>
  <p:clrMapOvr>
    <a:masterClrMapping/>
  </p:clrMapOvr>
  <p:transition>
    <p:randomBar dir="vert"/>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a:defRPr/>
            </a:pPr>
            <a:fld id="{0C6303A0-9065-42AF-906A-DE1E800FE257}"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a:defRPr/>
            </a:pPr>
            <a:fld id="{2AD3D7CA-7BD8-4738-B6AB-718737AA462A}" type="slidenum">
              <a:rPr lang="zh-CN" altLang="en-US"/>
              <a:pPr>
                <a:defRPr/>
              </a:pPr>
              <a:t>‹#›</a:t>
            </a:fld>
            <a:endParaRPr lang="zh-CN" altLang="en-US"/>
          </a:p>
        </p:txBody>
      </p:sp>
    </p:spTree>
    <p:extLst>
      <p:ext uri="{BB962C8B-B14F-4D97-AF65-F5344CB8AC3E}">
        <p14:creationId xmlns:p14="http://schemas.microsoft.com/office/powerpoint/2010/main" val="1911900260"/>
      </p:ext>
    </p:extLst>
  </p:cSld>
  <p:clrMapOvr>
    <a:masterClrMapping/>
  </p:clrMapOvr>
  <p:transition>
    <p:randomBar dir="vert"/>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3ACFC516-0EBD-4852-9DFD-FFC809B16810}" type="datetimeFigureOut">
              <a:rPr lang="zh-CN" altLang="en-US"/>
              <a:pPr>
                <a:defRPr/>
              </a:pPr>
              <a:t>2024/1/2</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a:defRPr/>
            </a:pPr>
            <a:fld id="{855DB59F-0B7A-4009-ADD8-CBB6E0E22669}" type="slidenum">
              <a:rPr lang="zh-CN" altLang="en-US"/>
              <a:pPr>
                <a:defRPr/>
              </a:pPr>
              <a:t>‹#›</a:t>
            </a:fld>
            <a:endParaRPr lang="zh-CN" altLang="en-US"/>
          </a:p>
        </p:txBody>
      </p:sp>
    </p:spTree>
    <p:extLst>
      <p:ext uri="{BB962C8B-B14F-4D97-AF65-F5344CB8AC3E}">
        <p14:creationId xmlns:p14="http://schemas.microsoft.com/office/powerpoint/2010/main" val="105607544"/>
      </p:ext>
    </p:extLst>
  </p:cSld>
  <p:clrMapOvr>
    <a:masterClrMapping/>
  </p:clrMapOvr>
  <p:transition>
    <p:randomBar dir="vert"/>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2640214"/>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6942211"/>
      </p:ext>
    </p:extLst>
  </p:cSld>
  <p:clrMapOvr>
    <a:masterClrMapping/>
  </p:clrMapOvr>
  <p:transition>
    <p:randomBar dir="vert"/>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3" Type="http://schemas.openxmlformats.org/officeDocument/2006/relationships/slideLayout" Target="../slideLayouts/slideLayout100.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2" Type="http://schemas.openxmlformats.org/officeDocument/2006/relationships/slideLayout" Target="../slideLayouts/slideLayout99.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0" Type="http://schemas.openxmlformats.org/officeDocument/2006/relationships/slideLayout" Target="../slideLayouts/slideLayout107.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6.xml"/><Relationship Id="rId21" Type="http://schemas.openxmlformats.org/officeDocument/2006/relationships/slideLayout" Target="../slideLayouts/slideLayout131.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63" Type="http://schemas.openxmlformats.org/officeDocument/2006/relationships/slideLayout" Target="../slideLayouts/slideLayout173.xml"/><Relationship Id="rId68" Type="http://schemas.openxmlformats.org/officeDocument/2006/relationships/slideLayout" Target="../slideLayouts/slideLayout178.xml"/><Relationship Id="rId84" Type="http://schemas.openxmlformats.org/officeDocument/2006/relationships/slideLayout" Target="../slideLayouts/slideLayout194.xml"/><Relationship Id="rId89" Type="http://schemas.openxmlformats.org/officeDocument/2006/relationships/slideLayout" Target="../slideLayouts/slideLayout199.xml"/><Relationship Id="rId16" Type="http://schemas.openxmlformats.org/officeDocument/2006/relationships/slideLayout" Target="../slideLayouts/slideLayout126.xml"/><Relationship Id="rId11" Type="http://schemas.openxmlformats.org/officeDocument/2006/relationships/slideLayout" Target="../slideLayouts/slideLayout121.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53" Type="http://schemas.openxmlformats.org/officeDocument/2006/relationships/slideLayout" Target="../slideLayouts/slideLayout163.xml"/><Relationship Id="rId58" Type="http://schemas.openxmlformats.org/officeDocument/2006/relationships/slideLayout" Target="../slideLayouts/slideLayout168.xml"/><Relationship Id="rId74" Type="http://schemas.openxmlformats.org/officeDocument/2006/relationships/slideLayout" Target="../slideLayouts/slideLayout184.xml"/><Relationship Id="rId79" Type="http://schemas.openxmlformats.org/officeDocument/2006/relationships/slideLayout" Target="../slideLayouts/slideLayout189.xml"/><Relationship Id="rId5" Type="http://schemas.openxmlformats.org/officeDocument/2006/relationships/slideLayout" Target="../slideLayouts/slideLayout115.xml"/><Relationship Id="rId90" Type="http://schemas.openxmlformats.org/officeDocument/2006/relationships/slideLayout" Target="../slideLayouts/slideLayout200.xml"/><Relationship Id="rId95" Type="http://schemas.openxmlformats.org/officeDocument/2006/relationships/slideLayout" Target="../slideLayouts/slideLayout205.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64" Type="http://schemas.openxmlformats.org/officeDocument/2006/relationships/slideLayout" Target="../slideLayouts/slideLayout174.xml"/><Relationship Id="rId69" Type="http://schemas.openxmlformats.org/officeDocument/2006/relationships/slideLayout" Target="../slideLayouts/slideLayout179.xml"/><Relationship Id="rId80" Type="http://schemas.openxmlformats.org/officeDocument/2006/relationships/slideLayout" Target="../slideLayouts/slideLayout190.xml"/><Relationship Id="rId85" Type="http://schemas.openxmlformats.org/officeDocument/2006/relationships/slideLayout" Target="../slideLayouts/slideLayout195.xml"/><Relationship Id="rId3" Type="http://schemas.openxmlformats.org/officeDocument/2006/relationships/slideLayout" Target="../slideLayouts/slideLayout113.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59" Type="http://schemas.openxmlformats.org/officeDocument/2006/relationships/slideLayout" Target="../slideLayouts/slideLayout169.xml"/><Relationship Id="rId67" Type="http://schemas.openxmlformats.org/officeDocument/2006/relationships/slideLayout" Target="../slideLayouts/slideLayout177.xml"/><Relationship Id="rId20" Type="http://schemas.openxmlformats.org/officeDocument/2006/relationships/slideLayout" Target="../slideLayouts/slideLayout130.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62" Type="http://schemas.openxmlformats.org/officeDocument/2006/relationships/slideLayout" Target="../slideLayouts/slideLayout172.xml"/><Relationship Id="rId70" Type="http://schemas.openxmlformats.org/officeDocument/2006/relationships/slideLayout" Target="../slideLayouts/slideLayout180.xml"/><Relationship Id="rId75" Type="http://schemas.openxmlformats.org/officeDocument/2006/relationships/slideLayout" Target="../slideLayouts/slideLayout185.xml"/><Relationship Id="rId83" Type="http://schemas.openxmlformats.org/officeDocument/2006/relationships/slideLayout" Target="../slideLayouts/slideLayout193.xml"/><Relationship Id="rId88" Type="http://schemas.openxmlformats.org/officeDocument/2006/relationships/slideLayout" Target="../slideLayouts/slideLayout198.xml"/><Relationship Id="rId91" Type="http://schemas.openxmlformats.org/officeDocument/2006/relationships/slideLayout" Target="../slideLayouts/slideLayout201.xml"/><Relationship Id="rId96" Type="http://schemas.openxmlformats.org/officeDocument/2006/relationships/slideLayout" Target="../slideLayouts/slideLayout206.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57" Type="http://schemas.openxmlformats.org/officeDocument/2006/relationships/slideLayout" Target="../slideLayouts/slideLayout167.xml"/><Relationship Id="rId10" Type="http://schemas.openxmlformats.org/officeDocument/2006/relationships/slideLayout" Target="../slideLayouts/slideLayout120.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60" Type="http://schemas.openxmlformats.org/officeDocument/2006/relationships/slideLayout" Target="../slideLayouts/slideLayout170.xml"/><Relationship Id="rId65" Type="http://schemas.openxmlformats.org/officeDocument/2006/relationships/slideLayout" Target="../slideLayouts/slideLayout175.xml"/><Relationship Id="rId73" Type="http://schemas.openxmlformats.org/officeDocument/2006/relationships/slideLayout" Target="../slideLayouts/slideLayout183.xml"/><Relationship Id="rId78" Type="http://schemas.openxmlformats.org/officeDocument/2006/relationships/slideLayout" Target="../slideLayouts/slideLayout188.xml"/><Relationship Id="rId81" Type="http://schemas.openxmlformats.org/officeDocument/2006/relationships/slideLayout" Target="../slideLayouts/slideLayout191.xml"/><Relationship Id="rId86" Type="http://schemas.openxmlformats.org/officeDocument/2006/relationships/slideLayout" Target="../slideLayouts/slideLayout196.xml"/><Relationship Id="rId94" Type="http://schemas.openxmlformats.org/officeDocument/2006/relationships/slideLayout" Target="../slideLayouts/slideLayout204.xml"/><Relationship Id="rId99" Type="http://schemas.openxmlformats.org/officeDocument/2006/relationships/slideLayout" Target="../slideLayouts/slideLayout209.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39" Type="http://schemas.openxmlformats.org/officeDocument/2006/relationships/slideLayout" Target="../slideLayouts/slideLayout149.xml"/><Relationship Id="rId34" Type="http://schemas.openxmlformats.org/officeDocument/2006/relationships/slideLayout" Target="../slideLayouts/slideLayout144.xml"/><Relationship Id="rId50" Type="http://schemas.openxmlformats.org/officeDocument/2006/relationships/slideLayout" Target="../slideLayouts/slideLayout160.xml"/><Relationship Id="rId55" Type="http://schemas.openxmlformats.org/officeDocument/2006/relationships/slideLayout" Target="../slideLayouts/slideLayout165.xml"/><Relationship Id="rId76" Type="http://schemas.openxmlformats.org/officeDocument/2006/relationships/slideLayout" Target="../slideLayouts/slideLayout186.xml"/><Relationship Id="rId97" Type="http://schemas.openxmlformats.org/officeDocument/2006/relationships/slideLayout" Target="../slideLayouts/slideLayout207.xml"/><Relationship Id="rId7" Type="http://schemas.openxmlformats.org/officeDocument/2006/relationships/slideLayout" Target="../slideLayouts/slideLayout117.xml"/><Relationship Id="rId71" Type="http://schemas.openxmlformats.org/officeDocument/2006/relationships/slideLayout" Target="../slideLayouts/slideLayout181.xml"/><Relationship Id="rId92" Type="http://schemas.openxmlformats.org/officeDocument/2006/relationships/slideLayout" Target="../slideLayouts/slideLayout202.xml"/><Relationship Id="rId2" Type="http://schemas.openxmlformats.org/officeDocument/2006/relationships/slideLayout" Target="../slideLayouts/slideLayout112.xml"/><Relationship Id="rId29" Type="http://schemas.openxmlformats.org/officeDocument/2006/relationships/slideLayout" Target="../slideLayouts/slideLayout139.xml"/><Relationship Id="rId24" Type="http://schemas.openxmlformats.org/officeDocument/2006/relationships/slideLayout" Target="../slideLayouts/slideLayout134.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66" Type="http://schemas.openxmlformats.org/officeDocument/2006/relationships/slideLayout" Target="../slideLayouts/slideLayout176.xml"/><Relationship Id="rId87" Type="http://schemas.openxmlformats.org/officeDocument/2006/relationships/slideLayout" Target="../slideLayouts/slideLayout197.xml"/><Relationship Id="rId61" Type="http://schemas.openxmlformats.org/officeDocument/2006/relationships/slideLayout" Target="../slideLayouts/slideLayout171.xml"/><Relationship Id="rId82" Type="http://schemas.openxmlformats.org/officeDocument/2006/relationships/slideLayout" Target="../slideLayouts/slideLayout192.xml"/><Relationship Id="rId19" Type="http://schemas.openxmlformats.org/officeDocument/2006/relationships/slideLayout" Target="../slideLayouts/slideLayout129.xml"/><Relationship Id="rId14" Type="http://schemas.openxmlformats.org/officeDocument/2006/relationships/slideLayout" Target="../slideLayouts/slideLayout124.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56" Type="http://schemas.openxmlformats.org/officeDocument/2006/relationships/slideLayout" Target="../slideLayouts/slideLayout166.xml"/><Relationship Id="rId77" Type="http://schemas.openxmlformats.org/officeDocument/2006/relationships/slideLayout" Target="../slideLayouts/slideLayout187.xml"/><Relationship Id="rId100" Type="http://schemas.openxmlformats.org/officeDocument/2006/relationships/theme" Target="../theme/theme3.xml"/><Relationship Id="rId8" Type="http://schemas.openxmlformats.org/officeDocument/2006/relationships/slideLayout" Target="../slideLayouts/slideLayout118.xml"/><Relationship Id="rId51" Type="http://schemas.openxmlformats.org/officeDocument/2006/relationships/slideLayout" Target="../slideLayouts/slideLayout161.xml"/><Relationship Id="rId72" Type="http://schemas.openxmlformats.org/officeDocument/2006/relationships/slideLayout" Target="../slideLayouts/slideLayout182.xml"/><Relationship Id="rId93" Type="http://schemas.openxmlformats.org/officeDocument/2006/relationships/slideLayout" Target="../slideLayouts/slideLayout203.xml"/><Relationship Id="rId98" Type="http://schemas.openxmlformats.org/officeDocument/2006/relationships/slideLayout" Target="../slideLayouts/slideLayout20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35.xml"/><Relationship Id="rId21" Type="http://schemas.openxmlformats.org/officeDocument/2006/relationships/slideLayout" Target="../slideLayouts/slideLayout230.xml"/><Relationship Id="rId42" Type="http://schemas.openxmlformats.org/officeDocument/2006/relationships/slideLayout" Target="../slideLayouts/slideLayout251.xml"/><Relationship Id="rId47" Type="http://schemas.openxmlformats.org/officeDocument/2006/relationships/slideLayout" Target="../slideLayouts/slideLayout256.xml"/><Relationship Id="rId63" Type="http://schemas.openxmlformats.org/officeDocument/2006/relationships/slideLayout" Target="../slideLayouts/slideLayout272.xml"/><Relationship Id="rId68" Type="http://schemas.openxmlformats.org/officeDocument/2006/relationships/slideLayout" Target="../slideLayouts/slideLayout277.xml"/><Relationship Id="rId84" Type="http://schemas.openxmlformats.org/officeDocument/2006/relationships/slideLayout" Target="../slideLayouts/slideLayout293.xml"/><Relationship Id="rId89" Type="http://schemas.openxmlformats.org/officeDocument/2006/relationships/slideLayout" Target="../slideLayouts/slideLayout298.xml"/><Relationship Id="rId16" Type="http://schemas.openxmlformats.org/officeDocument/2006/relationships/slideLayout" Target="../slideLayouts/slideLayout225.xml"/><Relationship Id="rId11" Type="http://schemas.openxmlformats.org/officeDocument/2006/relationships/slideLayout" Target="../slideLayouts/slideLayout220.xml"/><Relationship Id="rId32" Type="http://schemas.openxmlformats.org/officeDocument/2006/relationships/slideLayout" Target="../slideLayouts/slideLayout241.xml"/><Relationship Id="rId37" Type="http://schemas.openxmlformats.org/officeDocument/2006/relationships/slideLayout" Target="../slideLayouts/slideLayout246.xml"/><Relationship Id="rId53" Type="http://schemas.openxmlformats.org/officeDocument/2006/relationships/slideLayout" Target="../slideLayouts/slideLayout262.xml"/><Relationship Id="rId58" Type="http://schemas.openxmlformats.org/officeDocument/2006/relationships/slideLayout" Target="../slideLayouts/slideLayout267.xml"/><Relationship Id="rId74" Type="http://schemas.openxmlformats.org/officeDocument/2006/relationships/slideLayout" Target="../slideLayouts/slideLayout283.xml"/><Relationship Id="rId79" Type="http://schemas.openxmlformats.org/officeDocument/2006/relationships/slideLayout" Target="../slideLayouts/slideLayout288.xml"/><Relationship Id="rId5" Type="http://schemas.openxmlformats.org/officeDocument/2006/relationships/slideLayout" Target="../slideLayouts/slideLayout214.xml"/><Relationship Id="rId90" Type="http://schemas.openxmlformats.org/officeDocument/2006/relationships/slideLayout" Target="../slideLayouts/slideLayout299.xml"/><Relationship Id="rId14" Type="http://schemas.openxmlformats.org/officeDocument/2006/relationships/slideLayout" Target="../slideLayouts/slideLayout223.xml"/><Relationship Id="rId22" Type="http://schemas.openxmlformats.org/officeDocument/2006/relationships/slideLayout" Target="../slideLayouts/slideLayout231.xml"/><Relationship Id="rId27" Type="http://schemas.openxmlformats.org/officeDocument/2006/relationships/slideLayout" Target="../slideLayouts/slideLayout236.xml"/><Relationship Id="rId30" Type="http://schemas.openxmlformats.org/officeDocument/2006/relationships/slideLayout" Target="../slideLayouts/slideLayout239.xml"/><Relationship Id="rId35" Type="http://schemas.openxmlformats.org/officeDocument/2006/relationships/slideLayout" Target="../slideLayouts/slideLayout244.xml"/><Relationship Id="rId43" Type="http://schemas.openxmlformats.org/officeDocument/2006/relationships/slideLayout" Target="../slideLayouts/slideLayout252.xml"/><Relationship Id="rId48" Type="http://schemas.openxmlformats.org/officeDocument/2006/relationships/slideLayout" Target="../slideLayouts/slideLayout257.xml"/><Relationship Id="rId56" Type="http://schemas.openxmlformats.org/officeDocument/2006/relationships/slideLayout" Target="../slideLayouts/slideLayout265.xml"/><Relationship Id="rId64" Type="http://schemas.openxmlformats.org/officeDocument/2006/relationships/slideLayout" Target="../slideLayouts/slideLayout273.xml"/><Relationship Id="rId69" Type="http://schemas.openxmlformats.org/officeDocument/2006/relationships/slideLayout" Target="../slideLayouts/slideLayout278.xml"/><Relationship Id="rId77" Type="http://schemas.openxmlformats.org/officeDocument/2006/relationships/slideLayout" Target="../slideLayouts/slideLayout286.xml"/><Relationship Id="rId8" Type="http://schemas.openxmlformats.org/officeDocument/2006/relationships/slideLayout" Target="../slideLayouts/slideLayout217.xml"/><Relationship Id="rId51" Type="http://schemas.openxmlformats.org/officeDocument/2006/relationships/slideLayout" Target="../slideLayouts/slideLayout260.xml"/><Relationship Id="rId72" Type="http://schemas.openxmlformats.org/officeDocument/2006/relationships/slideLayout" Target="../slideLayouts/slideLayout281.xml"/><Relationship Id="rId80" Type="http://schemas.openxmlformats.org/officeDocument/2006/relationships/slideLayout" Target="../slideLayouts/slideLayout289.xml"/><Relationship Id="rId85" Type="http://schemas.openxmlformats.org/officeDocument/2006/relationships/slideLayout" Target="../slideLayouts/slideLayout294.xml"/><Relationship Id="rId3" Type="http://schemas.openxmlformats.org/officeDocument/2006/relationships/slideLayout" Target="../slideLayouts/slideLayout212.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5" Type="http://schemas.openxmlformats.org/officeDocument/2006/relationships/slideLayout" Target="../slideLayouts/slideLayout234.xml"/><Relationship Id="rId33" Type="http://schemas.openxmlformats.org/officeDocument/2006/relationships/slideLayout" Target="../slideLayouts/slideLayout242.xml"/><Relationship Id="rId38" Type="http://schemas.openxmlformats.org/officeDocument/2006/relationships/slideLayout" Target="../slideLayouts/slideLayout247.xml"/><Relationship Id="rId46" Type="http://schemas.openxmlformats.org/officeDocument/2006/relationships/slideLayout" Target="../slideLayouts/slideLayout255.xml"/><Relationship Id="rId59" Type="http://schemas.openxmlformats.org/officeDocument/2006/relationships/slideLayout" Target="../slideLayouts/slideLayout268.xml"/><Relationship Id="rId67" Type="http://schemas.openxmlformats.org/officeDocument/2006/relationships/slideLayout" Target="../slideLayouts/slideLayout276.xml"/><Relationship Id="rId20" Type="http://schemas.openxmlformats.org/officeDocument/2006/relationships/slideLayout" Target="../slideLayouts/slideLayout229.xml"/><Relationship Id="rId41" Type="http://schemas.openxmlformats.org/officeDocument/2006/relationships/slideLayout" Target="../slideLayouts/slideLayout250.xml"/><Relationship Id="rId54" Type="http://schemas.openxmlformats.org/officeDocument/2006/relationships/slideLayout" Target="../slideLayouts/slideLayout263.xml"/><Relationship Id="rId62" Type="http://schemas.openxmlformats.org/officeDocument/2006/relationships/slideLayout" Target="../slideLayouts/slideLayout271.xml"/><Relationship Id="rId70" Type="http://schemas.openxmlformats.org/officeDocument/2006/relationships/slideLayout" Target="../slideLayouts/slideLayout279.xml"/><Relationship Id="rId75" Type="http://schemas.openxmlformats.org/officeDocument/2006/relationships/slideLayout" Target="../slideLayouts/slideLayout284.xml"/><Relationship Id="rId83" Type="http://schemas.openxmlformats.org/officeDocument/2006/relationships/slideLayout" Target="../slideLayouts/slideLayout292.xml"/><Relationship Id="rId88" Type="http://schemas.openxmlformats.org/officeDocument/2006/relationships/slideLayout" Target="../slideLayouts/slideLayout297.xml"/><Relationship Id="rId91" Type="http://schemas.openxmlformats.org/officeDocument/2006/relationships/slideLayout" Target="../slideLayouts/slideLayout300.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5" Type="http://schemas.openxmlformats.org/officeDocument/2006/relationships/slideLayout" Target="../slideLayouts/slideLayout224.xml"/><Relationship Id="rId23" Type="http://schemas.openxmlformats.org/officeDocument/2006/relationships/slideLayout" Target="../slideLayouts/slideLayout232.xml"/><Relationship Id="rId28" Type="http://schemas.openxmlformats.org/officeDocument/2006/relationships/slideLayout" Target="../slideLayouts/slideLayout237.xml"/><Relationship Id="rId36" Type="http://schemas.openxmlformats.org/officeDocument/2006/relationships/slideLayout" Target="../slideLayouts/slideLayout245.xml"/><Relationship Id="rId49" Type="http://schemas.openxmlformats.org/officeDocument/2006/relationships/slideLayout" Target="../slideLayouts/slideLayout258.xml"/><Relationship Id="rId57" Type="http://schemas.openxmlformats.org/officeDocument/2006/relationships/slideLayout" Target="../slideLayouts/slideLayout266.xml"/><Relationship Id="rId10" Type="http://schemas.openxmlformats.org/officeDocument/2006/relationships/slideLayout" Target="../slideLayouts/slideLayout219.xml"/><Relationship Id="rId31" Type="http://schemas.openxmlformats.org/officeDocument/2006/relationships/slideLayout" Target="../slideLayouts/slideLayout240.xml"/><Relationship Id="rId44" Type="http://schemas.openxmlformats.org/officeDocument/2006/relationships/slideLayout" Target="../slideLayouts/slideLayout253.xml"/><Relationship Id="rId52" Type="http://schemas.openxmlformats.org/officeDocument/2006/relationships/slideLayout" Target="../slideLayouts/slideLayout261.xml"/><Relationship Id="rId60" Type="http://schemas.openxmlformats.org/officeDocument/2006/relationships/slideLayout" Target="../slideLayouts/slideLayout269.xml"/><Relationship Id="rId65" Type="http://schemas.openxmlformats.org/officeDocument/2006/relationships/slideLayout" Target="../slideLayouts/slideLayout274.xml"/><Relationship Id="rId73" Type="http://schemas.openxmlformats.org/officeDocument/2006/relationships/slideLayout" Target="../slideLayouts/slideLayout282.xml"/><Relationship Id="rId78" Type="http://schemas.openxmlformats.org/officeDocument/2006/relationships/slideLayout" Target="../slideLayouts/slideLayout287.xml"/><Relationship Id="rId81" Type="http://schemas.openxmlformats.org/officeDocument/2006/relationships/slideLayout" Target="../slideLayouts/slideLayout290.xml"/><Relationship Id="rId86" Type="http://schemas.openxmlformats.org/officeDocument/2006/relationships/slideLayout" Target="../slideLayouts/slideLayout295.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3" Type="http://schemas.openxmlformats.org/officeDocument/2006/relationships/slideLayout" Target="../slideLayouts/slideLayout222.xml"/><Relationship Id="rId18" Type="http://schemas.openxmlformats.org/officeDocument/2006/relationships/slideLayout" Target="../slideLayouts/slideLayout227.xml"/><Relationship Id="rId39" Type="http://schemas.openxmlformats.org/officeDocument/2006/relationships/slideLayout" Target="../slideLayouts/slideLayout248.xml"/><Relationship Id="rId34" Type="http://schemas.openxmlformats.org/officeDocument/2006/relationships/slideLayout" Target="../slideLayouts/slideLayout243.xml"/><Relationship Id="rId50" Type="http://schemas.openxmlformats.org/officeDocument/2006/relationships/slideLayout" Target="../slideLayouts/slideLayout259.xml"/><Relationship Id="rId55" Type="http://schemas.openxmlformats.org/officeDocument/2006/relationships/slideLayout" Target="../slideLayouts/slideLayout264.xml"/><Relationship Id="rId76" Type="http://schemas.openxmlformats.org/officeDocument/2006/relationships/slideLayout" Target="../slideLayouts/slideLayout285.xml"/><Relationship Id="rId7" Type="http://schemas.openxmlformats.org/officeDocument/2006/relationships/slideLayout" Target="../slideLayouts/slideLayout216.xml"/><Relationship Id="rId71" Type="http://schemas.openxmlformats.org/officeDocument/2006/relationships/slideLayout" Target="../slideLayouts/slideLayout280.xml"/><Relationship Id="rId92" Type="http://schemas.openxmlformats.org/officeDocument/2006/relationships/theme" Target="../theme/theme4.xml"/><Relationship Id="rId2" Type="http://schemas.openxmlformats.org/officeDocument/2006/relationships/slideLayout" Target="../slideLayouts/slideLayout211.xml"/><Relationship Id="rId29" Type="http://schemas.openxmlformats.org/officeDocument/2006/relationships/slideLayout" Target="../slideLayouts/slideLayout238.xml"/><Relationship Id="rId24" Type="http://schemas.openxmlformats.org/officeDocument/2006/relationships/slideLayout" Target="../slideLayouts/slideLayout233.xml"/><Relationship Id="rId40" Type="http://schemas.openxmlformats.org/officeDocument/2006/relationships/slideLayout" Target="../slideLayouts/slideLayout249.xml"/><Relationship Id="rId45" Type="http://schemas.openxmlformats.org/officeDocument/2006/relationships/slideLayout" Target="../slideLayouts/slideLayout254.xml"/><Relationship Id="rId66" Type="http://schemas.openxmlformats.org/officeDocument/2006/relationships/slideLayout" Target="../slideLayouts/slideLayout275.xml"/><Relationship Id="rId87" Type="http://schemas.openxmlformats.org/officeDocument/2006/relationships/slideLayout" Target="../slideLayouts/slideLayout296.xml"/><Relationship Id="rId61" Type="http://schemas.openxmlformats.org/officeDocument/2006/relationships/slideLayout" Target="../slideLayouts/slideLayout270.xml"/><Relationship Id="rId82" Type="http://schemas.openxmlformats.org/officeDocument/2006/relationships/slideLayout" Target="../slideLayouts/slideLayout291.xml"/><Relationship Id="rId19" Type="http://schemas.openxmlformats.org/officeDocument/2006/relationships/slideLayout" Target="../slideLayouts/slideLayout2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theme" Target="../theme/theme5.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6.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331.xml"/><Relationship Id="rId13" Type="http://schemas.openxmlformats.org/officeDocument/2006/relationships/slideLayout" Target="../slideLayouts/slideLayout336.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slideLayout" Target="../slideLayouts/slideLayout335.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5" Type="http://schemas.openxmlformats.org/officeDocument/2006/relationships/theme" Target="../theme/theme7.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 Id="rId14" Type="http://schemas.openxmlformats.org/officeDocument/2006/relationships/slideLayout" Target="../slideLayouts/slideLayout33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3" Type="http://schemas.openxmlformats.org/officeDocument/2006/relationships/slideLayout" Target="../slideLayouts/slideLayout340.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2" Type="http://schemas.openxmlformats.org/officeDocument/2006/relationships/slideLayout" Target="../slideLayouts/slideLayout339.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theme" Target="../theme/theme8.xml"/><Relationship Id="rId10" Type="http://schemas.openxmlformats.org/officeDocument/2006/relationships/slideLayout" Target="../slideLayouts/slideLayout347.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59.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9.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801670671"/>
      </p:ext>
    </p:extLst>
  </p:cSld>
  <p:clrMap bg1="lt1" tx1="dk1" bg2="lt2" tx2="dk2" accent1="accent1" accent2="accent2" accent3="accent3" accent4="accent4" accent5="accent5" accent6="accent6" hlink="hlink" folHlink="folHlink"/>
  <p:sldLayoutIdLst>
    <p:sldLayoutId id="2147485127" r:id="rId1"/>
    <p:sldLayoutId id="2147485128" r:id="rId2"/>
    <p:sldLayoutId id="2147485129" r:id="rId3"/>
    <p:sldLayoutId id="2147485130" r:id="rId4"/>
    <p:sldLayoutId id="2147485131" r:id="rId5"/>
    <p:sldLayoutId id="2147485132" r:id="rId6"/>
    <p:sldLayoutId id="2147485133" r:id="rId7"/>
    <p:sldLayoutId id="2147485134" r:id="rId8"/>
    <p:sldLayoutId id="2147485135" r:id="rId9"/>
    <p:sldLayoutId id="2147485136" r:id="rId10"/>
    <p:sldLayoutId id="2147485137" r:id="rId11"/>
    <p:sldLayoutId id="2147485138" r:id="rId12"/>
    <p:sldLayoutId id="2147485882" r:id="rId13"/>
    <p:sldLayoutId id="2147484715" r:id="rId14"/>
    <p:sldLayoutId id="2147484716" r:id="rId15"/>
    <p:sldLayoutId id="2147484717" r:id="rId16"/>
    <p:sldLayoutId id="2147484718" r:id="rId17"/>
    <p:sldLayoutId id="2147484719" r:id="rId18"/>
    <p:sldLayoutId id="2147484720" r:id="rId19"/>
    <p:sldLayoutId id="2147484724" r:id="rId20"/>
    <p:sldLayoutId id="2147484725" r:id="rId21"/>
    <p:sldLayoutId id="2147484726" r:id="rId22"/>
    <p:sldLayoutId id="2147484727" r:id="rId23"/>
    <p:sldLayoutId id="2147484737" r:id="rId24"/>
    <p:sldLayoutId id="2147484738" r:id="rId25"/>
    <p:sldLayoutId id="2147484739" r:id="rId26"/>
    <p:sldLayoutId id="2147484740" r:id="rId27"/>
    <p:sldLayoutId id="2147484741" r:id="rId28"/>
    <p:sldLayoutId id="2147484742" r:id="rId29"/>
    <p:sldLayoutId id="2147484743" r:id="rId30"/>
    <p:sldLayoutId id="2147484744" r:id="rId31"/>
    <p:sldLayoutId id="2147484771" r:id="rId32"/>
    <p:sldLayoutId id="2147484772" r:id="rId33"/>
    <p:sldLayoutId id="2147484773" r:id="rId34"/>
    <p:sldLayoutId id="2147484774" r:id="rId35"/>
    <p:sldLayoutId id="2147484775" r:id="rId36"/>
    <p:sldLayoutId id="2147484776" r:id="rId37"/>
    <p:sldLayoutId id="2147484778" r:id="rId38"/>
    <p:sldLayoutId id="2147484779" r:id="rId39"/>
    <p:sldLayoutId id="2147484787" r:id="rId40"/>
    <p:sldLayoutId id="2147484788" r:id="rId41"/>
    <p:sldLayoutId id="2147484789" r:id="rId42"/>
    <p:sldLayoutId id="2147484790" r:id="rId43"/>
    <p:sldLayoutId id="2147484791" r:id="rId44"/>
    <p:sldLayoutId id="2147484855" r:id="rId45"/>
    <p:sldLayoutId id="2147484906" r:id="rId46"/>
    <p:sldLayoutId id="2147484910" r:id="rId47"/>
    <p:sldLayoutId id="2147484914" r:id="rId48"/>
    <p:sldLayoutId id="2147484915" r:id="rId49"/>
    <p:sldLayoutId id="2147484924" r:id="rId50"/>
    <p:sldLayoutId id="2147485221" r:id="rId51"/>
    <p:sldLayoutId id="2147483682" r:id="rId52"/>
    <p:sldLayoutId id="2147483709" r:id="rId53"/>
    <p:sldLayoutId id="2147483717" r:id="rId54"/>
    <p:sldLayoutId id="2147483725" r:id="rId55"/>
    <p:sldLayoutId id="2147483726" r:id="rId56"/>
    <p:sldLayoutId id="2147483793" r:id="rId57"/>
    <p:sldLayoutId id="2147483810" r:id="rId58"/>
    <p:sldLayoutId id="2147483837" r:id="rId59"/>
    <p:sldLayoutId id="2147483838" r:id="rId60"/>
    <p:sldLayoutId id="2147483842" r:id="rId61"/>
    <p:sldLayoutId id="2147483845" r:id="rId62"/>
    <p:sldLayoutId id="2147483848" r:id="rId63"/>
    <p:sldLayoutId id="2147483866" r:id="rId64"/>
    <p:sldLayoutId id="2147483867" r:id="rId65"/>
    <p:sldLayoutId id="2147483868" r:id="rId66"/>
    <p:sldLayoutId id="2147483869" r:id="rId67"/>
    <p:sldLayoutId id="2147483870" r:id="rId68"/>
    <p:sldLayoutId id="2147484097" r:id="rId69"/>
    <p:sldLayoutId id="2147484124" r:id="rId70"/>
    <p:sldLayoutId id="2147484132" r:id="rId71"/>
    <p:sldLayoutId id="2147484134" r:id="rId72"/>
    <p:sldLayoutId id="2147484135" r:id="rId73"/>
    <p:sldLayoutId id="2147484136" r:id="rId74"/>
    <p:sldLayoutId id="2147484137" r:id="rId75"/>
    <p:sldLayoutId id="2147484138" r:id="rId76"/>
    <p:sldLayoutId id="2147484139" r:id="rId77"/>
    <p:sldLayoutId id="2147484140" r:id="rId78"/>
    <p:sldLayoutId id="2147484142" r:id="rId79"/>
    <p:sldLayoutId id="2147484144" r:id="rId80"/>
    <p:sldLayoutId id="2147484146" r:id="rId81"/>
    <p:sldLayoutId id="2147484148" r:id="rId82"/>
    <p:sldLayoutId id="2147484157" r:id="rId83"/>
    <p:sldLayoutId id="2147484159" r:id="rId84"/>
    <p:sldLayoutId id="2147484161" r:id="rId85"/>
    <p:sldLayoutId id="2147484163" r:id="rId86"/>
    <p:sldLayoutId id="2147484165" r:id="rId87"/>
    <p:sldLayoutId id="2147484167" r:id="rId88"/>
    <p:sldLayoutId id="2147484168" r:id="rId89"/>
    <p:sldLayoutId id="2147484172" r:id="rId90"/>
    <p:sldLayoutId id="2147484173" r:id="rId91"/>
    <p:sldLayoutId id="2147484174" r:id="rId92"/>
    <p:sldLayoutId id="2147484175" r:id="rId93"/>
    <p:sldLayoutId id="2147485289" r:id="rId94"/>
    <p:sldLayoutId id="2147485316" r:id="rId95"/>
    <p:sldLayoutId id="2147485317" r:id="rId96"/>
    <p:sldLayoutId id="2147485321" r:id="rId97"/>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3977814061"/>
      </p:ext>
    </p:extLst>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 id="2147485152" r:id="rId12"/>
    <p:sldLayoutId id="214748588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689196877"/>
      </p:ext>
    </p:extLst>
  </p:cSld>
  <p:clrMap bg1="lt1" tx1="dk1" bg2="lt2" tx2="dk2" accent1="accent1" accent2="accent2" accent3="accent3" accent4="accent4" accent5="accent5" accent6="accent6" hlink="hlink" folHlink="folHlink"/>
  <p:sldLayoutIdLst>
    <p:sldLayoutId id="2147485154" r:id="rId1"/>
    <p:sldLayoutId id="2147485155" r:id="rId2"/>
    <p:sldLayoutId id="2147485156" r:id="rId3"/>
    <p:sldLayoutId id="2147485157" r:id="rId4"/>
    <p:sldLayoutId id="2147485158" r:id="rId5"/>
    <p:sldLayoutId id="2147485159" r:id="rId6"/>
    <p:sldLayoutId id="2147485160" r:id="rId7"/>
    <p:sldLayoutId id="2147485161" r:id="rId8"/>
    <p:sldLayoutId id="2147485162" r:id="rId9"/>
    <p:sldLayoutId id="2147485163" r:id="rId10"/>
    <p:sldLayoutId id="2147485164" r:id="rId11"/>
    <p:sldLayoutId id="2147485165" r:id="rId12"/>
    <p:sldLayoutId id="2147484177" r:id="rId13"/>
    <p:sldLayoutId id="2147484178" r:id="rId14"/>
    <p:sldLayoutId id="2147484179" r:id="rId15"/>
    <p:sldLayoutId id="2147484180" r:id="rId16"/>
    <p:sldLayoutId id="2147484181" r:id="rId17"/>
    <p:sldLayoutId id="2147484182" r:id="rId18"/>
    <p:sldLayoutId id="2147484186" r:id="rId19"/>
    <p:sldLayoutId id="2147484187" r:id="rId20"/>
    <p:sldLayoutId id="2147484188" r:id="rId21"/>
    <p:sldLayoutId id="2147484189" r:id="rId22"/>
    <p:sldLayoutId id="2147484199" r:id="rId23"/>
    <p:sldLayoutId id="2147484200" r:id="rId24"/>
    <p:sldLayoutId id="2147484201" r:id="rId25"/>
    <p:sldLayoutId id="2147484202" r:id="rId26"/>
    <p:sldLayoutId id="2147484203" r:id="rId27"/>
    <p:sldLayoutId id="2147484204" r:id="rId28"/>
    <p:sldLayoutId id="2147484205" r:id="rId29"/>
    <p:sldLayoutId id="2147484206" r:id="rId30"/>
    <p:sldLayoutId id="2147484233" r:id="rId31"/>
    <p:sldLayoutId id="2147484234" r:id="rId32"/>
    <p:sldLayoutId id="2147484235" r:id="rId33"/>
    <p:sldLayoutId id="2147484236" r:id="rId34"/>
    <p:sldLayoutId id="2147484237" r:id="rId35"/>
    <p:sldLayoutId id="2147484238" r:id="rId36"/>
    <p:sldLayoutId id="2147484240" r:id="rId37"/>
    <p:sldLayoutId id="2147484241" r:id="rId38"/>
    <p:sldLayoutId id="2147484249" r:id="rId39"/>
    <p:sldLayoutId id="2147484250" r:id="rId40"/>
    <p:sldLayoutId id="2147484251" r:id="rId41"/>
    <p:sldLayoutId id="2147484252" r:id="rId42"/>
    <p:sldLayoutId id="2147484253" r:id="rId43"/>
    <p:sldLayoutId id="2147484317" r:id="rId44"/>
    <p:sldLayoutId id="2147484333" r:id="rId45"/>
    <p:sldLayoutId id="2147484334" r:id="rId46"/>
    <p:sldLayoutId id="2147484361" r:id="rId47"/>
    <p:sldLayoutId id="2147484362" r:id="rId48"/>
    <p:sldLayoutId id="2147484366" r:id="rId49"/>
    <p:sldLayoutId id="2147484369" r:id="rId50"/>
    <p:sldLayoutId id="2147484372" r:id="rId51"/>
    <p:sldLayoutId id="2147484390" r:id="rId52"/>
    <p:sldLayoutId id="2147484391" r:id="rId53"/>
    <p:sldLayoutId id="2147484392" r:id="rId54"/>
    <p:sldLayoutId id="2147484393" r:id="rId55"/>
    <p:sldLayoutId id="2147484394" r:id="rId56"/>
    <p:sldLayoutId id="2147484494" r:id="rId57"/>
    <p:sldLayoutId id="2147484521" r:id="rId58"/>
    <p:sldLayoutId id="2147484529" r:id="rId59"/>
    <p:sldLayoutId id="2147484536" r:id="rId60"/>
    <p:sldLayoutId id="2147484537" r:id="rId61"/>
    <p:sldLayoutId id="2147484604" r:id="rId62"/>
    <p:sldLayoutId id="2147484621" r:id="rId63"/>
    <p:sldLayoutId id="2147484648" r:id="rId64"/>
    <p:sldLayoutId id="2147484656" r:id="rId65"/>
    <p:sldLayoutId id="2147484658" r:id="rId66"/>
    <p:sldLayoutId id="2147484659" r:id="rId67"/>
    <p:sldLayoutId id="2147484660" r:id="rId68"/>
    <p:sldLayoutId id="2147484661" r:id="rId69"/>
    <p:sldLayoutId id="2147484662" r:id="rId70"/>
    <p:sldLayoutId id="2147484663" r:id="rId71"/>
    <p:sldLayoutId id="2147484664" r:id="rId72"/>
    <p:sldLayoutId id="2147484666" r:id="rId73"/>
    <p:sldLayoutId id="2147484668" r:id="rId74"/>
    <p:sldLayoutId id="2147484670" r:id="rId75"/>
    <p:sldLayoutId id="2147484672" r:id="rId76"/>
    <p:sldLayoutId id="2147484681" r:id="rId77"/>
    <p:sldLayoutId id="2147484683" r:id="rId78"/>
    <p:sldLayoutId id="2147484685" r:id="rId79"/>
    <p:sldLayoutId id="2147484687" r:id="rId80"/>
    <p:sldLayoutId id="2147484689" r:id="rId81"/>
    <p:sldLayoutId id="2147484691" r:id="rId82"/>
    <p:sldLayoutId id="2147484692" r:id="rId83"/>
    <p:sldLayoutId id="2147484696" r:id="rId84"/>
    <p:sldLayoutId id="2147484697" r:id="rId85"/>
    <p:sldLayoutId id="2147484698" r:id="rId86"/>
    <p:sldLayoutId id="2147484699" r:id="rId87"/>
    <p:sldLayoutId id="2147484700" r:id="rId88"/>
    <p:sldLayoutId id="2147484713" r:id="rId89"/>
    <p:sldLayoutId id="2147484990" r:id="rId90"/>
    <p:sldLayoutId id="2147484994" r:id="rId91"/>
    <p:sldLayoutId id="2147484998" r:id="rId92"/>
    <p:sldLayoutId id="2147484999" r:id="rId93"/>
    <p:sldLayoutId id="2147485008" r:id="rId94"/>
    <p:sldLayoutId id="2147485100" r:id="rId95"/>
    <p:sldLayoutId id="2147485101" r:id="rId96"/>
    <p:sldLayoutId id="2147485102" r:id="rId97"/>
    <p:sldLayoutId id="2147485103" r:id="rId98"/>
    <p:sldLayoutId id="2147485104" r:id="rId99"/>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4250410551"/>
      </p:ext>
    </p:extLst>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 id="2147485178" r:id="rId12"/>
    <p:sldLayoutId id="2147485325" r:id="rId13"/>
    <p:sldLayoutId id="2147485326" r:id="rId14"/>
    <p:sldLayoutId id="2147485327" r:id="rId15"/>
    <p:sldLayoutId id="2147485328" r:id="rId16"/>
    <p:sldLayoutId id="2147485329" r:id="rId17"/>
    <p:sldLayoutId id="2147485330" r:id="rId18"/>
    <p:sldLayoutId id="2147485334" r:id="rId19"/>
    <p:sldLayoutId id="2147485335" r:id="rId20"/>
    <p:sldLayoutId id="2147485336" r:id="rId21"/>
    <p:sldLayoutId id="2147485337" r:id="rId22"/>
    <p:sldLayoutId id="2147485347" r:id="rId23"/>
    <p:sldLayoutId id="2147485348" r:id="rId24"/>
    <p:sldLayoutId id="2147485349" r:id="rId25"/>
    <p:sldLayoutId id="2147485350" r:id="rId26"/>
    <p:sldLayoutId id="2147485351" r:id="rId27"/>
    <p:sldLayoutId id="2147485352" r:id="rId28"/>
    <p:sldLayoutId id="2147485353" r:id="rId29"/>
    <p:sldLayoutId id="2147485354" r:id="rId30"/>
    <p:sldLayoutId id="2147485381" r:id="rId31"/>
    <p:sldLayoutId id="2147485382" r:id="rId32"/>
    <p:sldLayoutId id="2147485383" r:id="rId33"/>
    <p:sldLayoutId id="2147485384" r:id="rId34"/>
    <p:sldLayoutId id="2147485385" r:id="rId35"/>
    <p:sldLayoutId id="2147485386" r:id="rId36"/>
    <p:sldLayoutId id="2147485388" r:id="rId37"/>
    <p:sldLayoutId id="2147485389" r:id="rId38"/>
    <p:sldLayoutId id="2147485397" r:id="rId39"/>
    <p:sldLayoutId id="2147485398" r:id="rId40"/>
    <p:sldLayoutId id="2147485399" r:id="rId41"/>
    <p:sldLayoutId id="2147485400" r:id="rId42"/>
    <p:sldLayoutId id="2147485401" r:id="rId43"/>
    <p:sldLayoutId id="2147485465" r:id="rId44"/>
    <p:sldLayoutId id="2147485482" r:id="rId45"/>
    <p:sldLayoutId id="2147485509" r:id="rId46"/>
    <p:sldLayoutId id="2147485510" r:id="rId47"/>
    <p:sldLayoutId id="2147485514" r:id="rId48"/>
    <p:sldLayoutId id="2147485517" r:id="rId49"/>
    <p:sldLayoutId id="2147485520" r:id="rId50"/>
    <p:sldLayoutId id="2147485538" r:id="rId51"/>
    <p:sldLayoutId id="2147485539" r:id="rId52"/>
    <p:sldLayoutId id="2147485540" r:id="rId53"/>
    <p:sldLayoutId id="2147485541" r:id="rId54"/>
    <p:sldLayoutId id="2147485542" r:id="rId55"/>
    <p:sldLayoutId id="2147485642" r:id="rId56"/>
    <p:sldLayoutId id="2147485669" r:id="rId57"/>
    <p:sldLayoutId id="2147485677" r:id="rId58"/>
    <p:sldLayoutId id="2147485684" r:id="rId59"/>
    <p:sldLayoutId id="2147485685" r:id="rId60"/>
    <p:sldLayoutId id="2147485752" r:id="rId61"/>
    <p:sldLayoutId id="2147485769" r:id="rId62"/>
    <p:sldLayoutId id="2147485796" r:id="rId63"/>
    <p:sldLayoutId id="2147485804" r:id="rId64"/>
    <p:sldLayoutId id="2147485806" r:id="rId65"/>
    <p:sldLayoutId id="2147485807" r:id="rId66"/>
    <p:sldLayoutId id="2147485808" r:id="rId67"/>
    <p:sldLayoutId id="2147485809" r:id="rId68"/>
    <p:sldLayoutId id="2147485810" r:id="rId69"/>
    <p:sldLayoutId id="2147485811" r:id="rId70"/>
    <p:sldLayoutId id="2147485812" r:id="rId71"/>
    <p:sldLayoutId id="2147485814" r:id="rId72"/>
    <p:sldLayoutId id="2147485816" r:id="rId73"/>
    <p:sldLayoutId id="2147485818" r:id="rId74"/>
    <p:sldLayoutId id="2147485820" r:id="rId75"/>
    <p:sldLayoutId id="2147485829" r:id="rId76"/>
    <p:sldLayoutId id="2147485831" r:id="rId77"/>
    <p:sldLayoutId id="2147485833" r:id="rId78"/>
    <p:sldLayoutId id="2147485835" r:id="rId79"/>
    <p:sldLayoutId id="2147485837" r:id="rId80"/>
    <p:sldLayoutId id="2147485839" r:id="rId81"/>
    <p:sldLayoutId id="2147485840" r:id="rId82"/>
    <p:sldLayoutId id="2147485844" r:id="rId83"/>
    <p:sldLayoutId id="2147485845" r:id="rId84"/>
    <p:sldLayoutId id="2147485846" r:id="rId85"/>
    <p:sldLayoutId id="2147485847" r:id="rId86"/>
    <p:sldLayoutId id="2147485848" r:id="rId87"/>
    <p:sldLayoutId id="2147485852" r:id="rId88"/>
    <p:sldLayoutId id="2147485856" r:id="rId89"/>
    <p:sldLayoutId id="2147485857" r:id="rId90"/>
    <p:sldLayoutId id="2147485866" r:id="rId9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C1FB1BA9-448A-466D-888E-000648E11133}"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2014752842"/>
      </p:ext>
    </p:extLst>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4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defTabSz="914400" fontAlgn="base">
              <a:spcAft>
                <a:spcPct val="0"/>
              </a:spcAft>
              <a:defRPr/>
            </a:pPr>
            <a:endParaRPr lang="en-US">
              <a:solidFill>
                <a:srgbClr val="000000"/>
              </a:solidFill>
            </a:endParaRPr>
          </a:p>
        </p:txBody>
      </p:sp>
      <p:sp>
        <p:nvSpPr>
          <p:cNvPr id="1034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defTabSz="914400" fontAlgn="base">
              <a:spcAft>
                <a:spcPct val="0"/>
              </a:spcAft>
            </a:pPr>
            <a:fld id="{8CC87C5C-DF27-4E85-AA13-FBCFFB68BA7B}" type="slidenum">
              <a:rPr lang="en-US" altLang="en-US" smtClean="0">
                <a:solidFill>
                  <a:srgbClr val="000000"/>
                </a:solidFill>
              </a:rPr>
              <a:pPr defTabSz="914400" fontAlgn="base">
                <a:spcAft>
                  <a:spcPct val="0"/>
                </a:spcAft>
              </a:pPr>
              <a:t>‹#›</a:t>
            </a:fld>
            <a:endParaRPr lang="en-US" altLang="en-US">
              <a:solidFill>
                <a:srgbClr val="000000"/>
              </a:solidFill>
            </a:endParaRPr>
          </a:p>
        </p:txBody>
      </p:sp>
    </p:spTree>
    <p:extLst>
      <p:ext uri="{BB962C8B-B14F-4D97-AF65-F5344CB8AC3E}">
        <p14:creationId xmlns:p14="http://schemas.microsoft.com/office/powerpoint/2010/main" val="1279046510"/>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32537827"/>
      </p:ext>
    </p:extLst>
  </p:cSld>
  <p:clrMap bg1="lt1" tx1="dk1" bg2="lt2" tx2="dk2" accent1="accent1" accent2="accent2" accent3="accent3" accent4="accent4" accent5="accent5" accent6="accent6" hlink="hlink" folHlink="folHlink"/>
  <p:sldLayoutIdLst>
    <p:sldLayoutId id="2147485898" r:id="rId1"/>
    <p:sldLayoutId id="2147485899" r:id="rId2"/>
    <p:sldLayoutId id="2147485900" r:id="rId3"/>
    <p:sldLayoutId id="2147485901" r:id="rId4"/>
    <p:sldLayoutId id="2147485902" r:id="rId5"/>
    <p:sldLayoutId id="2147485903" r:id="rId6"/>
    <p:sldLayoutId id="2147485904" r:id="rId7"/>
    <p:sldLayoutId id="2147485905" r:id="rId8"/>
    <p:sldLayoutId id="2147485906" r:id="rId9"/>
    <p:sldLayoutId id="2147485907" r:id="rId10"/>
    <p:sldLayoutId id="2147485908" r:id="rId11"/>
    <p:sldLayoutId id="2147485909" r:id="rId12"/>
    <p:sldLayoutId id="2147485910" r:id="rId13"/>
    <p:sldLayoutId id="2147485911"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eaLnBrk="0" fontAlgn="base" hangingPunct="0">
              <a:spcBef>
                <a:spcPct val="0"/>
              </a:spcBef>
              <a:spcAft>
                <a:spcPct val="0"/>
              </a:spcAft>
              <a:defRPr/>
            </a:pPr>
            <a:fld id="{E7818001-40C6-4E3C-8892-16BB7F29B2D8}" type="datetimeFigureOut">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1/2/2024</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eaLnBrk="0" fontAlgn="base" hangingPunct="0">
              <a:spcBef>
                <a:spcPct val="0"/>
              </a:spcBef>
              <a:spcAft>
                <a:spcPct val="0"/>
              </a:spcAft>
              <a:defRPr/>
            </a:pPr>
            <a:endPar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eaLnBrk="0" fontAlgn="base" hangingPunct="0">
              <a:spcBef>
                <a:spcPct val="0"/>
              </a:spcBef>
              <a:spcAft>
                <a:spcPct val="0"/>
              </a:spcAft>
              <a:defRPr/>
            </a:pPr>
            <a:fld id="{960DF85A-AC8F-4FEE-986A-13530181BFAD}" type="slidenum">
              <a:rPr lang="en-US">
                <a:solidFill>
                  <a:prstClr val="black">
                    <a:tint val="75000"/>
                  </a:prstClr>
                </a:solidFill>
                <a:latin typeface="Arial" panose="020B0604020202020204" pitchFamily="34" charset="0"/>
                <a:cs typeface="Arial" panose="020B0604020202020204" pitchFamily="34" charset="0"/>
                <a:sym typeface="Arial" panose="020B0604020202020204" pitchFamily="34" charset="0"/>
              </a:rPr>
              <a:pPr defTabSz="914400" eaLnBrk="0" fontAlgn="base" hangingPunct="0">
                <a:spcBef>
                  <a:spcPct val="0"/>
                </a:spcBef>
                <a:spcAft>
                  <a:spcPct val="0"/>
                </a:spcAft>
                <a:defRPr/>
              </a:pPr>
              <a:t>‹#›</a:t>
            </a:fld>
            <a:endParaRPr lang="en-US" dirty="0">
              <a:solidFill>
                <a:prstClr val="black">
                  <a:tint val="75000"/>
                </a:prstClr>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2850861"/>
      </p:ext>
    </p:extLst>
  </p:cSld>
  <p:clrMap bg1="lt1" tx1="dk1" bg2="lt2" tx2="dk2" accent1="accent1" accent2="accent2" accent3="accent3" accent4="accent4" accent5="accent5" accent6="accent6" hlink="hlink" folHlink="folHlink"/>
  <p:sldLayoutIdLst>
    <p:sldLayoutId id="2147485913" r:id="rId1"/>
    <p:sldLayoutId id="2147485914" r:id="rId2"/>
    <p:sldLayoutId id="2147485915" r:id="rId3"/>
    <p:sldLayoutId id="2147485916" r:id="rId4"/>
    <p:sldLayoutId id="2147485917" r:id="rId5"/>
    <p:sldLayoutId id="2147485918" r:id="rId6"/>
    <p:sldLayoutId id="2147485919" r:id="rId7"/>
    <p:sldLayoutId id="2147485920" r:id="rId8"/>
    <p:sldLayoutId id="2147485921" r:id="rId9"/>
    <p:sldLayoutId id="2147485922" r:id="rId10"/>
    <p:sldLayoutId id="2147485923" r:id="rId11"/>
    <p:sldLayoutId id="2147485924" r:id="rId12"/>
    <p:sldLayoutId id="2147485925" r:id="rId13"/>
    <p:sldLayoutId id="2147485926" r:id="rId14"/>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5914D2AB-DD58-4746-B875-8D90D23E26D2}" type="datetimeFigureOut">
              <a:rPr lang="en-US" smtClean="0">
                <a:solidFill>
                  <a:prstClr val="black">
                    <a:tint val="75000"/>
                  </a:prstClr>
                </a:solidFill>
              </a:rPr>
              <a:pPr defTabSz="914400"/>
              <a:t>1/2/2024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7EC8CFE3-553D-4D67-B17E-45793350FDE1}" type="slidenum">
              <a:rPr lang="en-US" altLang="en-US" smtClean="0">
                <a:solidFill>
                  <a:prstClr val="black">
                    <a:tint val="75000"/>
                  </a:prstClr>
                </a:solidFill>
              </a:rPr>
              <a:pPr defTabSz="914400"/>
              <a:t>‹#›</a:t>
            </a:fld>
            <a:endParaRPr lang="en-US" altLang="en-US">
              <a:solidFill>
                <a:prstClr val="black">
                  <a:tint val="75000"/>
                </a:prstClr>
              </a:solidFill>
            </a:endParaRPr>
          </a:p>
        </p:txBody>
      </p:sp>
    </p:spTree>
    <p:extLst>
      <p:ext uri="{BB962C8B-B14F-4D97-AF65-F5344CB8AC3E}">
        <p14:creationId xmlns:p14="http://schemas.microsoft.com/office/powerpoint/2010/main" val="3136959516"/>
      </p:ext>
    </p:extLst>
  </p:cSld>
  <p:clrMap bg1="lt1" tx1="dk1" bg2="lt2" tx2="dk2" accent1="accent1" accent2="accent2" accent3="accent3" accent4="accent4" accent5="accent5" accent6="accent6" hlink="hlink" folHlink="folHlink"/>
  <p:sldLayoutIdLst>
    <p:sldLayoutId id="2147485952" r:id="rId1"/>
    <p:sldLayoutId id="2147485953" r:id="rId2"/>
    <p:sldLayoutId id="2147485954" r:id="rId3"/>
    <p:sldLayoutId id="2147485955" r:id="rId4"/>
    <p:sldLayoutId id="2147485956" r:id="rId5"/>
    <p:sldLayoutId id="2147485957" r:id="rId6"/>
    <p:sldLayoutId id="2147485958" r:id="rId7"/>
    <p:sldLayoutId id="2147485959" r:id="rId8"/>
    <p:sldLayoutId id="2147485960" r:id="rId9"/>
    <p:sldLayoutId id="2147485961" r:id="rId10"/>
    <p:sldLayoutId id="2147485962"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xml"/><Relationship Id="rId1" Type="http://schemas.openxmlformats.org/officeDocument/2006/relationships/slideLayout" Target="../slideLayouts/slideLayout221.xml"/><Relationship Id="rId5" Type="http://schemas.openxmlformats.org/officeDocument/2006/relationships/image" Target="../media/image17.png"/><Relationship Id="rId4" Type="http://schemas.openxmlformats.org/officeDocument/2006/relationships/image" Target="../media/image16.wmf"/></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jpeg"/><Relationship Id="rId2" Type="http://schemas.openxmlformats.org/officeDocument/2006/relationships/slideLayout" Target="../slideLayouts/slideLayout216.xml"/><Relationship Id="rId1" Type="http://schemas.openxmlformats.org/officeDocument/2006/relationships/tags" Target="../tags/tag3.xml"/><Relationship Id="rId6" Type="http://schemas.openxmlformats.org/officeDocument/2006/relationships/image" Target="../media/image50.png"/><Relationship Id="rId5" Type="http://schemas.openxmlformats.org/officeDocument/2006/relationships/image" Target="../media/image22.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1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339.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53.jpeg"/><Relationship Id="rId1" Type="http://schemas.openxmlformats.org/officeDocument/2006/relationships/slideLayout" Target="../slideLayouts/slideLayout325.xml"/></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46.jpeg"/><Relationship Id="rId2" Type="http://schemas.openxmlformats.org/officeDocument/2006/relationships/slideLayout" Target="../slideLayouts/slideLayout104.xml"/><Relationship Id="rId1" Type="http://schemas.openxmlformats.org/officeDocument/2006/relationships/tags" Target="../tags/tag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60.png"/><Relationship Id="rId1" Type="http://schemas.openxmlformats.org/officeDocument/2006/relationships/slideLayout" Target="../slideLayouts/slideLayout10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53.xml"/><Relationship Id="rId5" Type="http://schemas.openxmlformats.org/officeDocument/2006/relationships/image" Target="../media/image64.jpeg"/><Relationship Id="rId4" Type="http://schemas.openxmlformats.org/officeDocument/2006/relationships/image" Target="../media/image63.jpe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1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01.xml"/><Relationship Id="rId5" Type="http://schemas.openxmlformats.org/officeDocument/2006/relationships/image" Target="../media/image30.png"/><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jpeg"/><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0.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22.png"/><Relationship Id="rId2" Type="http://schemas.openxmlformats.org/officeDocument/2006/relationships/image" Target="../media/image35.png"/><Relationship Id="rId1" Type="http://schemas.openxmlformats.org/officeDocument/2006/relationships/slideLayout" Target="../slideLayouts/slideLayout10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21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slideLayout" Target="../slideLayouts/slideLayout216.xml"/><Relationship Id="rId1" Type="http://schemas.openxmlformats.org/officeDocument/2006/relationships/tags" Target="../tags/tag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50000"/>
              </a:spcBef>
              <a:spcAft>
                <a:spcPct val="0"/>
              </a:spcAft>
              <a:buClrTx/>
              <a:buSzTx/>
              <a:buFontTx/>
              <a:buNone/>
            </a:pPr>
            <a:r>
              <a:rPr lang="en-US" altLang="en-US" sz="2800" b="1" dirty="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1981200" y="1501775"/>
            <a:ext cx="9525000" cy="2185214"/>
          </a:xfrm>
          <a:prstGeom prst="rect">
            <a:avLst/>
          </a:prstGeom>
          <a:noFill/>
        </p:spPr>
        <p:txBody>
          <a:bodyPr>
            <a:spAutoFit/>
          </a:bodyPr>
          <a:lstStyle/>
          <a:p>
            <a:pPr algn="ctr" defTabSz="914400">
              <a:defRPr/>
            </a:pPr>
            <a:r>
              <a:rPr lang="en-US" kern="0" dirty="0">
                <a:solidFill>
                  <a:srgbClr val="FF0000"/>
                </a:solidFill>
                <a:latin typeface="Calibri"/>
              </a:rPr>
              <a:t> </a:t>
            </a:r>
            <a:r>
              <a:rPr lang="en-US" sz="4800" kern="0" dirty="0" err="1">
                <a:solidFill>
                  <a:srgbClr val="0000FF"/>
                </a:solidFill>
                <a:latin typeface="Times New Roman" panose="02020603050405020304" pitchFamily="18" charset="0"/>
                <a:cs typeface="Times New Roman" panose="02020603050405020304" pitchFamily="18" charset="0"/>
              </a:rPr>
              <a:t>Bài</a:t>
            </a:r>
            <a:r>
              <a:rPr lang="en-US" sz="4800" kern="0" dirty="0">
                <a:solidFill>
                  <a:srgbClr val="0000FF"/>
                </a:solidFill>
                <a:latin typeface="Times New Roman" panose="02020603050405020304" pitchFamily="18" charset="0"/>
                <a:cs typeface="Times New Roman" panose="02020603050405020304" pitchFamily="18" charset="0"/>
              </a:rPr>
              <a:t> 5:</a:t>
            </a:r>
          </a:p>
          <a:p>
            <a:pPr algn="ctr" defTabSz="914400">
              <a:defRPr/>
            </a:pPr>
            <a:r>
              <a:rPr lang="en-US" sz="8800" kern="0" dirty="0">
                <a:solidFill>
                  <a:srgbClr val="FF0000"/>
                </a:solidFill>
                <a:latin typeface="Times New Roman" panose="02020603050405020304" pitchFamily="18" charset="0"/>
                <a:cs typeface="Times New Roman" panose="02020603050405020304" pitchFamily="18" charset="0"/>
              </a:rPr>
              <a:t>TỰ LẬP</a:t>
            </a:r>
            <a:endParaRPr lang="vi-VN" sz="8800" kern="0" dirty="0">
              <a:solidFill>
                <a:srgbClr val="FF0000"/>
              </a:solidFill>
            </a:endParaRPr>
          </a:p>
        </p:txBody>
      </p:sp>
      <p:sp>
        <p:nvSpPr>
          <p:cNvPr id="151560" name="TextBox 8"/>
          <p:cNvSpPr txBox="1">
            <a:spLocks noChangeArrowheads="1"/>
          </p:cNvSpPr>
          <p:nvPr/>
        </p:nvSpPr>
        <p:spPr bwMode="auto">
          <a:xfrm>
            <a:off x="3657600" y="190500"/>
            <a:ext cx="6705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defTabSz="914400" fontAlgn="base">
              <a:spcBef>
                <a:spcPct val="0"/>
              </a:spcBef>
              <a:spcAft>
                <a:spcPct val="0"/>
              </a:spcAft>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TRƯỜNG THCS TÔ HIỆU</a:t>
            </a:r>
          </a:p>
          <a:p>
            <a:pPr defTabSz="914400" fontAlgn="base">
              <a:spcBef>
                <a:spcPct val="0"/>
              </a:spcBef>
              <a:spcAft>
                <a:spcPct val="0"/>
              </a:spcAft>
              <a:buClrTx/>
              <a:buSzTx/>
              <a:buFontTx/>
              <a:buNone/>
            </a:pPr>
            <a:r>
              <a:rPr lang="en-US" altLang="en-US" sz="2800" b="1" dirty="0">
                <a:solidFill>
                  <a:srgbClr val="0000CC"/>
                </a:solidFill>
                <a:latin typeface="Times New Roman" panose="02020603050405020304" pitchFamily="18" charset="0"/>
                <a:cs typeface="Times New Roman" panose="02020603050405020304" pitchFamily="18" charset="0"/>
              </a:rPr>
              <a:t>TỔ KHXH- NHÓM GDCD 6</a:t>
            </a:r>
          </a:p>
        </p:txBody>
      </p:sp>
      <p:pic>
        <p:nvPicPr>
          <p:cNvPr id="151561"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99376" y="4506764"/>
            <a:ext cx="5374432"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Content Placeholder 2"/>
          <p:cNvPicPr>
            <a:picLocks noGrp="1" noChangeAspect="1"/>
          </p:cNvPicPr>
          <p:nvPr>
            <p:ph/>
          </p:nvPr>
        </p:nvPicPr>
        <p:blipFill>
          <a:blip r:embed="rId5"/>
          <a:stretch>
            <a:fillRect/>
          </a:stretch>
        </p:blipFill>
        <p:spPr>
          <a:xfrm>
            <a:off x="8772543" y="2976743"/>
            <a:ext cx="3011685" cy="1420491"/>
          </a:xfrm>
          <a:prstGeom prst="rect">
            <a:avLst/>
          </a:prstGeom>
        </p:spPr>
      </p:pic>
    </p:spTree>
    <p:extLst>
      <p:ext uri="{BB962C8B-B14F-4D97-AF65-F5344CB8AC3E}">
        <p14:creationId xmlns:p14="http://schemas.microsoft.com/office/powerpoint/2010/main" val="2071135689"/>
      </p:ext>
    </p:extLst>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4"/>
          <a:stretch>
            <a:fillRect/>
          </a:stretch>
        </p:blipFill>
        <p:spPr>
          <a:xfrm>
            <a:off x="8513601" y="2131907"/>
            <a:ext cx="3853006" cy="4359018"/>
          </a:xfrm>
          <a:prstGeom prst="rect">
            <a:avLst/>
          </a:prstGeom>
        </p:spPr>
      </p:pic>
      <p:pic>
        <p:nvPicPr>
          <p:cNvPr id="10"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rot="15948133">
            <a:off x="2520891" y="-1853976"/>
            <a:ext cx="5264630" cy="9500816"/>
          </a:xfrm>
          <a:prstGeom prst="rect">
            <a:avLst/>
          </a:prstGeom>
        </p:spPr>
      </p:pic>
      <p:sp>
        <p:nvSpPr>
          <p:cNvPr id="2" name="Rectangle 1"/>
          <p:cNvSpPr/>
          <p:nvPr/>
        </p:nvSpPr>
        <p:spPr>
          <a:xfrm>
            <a:off x="1655042" y="1147914"/>
            <a:ext cx="7436498" cy="3924151"/>
          </a:xfrm>
          <a:prstGeom prst="rect">
            <a:avLst/>
          </a:prstGeom>
        </p:spPr>
        <p:txBody>
          <a:bodyPr wrap="square">
            <a:spAutoFit/>
          </a:bodyPr>
          <a:lstStyle/>
          <a:p>
            <a:pPr>
              <a:spcAft>
                <a:spcPts val="1000"/>
              </a:spcAft>
            </a:pP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Biểu</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hiện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p>
          <a:p>
            <a:pPr>
              <a:spcAft>
                <a:spcPts val="1000"/>
              </a:spcAft>
            </a:pP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Là</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sự</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tự</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tin,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bản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lĩnh</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cá</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nhân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dám</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đương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đầu</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với</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những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khó</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khăn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thử</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thách</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p>
          <a:p>
            <a:pPr>
              <a:spcAft>
                <a:spcPts val="1000"/>
              </a:spcAft>
            </a:pP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Có</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ý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chí</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nỗ</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lực</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phấn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đấu</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vươn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lên</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trong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cuộc</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sống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p>
          <a:p>
            <a:pPr>
              <a:spcAft>
                <a:spcPts val="1000"/>
              </a:spcAft>
            </a:pP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Không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trông</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chờ</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dựa</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dẫm</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ỷ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lại</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phụ</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thuộc</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vào</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người</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 </a:t>
            </a:r>
            <a:r>
              <a:rPr lang="en-US" sz="3200" dirty="0" err="1">
                <a:solidFill>
                  <a:srgbClr val="FF0000"/>
                </a:solidFill>
                <a:latin typeface="SVN-Vanilla Daisy Pro" panose="00000500000000000000" pitchFamily="2" charset="0"/>
                <a:ea typeface="Arial" panose="020B0604020202020204" pitchFamily="34" charset="0"/>
                <a:cs typeface="Times" panose="02020603050405020304" pitchFamily="18" charset="0"/>
              </a:rPr>
              <a:t>khác</a:t>
            </a:r>
            <a:r>
              <a:rPr lang="en-US" sz="3200" dirty="0">
                <a:solidFill>
                  <a:srgbClr val="FF0000"/>
                </a:solidFill>
                <a:latin typeface="SVN-Vanilla Daisy Pro" panose="00000500000000000000" pitchFamily="2" charset="0"/>
                <a:ea typeface="Arial" panose="020B0604020202020204" pitchFamily="34" charset="0"/>
                <a:cs typeface="Times" panose="02020603050405020304" pitchFamily="18" charset="0"/>
              </a:rPr>
              <a:t>.</a:t>
            </a:r>
            <a:endParaRPr lang="en-US" sz="3200" dirty="0">
              <a:solidFill>
                <a:srgbClr val="FF0000"/>
              </a:solidFill>
              <a:effectLst/>
              <a:latin typeface="SVN-Vanilla Daisy Pro" panose="00000500000000000000" pitchFamily="2" charset="0"/>
              <a:ea typeface="Arial" panose="020B0604020202020204" pitchFamily="34" charset="0"/>
              <a:cs typeface="Times" panose="02020603050405020304" pitchFamily="18" charset="0"/>
            </a:endParaRPr>
          </a:p>
        </p:txBody>
      </p:sp>
      <p:pic>
        <p:nvPicPr>
          <p:cNvPr id="11" name="Picture 10"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409" y="-37868"/>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130226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42" presetClass="path" presetSubtype="0" fill="hold" nodeType="withEffect">
                                  <p:stCondLst>
                                    <p:cond delay="0"/>
                                  </p:stCondLst>
                                  <p:childTnLst>
                                    <p:animMotion origin="layout" path="M -0.12709 0.14745 L -0.07617 -0.04005 " pathEditMode="relative" rAng="0" ptsTypes="AA">
                                      <p:cBhvr>
                                        <p:cTn id="14" dur="750" fill="hold"/>
                                        <p:tgtEl>
                                          <p:spTgt spid="7"/>
                                        </p:tgtEl>
                                        <p:attrNameLst>
                                          <p:attrName>ppt_x</p:attrName>
                                          <p:attrName>ppt_y</p:attrName>
                                        </p:attrNameLst>
                                      </p:cBhvr>
                                      <p:rCtr x="2539" y="-9375"/>
                                    </p:animMotion>
                                  </p:childTnLst>
                                </p:cTn>
                              </p:par>
                            </p:childTnLst>
                          </p:cTn>
                        </p:par>
                        <p:par>
                          <p:cTn id="15" fill="hold">
                            <p:stCondLst>
                              <p:cond delay="750"/>
                            </p:stCondLst>
                            <p:childTnLst>
                              <p:par>
                                <p:cTn id="16" presetID="37"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425124" y="1259385"/>
            <a:ext cx="8546830"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2481202" y="2054042"/>
            <a:ext cx="7631191" cy="1568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1218072"/>
            <a:r>
              <a:rPr lang="en-US" altLang="zh-CN" sz="4800" b="1" dirty="0">
                <a:solidFill>
                  <a:srgbClr val="6C84BE"/>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2. </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Ý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nghĩa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tính</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48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48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48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26404" y="35276"/>
            <a:ext cx="2687293" cy="1970456"/>
          </a:xfrm>
          <a:prstGeom prst="rect">
            <a:avLst/>
          </a:prstGeom>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18034899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Gambar Sempadan Dialog Hari Kanak Kanak, Anak Clipart, Anak, Kotak Dialog  PNG dan PSD untuk Muat turun Percuma"/>
          <p:cNvPicPr>
            <a:picLocks noChangeAspect="1" noChangeArrowheads="1"/>
          </p:cNvPicPr>
          <p:nvPr/>
        </p:nvPicPr>
        <p:blipFill>
          <a:blip r:embed="rId2">
            <a:extLst>
              <a:ext uri="{28A0092B-C50C-407E-A947-70E740481C1C}">
                <a14:useLocalDpi xmlns:a14="http://schemas.microsoft.com/office/drawing/2010/main" val="0"/>
              </a:ext>
            </a:extLst>
          </a:blip>
          <a:srcRect l="4500" t="10722" r="1863" b="16096"/>
          <a:stretch>
            <a:fillRect/>
          </a:stretch>
        </p:blipFill>
        <p:spPr bwMode="auto">
          <a:xfrm>
            <a:off x="5888796" y="-98300"/>
            <a:ext cx="6147297" cy="611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Rectangle 4"/>
          <p:cNvSpPr>
            <a:spLocks noChangeArrowheads="1"/>
          </p:cNvSpPr>
          <p:nvPr/>
        </p:nvSpPr>
        <p:spPr bwMode="auto">
          <a:xfrm>
            <a:off x="7021003" y="2043789"/>
            <a:ext cx="457918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defTabSz="914400" eaLnBrk="0" fontAlgn="base" hangingPunct="0">
              <a:lnSpc>
                <a:spcPct val="100000"/>
              </a:lnSpc>
              <a:spcBef>
                <a:spcPct val="0"/>
              </a:spcBef>
              <a:spcAft>
                <a:spcPct val="0"/>
              </a:spcAft>
              <a:buFontTx/>
              <a:buNone/>
            </a:pPr>
            <a:r>
              <a:rPr lang="vi-VN" sz="2400" dirty="0">
                <a:latin typeface="#9Slide05 IcielSanelma" pitchFamily="2" charset="0"/>
              </a:rPr>
              <a:t>Anh Nam là người dân tộc Ê-đê được bình chọn là Doanh nhân trẻ xuất sắc. Tuy gia đình khó khăn nhưng anh vẫn cố gắng học và đã thi đỗ vào trường đại học. Để có tiền đóng học phí và sinh hoạt, anh đã làm thêm nhiều việc: phát tờ rơi, gia sư, phục vụ bàn,... Ra trường, anh trở về quê hương làm thuê, tự tích luỹ tiền và bắt đầu kinh doanh cà phê. Doanh nghiệp của anh ngày càng phát triển, tạo công ăn việc làm cho nhiều người ở buôn làng.</a:t>
            </a:r>
            <a:endParaRPr lang="en-US" altLang="en-US" sz="2400" dirty="0">
              <a:solidFill>
                <a:srgbClr val="FF0000"/>
              </a:solidFill>
              <a:latin typeface="#9Slide05 IcielSanelma" pitchFamily="2" charset="0"/>
              <a:cs typeface="Arial" panose="020B0604020202020204" pitchFamily="34" charset="0"/>
              <a:sym typeface="Arial" panose="020B0604020202020204" pitchFamily="34" charset="0"/>
            </a:endParaRPr>
          </a:p>
        </p:txBody>
      </p:sp>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3">
            <a:extLst>
              <a:ext uri="{28A0092B-C50C-407E-A947-70E740481C1C}">
                <a14:useLocalDpi xmlns:a14="http://schemas.microsoft.com/office/drawing/2010/main" val="0"/>
              </a:ext>
            </a:extLst>
          </a:blip>
          <a:srcRect t="22313" b="36549"/>
          <a:stretch>
            <a:fillRect/>
          </a:stretch>
        </p:blipFill>
        <p:spPr bwMode="auto">
          <a:xfrm>
            <a:off x="0" y="-98300"/>
            <a:ext cx="6096000" cy="6332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Rectangle 6"/>
          <p:cNvSpPr>
            <a:spLocks noChangeArrowheads="1"/>
          </p:cNvSpPr>
          <p:nvPr/>
        </p:nvSpPr>
        <p:spPr bwMode="auto">
          <a:xfrm>
            <a:off x="405516" y="3344634"/>
            <a:ext cx="5462546" cy="209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buNone/>
            </a:pPr>
            <a:r>
              <a:rPr lang="vi-VN" sz="2400" b="1" dirty="0">
                <a:solidFill>
                  <a:srgbClr val="0000FF"/>
                </a:solidFill>
                <a:latin typeface="#9Slide05 Claudia" pitchFamily="2" charset="0"/>
              </a:rPr>
              <a:t>Bố Hưng mất sớm, mẹ vất vả lao động nuôi hai anh em ăn học. Hưng luôn ý thức phải tự làm tốt các việc cá nhân của mình đồng thời giúp đỡ mẹ mọi việc trong gia đình. Khi mẹ ốm phải nằm viện, Hưng lo toan hết việc nhà, chăm sóc mẹ và em chu đáo. Năm học nào Hưng cũng đạt danh hiệu Học sinh Giỏi.</a:t>
            </a:r>
            <a:endParaRPr lang="en-US" sz="2400" b="1" dirty="0">
              <a:solidFill>
                <a:srgbClr val="0000FF"/>
              </a:solidFill>
              <a:latin typeface="#9Slide05 Claudia" pitchFamily="2" charset="0"/>
            </a:endParaRPr>
          </a:p>
        </p:txBody>
      </p:sp>
      <p:sp>
        <p:nvSpPr>
          <p:cNvPr id="2" name="Rectangle 1"/>
          <p:cNvSpPr/>
          <p:nvPr/>
        </p:nvSpPr>
        <p:spPr>
          <a:xfrm>
            <a:off x="236185" y="13810"/>
            <a:ext cx="6487673" cy="587853"/>
          </a:xfrm>
          <a:prstGeom prst="rect">
            <a:avLst/>
          </a:prstGeom>
        </p:spPr>
        <p:txBody>
          <a:bodyPr wrap="none">
            <a:spAutoFit/>
          </a:bodyPr>
          <a:lstStyle/>
          <a:p>
            <a:pPr indent="203200" algn="just">
              <a:lnSpc>
                <a:spcPct val="115000"/>
              </a:lnSpc>
              <a:spcAft>
                <a:spcPts val="1300"/>
              </a:spcAft>
            </a:pPr>
            <a:r>
              <a:rPr lang="vi-VN" sz="2800" dirty="0">
                <a:solidFill>
                  <a:srgbClr val="FF0000"/>
                </a:solidFill>
                <a:latin typeface="#9Slide05 IcielSanelma" pitchFamily="2" charset="0"/>
                <a:ea typeface="Arial" panose="020B0604020202020204" pitchFamily="34" charset="0"/>
              </a:rPr>
              <a:t>Em hãy đọc các trường hợp dưới đây và trả lời câu hỏi</a:t>
            </a:r>
            <a:endParaRPr lang="en-US" sz="2800" dirty="0">
              <a:solidFill>
                <a:srgbClr val="FF0000"/>
              </a:solidFill>
              <a:effectLst/>
              <a:latin typeface="#9Slide05 IcielSanelma" pitchFamily="2" charset="0"/>
              <a:ea typeface="Arial" panose="020B0604020202020204" pitchFamily="34" charset="0"/>
            </a:endParaRPr>
          </a:p>
        </p:txBody>
      </p:sp>
    </p:spTree>
    <p:extLst>
      <p:ext uri="{BB962C8B-B14F-4D97-AF65-F5344CB8AC3E}">
        <p14:creationId xmlns:p14="http://schemas.microsoft.com/office/powerpoint/2010/main" val="13211988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 calcmode="lin" valueType="num">
                                      <p:cBhvr additive="base">
                                        <p:cTn id="7" dur="500" fill="hold"/>
                                        <p:tgtEl>
                                          <p:spTgt spid="24580"/>
                                        </p:tgtEl>
                                        <p:attrNameLst>
                                          <p:attrName>ppt_x</p:attrName>
                                        </p:attrNameLst>
                                      </p:cBhvr>
                                      <p:tavLst>
                                        <p:tav tm="0">
                                          <p:val>
                                            <p:strVal val="#ppt_x"/>
                                          </p:val>
                                        </p:tav>
                                        <p:tav tm="100000">
                                          <p:val>
                                            <p:strVal val="#ppt_x"/>
                                          </p:val>
                                        </p:tav>
                                      </p:tavLst>
                                    </p:anim>
                                    <p:anim calcmode="lin" valueType="num">
                                      <p:cBhvr additive="base">
                                        <p:cTn id="8" dur="500" fill="hold"/>
                                        <p:tgtEl>
                                          <p:spTgt spid="2458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581"/>
                                        </p:tgtEl>
                                        <p:attrNameLst>
                                          <p:attrName>style.visibility</p:attrName>
                                        </p:attrNameLst>
                                      </p:cBhvr>
                                      <p:to>
                                        <p:strVal val="visible"/>
                                      </p:to>
                                    </p:set>
                                    <p:anim calcmode="lin" valueType="num">
                                      <p:cBhvr additive="base">
                                        <p:cTn id="11" dur="500" fill="hold"/>
                                        <p:tgtEl>
                                          <p:spTgt spid="24581"/>
                                        </p:tgtEl>
                                        <p:attrNameLst>
                                          <p:attrName>ppt_x</p:attrName>
                                        </p:attrNameLst>
                                      </p:cBhvr>
                                      <p:tavLst>
                                        <p:tav tm="0">
                                          <p:val>
                                            <p:strVal val="#ppt_x"/>
                                          </p:val>
                                        </p:tav>
                                        <p:tav tm="100000">
                                          <p:val>
                                            <p:strVal val="#ppt_x"/>
                                          </p:val>
                                        </p:tav>
                                      </p:tavLst>
                                    </p:anim>
                                    <p:anim calcmode="lin" valueType="num">
                                      <p:cBhvr additive="base">
                                        <p:cTn id="12" dur="500" fill="hold"/>
                                        <p:tgtEl>
                                          <p:spTgt spid="2458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584"/>
                                        </p:tgtEl>
                                        <p:attrNameLst>
                                          <p:attrName>style.visibility</p:attrName>
                                        </p:attrNameLst>
                                      </p:cBhvr>
                                      <p:to>
                                        <p:strVal val="visible"/>
                                      </p:to>
                                    </p:set>
                                    <p:anim calcmode="lin" valueType="num">
                                      <p:cBhvr additive="base">
                                        <p:cTn id="17" dur="500" fill="hold"/>
                                        <p:tgtEl>
                                          <p:spTgt spid="24584"/>
                                        </p:tgtEl>
                                        <p:attrNameLst>
                                          <p:attrName>ppt_x</p:attrName>
                                        </p:attrNameLst>
                                      </p:cBhvr>
                                      <p:tavLst>
                                        <p:tav tm="0">
                                          <p:val>
                                            <p:strVal val="#ppt_x"/>
                                          </p:val>
                                        </p:tav>
                                        <p:tav tm="100000">
                                          <p:val>
                                            <p:strVal val="#ppt_x"/>
                                          </p:val>
                                        </p:tav>
                                      </p:tavLst>
                                    </p:anim>
                                    <p:anim calcmode="lin" valueType="num">
                                      <p:cBhvr additive="base">
                                        <p:cTn id="18" dur="500" fill="hold"/>
                                        <p:tgtEl>
                                          <p:spTgt spid="2458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4582"/>
                                        </p:tgtEl>
                                        <p:attrNameLst>
                                          <p:attrName>style.visibility</p:attrName>
                                        </p:attrNameLst>
                                      </p:cBhvr>
                                      <p:to>
                                        <p:strVal val="visible"/>
                                      </p:to>
                                    </p:set>
                                    <p:anim calcmode="lin" valueType="num">
                                      <p:cBhvr additive="base">
                                        <p:cTn id="21" dur="500" fill="hold"/>
                                        <p:tgtEl>
                                          <p:spTgt spid="24582"/>
                                        </p:tgtEl>
                                        <p:attrNameLst>
                                          <p:attrName>ppt_x</p:attrName>
                                        </p:attrNameLst>
                                      </p:cBhvr>
                                      <p:tavLst>
                                        <p:tav tm="0">
                                          <p:val>
                                            <p:strVal val="#ppt_x"/>
                                          </p:val>
                                        </p:tav>
                                        <p:tav tm="100000">
                                          <p:val>
                                            <p:strVal val="#ppt_x"/>
                                          </p:val>
                                        </p:tav>
                                      </p:tavLst>
                                    </p:anim>
                                    <p:anim calcmode="lin" valueType="num">
                                      <p:cBhvr additive="base">
                                        <p:cTn id="22" dur="500" fill="hold"/>
                                        <p:tgtEl>
                                          <p:spTgt spid="245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P spid="245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ÔN TOÁN 3: TRƯỜNG TIỂU HỌC ĐẰNG LÂM (1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549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3"/>
          <p:cNvSpPr txBox="1">
            <a:spLocks noChangeArrowheads="1"/>
          </p:cNvSpPr>
          <p:nvPr/>
        </p:nvSpPr>
        <p:spPr bwMode="auto">
          <a:xfrm>
            <a:off x="609600" y="527050"/>
            <a:ext cx="10999788" cy="5544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defTabSz="914400" eaLnBrk="0" fontAlgn="base" hangingPunct="0">
              <a:lnSpc>
                <a:spcPct val="100000"/>
              </a:lnSpc>
              <a:spcBef>
                <a:spcPct val="0"/>
              </a:spcBef>
              <a:spcAft>
                <a:spcPct val="0"/>
              </a:spcAft>
              <a:buFontTx/>
              <a:buNone/>
            </a:pPr>
            <a:r>
              <a:rPr lang="en-US" altLang="en-US" sz="3200" b="1" dirty="0">
                <a:solidFill>
                  <a:srgbClr val="FF0000"/>
                </a:solidFill>
                <a:latin typeface="Algerian" panose="04020705040A02060702" pitchFamily="82" charset="0"/>
                <a:cs typeface="Arial" panose="020B0604020202020204" pitchFamily="34" charset="0"/>
                <a:sym typeface="Arial" panose="020B0604020202020204" pitchFamily="34" charset="0"/>
              </a:rPr>
              <a:t>PHIẾU HỌC TẬP</a:t>
            </a:r>
          </a:p>
          <a:p>
            <a:pPr algn="ctr" defTabSz="914400" eaLnBrk="0" fontAlgn="base" hangingPunct="0">
              <a:lnSpc>
                <a:spcPct val="100000"/>
              </a:lnSpc>
              <a:spcBef>
                <a:spcPct val="0"/>
              </a:spcBef>
              <a:spcAft>
                <a:spcPct val="0"/>
              </a:spcAft>
              <a:buFontTx/>
              <a:buNone/>
            </a:pP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Họ</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và</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tên</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 …………………………..</a:t>
            </a:r>
            <a:r>
              <a:rPr lang="en-US" altLang="en-US" dirty="0" err="1">
                <a:solidFill>
                  <a:srgbClr val="FF0000"/>
                </a:solidFill>
                <a:latin typeface="#9Slide05 IcielSanelma" pitchFamily="2" charset="0"/>
                <a:cs typeface="Arial" panose="020B0604020202020204" pitchFamily="34" charset="0"/>
                <a:sym typeface="Arial" panose="020B0604020202020204" pitchFamily="34" charset="0"/>
              </a:rPr>
              <a:t>Lớp</a:t>
            </a:r>
            <a:r>
              <a:rPr lang="en-US" altLang="en-US" dirty="0">
                <a:solidFill>
                  <a:srgbClr val="FF0000"/>
                </a:solidFill>
                <a:latin typeface="#9Slide05 IcielSanelma" pitchFamily="2" charset="0"/>
                <a:cs typeface="Arial" panose="020B0604020202020204" pitchFamily="34" charset="0"/>
                <a:sym typeface="Arial" panose="020B0604020202020204" pitchFamily="34" charset="0"/>
              </a:rPr>
              <a:t>:……………………………</a:t>
            </a:r>
          </a:p>
          <a:p>
            <a:pPr defTabSz="914400" eaLnBrk="0" fontAlgn="base" hangingPunct="0">
              <a:lnSpc>
                <a:spcPct val="100000"/>
              </a:lnSpc>
              <a:spcBef>
                <a:spcPct val="0"/>
              </a:spcBef>
              <a:spcAft>
                <a:spcPct val="0"/>
              </a:spcAft>
              <a:buFontTx/>
              <a:buNone/>
            </a:pPr>
            <a:r>
              <a:rPr lang="vi-VN" dirty="0">
                <a:solidFill>
                  <a:srgbClr val="1D02DA"/>
                </a:solidFill>
                <a:latin typeface="#9Slide05 IcielSanelma" pitchFamily="2" charset="0"/>
                <a:ea typeface="Arial" panose="020B0604020202020204" pitchFamily="34" charset="0"/>
              </a:rPr>
              <a:t>a)Hưng đã thề hiện tính</a:t>
            </a:r>
            <a:r>
              <a:rPr lang="en-US" dirty="0">
                <a:solidFill>
                  <a:srgbClr val="1D02DA"/>
                </a:solidFill>
                <a:latin typeface="#9Slide05 IcielSanelma" pitchFamily="2" charset="0"/>
                <a:ea typeface="Arial" panose="020B0604020202020204" pitchFamily="34" charset="0"/>
              </a:rPr>
              <a:t> </a:t>
            </a:r>
            <a:r>
              <a:rPr lang="vi-VN" dirty="0">
                <a:solidFill>
                  <a:srgbClr val="1D02DA"/>
                </a:solidFill>
                <a:latin typeface="#9Slide05 IcielSanelma" pitchFamily="2" charset="0"/>
                <a:ea typeface="Arial" panose="020B0604020202020204" pitchFamily="34" charset="0"/>
              </a:rPr>
              <a:t>tự lập như thế nào?</a:t>
            </a:r>
            <a:endParaRPr lang="en-US" dirty="0">
              <a:latin typeface="#9Slide05 IcielSanelma" pitchFamily="2" charset="0"/>
              <a:ea typeface="Arial" panose="020B0604020202020204" pitchFamily="34" charset="0"/>
            </a:endParaRPr>
          </a:p>
          <a:p>
            <a:pPr defTabSz="914400"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marL="165100" lvl="0" indent="-165100">
              <a:lnSpc>
                <a:spcPct val="115000"/>
              </a:lnSpc>
              <a:spcBef>
                <a:spcPts val="0"/>
              </a:spcBef>
              <a:spcAft>
                <a:spcPts val="200"/>
              </a:spcAft>
              <a:buNone/>
            </a:pPr>
            <a:r>
              <a:rPr lang="vi-VN" dirty="0">
                <a:solidFill>
                  <a:srgbClr val="1D02DA"/>
                </a:solidFill>
                <a:latin typeface="#9Slide05 IcielSanelma" pitchFamily="2" charset="0"/>
                <a:ea typeface="Arial" panose="020B0604020202020204" pitchFamily="34" charset="0"/>
              </a:rPr>
              <a:t>b)Tính tự lập đã đem lại điều gì cho Hưng?</a:t>
            </a:r>
            <a:endParaRPr lang="en-US" dirty="0">
              <a:solidFill>
                <a:prstClr val="black"/>
              </a:solidFill>
              <a:latin typeface="#9Slide05 IcielSanelma" pitchFamily="2" charset="0"/>
              <a:ea typeface="Arial" panose="020B0604020202020204" pitchFamily="34" charset="0"/>
            </a:endParaRPr>
          </a:p>
          <a:p>
            <a:pPr algn="just">
              <a:lnSpc>
                <a:spcPct val="115000"/>
              </a:lnSpc>
              <a:spcBef>
                <a:spcPts val="0"/>
              </a:spcBef>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algn="just">
              <a:lnSpc>
                <a:spcPct val="115000"/>
              </a:lnSpc>
              <a:spcBef>
                <a:spcPts val="0"/>
              </a:spcBef>
              <a:buNone/>
            </a:pPr>
            <a:r>
              <a:rPr lang="en-US" dirty="0">
                <a:solidFill>
                  <a:srgbClr val="000000"/>
                </a:solidFill>
                <a:latin typeface="#9Slide05 IcielSanelma" pitchFamily="2" charset="0"/>
                <a:ea typeface="Arial" panose="020B0604020202020204" pitchFamily="34" charset="0"/>
                <a:cs typeface="Arial" panose="020B0604020202020204" pitchFamily="34" charset="0"/>
                <a:sym typeface="Arial" panose="020B0604020202020204" pitchFamily="34" charset="0"/>
              </a:rPr>
              <a:t>C)</a:t>
            </a:r>
            <a:r>
              <a:rPr lang="vi-VN" dirty="0">
                <a:solidFill>
                  <a:srgbClr val="1D02DA"/>
                </a:solidFill>
                <a:latin typeface="#9Slide05 IcielSanelma" pitchFamily="2" charset="0"/>
                <a:ea typeface="Arial" panose="020B0604020202020204" pitchFamily="34" charset="0"/>
              </a:rPr>
              <a:t>Tính tự lập của anh Nam đã mang lại điều gì cho anh và cho xã hội?</a:t>
            </a:r>
            <a:endParaRPr lang="en-US" dirty="0">
              <a:latin typeface="#9Slide05 IcielSanelma" pitchFamily="2" charset="0"/>
              <a:ea typeface="Arial" panose="020B0604020202020204" pitchFamily="34" charset="0"/>
            </a:endParaRPr>
          </a:p>
          <a:p>
            <a:pPr defTabSz="914400"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defTabSz="914400" eaLnBrk="0" fontAlgn="base" hangingPunct="0">
              <a:lnSpc>
                <a:spcPct val="100000"/>
              </a:lnSpc>
              <a:spcBef>
                <a:spcPct val="0"/>
              </a:spcBef>
              <a:spcAft>
                <a:spcPct val="0"/>
              </a:spcAft>
              <a:buFontTx/>
              <a:buNone/>
            </a:pPr>
            <a:r>
              <a:rPr lang="en-US" altLang="en-US" dirty="0">
                <a:solidFill>
                  <a:srgbClr val="000000"/>
                </a:solidFill>
                <a:latin typeface="#9Slide05 IcielSanelma" pitchFamily="2" charset="0"/>
                <a:cs typeface="Arial" panose="020B0604020202020204" pitchFamily="34" charset="0"/>
                <a:sym typeface="Arial" panose="020B0604020202020204" pitchFamily="34" charset="0"/>
              </a:rPr>
              <a:t>……………………………………………………………………………………………………………………………………………………………………………………….....................................................................................</a:t>
            </a:r>
          </a:p>
          <a:p>
            <a:pPr defTabSz="914400" eaLnBrk="0" fontAlgn="base" hangingPunct="0">
              <a:lnSpc>
                <a:spcPct val="100000"/>
              </a:lnSpc>
              <a:spcBef>
                <a:spcPct val="0"/>
              </a:spcBef>
              <a:spcAft>
                <a:spcPct val="0"/>
              </a:spcAft>
              <a:buFontTx/>
              <a:buNone/>
            </a:pPr>
            <a:endParaRPr lang="en-US" altLang="en-US" dirty="0">
              <a:solidFill>
                <a:srgbClr val="000000"/>
              </a:solidFill>
              <a:latin typeface="#9Slide05 IcielSanelma" pitchFamily="2" charset="0"/>
              <a:cs typeface="Arial" panose="020B0604020202020204" pitchFamily="34" charset="0"/>
              <a:sym typeface="Arial" panose="020B0604020202020204" pitchFamily="34" charset="0"/>
            </a:endParaRPr>
          </a:p>
        </p:txBody>
      </p:sp>
      <p:pic>
        <p:nvPicPr>
          <p:cNvPr id="4" name="Picture 3" descr="https://gatorball.files.wordpress.com/2011/03/hybrid-1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4" y="0"/>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0177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1000"/>
                                        <p:tgtEl>
                                          <p:spTgt spid="33795"/>
                                        </p:tgtEl>
                                      </p:cBhvr>
                                    </p:animEffect>
                                    <p:anim calcmode="lin" valueType="num">
                                      <p:cBhvr>
                                        <p:cTn id="8" dur="1000" fill="hold"/>
                                        <p:tgtEl>
                                          <p:spTgt spid="33795"/>
                                        </p:tgtEl>
                                        <p:attrNameLst>
                                          <p:attrName>ppt_x</p:attrName>
                                        </p:attrNameLst>
                                      </p:cBhvr>
                                      <p:tavLst>
                                        <p:tav tm="0">
                                          <p:val>
                                            <p:strVal val="#ppt_x"/>
                                          </p:val>
                                        </p:tav>
                                        <p:tav tm="100000">
                                          <p:val>
                                            <p:strVal val="#ppt_x"/>
                                          </p:val>
                                        </p:tav>
                                      </p:tavLst>
                                    </p:anim>
                                    <p:anim calcmode="lin" valueType="num">
                                      <p:cBhvr>
                                        <p:cTn id="9" dur="1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solidFill>
            <a:srgbClr val="00B0F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algn="ctr" defTabSz="914400">
              <a:spcBef>
                <a:spcPct val="0"/>
              </a:spcBef>
              <a:defRPr/>
            </a:pPr>
            <a:r>
              <a:rPr lang="en-US" altLang="en-US" sz="4000" b="1" dirty="0">
                <a:solidFill>
                  <a:srgbClr val="FFFFFF"/>
                </a:solidFill>
                <a:latin typeface="SVN-Vanilla Daisy Pro" panose="00000500000000000000" pitchFamily="2" charset="0"/>
              </a:rPr>
              <a:t>Ý </a:t>
            </a:r>
            <a:r>
              <a:rPr lang="en-US" altLang="en-US" sz="4000" b="1" dirty="0" err="1">
                <a:solidFill>
                  <a:srgbClr val="FFFFFF"/>
                </a:solidFill>
                <a:latin typeface="SVN-Vanilla Daisy Pro" panose="00000500000000000000" pitchFamily="2" charset="0"/>
              </a:rPr>
              <a:t>nghĩa</a:t>
            </a:r>
            <a:r>
              <a:rPr lang="en-US" altLang="en-US" sz="4000" b="1" dirty="0">
                <a:solidFill>
                  <a:srgbClr val="FFFFFF"/>
                </a:solidFill>
                <a:latin typeface="SVN-Vanilla Daisy Pro" panose="00000500000000000000" pitchFamily="2" charset="0"/>
              </a:rPr>
              <a:t> </a:t>
            </a:r>
            <a:r>
              <a:rPr lang="en-US" altLang="en-US" sz="4000" b="1" dirty="0" err="1">
                <a:solidFill>
                  <a:srgbClr val="FFFFFF"/>
                </a:solidFill>
                <a:latin typeface="SVN-Vanilla Daisy Pro" panose="00000500000000000000" pitchFamily="2" charset="0"/>
              </a:rPr>
              <a:t>tự</a:t>
            </a:r>
            <a:r>
              <a:rPr lang="en-US" altLang="en-US" sz="4000" b="1" dirty="0">
                <a:solidFill>
                  <a:srgbClr val="FFFFFF"/>
                </a:solidFill>
                <a:latin typeface="SVN-Vanilla Daisy Pro" panose="00000500000000000000" pitchFamily="2" charset="0"/>
              </a:rPr>
              <a:t> </a:t>
            </a:r>
            <a:r>
              <a:rPr lang="en-US" altLang="en-US" sz="4000" b="1" dirty="0" err="1">
                <a:solidFill>
                  <a:srgbClr val="FFFFFF"/>
                </a:solidFill>
                <a:latin typeface="SVN-Vanilla Daisy Pro" panose="00000500000000000000" pitchFamily="2" charset="0"/>
              </a:rPr>
              <a:t>lập</a:t>
            </a:r>
            <a:endParaRPr lang="en-US" sz="4000" b="1" kern="0" dirty="0">
              <a:solidFill>
                <a:srgbClr val="FFFFFF"/>
              </a:solidFill>
              <a:latin typeface="SVN-Vanilla Daisy Pro" panose="00000500000000000000" pitchFamily="2" charset="0"/>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14" y="-14858"/>
            <a:ext cx="2135284"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246490" y="3038855"/>
            <a:ext cx="3721211" cy="3672046"/>
            <a:chOff x="324729" y="2194559"/>
            <a:chExt cx="3179640" cy="2682240"/>
          </a:xfrm>
          <a:solidFill>
            <a:srgbClr val="FFC000"/>
          </a:solidFill>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7" name="Group 16"/>
          <p:cNvGrpSpPr/>
          <p:nvPr/>
        </p:nvGrpSpPr>
        <p:grpSpPr>
          <a:xfrm>
            <a:off x="4230094" y="3036519"/>
            <a:ext cx="3710257" cy="3672046"/>
            <a:chOff x="3822334" y="2194559"/>
            <a:chExt cx="3179640" cy="2682240"/>
          </a:xfrm>
          <a:solidFill>
            <a:srgbClr val="00B050"/>
          </a:solidFill>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grpSp>
        <p:nvGrpSpPr>
          <p:cNvPr id="19" name="Group 18"/>
          <p:cNvGrpSpPr/>
          <p:nvPr/>
        </p:nvGrpSpPr>
        <p:grpSpPr>
          <a:xfrm>
            <a:off x="8444285" y="3038855"/>
            <a:ext cx="3446233" cy="3559118"/>
            <a:chOff x="7319938" y="2194559"/>
            <a:chExt cx="3179640" cy="2682240"/>
          </a:xfrm>
          <a:solidFill>
            <a:srgbClr val="C9A4E4"/>
          </a:solidFill>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grp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grpFill/>
            <a:ln>
              <a:noFill/>
            </a:ln>
            <a:effectLst/>
            <a:sp3d/>
          </p:spPr>
          <p:txBody>
            <a:bodyPr spcFirstLastPara="0" vert="horz" wrap="square" lIns="284480" tIns="284480" rIns="284480" bIns="284480" numCol="1" spcCol="1270" anchor="t" anchorCtr="0">
              <a:noAutofit/>
            </a:bodyPr>
            <a:lstStyle/>
            <a:p>
              <a:pPr algn="ctr" defTabSz="1778000">
                <a:lnSpc>
                  <a:spcPct val="90000"/>
                </a:lnSpc>
                <a:spcBef>
                  <a:spcPct val="0"/>
                </a:spcBef>
                <a:spcAft>
                  <a:spcPct val="35000"/>
                </a:spcAft>
              </a:pPr>
              <a:endParaRPr lang="en-US" sz="4000" dirty="0">
                <a:solidFill>
                  <a:sysClr val="window" lastClr="FFFFFF"/>
                </a:solidFill>
                <a:latin typeface="Calibri"/>
              </a:endParaRPr>
            </a:p>
          </p:txBody>
        </p:sp>
      </p:grpSp>
      <p:sp>
        <p:nvSpPr>
          <p:cNvPr id="33" name="Text Box 20"/>
          <p:cNvSpPr txBox="1">
            <a:spLocks noChangeArrowheads="1"/>
          </p:cNvSpPr>
          <p:nvPr/>
        </p:nvSpPr>
        <p:spPr bwMode="auto">
          <a:xfrm>
            <a:off x="317241" y="3207225"/>
            <a:ext cx="367937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Giải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quyết</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công</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việc</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hiệu</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quả</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thành</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công</a:t>
            </a:r>
            <a:r>
              <a:rPr lang="en-US" sz="2800" b="1" dirty="0">
                <a:solidFill>
                  <a:srgbClr val="FFFFFF"/>
                </a:solidFill>
                <a:latin typeface="SVN-Very Berry" panose="00000500000000000000" pitchFamily="2" charset="0"/>
                <a:sym typeface="Arial" panose="020B0604020202020204" pitchFamily="34" charset="0"/>
              </a:rPr>
              <a:t>.</a:t>
            </a:r>
          </a:p>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Được</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mọi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người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kính</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trọng</a:t>
            </a:r>
            <a:r>
              <a:rPr lang="en-US" sz="2800" b="1" dirty="0">
                <a:solidFill>
                  <a:srgbClr val="FFFFFF"/>
                </a:solidFill>
                <a:latin typeface="SVN-Very Berry" panose="00000500000000000000" pitchFamily="2" charset="0"/>
                <a:sym typeface="Arial" panose="020B0604020202020204" pitchFamily="34" charset="0"/>
              </a:rPr>
              <a:t>.</a:t>
            </a:r>
          </a:p>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Có</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thêm</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kinh</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nghiệm</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sống</a:t>
            </a:r>
            <a:r>
              <a:rPr lang="en-US" sz="2800" b="1" dirty="0">
                <a:solidFill>
                  <a:srgbClr val="FFFFFF"/>
                </a:solidFill>
                <a:latin typeface="SVN-Very Berry" panose="00000500000000000000" pitchFamily="2" charset="0"/>
                <a:sym typeface="Arial" panose="020B0604020202020204" pitchFamily="34" charset="0"/>
              </a:rPr>
              <a:t>.</a:t>
            </a:r>
          </a:p>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Tự</a:t>
            </a:r>
            <a:r>
              <a:rPr lang="en-US" sz="2800" b="1" dirty="0">
                <a:solidFill>
                  <a:srgbClr val="FFFFFF"/>
                </a:solidFill>
                <a:latin typeface="SVN-Very Berry" panose="00000500000000000000" pitchFamily="2" charset="0"/>
                <a:sym typeface="Arial" panose="020B0604020202020204" pitchFamily="34" charset="0"/>
              </a:rPr>
              <a:t> tin, </a:t>
            </a:r>
            <a:r>
              <a:rPr lang="en-US" sz="2800" b="1" dirty="0" err="1">
                <a:solidFill>
                  <a:srgbClr val="FFFFFF"/>
                </a:solidFill>
                <a:latin typeface="SVN-Very Berry" panose="00000500000000000000" pitchFamily="2" charset="0"/>
                <a:sym typeface="Arial" panose="020B0604020202020204" pitchFamily="34" charset="0"/>
              </a:rPr>
              <a:t>bản</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lĩnh</a:t>
            </a:r>
            <a:r>
              <a:rPr lang="en-US" sz="2800" b="1" dirty="0">
                <a:solidFill>
                  <a:srgbClr val="FFFFFF"/>
                </a:solidFill>
                <a:latin typeface="SVN-Very Berry" panose="00000500000000000000" pitchFamily="2" charset="0"/>
                <a:sym typeface="Arial" panose="020B0604020202020204" pitchFamily="34" charset="0"/>
              </a:rPr>
              <a:t>.</a:t>
            </a:r>
          </a:p>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Làm</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chủ</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cuộc</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sống</a:t>
            </a:r>
            <a:r>
              <a:rPr lang="en-US" sz="2800" b="1" dirty="0">
                <a:solidFill>
                  <a:srgbClr val="FFFFFF"/>
                </a:solidFill>
                <a:latin typeface="SVN-Very Berry" panose="00000500000000000000" pitchFamily="2" charset="0"/>
                <a:sym typeface="Arial" panose="020B0604020202020204" pitchFamily="34" charset="0"/>
              </a:rPr>
              <a:t>.</a:t>
            </a:r>
          </a:p>
        </p:txBody>
      </p:sp>
      <p:sp>
        <p:nvSpPr>
          <p:cNvPr id="34" name="Text Box 21"/>
          <p:cNvSpPr txBox="1">
            <a:spLocks noChangeArrowheads="1"/>
          </p:cNvSpPr>
          <p:nvPr/>
        </p:nvSpPr>
        <p:spPr bwMode="auto">
          <a:xfrm>
            <a:off x="4287925" y="3081461"/>
            <a:ext cx="358711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Cha </a:t>
            </a:r>
            <a:r>
              <a:rPr lang="en-US" sz="2800" b="1" dirty="0" err="1">
                <a:solidFill>
                  <a:srgbClr val="FFFFFF"/>
                </a:solidFill>
                <a:latin typeface="SVN-Very Berry" panose="00000500000000000000" pitchFamily="2" charset="0"/>
                <a:sym typeface="Arial" panose="020B0604020202020204" pitchFamily="34" charset="0"/>
              </a:rPr>
              <a:t>mẹ</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hạnh</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phúc</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vì</a:t>
            </a:r>
            <a:r>
              <a:rPr lang="en-US" sz="2800" b="1" dirty="0">
                <a:solidFill>
                  <a:srgbClr val="FFFFFF"/>
                </a:solidFill>
                <a:latin typeface="SVN-Very Berry" panose="00000500000000000000" pitchFamily="2" charset="0"/>
                <a:sym typeface="Arial" panose="020B0604020202020204" pitchFamily="34" charset="0"/>
              </a:rPr>
              <a:t> con </a:t>
            </a:r>
            <a:r>
              <a:rPr lang="en-US" sz="2800" b="1" dirty="0" err="1">
                <a:solidFill>
                  <a:srgbClr val="FFFFFF"/>
                </a:solidFill>
                <a:latin typeface="SVN-Very Berry" panose="00000500000000000000" pitchFamily="2" charset="0"/>
                <a:sym typeface="Arial" panose="020B0604020202020204" pitchFamily="34" charset="0"/>
              </a:rPr>
              <a:t>cái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tự</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lập</a:t>
            </a:r>
            <a:r>
              <a:rPr lang="en-US" sz="2800" b="1" dirty="0">
                <a:solidFill>
                  <a:srgbClr val="FFFFFF"/>
                </a:solidFill>
                <a:latin typeface="SVN-Very Berry" panose="00000500000000000000" pitchFamily="2" charset="0"/>
                <a:sym typeface="Arial" panose="020B0604020202020204" pitchFamily="34" charset="0"/>
              </a:rPr>
              <a:t>.</a:t>
            </a:r>
          </a:p>
          <a:p>
            <a:pPr lvl="0" defTabSz="914400" eaLnBrk="1" fontAlgn="base" hangingPunct="1">
              <a:spcBef>
                <a:spcPct val="0"/>
              </a:spcBef>
              <a:spcAft>
                <a:spcPct val="0"/>
              </a:spcAft>
              <a:defRPr/>
            </a:pP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Mọi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thành</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viên</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đều</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yên</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tâm</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khi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mỗi</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cá</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nhân</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đều</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tự</a:t>
            </a:r>
            <a:r>
              <a:rPr lang="en-US" sz="2800" b="1" dirty="0">
                <a:solidFill>
                  <a:srgbClr val="FFFFFF"/>
                </a:solidFill>
                <a:latin typeface="SVN-Very Berry" panose="00000500000000000000" pitchFamily="2" charset="0"/>
                <a:sym typeface="Arial" panose="020B0604020202020204" pitchFamily="34" charset="0"/>
              </a:rPr>
              <a:t> lo </a:t>
            </a:r>
            <a:r>
              <a:rPr lang="en-US" sz="2800" b="1" dirty="0" err="1">
                <a:solidFill>
                  <a:srgbClr val="FFFFFF"/>
                </a:solidFill>
                <a:latin typeface="SVN-Very Berry" panose="00000500000000000000" pitchFamily="2" charset="0"/>
                <a:sym typeface="Arial" panose="020B0604020202020204" pitchFamily="34" charset="0"/>
              </a:rPr>
              <a:t>được</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cho</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bản</a:t>
            </a:r>
            <a:r>
              <a:rPr lang="en-US" sz="2800" b="1" dirty="0">
                <a:solidFill>
                  <a:srgbClr val="FFFFFF"/>
                </a:solidFill>
                <a:latin typeface="SVN-Very Berry" panose="00000500000000000000" pitchFamily="2" charset="0"/>
                <a:sym typeface="Arial" panose="020B0604020202020204" pitchFamily="34" charset="0"/>
              </a:rPr>
              <a:t> </a:t>
            </a:r>
            <a:r>
              <a:rPr lang="en-US" sz="2800" b="1" dirty="0" err="1">
                <a:solidFill>
                  <a:srgbClr val="FFFFFF"/>
                </a:solidFill>
                <a:latin typeface="SVN-Very Berry" panose="00000500000000000000" pitchFamily="2" charset="0"/>
                <a:sym typeface="Arial" panose="020B0604020202020204" pitchFamily="34" charset="0"/>
              </a:rPr>
              <a:t>thân</a:t>
            </a:r>
            <a:r>
              <a:rPr lang="en-US" sz="2800" b="1" dirty="0">
                <a:solidFill>
                  <a:srgbClr val="FFFFFF"/>
                </a:solidFill>
                <a:latin typeface="SVN-Very Berry" panose="00000500000000000000" pitchFamily="2" charset="0"/>
                <a:sym typeface="Arial" panose="020B0604020202020204" pitchFamily="34" charset="0"/>
              </a:rPr>
              <a:t>.</a:t>
            </a:r>
          </a:p>
        </p:txBody>
      </p:sp>
      <p:sp>
        <p:nvSpPr>
          <p:cNvPr id="35" name="Rectangle 22"/>
          <p:cNvSpPr>
            <a:spLocks noChangeArrowheads="1"/>
          </p:cNvSpPr>
          <p:nvPr/>
        </p:nvSpPr>
        <p:spPr bwMode="auto">
          <a:xfrm>
            <a:off x="8762093" y="3654233"/>
            <a:ext cx="3083723"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0" defTabSz="914400" fontAlgn="base">
              <a:spcBef>
                <a:spcPct val="0"/>
              </a:spcBef>
              <a:spcAft>
                <a:spcPct val="0"/>
              </a:spcAft>
              <a:defRPr/>
            </a:pP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Góp</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phần</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phát</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triển</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xã</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hội</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văn</a:t>
            </a:r>
            <a:r>
              <a:rPr lang="en-US" sz="2800" b="1" dirty="0">
                <a:solidFill>
                  <a:schemeClr val="bg1"/>
                </a:solidFill>
                <a:latin typeface="SVN-Very Berry" panose="00000500000000000000" pitchFamily="2" charset="0"/>
                <a:sym typeface="Arial" panose="020B0604020202020204" pitchFamily="34" charset="0"/>
              </a:rPr>
              <a:t> minh, </a:t>
            </a:r>
            <a:r>
              <a:rPr lang="en-US" sz="2800" b="1" dirty="0" err="1">
                <a:solidFill>
                  <a:schemeClr val="bg1"/>
                </a:solidFill>
                <a:latin typeface="SVN-Very Berry" panose="00000500000000000000" pitchFamily="2" charset="0"/>
                <a:sym typeface="Arial" panose="020B0604020202020204" pitchFamily="34" charset="0"/>
              </a:rPr>
              <a:t>giàu</a:t>
            </a:r>
            <a:r>
              <a:rPr lang="en-US" sz="2800" b="1" dirty="0">
                <a:solidFill>
                  <a:schemeClr val="bg1"/>
                </a:solidFill>
                <a:latin typeface="SVN-Very Berry" panose="00000500000000000000" pitchFamily="2" charset="0"/>
                <a:sym typeface="Arial" panose="020B0604020202020204" pitchFamily="34" charset="0"/>
              </a:rPr>
              <a:t> </a:t>
            </a:r>
            <a:r>
              <a:rPr lang="en-US" sz="2800" b="1" dirty="0" err="1">
                <a:solidFill>
                  <a:schemeClr val="bg1"/>
                </a:solidFill>
                <a:latin typeface="SVN-Very Berry" panose="00000500000000000000" pitchFamily="2" charset="0"/>
                <a:sym typeface="Arial" panose="020B0604020202020204" pitchFamily="34" charset="0"/>
              </a:rPr>
              <a:t>đẹp</a:t>
            </a:r>
            <a:r>
              <a:rPr lang="en-US" sz="2800" b="1" dirty="0">
                <a:solidFill>
                  <a:schemeClr val="bg1"/>
                </a:solidFill>
                <a:latin typeface="SVN-Very Berry" panose="00000500000000000000" pitchFamily="2" charset="0"/>
                <a:sym typeface="Arial" panose="020B0604020202020204" pitchFamily="34" charset="0"/>
              </a:rPr>
              <a:t>.</a:t>
            </a:r>
          </a:p>
        </p:txBody>
      </p:sp>
      <p:pic>
        <p:nvPicPr>
          <p:cNvPr id="26" name="Chỗ dành sẵn cho Nội dung 9">
            <a:extLst>
              <a:ext uri="{FF2B5EF4-FFF2-40B4-BE49-F238E27FC236}">
                <a16:creationId xmlns:a16="http://schemas.microsoft.com/office/drawing/2014/main" id="{9B98DC60-06EA-4029-BCC0-24A2699AB8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766" b="-2"/>
          <a:stretch/>
        </p:blipFill>
        <p:spPr>
          <a:xfrm>
            <a:off x="769300" y="986712"/>
            <a:ext cx="2413583" cy="1584061"/>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7" name="Oval 26"/>
          <p:cNvSpPr/>
          <p:nvPr/>
        </p:nvSpPr>
        <p:spPr bwMode="auto">
          <a:xfrm>
            <a:off x="574379" y="2387232"/>
            <a:ext cx="3244250"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Đối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với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cá</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nhân</a:t>
            </a:r>
            <a:endParaRPr kumimoji="1" lang="vi-VN" sz="2400" b="1" kern="0" dirty="0">
              <a:solidFill>
                <a:srgbClr val="95032D"/>
              </a:solidFill>
              <a:latin typeface="Times New Roman" panose="02020603050405020304" pitchFamily="18" charset="0"/>
            </a:endParaRPr>
          </a:p>
        </p:txBody>
      </p:sp>
      <p:pic>
        <p:nvPicPr>
          <p:cNvPr id="28" name="Picture 27"/>
          <p:cNvPicPr>
            <a:picLocks noChangeAspect="1"/>
          </p:cNvPicPr>
          <p:nvPr/>
        </p:nvPicPr>
        <p:blipFill>
          <a:blip r:embed="rId6"/>
          <a:stretch>
            <a:fillRect/>
          </a:stretch>
        </p:blipFill>
        <p:spPr>
          <a:xfrm>
            <a:off x="4172842" y="944563"/>
            <a:ext cx="3702195" cy="1839498"/>
          </a:xfrm>
          <a:prstGeom prst="rect">
            <a:avLst/>
          </a:prstGeom>
        </p:spPr>
      </p:pic>
      <p:sp>
        <p:nvSpPr>
          <p:cNvPr id="36" name="Oval 35"/>
          <p:cNvSpPr/>
          <p:nvPr/>
        </p:nvSpPr>
        <p:spPr bwMode="auto">
          <a:xfrm>
            <a:off x="4287925" y="2261002"/>
            <a:ext cx="3450268"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Đối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với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gia</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đình</a:t>
            </a:r>
            <a:endParaRPr kumimoji="1" lang="vi-VN" sz="2400" b="1" kern="0" dirty="0">
              <a:solidFill>
                <a:srgbClr val="95032D"/>
              </a:solidFill>
              <a:latin typeface="Times New Roman" panose="02020603050405020304" pitchFamily="18" charset="0"/>
            </a:endParaRPr>
          </a:p>
        </p:txBody>
      </p:sp>
      <p:pic>
        <p:nvPicPr>
          <p:cNvPr id="37"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00998" y="1015402"/>
            <a:ext cx="2873830" cy="1573714"/>
          </a:xfrm>
          <a:prstGeom prst="rect">
            <a:avLst/>
          </a:prstGeom>
        </p:spPr>
      </p:pic>
      <p:sp>
        <p:nvSpPr>
          <p:cNvPr id="38" name="Oval 37"/>
          <p:cNvSpPr/>
          <p:nvPr/>
        </p:nvSpPr>
        <p:spPr bwMode="auto">
          <a:xfrm>
            <a:off x="8444286" y="2264473"/>
            <a:ext cx="311634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Đối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với</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xã</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hội</a:t>
            </a:r>
            <a:endParaRPr kumimoji="1" lang="vi-VN" sz="2400" b="1" kern="0" dirty="0">
              <a:solidFill>
                <a:srgbClr val="95032D"/>
              </a:solidFill>
              <a:latin typeface="Times New Roman" panose="02020603050405020304" pitchFamily="18" charset="0"/>
            </a:endParaRPr>
          </a:p>
        </p:txBody>
      </p:sp>
    </p:spTree>
    <p:extLst>
      <p:ext uri="{BB962C8B-B14F-4D97-AF65-F5344CB8AC3E}">
        <p14:creationId xmlns:p14="http://schemas.microsoft.com/office/powerpoint/2010/main" val="216226972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heel(1)">
                                      <p:cBhvr>
                                        <p:cTn id="30" dur="2000"/>
                                        <p:tgtEl>
                                          <p:spTgt spid="28"/>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Effect transition="in" filter="fade">
                                      <p:cBhvr>
                                        <p:cTn id="38" dur="1000"/>
                                        <p:tgtEl>
                                          <p:spTgt spid="37"/>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barn(inVertical)">
                                      <p:cBhvr>
                                        <p:cTn id="41" dur="5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 calcmode="lin" valueType="num">
                                      <p:cBhvr additive="base">
                                        <p:cTn id="46" dur="500" fill="hold"/>
                                        <p:tgtEl>
                                          <p:spTgt spid="15"/>
                                        </p:tgtEl>
                                        <p:attrNameLst>
                                          <p:attrName>ppt_x</p:attrName>
                                        </p:attrNameLst>
                                      </p:cBhvr>
                                      <p:tavLst>
                                        <p:tav tm="0">
                                          <p:val>
                                            <p:strVal val="#ppt_x"/>
                                          </p:val>
                                        </p:tav>
                                        <p:tav tm="100000">
                                          <p:val>
                                            <p:strVal val="#ppt_x"/>
                                          </p:val>
                                        </p:tav>
                                      </p:tavLst>
                                    </p:anim>
                                    <p:anim calcmode="lin" valueType="num">
                                      <p:cBhvr additive="base">
                                        <p:cTn id="47" dur="500" fill="hold"/>
                                        <p:tgtEl>
                                          <p:spTgt spid="15"/>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 calcmode="lin" valueType="num">
                                      <p:cBhvr additive="base">
                                        <p:cTn id="50" dur="500" fill="hold"/>
                                        <p:tgtEl>
                                          <p:spTgt spid="33"/>
                                        </p:tgtEl>
                                        <p:attrNameLst>
                                          <p:attrName>ppt_x</p:attrName>
                                        </p:attrNameLst>
                                      </p:cBhvr>
                                      <p:tavLst>
                                        <p:tav tm="0">
                                          <p:val>
                                            <p:strVal val="#ppt_x"/>
                                          </p:val>
                                        </p:tav>
                                        <p:tav tm="100000">
                                          <p:val>
                                            <p:strVal val="#ppt_x"/>
                                          </p:val>
                                        </p:tav>
                                      </p:tavLst>
                                    </p:anim>
                                    <p:anim calcmode="lin" valueType="num">
                                      <p:cBhvr additive="base">
                                        <p:cTn id="5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circle(in)">
                                      <p:cBhvr>
                                        <p:cTn id="56" dur="2000"/>
                                        <p:tgtEl>
                                          <p:spTgt spid="17"/>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circle(in)">
                                      <p:cBhvr>
                                        <p:cTn id="59" dur="20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randombar(horizontal)">
                                      <p:cBhvr>
                                        <p:cTn id="64" dur="500"/>
                                        <p:tgtEl>
                                          <p:spTgt spid="19"/>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randombar(horizontal)">
                                      <p:cBhvr>
                                        <p:cTn id="6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3" grpId="0"/>
      <p:bldP spid="34" grpId="0"/>
      <p:bldP spid="35" grpId="0"/>
      <p:bldP spid="27" grpId="0" animBg="1"/>
      <p:bldP spid="36" grpId="0" animBg="1"/>
      <p:bldP spid="3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a:extLst>
              <a:ext uri="{FF2B5EF4-FFF2-40B4-BE49-F238E27FC236}">
                <a16:creationId xmlns:a16="http://schemas.microsoft.com/office/drawing/2014/main" id="{08802915-9823-4C5A-AB88-21979EA1E72B}"/>
              </a:ext>
            </a:extLst>
          </p:cNvPr>
          <p:cNvPicPr>
            <a:picLocks noChangeAspect="1"/>
          </p:cNvPicPr>
          <p:nvPr/>
        </p:nvPicPr>
        <p:blipFill>
          <a:blip r:embed="rId3" cstate="print"/>
          <a:stretch>
            <a:fillRect/>
          </a:stretch>
        </p:blipFill>
        <p:spPr>
          <a:xfrm>
            <a:off x="1171614" y="2076308"/>
            <a:ext cx="4920343" cy="4920343"/>
          </a:xfrm>
          <a:prstGeom prst="rect">
            <a:avLst/>
          </a:prstGeom>
        </p:spPr>
      </p:pic>
      <p:pic>
        <p:nvPicPr>
          <p:cNvPr id="3" name="PA_图片 18">
            <a:extLst>
              <a:ext uri="{FF2B5EF4-FFF2-40B4-BE49-F238E27FC236}">
                <a16:creationId xmlns:a16="http://schemas.microsoft.com/office/drawing/2014/main" id="{FD287BA2-EE39-472E-A38A-837C2F28472C}"/>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rot="15833613">
            <a:off x="1923743" y="-1651102"/>
            <a:ext cx="2332158" cy="5814020"/>
          </a:xfrm>
          <a:prstGeom prst="rect">
            <a:avLst/>
          </a:prstGeom>
        </p:spPr>
      </p:pic>
      <p:sp>
        <p:nvSpPr>
          <p:cNvPr id="4" name="TextBox 3">
            <a:extLst>
              <a:ext uri="{FF2B5EF4-FFF2-40B4-BE49-F238E27FC236}">
                <a16:creationId xmlns:a16="http://schemas.microsoft.com/office/drawing/2014/main" id="{FEF26557-35AB-463F-8934-58DC6E5F9829}"/>
              </a:ext>
            </a:extLst>
          </p:cNvPr>
          <p:cNvSpPr txBox="1"/>
          <p:nvPr/>
        </p:nvSpPr>
        <p:spPr>
          <a:xfrm rot="21320319">
            <a:off x="627549" y="658290"/>
            <a:ext cx="4901771" cy="1569660"/>
          </a:xfrm>
          <a:prstGeom prst="rect">
            <a:avLst/>
          </a:prstGeom>
          <a:noFill/>
        </p:spPr>
        <p:txBody>
          <a:bodyPr wrap="square" rtlCol="0">
            <a:spAutoFit/>
          </a:bodyPr>
          <a:lstStyle/>
          <a:p>
            <a:pPr algn="ctr" defTabSz="914400"/>
            <a:r>
              <a:rPr lang="en-US" sz="3200" b="1" dirty="0" err="1">
                <a:solidFill>
                  <a:prstClr val="black"/>
                </a:solidFill>
                <a:latin typeface="SVN-Very Berry" panose="00000500000000000000" pitchFamily="2" charset="0"/>
                <a:cs typeface="Times New Roman" panose="02020603050405020304" pitchFamily="18" charset="0"/>
              </a:rPr>
              <a:t>Em</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hãy</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đánh</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giá</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khả</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năng</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tự</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lập</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của</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bản</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thân</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Đề</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xuất</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cách</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rèn</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luyện</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tính</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tự</a:t>
            </a:r>
            <a:r>
              <a:rPr lang="en-US" sz="3200" b="1" dirty="0">
                <a:solidFill>
                  <a:prstClr val="black"/>
                </a:solidFill>
                <a:latin typeface="SVN-Very Berry" panose="00000500000000000000" pitchFamily="2" charset="0"/>
                <a:cs typeface="Times New Roman" panose="02020603050405020304" pitchFamily="18" charset="0"/>
              </a:rPr>
              <a:t> </a:t>
            </a:r>
            <a:r>
              <a:rPr lang="en-US" sz="3200" b="1" dirty="0" err="1">
                <a:solidFill>
                  <a:prstClr val="black"/>
                </a:solidFill>
                <a:latin typeface="SVN-Very Berry" panose="00000500000000000000" pitchFamily="2" charset="0"/>
                <a:cs typeface="Times New Roman" panose="02020603050405020304" pitchFamily="18" charset="0"/>
              </a:rPr>
              <a:t>lập</a:t>
            </a:r>
            <a:r>
              <a:rPr lang="en-US" sz="3200" b="1" dirty="0">
                <a:solidFill>
                  <a:prstClr val="black"/>
                </a:solidFill>
                <a:latin typeface="SVN-Very Berry" panose="00000500000000000000" pitchFamily="2" charset="0"/>
                <a:cs typeface="Times New Roman" panose="02020603050405020304" pitchFamily="18" charset="0"/>
              </a:rPr>
              <a:t>?</a:t>
            </a:r>
            <a:endParaRPr lang="en-SG" sz="3200" b="1" dirty="0">
              <a:solidFill>
                <a:prstClr val="black"/>
              </a:solidFill>
              <a:latin typeface="SVN-Very Berry" panose="00000500000000000000" pitchFamily="2" charset="0"/>
              <a:cs typeface="Times New Roman" panose="02020603050405020304" pitchFamily="18" charset="0"/>
            </a:endParaRPr>
          </a:p>
        </p:txBody>
      </p:sp>
      <p:pic>
        <p:nvPicPr>
          <p:cNvPr id="5" name="图片 5">
            <a:extLst>
              <a:ext uri="{FF2B5EF4-FFF2-40B4-BE49-F238E27FC236}">
                <a16:creationId xmlns:a16="http://schemas.microsoft.com/office/drawing/2014/main" id="{C92E4828-A184-465C-9FEC-D87C284C4416}"/>
              </a:ext>
            </a:extLst>
          </p:cNvPr>
          <p:cNvPicPr>
            <a:picLocks noChangeAspect="1"/>
          </p:cNvPicPr>
          <p:nvPr/>
        </p:nvPicPr>
        <p:blipFill rotWithShape="1">
          <a:blip r:embed="rId5">
            <a:extLst>
              <a:ext uri="{28A0092B-C50C-407E-A947-70E740481C1C}">
                <a14:useLocalDpi xmlns:a14="http://schemas.microsoft.com/office/drawing/2010/main" val="0"/>
              </a:ext>
            </a:extLst>
          </a:blip>
          <a:srcRect l="38581" t="24563" r="40933" b="26282"/>
          <a:stretch/>
        </p:blipFill>
        <p:spPr>
          <a:xfrm flipH="1">
            <a:off x="5220075" y="3199370"/>
            <a:ext cx="2730475" cy="3578379"/>
          </a:xfrm>
          <a:prstGeom prst="rect">
            <a:avLst/>
          </a:prstGeom>
        </p:spPr>
      </p:pic>
      <p:pic>
        <p:nvPicPr>
          <p:cNvPr id="6" name="图片 1">
            <a:extLst>
              <a:ext uri="{FF2B5EF4-FFF2-40B4-BE49-F238E27FC236}">
                <a16:creationId xmlns:a16="http://schemas.microsoft.com/office/drawing/2014/main" id="{30E5B401-103C-46B3-8F47-61F7C11E11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000" y="1408921"/>
            <a:ext cx="4572000" cy="5425841"/>
          </a:xfrm>
          <a:prstGeom prst="rect">
            <a:avLst/>
          </a:prstGeom>
          <a:noFill/>
        </p:spPr>
      </p:pic>
      <p:sp>
        <p:nvSpPr>
          <p:cNvPr id="7" name="Text Box 12">
            <a:extLst>
              <a:ext uri="{FF2B5EF4-FFF2-40B4-BE49-F238E27FC236}">
                <a16:creationId xmlns:a16="http://schemas.microsoft.com/office/drawing/2014/main" id="{EE67C848-B35A-448F-AB99-DDFEC6D186FD}"/>
              </a:ext>
            </a:extLst>
          </p:cNvPr>
          <p:cNvSpPr txBox="1">
            <a:spLocks noChangeArrowheads="1"/>
          </p:cNvSpPr>
          <p:nvPr/>
        </p:nvSpPr>
        <p:spPr bwMode="auto">
          <a:xfrm>
            <a:off x="8113356" y="1683222"/>
            <a:ext cx="4120444"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sz="3200" dirty="0">
                <a:solidFill>
                  <a:srgbClr val="0000FF"/>
                </a:solidFill>
                <a:latin typeface="SVN-Vanilla Daisy Pro" panose="00000500000000000000" pitchFamily="2" charset="0"/>
              </a:rPr>
              <a:t>*</a:t>
            </a:r>
            <a:r>
              <a:rPr lang="en-US" sz="3200" dirty="0" err="1">
                <a:solidFill>
                  <a:srgbClr val="0000FF"/>
                </a:solidFill>
                <a:latin typeface="SVN-Vanilla Daisy Pro" panose="00000500000000000000" pitchFamily="2" charset="0"/>
              </a:rPr>
              <a:t>Cách</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rèn</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luyện</a:t>
            </a:r>
            <a:r>
              <a:rPr lang="en-US" sz="3200" dirty="0">
                <a:solidFill>
                  <a:srgbClr val="0000FF"/>
                </a:solidFill>
                <a:latin typeface="SVN-Vanilla Daisy Pro" panose="00000500000000000000" pitchFamily="2" charset="0"/>
              </a:rPr>
              <a:t>: </a:t>
            </a:r>
          </a:p>
          <a:p>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Chúng</a:t>
            </a:r>
            <a:r>
              <a:rPr lang="en-US" sz="3200" dirty="0">
                <a:solidFill>
                  <a:srgbClr val="0000FF"/>
                </a:solidFill>
                <a:latin typeface="SVN-Vanilla Daisy Pro" panose="00000500000000000000" pitchFamily="2" charset="0"/>
              </a:rPr>
              <a:t> ta </a:t>
            </a:r>
            <a:r>
              <a:rPr lang="en-US" sz="3200" dirty="0" err="1">
                <a:solidFill>
                  <a:srgbClr val="0000FF"/>
                </a:solidFill>
                <a:latin typeface="SVN-Vanilla Daisy Pro" panose="00000500000000000000" pitchFamily="2" charset="0"/>
              </a:rPr>
              <a:t>cần</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chủ</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động</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làm</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việc</a:t>
            </a:r>
            <a:r>
              <a:rPr lang="en-US" sz="3200" dirty="0">
                <a:solidFill>
                  <a:srgbClr val="0000FF"/>
                </a:solidFill>
                <a:latin typeface="SVN-Vanilla Daisy Pro" panose="00000500000000000000" pitchFamily="2" charset="0"/>
              </a:rPr>
              <a:t>.</a:t>
            </a:r>
          </a:p>
          <a:p>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Tự</a:t>
            </a:r>
            <a:r>
              <a:rPr lang="en-US" sz="3200" dirty="0">
                <a:solidFill>
                  <a:srgbClr val="0000FF"/>
                </a:solidFill>
                <a:latin typeface="SVN-Vanilla Daisy Pro" panose="00000500000000000000" pitchFamily="2" charset="0"/>
              </a:rPr>
              <a:t> tin </a:t>
            </a:r>
            <a:r>
              <a:rPr lang="en-US" sz="3200" dirty="0" err="1">
                <a:solidFill>
                  <a:srgbClr val="0000FF"/>
                </a:solidFill>
                <a:latin typeface="SVN-Vanilla Daisy Pro" panose="00000500000000000000" pitchFamily="2" charset="0"/>
              </a:rPr>
              <a:t>và</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quyết</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tâm</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khi</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thực</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hiện</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hành</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động</a:t>
            </a:r>
            <a:r>
              <a:rPr lang="en-US" sz="3200" dirty="0">
                <a:solidFill>
                  <a:srgbClr val="0000FF"/>
                </a:solidFill>
                <a:latin typeface="SVN-Vanilla Daisy Pro" panose="00000500000000000000" pitchFamily="2" charset="0"/>
              </a:rPr>
              <a:t>.</a:t>
            </a:r>
          </a:p>
          <a:p>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Học</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sinh</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rèn</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luyện</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tính</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tự</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lập</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trong</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học</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tập</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công</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việc</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và</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sinh</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hoạt</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hằng</a:t>
            </a:r>
            <a:r>
              <a:rPr lang="en-US" sz="3200" dirty="0">
                <a:solidFill>
                  <a:srgbClr val="0000FF"/>
                </a:solidFill>
                <a:latin typeface="SVN-Vanilla Daisy Pro" panose="00000500000000000000" pitchFamily="2" charset="0"/>
              </a:rPr>
              <a:t> </a:t>
            </a:r>
            <a:r>
              <a:rPr lang="en-US" sz="3200" dirty="0" err="1">
                <a:solidFill>
                  <a:srgbClr val="0000FF"/>
                </a:solidFill>
                <a:latin typeface="SVN-Vanilla Daisy Pro" panose="00000500000000000000" pitchFamily="2" charset="0"/>
              </a:rPr>
              <a:t>ngày</a:t>
            </a:r>
            <a:r>
              <a:rPr lang="en-US" sz="3200" dirty="0">
                <a:solidFill>
                  <a:srgbClr val="0000FF"/>
                </a:solidFill>
                <a:latin typeface="SVN-Vanilla Daisy Pro" panose="00000500000000000000" pitchFamily="2" charset="0"/>
              </a:rPr>
              <a:t>.</a:t>
            </a:r>
          </a:p>
        </p:txBody>
      </p:sp>
      <p:pic>
        <p:nvPicPr>
          <p:cNvPr id="8" name="Picture 7" descr="https://gatorball.files.wordpress.com/2011/03/hybrid-1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07" y="5421086"/>
            <a:ext cx="2431126" cy="143691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02469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22" presetClass="entr" presetSubtype="4" fill="hold" nodeType="withEffect">
                                  <p:stCondLst>
                                    <p:cond delay="100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617664" y="922233"/>
            <a:ext cx="6507569" cy="1016000"/>
          </a:xfrm>
          <a:prstGeom prst="rect">
            <a:avLst/>
          </a:prstGeom>
          <a:solidFill>
            <a:schemeClr val="accent4">
              <a:lumMod val="40000"/>
              <a:lumOff val="60000"/>
            </a:schemeClr>
          </a:solidFill>
        </p:spPr>
        <p:txBody>
          <a:bodyPr wrap="square">
            <a:spAutoFit/>
          </a:bodyPr>
          <a:lstStyle/>
          <a:p>
            <a:pPr algn="ctr" defTabSz="914400">
              <a:defRPr/>
            </a:pP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III.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Luyện</a:t>
            </a:r>
            <a:r>
              <a:rPr lang="en-US" altLang="zh-CN" sz="60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6000" b="1" i="1" spc="300" dirty="0" err="1">
                <a:solidFill>
                  <a:prstClr val="white"/>
                </a:solidFill>
                <a:latin typeface="Times New Roman" pitchFamily="18" charset="0"/>
                <a:ea typeface="方正综艺简体" panose="02010601030101010101" pitchFamily="2" charset="-122"/>
                <a:cs typeface="Times New Roman" pitchFamily="18" charset="0"/>
              </a:rPr>
              <a:t>tập</a:t>
            </a:r>
            <a:endParaRPr lang="zh-CN" altLang="en-US" sz="60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384389058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74645" y="233859"/>
            <a:ext cx="9209314" cy="5616433"/>
            <a:chOff x="114868" y="-346472"/>
            <a:chExt cx="7805125" cy="7426902"/>
          </a:xfrm>
        </p:grpSpPr>
        <p:pic>
          <p:nvPicPr>
            <p:cNvPr id="6" name="Google Shape;154;p8"/>
            <p:cNvPicPr preferRelativeResize="0"/>
            <p:nvPr/>
          </p:nvPicPr>
          <p:blipFill rotWithShape="1">
            <a:blip r:embed="rId2">
              <a:alphaModFix/>
            </a:blip>
            <a:srcRect l="16992" t="-937" r="50159" b="17086"/>
            <a:stretch/>
          </p:blipFill>
          <p:spPr>
            <a:xfrm>
              <a:off x="114868" y="-346472"/>
              <a:ext cx="7805125" cy="6999519"/>
            </a:xfrm>
            <a:prstGeom prst="rect">
              <a:avLst/>
            </a:prstGeom>
            <a:noFill/>
            <a:ln>
              <a:noFill/>
            </a:ln>
          </p:spPr>
        </p:pic>
        <p:pic>
          <p:nvPicPr>
            <p:cNvPr id="7" name="Google Shape;155;p8"/>
            <p:cNvPicPr preferRelativeResize="0"/>
            <p:nvPr/>
          </p:nvPicPr>
          <p:blipFill rotWithShape="1">
            <a:blip r:embed="rId3">
              <a:alphaModFix/>
            </a:blip>
            <a:srcRect/>
            <a:stretch/>
          </p:blipFill>
          <p:spPr>
            <a:xfrm>
              <a:off x="3068240" y="4750073"/>
              <a:ext cx="2072846" cy="2330357"/>
            </a:xfrm>
            <a:prstGeom prst="rect">
              <a:avLst/>
            </a:prstGeom>
            <a:noFill/>
            <a:ln>
              <a:noFill/>
            </a:ln>
          </p:spPr>
        </p:pic>
      </p:grpSp>
      <p:sp>
        <p:nvSpPr>
          <p:cNvPr id="8" name="Rectangle 7"/>
          <p:cNvSpPr/>
          <p:nvPr/>
        </p:nvSpPr>
        <p:spPr>
          <a:xfrm>
            <a:off x="832323" y="1906215"/>
            <a:ext cx="7693958" cy="2521652"/>
          </a:xfrm>
          <a:prstGeom prst="rect">
            <a:avLst/>
          </a:prstGeom>
        </p:spPr>
        <p:txBody>
          <a:bodyPr wrap="square">
            <a:spAutoFit/>
          </a:bodyPr>
          <a:lstStyle/>
          <a:p>
            <a:pPr marR="0" lvl="0" algn="just">
              <a:lnSpc>
                <a:spcPct val="110000"/>
              </a:lnSpc>
              <a:spcBef>
                <a:spcPts val="0"/>
              </a:spcBef>
              <a:spcAft>
                <a:spcPts val="400"/>
              </a:spcAft>
              <a:buClr>
                <a:srgbClr val="000000"/>
              </a:buClr>
              <a:buSzPts val="1200"/>
              <a:tabLst>
                <a:tab pos="373380" algn="l"/>
              </a:tabLst>
            </a:pPr>
            <a:r>
              <a:rPr lang="en-US" sz="2800" dirty="0">
                <a:latin typeface="#9Slide05 IcielSanelma" pitchFamily="2" charset="0"/>
                <a:ea typeface="Arial" panose="020B0604020202020204" pitchFamily="34" charset="0"/>
                <a:cs typeface="Arial" panose="020B0604020202020204" pitchFamily="34" charset="0"/>
              </a:rPr>
              <a:t>1. </a:t>
            </a:r>
            <a:r>
              <a:rPr lang="vi-VN" sz="2800" dirty="0">
                <a:latin typeface="#9Slide05 IcielSanelma" pitchFamily="2" charset="0"/>
                <a:ea typeface="Arial" panose="020B0604020202020204" pitchFamily="34" charset="0"/>
                <a:cs typeface="Arial" panose="020B0604020202020204" pitchFamily="34" charset="0"/>
              </a:rPr>
              <a:t>Em hãy nêu một số biểu hiện của tính tự lập của học sinh trong học tập và trong sinh hoạt hằng ngày.</a:t>
            </a:r>
            <a:endParaRPr lang="en-US" sz="2800" dirty="0">
              <a:latin typeface="#9Slide05 IcielSanelma" pitchFamily="2" charset="0"/>
              <a:ea typeface="Arial" panose="020B0604020202020204" pitchFamily="34" charset="0"/>
              <a:cs typeface="Arial" panose="020B0604020202020204" pitchFamily="34" charset="0"/>
            </a:endParaRPr>
          </a:p>
          <a:p>
            <a:pPr marR="0" lvl="0" algn="just">
              <a:lnSpc>
                <a:spcPct val="112000"/>
              </a:lnSpc>
              <a:spcBef>
                <a:spcPts val="0"/>
              </a:spcBef>
              <a:spcAft>
                <a:spcPts val="400"/>
              </a:spcAft>
              <a:buClr>
                <a:srgbClr val="000000"/>
              </a:buClr>
              <a:buSzPts val="1200"/>
              <a:tabLst>
                <a:tab pos="375285" algn="l"/>
              </a:tabLst>
            </a:pPr>
            <a:r>
              <a:rPr lang="en-US" sz="2800" dirty="0">
                <a:latin typeface="#9Slide05 IcielSanelma" pitchFamily="2" charset="0"/>
                <a:ea typeface="Arial" panose="020B0604020202020204" pitchFamily="34" charset="0"/>
                <a:cs typeface="Arial" panose="020B0604020202020204" pitchFamily="34" charset="0"/>
              </a:rPr>
              <a:t>2. </a:t>
            </a:r>
            <a:r>
              <a:rPr lang="vi-VN" sz="2800" dirty="0">
                <a:latin typeface="#9Slide05 IcielSanelma" pitchFamily="2" charset="0"/>
                <a:ea typeface="Arial" panose="020B0604020202020204" pitchFamily="34" charset="0"/>
                <a:cs typeface="Arial" panose="020B0604020202020204" pitchFamily="34" charset="0"/>
              </a:rPr>
              <a:t>Em hãy viết suy nghĩ của mình về hành vi ỷ lại, dựa dẫm và phụ thuộc vào người khác của học sinh trong cuộc sống, học tập. Em có suy nghĩ gì về những hành vi đó?</a:t>
            </a:r>
            <a:endParaRPr lang="en-US" sz="2800" u="none" strike="noStrike" spc="0" dirty="0">
              <a:effectLst/>
              <a:latin typeface="#9Slide05 IcielSanelma" pitchFamily="2" charset="0"/>
              <a:ea typeface="Arial" panose="020B0604020202020204" pitchFamily="34" charset="0"/>
              <a:cs typeface="Arial" panose="020B0604020202020204" pitchFamily="34" charset="0"/>
            </a:endParaRPr>
          </a:p>
        </p:txBody>
      </p:sp>
      <p:pic>
        <p:nvPicPr>
          <p:cNvPr id="9" name="Shape 95"/>
          <p:cNvPicPr/>
          <p:nvPr/>
        </p:nvPicPr>
        <p:blipFill>
          <a:blip r:embed="rId4"/>
          <a:stretch/>
        </p:blipFill>
        <p:spPr>
          <a:xfrm>
            <a:off x="8755266" y="1040525"/>
            <a:ext cx="3436733" cy="2794357"/>
          </a:xfrm>
          <a:prstGeom prst="rect">
            <a:avLst/>
          </a:prstGeom>
        </p:spPr>
      </p:pic>
      <p:sp>
        <p:nvSpPr>
          <p:cNvPr id="11" name="Rectangle: Rounded Corners 1">
            <a:extLst>
              <a:ext uri="{FF2B5EF4-FFF2-40B4-BE49-F238E27FC236}">
                <a16:creationId xmlns:a16="http://schemas.microsoft.com/office/drawing/2014/main" id="{49368C2B-08BB-4567-BA27-2402FAA3C31F}"/>
              </a:ext>
            </a:extLst>
          </p:cNvPr>
          <p:cNvSpPr/>
          <p:nvPr/>
        </p:nvSpPr>
        <p:spPr>
          <a:xfrm>
            <a:off x="2573626" y="57173"/>
            <a:ext cx="3743198" cy="726598"/>
          </a:xfrm>
          <a:prstGeom prst="roundRect">
            <a:avLst/>
          </a:prstGeom>
          <a:solidFill>
            <a:schemeClr val="accent2">
              <a:lumMod val="20000"/>
              <a:lumOff val="80000"/>
            </a:schemeClr>
          </a:solid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65100" algn="just" defTabSz="914400">
              <a:lnSpc>
                <a:spcPct val="130000"/>
              </a:lnSpc>
              <a:spcAft>
                <a:spcPts val="200"/>
              </a:spcAft>
            </a:pPr>
            <a:endParaRPr lang="en-US" sz="3200" b="1" dirty="0">
              <a:solidFill>
                <a:srgbClr val="FF0000"/>
              </a:solidFill>
              <a:latin typeface="SVN-Vanilla Daisy Pro" panose="00000500000000000000" pitchFamily="2" charset="0"/>
              <a:ea typeface="Times New Roman" panose="02020603050405020304" pitchFamily="18" charset="0"/>
            </a:endParaRPr>
          </a:p>
          <a:p>
            <a:pPr indent="165100" algn="just" defTabSz="914400">
              <a:lnSpc>
                <a:spcPct val="130000"/>
              </a:lnSpc>
              <a:spcAft>
                <a:spcPts val="200"/>
              </a:spcAft>
            </a:pPr>
            <a:r>
              <a:rPr lang="en-US" sz="3200" b="1" dirty="0" err="1">
                <a:solidFill>
                  <a:srgbClr val="FF0000"/>
                </a:solidFill>
                <a:latin typeface="SVN-Vanilla Daisy Pro" panose="00000500000000000000" pitchFamily="2" charset="0"/>
                <a:ea typeface="Times New Roman" panose="02020603050405020304" pitchFamily="18" charset="0"/>
              </a:rPr>
              <a:t>Hoạt</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err="1">
                <a:solidFill>
                  <a:srgbClr val="FF0000"/>
                </a:solidFill>
                <a:latin typeface="SVN-Vanilla Daisy Pro" panose="00000500000000000000" pitchFamily="2" charset="0"/>
                <a:ea typeface="Times New Roman" panose="02020603050405020304" pitchFamily="18" charset="0"/>
              </a:rPr>
              <a:t>động</a:t>
            </a:r>
            <a:r>
              <a:rPr lang="en-US" sz="3200" b="1" dirty="0">
                <a:solidFill>
                  <a:srgbClr val="FF0000"/>
                </a:solidFill>
                <a:latin typeface="SVN-Vanilla Daisy Pro" panose="00000500000000000000" pitchFamily="2" charset="0"/>
                <a:ea typeface="Times New Roman" panose="02020603050405020304" pitchFamily="18" charset="0"/>
              </a:rPr>
              <a:t>: </a:t>
            </a:r>
            <a:r>
              <a:rPr lang="en-US" sz="3200" b="1" dirty="0">
                <a:solidFill>
                  <a:srgbClr val="FF0000"/>
                </a:solidFill>
                <a:latin typeface="#9Slide07 Marbelia Regular" panose="02000500000000000000" pitchFamily="2" charset="0"/>
                <a:ea typeface="Arial" panose="020B0604020202020204" pitchFamily="34" charset="0"/>
              </a:rPr>
              <a:t>Chia </a:t>
            </a:r>
            <a:r>
              <a:rPr lang="en-US" sz="3200" b="1" dirty="0" err="1">
                <a:solidFill>
                  <a:srgbClr val="FF0000"/>
                </a:solidFill>
                <a:latin typeface="#9Slide07 Marbelia Regular" panose="02000500000000000000" pitchFamily="2" charset="0"/>
                <a:ea typeface="Arial" panose="020B0604020202020204" pitchFamily="34" charset="0"/>
              </a:rPr>
              <a:t>sẻ</a:t>
            </a:r>
            <a:endParaRPr lang="en-US" sz="3200" b="1" dirty="0">
              <a:solidFill>
                <a:srgbClr val="FF0000"/>
              </a:solidFill>
              <a:latin typeface="#9Slide07 Marbelia Regular" panose="02000500000000000000" pitchFamily="2" charset="0"/>
              <a:ea typeface="Arial" panose="020B0604020202020204" pitchFamily="34" charset="0"/>
            </a:endParaRPr>
          </a:p>
          <a:p>
            <a:pPr algn="ctr" defTabSz="914400"/>
            <a:endParaRPr lang="en-US" sz="3200" b="1" dirty="0">
              <a:solidFill>
                <a:srgbClr val="FF0000"/>
              </a:solidFill>
              <a:latin typeface="SVN-Vanilla Daisy Pro" panose="00000500000000000000" pitchFamily="2" charset="0"/>
              <a:ea typeface="Times New Roman" panose="02020603050405020304" pitchFamily="18" charset="0"/>
            </a:endParaRPr>
          </a:p>
          <a:p>
            <a:pPr algn="ctr" defTabSz="914400"/>
            <a:r>
              <a:rPr lang="en-US" dirty="0">
                <a:solidFill>
                  <a:prstClr val="white"/>
                </a:solidFill>
                <a:latin typeface="Times New Roman" panose="02020603050405020304" pitchFamily="18" charset="0"/>
                <a:ea typeface="Times New Roman" panose="02020603050405020304" pitchFamily="18" charset="0"/>
              </a:rPr>
              <a:t> </a:t>
            </a:r>
          </a:p>
        </p:txBody>
      </p:sp>
      <p:pic>
        <p:nvPicPr>
          <p:cNvPr id="12"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588022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noEditPoints="1" noChangeArrowheads="1"/>
          </p:cNvSpPr>
          <p:nvPr/>
        </p:nvSpPr>
        <p:spPr bwMode="auto">
          <a:xfrm>
            <a:off x="1107556" y="1079025"/>
            <a:ext cx="9884518" cy="4147384"/>
          </a:xfrm>
          <a:custGeom>
            <a:avLst/>
            <a:gdLst>
              <a:gd name="T0" fmla="*/ 342 w 2787"/>
              <a:gd name="T1" fmla="*/ 280 h 1349"/>
              <a:gd name="T2" fmla="*/ 170 w 2787"/>
              <a:gd name="T3" fmla="*/ 344 h 1349"/>
              <a:gd name="T4" fmla="*/ 143 w 2787"/>
              <a:gd name="T5" fmla="*/ 698 h 1349"/>
              <a:gd name="T6" fmla="*/ 214 w 2787"/>
              <a:gd name="T7" fmla="*/ 912 h 1349"/>
              <a:gd name="T8" fmla="*/ 230 w 2787"/>
              <a:gd name="T9" fmla="*/ 1199 h 1349"/>
              <a:gd name="T10" fmla="*/ 506 w 2787"/>
              <a:gd name="T11" fmla="*/ 1115 h 1349"/>
              <a:gd name="T12" fmla="*/ 727 w 2787"/>
              <a:gd name="T13" fmla="*/ 1124 h 1349"/>
              <a:gd name="T14" fmla="*/ 944 w 2787"/>
              <a:gd name="T15" fmla="*/ 1141 h 1349"/>
              <a:gd name="T16" fmla="*/ 1129 w 2787"/>
              <a:gd name="T17" fmla="*/ 1226 h 1349"/>
              <a:gd name="T18" fmla="*/ 1335 w 2787"/>
              <a:gd name="T19" fmla="*/ 1185 h 1349"/>
              <a:gd name="T20" fmla="*/ 1521 w 2787"/>
              <a:gd name="T21" fmla="*/ 1247 h 1349"/>
              <a:gd name="T22" fmla="*/ 1690 w 2787"/>
              <a:gd name="T23" fmla="*/ 1203 h 1349"/>
              <a:gd name="T24" fmla="*/ 1912 w 2787"/>
              <a:gd name="T25" fmla="*/ 1176 h 1349"/>
              <a:gd name="T26" fmla="*/ 2077 w 2787"/>
              <a:gd name="T27" fmla="*/ 1212 h 1349"/>
              <a:gd name="T28" fmla="*/ 2177 w 2787"/>
              <a:gd name="T29" fmla="*/ 1253 h 1349"/>
              <a:gd name="T30" fmla="*/ 2397 w 2787"/>
              <a:gd name="T31" fmla="*/ 1269 h 1349"/>
              <a:gd name="T32" fmla="*/ 2570 w 2787"/>
              <a:gd name="T33" fmla="*/ 1313 h 1349"/>
              <a:gd name="T34" fmla="*/ 2721 w 2787"/>
              <a:gd name="T35" fmla="*/ 1127 h 1349"/>
              <a:gd name="T36" fmla="*/ 2731 w 2787"/>
              <a:gd name="T37" fmla="*/ 940 h 1349"/>
              <a:gd name="T38" fmla="*/ 2713 w 2787"/>
              <a:gd name="T39" fmla="*/ 775 h 1349"/>
              <a:gd name="T40" fmla="*/ 2754 w 2787"/>
              <a:gd name="T41" fmla="*/ 619 h 1349"/>
              <a:gd name="T42" fmla="*/ 2679 w 2787"/>
              <a:gd name="T43" fmla="*/ 606 h 1349"/>
              <a:gd name="T44" fmla="*/ 2628 w 2787"/>
              <a:gd name="T45" fmla="*/ 456 h 1349"/>
              <a:gd name="T46" fmla="*/ 2656 w 2787"/>
              <a:gd name="T47" fmla="*/ 409 h 1349"/>
              <a:gd name="T48" fmla="*/ 2663 w 2787"/>
              <a:gd name="T49" fmla="*/ 320 h 1349"/>
              <a:gd name="T50" fmla="*/ 2553 w 2787"/>
              <a:gd name="T51" fmla="*/ 287 h 1349"/>
              <a:gd name="T52" fmla="*/ 2432 w 2787"/>
              <a:gd name="T53" fmla="*/ 203 h 1349"/>
              <a:gd name="T54" fmla="*/ 2270 w 2787"/>
              <a:gd name="T55" fmla="*/ 177 h 1349"/>
              <a:gd name="T56" fmla="*/ 2019 w 2787"/>
              <a:gd name="T57" fmla="*/ 176 h 1349"/>
              <a:gd name="T58" fmla="*/ 1872 w 2787"/>
              <a:gd name="T59" fmla="*/ 84 h 1349"/>
              <a:gd name="T60" fmla="*/ 1773 w 2787"/>
              <a:gd name="T61" fmla="*/ 58 h 1349"/>
              <a:gd name="T62" fmla="*/ 1403 w 2787"/>
              <a:gd name="T63" fmla="*/ 190 h 1349"/>
              <a:gd name="T64" fmla="*/ 1482 w 2787"/>
              <a:gd name="T65" fmla="*/ 56 h 1349"/>
              <a:gd name="T66" fmla="*/ 922 w 2787"/>
              <a:gd name="T67" fmla="*/ 148 h 1349"/>
              <a:gd name="T68" fmla="*/ 311 w 2787"/>
              <a:gd name="T69" fmla="*/ 791 h 1349"/>
              <a:gd name="T70" fmla="*/ 784 w 2787"/>
              <a:gd name="T71" fmla="*/ 160 h 1349"/>
              <a:gd name="T72" fmla="*/ 404 w 2787"/>
              <a:gd name="T73" fmla="*/ 437 h 1349"/>
              <a:gd name="T74" fmla="*/ 758 w 2787"/>
              <a:gd name="T75" fmla="*/ 62 h 1349"/>
              <a:gd name="T76" fmla="*/ 1093 w 2787"/>
              <a:gd name="T77" fmla="*/ 148 h 1349"/>
              <a:gd name="T78" fmla="*/ 1230 w 2787"/>
              <a:gd name="T79" fmla="*/ 120 h 1349"/>
              <a:gd name="T80" fmla="*/ 494 w 2787"/>
              <a:gd name="T81" fmla="*/ 771 h 1349"/>
              <a:gd name="T82" fmla="*/ 665 w 2787"/>
              <a:gd name="T83" fmla="*/ 689 h 1349"/>
              <a:gd name="T84" fmla="*/ 633 w 2787"/>
              <a:gd name="T85" fmla="*/ 1098 h 1349"/>
              <a:gd name="T86" fmla="*/ 1051 w 2787"/>
              <a:gd name="T87" fmla="*/ 834 h 1349"/>
              <a:gd name="T88" fmla="*/ 1129 w 2787"/>
              <a:gd name="T89" fmla="*/ 605 h 1349"/>
              <a:gd name="T90" fmla="*/ 1207 w 2787"/>
              <a:gd name="T91" fmla="*/ 805 h 1349"/>
              <a:gd name="T92" fmla="*/ 1880 w 2787"/>
              <a:gd name="T93" fmla="*/ 220 h 1349"/>
              <a:gd name="T94" fmla="*/ 1469 w 2787"/>
              <a:gd name="T95" fmla="*/ 729 h 1349"/>
              <a:gd name="T96" fmla="*/ 1829 w 2787"/>
              <a:gd name="T97" fmla="*/ 257 h 1349"/>
              <a:gd name="T98" fmla="*/ 1600 w 2787"/>
              <a:gd name="T99" fmla="*/ 706 h 1349"/>
              <a:gd name="T100" fmla="*/ 2342 w 2787"/>
              <a:gd name="T101" fmla="*/ 327 h 1349"/>
              <a:gd name="T102" fmla="*/ 2264 w 2787"/>
              <a:gd name="T103" fmla="*/ 375 h 1349"/>
              <a:gd name="T104" fmla="*/ 1893 w 2787"/>
              <a:gd name="T105" fmla="*/ 989 h 1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87" h="1349">
                <a:moveTo>
                  <a:pt x="573" y="70"/>
                </a:moveTo>
                <a:cubicBezTo>
                  <a:pt x="569" y="74"/>
                  <a:pt x="565" y="78"/>
                  <a:pt x="561" y="82"/>
                </a:cubicBezTo>
                <a:cubicBezTo>
                  <a:pt x="556" y="85"/>
                  <a:pt x="552" y="88"/>
                  <a:pt x="548" y="92"/>
                </a:cubicBezTo>
                <a:cubicBezTo>
                  <a:pt x="537" y="102"/>
                  <a:pt x="527" y="112"/>
                  <a:pt x="517" y="123"/>
                </a:cubicBezTo>
                <a:cubicBezTo>
                  <a:pt x="494" y="144"/>
                  <a:pt x="472" y="163"/>
                  <a:pt x="450" y="183"/>
                </a:cubicBezTo>
                <a:cubicBezTo>
                  <a:pt x="415" y="213"/>
                  <a:pt x="379" y="245"/>
                  <a:pt x="342" y="280"/>
                </a:cubicBezTo>
                <a:cubicBezTo>
                  <a:pt x="387" y="230"/>
                  <a:pt x="436" y="183"/>
                  <a:pt x="486" y="135"/>
                </a:cubicBezTo>
                <a:cubicBezTo>
                  <a:pt x="495" y="127"/>
                  <a:pt x="500" y="115"/>
                  <a:pt x="500" y="103"/>
                </a:cubicBezTo>
                <a:cubicBezTo>
                  <a:pt x="500" y="92"/>
                  <a:pt x="496" y="81"/>
                  <a:pt x="488" y="72"/>
                </a:cubicBezTo>
                <a:cubicBezTo>
                  <a:pt x="471" y="54"/>
                  <a:pt x="442" y="53"/>
                  <a:pt x="424" y="70"/>
                </a:cubicBezTo>
                <a:cubicBezTo>
                  <a:pt x="345" y="144"/>
                  <a:pt x="270" y="218"/>
                  <a:pt x="206" y="304"/>
                </a:cubicBezTo>
                <a:cubicBezTo>
                  <a:pt x="200" y="312"/>
                  <a:pt x="185" y="328"/>
                  <a:pt x="170" y="344"/>
                </a:cubicBezTo>
                <a:cubicBezTo>
                  <a:pt x="98" y="420"/>
                  <a:pt x="0" y="524"/>
                  <a:pt x="52" y="605"/>
                </a:cubicBezTo>
                <a:cubicBezTo>
                  <a:pt x="60" y="617"/>
                  <a:pt x="74" y="625"/>
                  <a:pt x="89" y="626"/>
                </a:cubicBezTo>
                <a:cubicBezTo>
                  <a:pt x="136" y="627"/>
                  <a:pt x="166" y="586"/>
                  <a:pt x="186" y="558"/>
                </a:cubicBezTo>
                <a:cubicBezTo>
                  <a:pt x="190" y="552"/>
                  <a:pt x="194" y="547"/>
                  <a:pt x="197" y="544"/>
                </a:cubicBezTo>
                <a:cubicBezTo>
                  <a:pt x="216" y="522"/>
                  <a:pt x="237" y="501"/>
                  <a:pt x="259" y="479"/>
                </a:cubicBezTo>
                <a:cubicBezTo>
                  <a:pt x="211" y="547"/>
                  <a:pt x="167" y="621"/>
                  <a:pt x="143" y="698"/>
                </a:cubicBezTo>
                <a:cubicBezTo>
                  <a:pt x="142" y="703"/>
                  <a:pt x="138" y="712"/>
                  <a:pt x="134" y="720"/>
                </a:cubicBezTo>
                <a:cubicBezTo>
                  <a:pt x="122" y="746"/>
                  <a:pt x="105" y="785"/>
                  <a:pt x="105" y="822"/>
                </a:cubicBezTo>
                <a:cubicBezTo>
                  <a:pt x="105" y="847"/>
                  <a:pt x="113" y="872"/>
                  <a:pt x="136" y="890"/>
                </a:cubicBezTo>
                <a:cubicBezTo>
                  <a:pt x="151" y="901"/>
                  <a:pt x="168" y="905"/>
                  <a:pt x="187" y="901"/>
                </a:cubicBezTo>
                <a:cubicBezTo>
                  <a:pt x="191" y="900"/>
                  <a:pt x="196" y="899"/>
                  <a:pt x="200" y="897"/>
                </a:cubicBezTo>
                <a:cubicBezTo>
                  <a:pt x="204" y="903"/>
                  <a:pt x="208" y="908"/>
                  <a:pt x="214" y="912"/>
                </a:cubicBezTo>
                <a:cubicBezTo>
                  <a:pt x="229" y="924"/>
                  <a:pt x="247" y="929"/>
                  <a:pt x="267" y="926"/>
                </a:cubicBezTo>
                <a:cubicBezTo>
                  <a:pt x="273" y="925"/>
                  <a:pt x="280" y="924"/>
                  <a:pt x="287" y="921"/>
                </a:cubicBezTo>
                <a:cubicBezTo>
                  <a:pt x="274" y="955"/>
                  <a:pt x="262" y="989"/>
                  <a:pt x="251" y="1024"/>
                </a:cubicBezTo>
                <a:cubicBezTo>
                  <a:pt x="251" y="1024"/>
                  <a:pt x="244" y="1044"/>
                  <a:pt x="244" y="1044"/>
                </a:cubicBezTo>
                <a:cubicBezTo>
                  <a:pt x="233" y="1075"/>
                  <a:pt x="219" y="1115"/>
                  <a:pt x="219" y="1151"/>
                </a:cubicBezTo>
                <a:cubicBezTo>
                  <a:pt x="219" y="1168"/>
                  <a:pt x="222" y="1184"/>
                  <a:pt x="230" y="1199"/>
                </a:cubicBezTo>
                <a:cubicBezTo>
                  <a:pt x="236" y="1209"/>
                  <a:pt x="246" y="1216"/>
                  <a:pt x="258" y="1219"/>
                </a:cubicBezTo>
                <a:cubicBezTo>
                  <a:pt x="270" y="1222"/>
                  <a:pt x="282" y="1220"/>
                  <a:pt x="293" y="1214"/>
                </a:cubicBezTo>
                <a:cubicBezTo>
                  <a:pt x="310" y="1203"/>
                  <a:pt x="326" y="1188"/>
                  <a:pt x="340" y="1172"/>
                </a:cubicBezTo>
                <a:cubicBezTo>
                  <a:pt x="340" y="1180"/>
                  <a:pt x="342" y="1188"/>
                  <a:pt x="345" y="1196"/>
                </a:cubicBezTo>
                <a:cubicBezTo>
                  <a:pt x="353" y="1216"/>
                  <a:pt x="374" y="1228"/>
                  <a:pt x="396" y="1223"/>
                </a:cubicBezTo>
                <a:cubicBezTo>
                  <a:pt x="447" y="1213"/>
                  <a:pt x="481" y="1156"/>
                  <a:pt x="506" y="1115"/>
                </a:cubicBezTo>
                <a:cubicBezTo>
                  <a:pt x="506" y="1115"/>
                  <a:pt x="508" y="1112"/>
                  <a:pt x="508" y="1111"/>
                </a:cubicBezTo>
                <a:cubicBezTo>
                  <a:pt x="514" y="1118"/>
                  <a:pt x="521" y="1124"/>
                  <a:pt x="529" y="1127"/>
                </a:cubicBezTo>
                <a:cubicBezTo>
                  <a:pt x="526" y="1142"/>
                  <a:pt x="524" y="1156"/>
                  <a:pt x="524" y="1169"/>
                </a:cubicBezTo>
                <a:cubicBezTo>
                  <a:pt x="524" y="1195"/>
                  <a:pt x="531" y="1216"/>
                  <a:pt x="549" y="1231"/>
                </a:cubicBezTo>
                <a:cubicBezTo>
                  <a:pt x="560" y="1241"/>
                  <a:pt x="575" y="1244"/>
                  <a:pt x="590" y="1241"/>
                </a:cubicBezTo>
                <a:cubicBezTo>
                  <a:pt x="649" y="1225"/>
                  <a:pt x="694" y="1167"/>
                  <a:pt x="727" y="1124"/>
                </a:cubicBezTo>
                <a:cubicBezTo>
                  <a:pt x="740" y="1107"/>
                  <a:pt x="740" y="1107"/>
                  <a:pt x="740" y="1107"/>
                </a:cubicBezTo>
                <a:cubicBezTo>
                  <a:pt x="763" y="1079"/>
                  <a:pt x="784" y="1050"/>
                  <a:pt x="806" y="1021"/>
                </a:cubicBezTo>
                <a:cubicBezTo>
                  <a:pt x="790" y="1064"/>
                  <a:pt x="778" y="1106"/>
                  <a:pt x="778" y="1142"/>
                </a:cubicBezTo>
                <a:cubicBezTo>
                  <a:pt x="778" y="1166"/>
                  <a:pt x="783" y="1187"/>
                  <a:pt x="796" y="1204"/>
                </a:cubicBezTo>
                <a:cubicBezTo>
                  <a:pt x="807" y="1217"/>
                  <a:pt x="824" y="1223"/>
                  <a:pt x="840" y="1220"/>
                </a:cubicBezTo>
                <a:cubicBezTo>
                  <a:pt x="883" y="1212"/>
                  <a:pt x="917" y="1176"/>
                  <a:pt x="944" y="1141"/>
                </a:cubicBezTo>
                <a:cubicBezTo>
                  <a:pt x="944" y="1156"/>
                  <a:pt x="947" y="1169"/>
                  <a:pt x="952" y="1181"/>
                </a:cubicBezTo>
                <a:cubicBezTo>
                  <a:pt x="959" y="1199"/>
                  <a:pt x="977" y="1210"/>
                  <a:pt x="997" y="1208"/>
                </a:cubicBezTo>
                <a:cubicBezTo>
                  <a:pt x="1015" y="1207"/>
                  <a:pt x="1032" y="1200"/>
                  <a:pt x="1046" y="1190"/>
                </a:cubicBezTo>
                <a:cubicBezTo>
                  <a:pt x="1051" y="1191"/>
                  <a:pt x="1056" y="1191"/>
                  <a:pt x="1062" y="1191"/>
                </a:cubicBezTo>
                <a:cubicBezTo>
                  <a:pt x="1075" y="1190"/>
                  <a:pt x="1088" y="1186"/>
                  <a:pt x="1100" y="1180"/>
                </a:cubicBezTo>
                <a:cubicBezTo>
                  <a:pt x="1103" y="1199"/>
                  <a:pt x="1112" y="1215"/>
                  <a:pt x="1129" y="1226"/>
                </a:cubicBezTo>
                <a:cubicBezTo>
                  <a:pt x="1146" y="1237"/>
                  <a:pt x="1163" y="1238"/>
                  <a:pt x="1180" y="1233"/>
                </a:cubicBezTo>
                <a:cubicBezTo>
                  <a:pt x="1182" y="1239"/>
                  <a:pt x="1185" y="1244"/>
                  <a:pt x="1190" y="1248"/>
                </a:cubicBezTo>
                <a:cubicBezTo>
                  <a:pt x="1200" y="1258"/>
                  <a:pt x="1214" y="1262"/>
                  <a:pt x="1228" y="1260"/>
                </a:cubicBezTo>
                <a:cubicBezTo>
                  <a:pt x="1275" y="1253"/>
                  <a:pt x="1308" y="1210"/>
                  <a:pt x="1331" y="1179"/>
                </a:cubicBezTo>
                <a:cubicBezTo>
                  <a:pt x="1331" y="1179"/>
                  <a:pt x="1332" y="1179"/>
                  <a:pt x="1332" y="1179"/>
                </a:cubicBezTo>
                <a:cubicBezTo>
                  <a:pt x="1333" y="1181"/>
                  <a:pt x="1334" y="1183"/>
                  <a:pt x="1335" y="1185"/>
                </a:cubicBezTo>
                <a:cubicBezTo>
                  <a:pt x="1339" y="1190"/>
                  <a:pt x="1343" y="1194"/>
                  <a:pt x="1349" y="1198"/>
                </a:cubicBezTo>
                <a:cubicBezTo>
                  <a:pt x="1343" y="1218"/>
                  <a:pt x="1339" y="1238"/>
                  <a:pt x="1339" y="1258"/>
                </a:cubicBezTo>
                <a:cubicBezTo>
                  <a:pt x="1339" y="1259"/>
                  <a:pt x="1339" y="1260"/>
                  <a:pt x="1339" y="1262"/>
                </a:cubicBezTo>
                <a:cubicBezTo>
                  <a:pt x="1340" y="1284"/>
                  <a:pt x="1357" y="1303"/>
                  <a:pt x="1379" y="1305"/>
                </a:cubicBezTo>
                <a:cubicBezTo>
                  <a:pt x="1426" y="1311"/>
                  <a:pt x="1465" y="1273"/>
                  <a:pt x="1506" y="1222"/>
                </a:cubicBezTo>
                <a:cubicBezTo>
                  <a:pt x="1508" y="1232"/>
                  <a:pt x="1513" y="1240"/>
                  <a:pt x="1521" y="1247"/>
                </a:cubicBezTo>
                <a:cubicBezTo>
                  <a:pt x="1532" y="1256"/>
                  <a:pt x="1547" y="1259"/>
                  <a:pt x="1561" y="1256"/>
                </a:cubicBezTo>
                <a:cubicBezTo>
                  <a:pt x="1597" y="1246"/>
                  <a:pt x="1622" y="1213"/>
                  <a:pt x="1639" y="1189"/>
                </a:cubicBezTo>
                <a:cubicBezTo>
                  <a:pt x="1648" y="1177"/>
                  <a:pt x="1648" y="1177"/>
                  <a:pt x="1648" y="1177"/>
                </a:cubicBezTo>
                <a:cubicBezTo>
                  <a:pt x="1673" y="1147"/>
                  <a:pt x="1698" y="1117"/>
                  <a:pt x="1722" y="1088"/>
                </a:cubicBezTo>
                <a:cubicBezTo>
                  <a:pt x="1722" y="1089"/>
                  <a:pt x="1721" y="1091"/>
                  <a:pt x="1721" y="1092"/>
                </a:cubicBezTo>
                <a:cubicBezTo>
                  <a:pt x="1707" y="1126"/>
                  <a:pt x="1690" y="1166"/>
                  <a:pt x="1690" y="1203"/>
                </a:cubicBezTo>
                <a:cubicBezTo>
                  <a:pt x="1690" y="1217"/>
                  <a:pt x="1692" y="1230"/>
                  <a:pt x="1698" y="1243"/>
                </a:cubicBezTo>
                <a:cubicBezTo>
                  <a:pt x="1703" y="1255"/>
                  <a:pt x="1713" y="1264"/>
                  <a:pt x="1726" y="1268"/>
                </a:cubicBezTo>
                <a:cubicBezTo>
                  <a:pt x="1738" y="1272"/>
                  <a:pt x="1752" y="1270"/>
                  <a:pt x="1763" y="1263"/>
                </a:cubicBezTo>
                <a:cubicBezTo>
                  <a:pt x="1784" y="1249"/>
                  <a:pt x="1803" y="1231"/>
                  <a:pt x="1821" y="1211"/>
                </a:cubicBezTo>
                <a:cubicBezTo>
                  <a:pt x="1823" y="1212"/>
                  <a:pt x="1826" y="1212"/>
                  <a:pt x="1829" y="1213"/>
                </a:cubicBezTo>
                <a:cubicBezTo>
                  <a:pt x="1862" y="1216"/>
                  <a:pt x="1889" y="1196"/>
                  <a:pt x="1912" y="1176"/>
                </a:cubicBezTo>
                <a:cubicBezTo>
                  <a:pt x="1913" y="1183"/>
                  <a:pt x="1916" y="1190"/>
                  <a:pt x="1921" y="1196"/>
                </a:cubicBezTo>
                <a:cubicBezTo>
                  <a:pt x="1933" y="1210"/>
                  <a:pt x="1952" y="1216"/>
                  <a:pt x="1969" y="1210"/>
                </a:cubicBezTo>
                <a:cubicBezTo>
                  <a:pt x="1992" y="1203"/>
                  <a:pt x="2012" y="1188"/>
                  <a:pt x="2029" y="1172"/>
                </a:cubicBezTo>
                <a:cubicBezTo>
                  <a:pt x="2038" y="1184"/>
                  <a:pt x="2052" y="1191"/>
                  <a:pt x="2067" y="1190"/>
                </a:cubicBezTo>
                <a:cubicBezTo>
                  <a:pt x="2072" y="1190"/>
                  <a:pt x="2078" y="1189"/>
                  <a:pt x="2083" y="1188"/>
                </a:cubicBezTo>
                <a:cubicBezTo>
                  <a:pt x="2080" y="1196"/>
                  <a:pt x="2078" y="1204"/>
                  <a:pt x="2077" y="1212"/>
                </a:cubicBezTo>
                <a:cubicBezTo>
                  <a:pt x="2077" y="1214"/>
                  <a:pt x="2077" y="1215"/>
                  <a:pt x="2077" y="1216"/>
                </a:cubicBezTo>
                <a:cubicBezTo>
                  <a:pt x="2077" y="1231"/>
                  <a:pt x="2084" y="1245"/>
                  <a:pt x="2096" y="1253"/>
                </a:cubicBezTo>
                <a:cubicBezTo>
                  <a:pt x="2110" y="1263"/>
                  <a:pt x="2127" y="1264"/>
                  <a:pt x="2142" y="1257"/>
                </a:cubicBezTo>
                <a:cubicBezTo>
                  <a:pt x="2157" y="1249"/>
                  <a:pt x="2171" y="1240"/>
                  <a:pt x="2183" y="1229"/>
                </a:cubicBezTo>
                <a:cubicBezTo>
                  <a:pt x="2181" y="1233"/>
                  <a:pt x="2180" y="1237"/>
                  <a:pt x="2179" y="1241"/>
                </a:cubicBezTo>
                <a:cubicBezTo>
                  <a:pt x="2178" y="1245"/>
                  <a:pt x="2177" y="1249"/>
                  <a:pt x="2177" y="1253"/>
                </a:cubicBezTo>
                <a:cubicBezTo>
                  <a:pt x="2177" y="1264"/>
                  <a:pt x="2182" y="1276"/>
                  <a:pt x="2190" y="1284"/>
                </a:cubicBezTo>
                <a:cubicBezTo>
                  <a:pt x="2201" y="1296"/>
                  <a:pt x="2218" y="1300"/>
                  <a:pt x="2233" y="1296"/>
                </a:cubicBezTo>
                <a:cubicBezTo>
                  <a:pt x="2235" y="1296"/>
                  <a:pt x="2237" y="1295"/>
                  <a:pt x="2239" y="1295"/>
                </a:cubicBezTo>
                <a:cubicBezTo>
                  <a:pt x="2239" y="1297"/>
                  <a:pt x="2240" y="1300"/>
                  <a:pt x="2242" y="1303"/>
                </a:cubicBezTo>
                <a:cubicBezTo>
                  <a:pt x="2250" y="1317"/>
                  <a:pt x="2264" y="1325"/>
                  <a:pt x="2280" y="1326"/>
                </a:cubicBezTo>
                <a:cubicBezTo>
                  <a:pt x="2319" y="1326"/>
                  <a:pt x="2357" y="1304"/>
                  <a:pt x="2397" y="1269"/>
                </a:cubicBezTo>
                <a:cubicBezTo>
                  <a:pt x="2397" y="1281"/>
                  <a:pt x="2402" y="1292"/>
                  <a:pt x="2411" y="1301"/>
                </a:cubicBezTo>
                <a:cubicBezTo>
                  <a:pt x="2428" y="1316"/>
                  <a:pt x="2454" y="1316"/>
                  <a:pt x="2471" y="1301"/>
                </a:cubicBezTo>
                <a:cubicBezTo>
                  <a:pt x="2472" y="1301"/>
                  <a:pt x="2473" y="1300"/>
                  <a:pt x="2473" y="1300"/>
                </a:cubicBezTo>
                <a:cubicBezTo>
                  <a:pt x="2473" y="1311"/>
                  <a:pt x="2477" y="1322"/>
                  <a:pt x="2485" y="1330"/>
                </a:cubicBezTo>
                <a:cubicBezTo>
                  <a:pt x="2502" y="1348"/>
                  <a:pt x="2530" y="1349"/>
                  <a:pt x="2548" y="1333"/>
                </a:cubicBezTo>
                <a:cubicBezTo>
                  <a:pt x="2570" y="1313"/>
                  <a:pt x="2570" y="1313"/>
                  <a:pt x="2570" y="1313"/>
                </a:cubicBezTo>
                <a:cubicBezTo>
                  <a:pt x="2595" y="1290"/>
                  <a:pt x="2628" y="1260"/>
                  <a:pt x="2660" y="1239"/>
                </a:cubicBezTo>
                <a:cubicBezTo>
                  <a:pt x="2675" y="1254"/>
                  <a:pt x="2698" y="1258"/>
                  <a:pt x="2716" y="1247"/>
                </a:cubicBezTo>
                <a:cubicBezTo>
                  <a:pt x="2744" y="1230"/>
                  <a:pt x="2762" y="1203"/>
                  <a:pt x="2763" y="1174"/>
                </a:cubicBezTo>
                <a:cubicBezTo>
                  <a:pt x="2763" y="1174"/>
                  <a:pt x="2763" y="1173"/>
                  <a:pt x="2763" y="1172"/>
                </a:cubicBezTo>
                <a:cubicBezTo>
                  <a:pt x="2763" y="1160"/>
                  <a:pt x="2759" y="1149"/>
                  <a:pt x="2751" y="1140"/>
                </a:cubicBezTo>
                <a:cubicBezTo>
                  <a:pt x="2743" y="1132"/>
                  <a:pt x="2732" y="1127"/>
                  <a:pt x="2721" y="1127"/>
                </a:cubicBezTo>
                <a:cubicBezTo>
                  <a:pt x="2741" y="1097"/>
                  <a:pt x="2759" y="1065"/>
                  <a:pt x="2766" y="1032"/>
                </a:cubicBezTo>
                <a:cubicBezTo>
                  <a:pt x="2766" y="1029"/>
                  <a:pt x="2767" y="1025"/>
                  <a:pt x="2767" y="1022"/>
                </a:cubicBezTo>
                <a:cubicBezTo>
                  <a:pt x="2767" y="1011"/>
                  <a:pt x="2763" y="1001"/>
                  <a:pt x="2755" y="992"/>
                </a:cubicBezTo>
                <a:cubicBezTo>
                  <a:pt x="2747" y="984"/>
                  <a:pt x="2737" y="979"/>
                  <a:pt x="2725" y="978"/>
                </a:cubicBezTo>
                <a:cubicBezTo>
                  <a:pt x="2729" y="967"/>
                  <a:pt x="2731" y="956"/>
                  <a:pt x="2731" y="945"/>
                </a:cubicBezTo>
                <a:cubicBezTo>
                  <a:pt x="2731" y="944"/>
                  <a:pt x="2731" y="942"/>
                  <a:pt x="2731" y="940"/>
                </a:cubicBezTo>
                <a:cubicBezTo>
                  <a:pt x="2731" y="928"/>
                  <a:pt x="2725" y="917"/>
                  <a:pt x="2716" y="909"/>
                </a:cubicBezTo>
                <a:cubicBezTo>
                  <a:pt x="2716" y="909"/>
                  <a:pt x="2716" y="909"/>
                  <a:pt x="2715" y="909"/>
                </a:cubicBezTo>
                <a:cubicBezTo>
                  <a:pt x="2737" y="885"/>
                  <a:pt x="2758" y="862"/>
                  <a:pt x="2777" y="837"/>
                </a:cubicBezTo>
                <a:cubicBezTo>
                  <a:pt x="2784" y="829"/>
                  <a:pt x="2787" y="819"/>
                  <a:pt x="2787" y="809"/>
                </a:cubicBezTo>
                <a:cubicBezTo>
                  <a:pt x="2787" y="797"/>
                  <a:pt x="2783" y="785"/>
                  <a:pt x="2774" y="777"/>
                </a:cubicBezTo>
                <a:cubicBezTo>
                  <a:pt x="2757" y="760"/>
                  <a:pt x="2731" y="760"/>
                  <a:pt x="2713" y="775"/>
                </a:cubicBezTo>
                <a:cubicBezTo>
                  <a:pt x="2663" y="818"/>
                  <a:pt x="2609" y="858"/>
                  <a:pt x="2556" y="896"/>
                </a:cubicBezTo>
                <a:cubicBezTo>
                  <a:pt x="2552" y="899"/>
                  <a:pt x="2548" y="902"/>
                  <a:pt x="2544" y="905"/>
                </a:cubicBezTo>
                <a:cubicBezTo>
                  <a:pt x="2595" y="839"/>
                  <a:pt x="2648" y="771"/>
                  <a:pt x="2709" y="715"/>
                </a:cubicBezTo>
                <a:cubicBezTo>
                  <a:pt x="2722" y="704"/>
                  <a:pt x="2735" y="693"/>
                  <a:pt x="2748" y="682"/>
                </a:cubicBezTo>
                <a:cubicBezTo>
                  <a:pt x="2759" y="673"/>
                  <a:pt x="2764" y="660"/>
                  <a:pt x="2764" y="647"/>
                </a:cubicBezTo>
                <a:cubicBezTo>
                  <a:pt x="2764" y="637"/>
                  <a:pt x="2761" y="627"/>
                  <a:pt x="2754" y="619"/>
                </a:cubicBezTo>
                <a:cubicBezTo>
                  <a:pt x="2738" y="600"/>
                  <a:pt x="2711" y="597"/>
                  <a:pt x="2691" y="612"/>
                </a:cubicBezTo>
                <a:cubicBezTo>
                  <a:pt x="2691" y="612"/>
                  <a:pt x="2690" y="613"/>
                  <a:pt x="2690" y="613"/>
                </a:cubicBezTo>
                <a:cubicBezTo>
                  <a:pt x="2690" y="613"/>
                  <a:pt x="2690" y="613"/>
                  <a:pt x="2690" y="613"/>
                </a:cubicBezTo>
                <a:cubicBezTo>
                  <a:pt x="2690" y="614"/>
                  <a:pt x="2689" y="614"/>
                  <a:pt x="2689" y="614"/>
                </a:cubicBezTo>
                <a:cubicBezTo>
                  <a:pt x="2684" y="618"/>
                  <a:pt x="2678" y="623"/>
                  <a:pt x="2673" y="627"/>
                </a:cubicBezTo>
                <a:cubicBezTo>
                  <a:pt x="2677" y="621"/>
                  <a:pt x="2679" y="614"/>
                  <a:pt x="2679" y="606"/>
                </a:cubicBezTo>
                <a:cubicBezTo>
                  <a:pt x="2679" y="598"/>
                  <a:pt x="2676" y="589"/>
                  <a:pt x="2671" y="582"/>
                </a:cubicBezTo>
                <a:cubicBezTo>
                  <a:pt x="2662" y="568"/>
                  <a:pt x="2647" y="561"/>
                  <a:pt x="2631" y="562"/>
                </a:cubicBezTo>
                <a:cubicBezTo>
                  <a:pt x="2645" y="551"/>
                  <a:pt x="2660" y="542"/>
                  <a:pt x="2674" y="533"/>
                </a:cubicBezTo>
                <a:cubicBezTo>
                  <a:pt x="2688" y="524"/>
                  <a:pt x="2696" y="509"/>
                  <a:pt x="2696" y="494"/>
                </a:cubicBezTo>
                <a:cubicBezTo>
                  <a:pt x="2696" y="486"/>
                  <a:pt x="2694" y="478"/>
                  <a:pt x="2689" y="471"/>
                </a:cubicBezTo>
                <a:cubicBezTo>
                  <a:pt x="2676" y="450"/>
                  <a:pt x="2649" y="443"/>
                  <a:pt x="2628" y="456"/>
                </a:cubicBezTo>
                <a:cubicBezTo>
                  <a:pt x="2628" y="456"/>
                  <a:pt x="2627" y="456"/>
                  <a:pt x="2627" y="456"/>
                </a:cubicBezTo>
                <a:cubicBezTo>
                  <a:pt x="2627" y="456"/>
                  <a:pt x="2627" y="456"/>
                  <a:pt x="2627" y="456"/>
                </a:cubicBezTo>
                <a:cubicBezTo>
                  <a:pt x="2627" y="456"/>
                  <a:pt x="2627" y="456"/>
                  <a:pt x="2627" y="456"/>
                </a:cubicBezTo>
                <a:cubicBezTo>
                  <a:pt x="2624" y="458"/>
                  <a:pt x="2620" y="460"/>
                  <a:pt x="2617" y="462"/>
                </a:cubicBezTo>
                <a:cubicBezTo>
                  <a:pt x="2625" y="456"/>
                  <a:pt x="2632" y="450"/>
                  <a:pt x="2640" y="443"/>
                </a:cubicBezTo>
                <a:cubicBezTo>
                  <a:pt x="2650" y="435"/>
                  <a:pt x="2656" y="422"/>
                  <a:pt x="2656" y="409"/>
                </a:cubicBezTo>
                <a:cubicBezTo>
                  <a:pt x="2656" y="400"/>
                  <a:pt x="2654" y="392"/>
                  <a:pt x="2649" y="384"/>
                </a:cubicBezTo>
                <a:cubicBezTo>
                  <a:pt x="2644" y="376"/>
                  <a:pt x="2636" y="371"/>
                  <a:pt x="2628" y="367"/>
                </a:cubicBezTo>
                <a:cubicBezTo>
                  <a:pt x="2633" y="364"/>
                  <a:pt x="2638" y="360"/>
                  <a:pt x="2643" y="357"/>
                </a:cubicBezTo>
                <a:cubicBezTo>
                  <a:pt x="2643" y="357"/>
                  <a:pt x="2642" y="357"/>
                  <a:pt x="2642" y="358"/>
                </a:cubicBezTo>
                <a:cubicBezTo>
                  <a:pt x="2643" y="357"/>
                  <a:pt x="2644" y="357"/>
                  <a:pt x="2644" y="356"/>
                </a:cubicBezTo>
                <a:cubicBezTo>
                  <a:pt x="2657" y="348"/>
                  <a:pt x="2663" y="334"/>
                  <a:pt x="2663" y="320"/>
                </a:cubicBezTo>
                <a:cubicBezTo>
                  <a:pt x="2663" y="311"/>
                  <a:pt x="2661" y="302"/>
                  <a:pt x="2656" y="294"/>
                </a:cubicBezTo>
                <a:cubicBezTo>
                  <a:pt x="2642" y="274"/>
                  <a:pt x="2614" y="269"/>
                  <a:pt x="2594" y="282"/>
                </a:cubicBezTo>
                <a:cubicBezTo>
                  <a:pt x="2593" y="282"/>
                  <a:pt x="2593" y="283"/>
                  <a:pt x="2592" y="283"/>
                </a:cubicBezTo>
                <a:cubicBezTo>
                  <a:pt x="2572" y="298"/>
                  <a:pt x="2547" y="309"/>
                  <a:pt x="2521" y="321"/>
                </a:cubicBezTo>
                <a:cubicBezTo>
                  <a:pt x="2516" y="323"/>
                  <a:pt x="2512" y="325"/>
                  <a:pt x="2508" y="327"/>
                </a:cubicBezTo>
                <a:cubicBezTo>
                  <a:pt x="2524" y="315"/>
                  <a:pt x="2540" y="302"/>
                  <a:pt x="2553" y="287"/>
                </a:cubicBezTo>
                <a:cubicBezTo>
                  <a:pt x="2561" y="278"/>
                  <a:pt x="2566" y="267"/>
                  <a:pt x="2566" y="256"/>
                </a:cubicBezTo>
                <a:cubicBezTo>
                  <a:pt x="2566" y="249"/>
                  <a:pt x="2564" y="241"/>
                  <a:pt x="2560" y="234"/>
                </a:cubicBezTo>
                <a:cubicBezTo>
                  <a:pt x="2550" y="217"/>
                  <a:pt x="2531" y="208"/>
                  <a:pt x="2512" y="212"/>
                </a:cubicBezTo>
                <a:cubicBezTo>
                  <a:pt x="2484" y="218"/>
                  <a:pt x="2457" y="232"/>
                  <a:pt x="2431" y="249"/>
                </a:cubicBezTo>
                <a:cubicBezTo>
                  <a:pt x="2436" y="242"/>
                  <a:pt x="2438" y="234"/>
                  <a:pt x="2438" y="226"/>
                </a:cubicBezTo>
                <a:cubicBezTo>
                  <a:pt x="2438" y="218"/>
                  <a:pt x="2436" y="210"/>
                  <a:pt x="2432" y="203"/>
                </a:cubicBezTo>
                <a:cubicBezTo>
                  <a:pt x="2421" y="184"/>
                  <a:pt x="2399" y="176"/>
                  <a:pt x="2378" y="183"/>
                </a:cubicBezTo>
                <a:cubicBezTo>
                  <a:pt x="2301" y="211"/>
                  <a:pt x="2231" y="266"/>
                  <a:pt x="2175" y="310"/>
                </a:cubicBezTo>
                <a:cubicBezTo>
                  <a:pt x="2086" y="380"/>
                  <a:pt x="2003" y="462"/>
                  <a:pt x="1913" y="568"/>
                </a:cubicBezTo>
                <a:cubicBezTo>
                  <a:pt x="1982" y="478"/>
                  <a:pt x="2056" y="390"/>
                  <a:pt x="2141" y="311"/>
                </a:cubicBezTo>
                <a:cubicBezTo>
                  <a:pt x="2148" y="305"/>
                  <a:pt x="2159" y="296"/>
                  <a:pt x="2172" y="286"/>
                </a:cubicBezTo>
                <a:cubicBezTo>
                  <a:pt x="2213" y="255"/>
                  <a:pt x="2259" y="219"/>
                  <a:pt x="2270" y="177"/>
                </a:cubicBezTo>
                <a:cubicBezTo>
                  <a:pt x="2271" y="174"/>
                  <a:pt x="2271" y="170"/>
                  <a:pt x="2271" y="166"/>
                </a:cubicBezTo>
                <a:cubicBezTo>
                  <a:pt x="2271" y="154"/>
                  <a:pt x="2266" y="142"/>
                  <a:pt x="2257" y="133"/>
                </a:cubicBezTo>
                <a:cubicBezTo>
                  <a:pt x="2246" y="122"/>
                  <a:pt x="2228" y="118"/>
                  <a:pt x="2213" y="123"/>
                </a:cubicBezTo>
                <a:cubicBezTo>
                  <a:pt x="2201" y="127"/>
                  <a:pt x="2189" y="132"/>
                  <a:pt x="2177" y="138"/>
                </a:cubicBezTo>
                <a:cubicBezTo>
                  <a:pt x="2175" y="136"/>
                  <a:pt x="2173" y="135"/>
                  <a:pt x="2170" y="135"/>
                </a:cubicBezTo>
                <a:cubicBezTo>
                  <a:pt x="2126" y="119"/>
                  <a:pt x="2074" y="143"/>
                  <a:pt x="2019" y="176"/>
                </a:cubicBezTo>
                <a:cubicBezTo>
                  <a:pt x="2025" y="160"/>
                  <a:pt x="2029" y="145"/>
                  <a:pt x="2029" y="130"/>
                </a:cubicBezTo>
                <a:cubicBezTo>
                  <a:pt x="2029" y="126"/>
                  <a:pt x="2028" y="122"/>
                  <a:pt x="2028" y="119"/>
                </a:cubicBezTo>
                <a:cubicBezTo>
                  <a:pt x="2025" y="98"/>
                  <a:pt x="2009" y="82"/>
                  <a:pt x="1988" y="80"/>
                </a:cubicBezTo>
                <a:cubicBezTo>
                  <a:pt x="1970" y="78"/>
                  <a:pt x="1952" y="81"/>
                  <a:pt x="1934" y="86"/>
                </a:cubicBezTo>
                <a:cubicBezTo>
                  <a:pt x="1934" y="86"/>
                  <a:pt x="1934" y="86"/>
                  <a:pt x="1934" y="86"/>
                </a:cubicBezTo>
                <a:cubicBezTo>
                  <a:pt x="1918" y="69"/>
                  <a:pt x="1890" y="68"/>
                  <a:pt x="1872" y="84"/>
                </a:cubicBezTo>
                <a:cubicBezTo>
                  <a:pt x="1866" y="88"/>
                  <a:pt x="1861" y="94"/>
                  <a:pt x="1856" y="99"/>
                </a:cubicBezTo>
                <a:cubicBezTo>
                  <a:pt x="1845" y="108"/>
                  <a:pt x="1833" y="117"/>
                  <a:pt x="1821" y="126"/>
                </a:cubicBezTo>
                <a:cubicBezTo>
                  <a:pt x="1823" y="121"/>
                  <a:pt x="1824" y="115"/>
                  <a:pt x="1825" y="109"/>
                </a:cubicBezTo>
                <a:cubicBezTo>
                  <a:pt x="1825" y="107"/>
                  <a:pt x="1825" y="105"/>
                  <a:pt x="1825" y="102"/>
                </a:cubicBezTo>
                <a:cubicBezTo>
                  <a:pt x="1825" y="90"/>
                  <a:pt x="1821" y="79"/>
                  <a:pt x="1812" y="70"/>
                </a:cubicBezTo>
                <a:cubicBezTo>
                  <a:pt x="1802" y="60"/>
                  <a:pt x="1787" y="56"/>
                  <a:pt x="1773" y="58"/>
                </a:cubicBezTo>
                <a:cubicBezTo>
                  <a:pt x="1714" y="68"/>
                  <a:pt x="1657" y="106"/>
                  <a:pt x="1611" y="136"/>
                </a:cubicBezTo>
                <a:cubicBezTo>
                  <a:pt x="1611" y="136"/>
                  <a:pt x="1610" y="137"/>
                  <a:pt x="1610" y="137"/>
                </a:cubicBezTo>
                <a:cubicBezTo>
                  <a:pt x="1610" y="135"/>
                  <a:pt x="1610" y="134"/>
                  <a:pt x="1610" y="132"/>
                </a:cubicBezTo>
                <a:cubicBezTo>
                  <a:pt x="1610" y="124"/>
                  <a:pt x="1608" y="116"/>
                  <a:pt x="1603" y="109"/>
                </a:cubicBezTo>
                <a:cubicBezTo>
                  <a:pt x="1593" y="91"/>
                  <a:pt x="1571" y="83"/>
                  <a:pt x="1551" y="89"/>
                </a:cubicBezTo>
                <a:cubicBezTo>
                  <a:pt x="1495" y="108"/>
                  <a:pt x="1446" y="151"/>
                  <a:pt x="1403" y="190"/>
                </a:cubicBezTo>
                <a:cubicBezTo>
                  <a:pt x="1405" y="183"/>
                  <a:pt x="1407" y="176"/>
                  <a:pt x="1408" y="169"/>
                </a:cubicBezTo>
                <a:cubicBezTo>
                  <a:pt x="1408" y="167"/>
                  <a:pt x="1408" y="165"/>
                  <a:pt x="1408" y="163"/>
                </a:cubicBezTo>
                <a:cubicBezTo>
                  <a:pt x="1408" y="162"/>
                  <a:pt x="1408" y="160"/>
                  <a:pt x="1408" y="159"/>
                </a:cubicBezTo>
                <a:cubicBezTo>
                  <a:pt x="1429" y="143"/>
                  <a:pt x="1450" y="127"/>
                  <a:pt x="1470" y="110"/>
                </a:cubicBezTo>
                <a:cubicBezTo>
                  <a:pt x="1481" y="101"/>
                  <a:pt x="1486" y="88"/>
                  <a:pt x="1486" y="76"/>
                </a:cubicBezTo>
                <a:cubicBezTo>
                  <a:pt x="1486" y="69"/>
                  <a:pt x="1485" y="62"/>
                  <a:pt x="1482" y="56"/>
                </a:cubicBezTo>
                <a:cubicBezTo>
                  <a:pt x="1472" y="37"/>
                  <a:pt x="1452" y="27"/>
                  <a:pt x="1431" y="32"/>
                </a:cubicBezTo>
                <a:cubicBezTo>
                  <a:pt x="1397" y="39"/>
                  <a:pt x="1365" y="56"/>
                  <a:pt x="1334" y="77"/>
                </a:cubicBezTo>
                <a:cubicBezTo>
                  <a:pt x="1321" y="43"/>
                  <a:pt x="1293" y="22"/>
                  <a:pt x="1254" y="17"/>
                </a:cubicBezTo>
                <a:cubicBezTo>
                  <a:pt x="1228" y="13"/>
                  <a:pt x="1202" y="17"/>
                  <a:pt x="1180" y="21"/>
                </a:cubicBezTo>
                <a:cubicBezTo>
                  <a:pt x="1084" y="39"/>
                  <a:pt x="1001" y="92"/>
                  <a:pt x="927" y="156"/>
                </a:cubicBezTo>
                <a:cubicBezTo>
                  <a:pt x="926" y="153"/>
                  <a:pt x="924" y="151"/>
                  <a:pt x="922" y="148"/>
                </a:cubicBezTo>
                <a:cubicBezTo>
                  <a:pt x="911" y="134"/>
                  <a:pt x="892" y="128"/>
                  <a:pt x="874" y="133"/>
                </a:cubicBezTo>
                <a:cubicBezTo>
                  <a:pt x="800" y="155"/>
                  <a:pt x="699" y="288"/>
                  <a:pt x="540" y="502"/>
                </a:cubicBezTo>
                <a:cubicBezTo>
                  <a:pt x="538" y="506"/>
                  <a:pt x="535" y="509"/>
                  <a:pt x="533" y="512"/>
                </a:cubicBezTo>
                <a:cubicBezTo>
                  <a:pt x="510" y="542"/>
                  <a:pt x="487" y="573"/>
                  <a:pt x="466" y="603"/>
                </a:cubicBezTo>
                <a:cubicBezTo>
                  <a:pt x="430" y="651"/>
                  <a:pt x="394" y="696"/>
                  <a:pt x="363" y="734"/>
                </a:cubicBezTo>
                <a:cubicBezTo>
                  <a:pt x="342" y="758"/>
                  <a:pt x="325" y="777"/>
                  <a:pt x="311" y="791"/>
                </a:cubicBezTo>
                <a:cubicBezTo>
                  <a:pt x="353" y="736"/>
                  <a:pt x="406" y="656"/>
                  <a:pt x="474" y="545"/>
                </a:cubicBezTo>
                <a:cubicBezTo>
                  <a:pt x="490" y="519"/>
                  <a:pt x="505" y="495"/>
                  <a:pt x="509" y="489"/>
                </a:cubicBezTo>
                <a:cubicBezTo>
                  <a:pt x="576" y="398"/>
                  <a:pt x="634" y="324"/>
                  <a:pt x="705" y="260"/>
                </a:cubicBezTo>
                <a:cubicBezTo>
                  <a:pt x="717" y="249"/>
                  <a:pt x="717" y="249"/>
                  <a:pt x="717" y="249"/>
                </a:cubicBezTo>
                <a:cubicBezTo>
                  <a:pt x="739" y="231"/>
                  <a:pt x="763" y="210"/>
                  <a:pt x="778" y="182"/>
                </a:cubicBezTo>
                <a:cubicBezTo>
                  <a:pt x="782" y="175"/>
                  <a:pt x="784" y="167"/>
                  <a:pt x="784" y="160"/>
                </a:cubicBezTo>
                <a:cubicBezTo>
                  <a:pt x="784" y="148"/>
                  <a:pt x="779" y="136"/>
                  <a:pt x="770" y="127"/>
                </a:cubicBezTo>
                <a:cubicBezTo>
                  <a:pt x="755" y="113"/>
                  <a:pt x="732" y="111"/>
                  <a:pt x="715" y="122"/>
                </a:cubicBezTo>
                <a:cubicBezTo>
                  <a:pt x="605" y="192"/>
                  <a:pt x="514" y="303"/>
                  <a:pt x="433" y="402"/>
                </a:cubicBezTo>
                <a:cubicBezTo>
                  <a:pt x="420" y="418"/>
                  <a:pt x="420" y="418"/>
                  <a:pt x="420" y="418"/>
                </a:cubicBezTo>
                <a:cubicBezTo>
                  <a:pt x="376" y="472"/>
                  <a:pt x="332" y="529"/>
                  <a:pt x="293" y="590"/>
                </a:cubicBezTo>
                <a:cubicBezTo>
                  <a:pt x="327" y="536"/>
                  <a:pt x="367" y="484"/>
                  <a:pt x="404" y="437"/>
                </a:cubicBezTo>
                <a:cubicBezTo>
                  <a:pt x="433" y="400"/>
                  <a:pt x="459" y="360"/>
                  <a:pt x="484" y="321"/>
                </a:cubicBezTo>
                <a:cubicBezTo>
                  <a:pt x="515" y="272"/>
                  <a:pt x="545" y="226"/>
                  <a:pt x="580" y="187"/>
                </a:cubicBezTo>
                <a:cubicBezTo>
                  <a:pt x="592" y="177"/>
                  <a:pt x="603" y="166"/>
                  <a:pt x="615" y="155"/>
                </a:cubicBezTo>
                <a:cubicBezTo>
                  <a:pt x="625" y="150"/>
                  <a:pt x="640" y="146"/>
                  <a:pt x="651" y="143"/>
                </a:cubicBezTo>
                <a:cubicBezTo>
                  <a:pt x="687" y="134"/>
                  <a:pt x="732" y="122"/>
                  <a:pt x="753" y="82"/>
                </a:cubicBezTo>
                <a:cubicBezTo>
                  <a:pt x="756" y="76"/>
                  <a:pt x="758" y="69"/>
                  <a:pt x="758" y="62"/>
                </a:cubicBezTo>
                <a:cubicBezTo>
                  <a:pt x="758" y="56"/>
                  <a:pt x="757" y="50"/>
                  <a:pt x="754" y="44"/>
                </a:cubicBezTo>
                <a:cubicBezTo>
                  <a:pt x="749" y="32"/>
                  <a:pt x="739" y="23"/>
                  <a:pt x="726" y="19"/>
                </a:cubicBezTo>
                <a:cubicBezTo>
                  <a:pt x="669" y="0"/>
                  <a:pt x="594" y="50"/>
                  <a:pt x="573" y="70"/>
                </a:cubicBezTo>
                <a:close/>
                <a:moveTo>
                  <a:pt x="1117" y="136"/>
                </a:moveTo>
                <a:cubicBezTo>
                  <a:pt x="1109" y="140"/>
                  <a:pt x="1102" y="144"/>
                  <a:pt x="1095" y="149"/>
                </a:cubicBezTo>
                <a:cubicBezTo>
                  <a:pt x="1094" y="149"/>
                  <a:pt x="1094" y="148"/>
                  <a:pt x="1093" y="148"/>
                </a:cubicBezTo>
                <a:cubicBezTo>
                  <a:pt x="1101" y="143"/>
                  <a:pt x="1109" y="139"/>
                  <a:pt x="1117" y="136"/>
                </a:cubicBezTo>
                <a:close/>
                <a:moveTo>
                  <a:pt x="1249" y="107"/>
                </a:moveTo>
                <a:cubicBezTo>
                  <a:pt x="1250" y="108"/>
                  <a:pt x="1250" y="108"/>
                  <a:pt x="1250" y="108"/>
                </a:cubicBezTo>
                <a:cubicBezTo>
                  <a:pt x="1250" y="108"/>
                  <a:pt x="1250" y="109"/>
                  <a:pt x="1250" y="110"/>
                </a:cubicBezTo>
                <a:cubicBezTo>
                  <a:pt x="1250" y="115"/>
                  <a:pt x="1249" y="125"/>
                  <a:pt x="1240" y="146"/>
                </a:cubicBezTo>
                <a:cubicBezTo>
                  <a:pt x="1239" y="137"/>
                  <a:pt x="1236" y="128"/>
                  <a:pt x="1230" y="120"/>
                </a:cubicBezTo>
                <a:cubicBezTo>
                  <a:pt x="1225" y="114"/>
                  <a:pt x="1218" y="110"/>
                  <a:pt x="1211" y="107"/>
                </a:cubicBezTo>
                <a:cubicBezTo>
                  <a:pt x="1237" y="104"/>
                  <a:pt x="1246" y="105"/>
                  <a:pt x="1249" y="107"/>
                </a:cubicBezTo>
                <a:close/>
                <a:moveTo>
                  <a:pt x="590" y="586"/>
                </a:moveTo>
                <a:cubicBezTo>
                  <a:pt x="580" y="605"/>
                  <a:pt x="569" y="624"/>
                  <a:pt x="559" y="643"/>
                </a:cubicBezTo>
                <a:cubicBezTo>
                  <a:pt x="543" y="673"/>
                  <a:pt x="543" y="673"/>
                  <a:pt x="543" y="673"/>
                </a:cubicBezTo>
                <a:cubicBezTo>
                  <a:pt x="527" y="702"/>
                  <a:pt x="509" y="735"/>
                  <a:pt x="494" y="771"/>
                </a:cubicBezTo>
                <a:cubicBezTo>
                  <a:pt x="473" y="803"/>
                  <a:pt x="452" y="836"/>
                  <a:pt x="432" y="869"/>
                </a:cubicBezTo>
                <a:cubicBezTo>
                  <a:pt x="409" y="905"/>
                  <a:pt x="385" y="942"/>
                  <a:pt x="361" y="979"/>
                </a:cubicBezTo>
                <a:cubicBezTo>
                  <a:pt x="395" y="888"/>
                  <a:pt x="440" y="801"/>
                  <a:pt x="496" y="717"/>
                </a:cubicBezTo>
                <a:cubicBezTo>
                  <a:pt x="510" y="695"/>
                  <a:pt x="526" y="674"/>
                  <a:pt x="541" y="652"/>
                </a:cubicBezTo>
                <a:cubicBezTo>
                  <a:pt x="557" y="631"/>
                  <a:pt x="573" y="609"/>
                  <a:pt x="590" y="586"/>
                </a:cubicBezTo>
                <a:close/>
                <a:moveTo>
                  <a:pt x="665" y="689"/>
                </a:moveTo>
                <a:cubicBezTo>
                  <a:pt x="675" y="674"/>
                  <a:pt x="684" y="659"/>
                  <a:pt x="694" y="645"/>
                </a:cubicBezTo>
                <a:cubicBezTo>
                  <a:pt x="667" y="690"/>
                  <a:pt x="642" y="734"/>
                  <a:pt x="620" y="775"/>
                </a:cubicBezTo>
                <a:cubicBezTo>
                  <a:pt x="615" y="779"/>
                  <a:pt x="611" y="783"/>
                  <a:pt x="606" y="787"/>
                </a:cubicBezTo>
                <a:cubicBezTo>
                  <a:pt x="625" y="755"/>
                  <a:pt x="645" y="722"/>
                  <a:pt x="665" y="689"/>
                </a:cubicBezTo>
                <a:close/>
                <a:moveTo>
                  <a:pt x="636" y="1095"/>
                </a:moveTo>
                <a:cubicBezTo>
                  <a:pt x="635" y="1096"/>
                  <a:pt x="634" y="1097"/>
                  <a:pt x="633" y="1098"/>
                </a:cubicBezTo>
                <a:cubicBezTo>
                  <a:pt x="633" y="1098"/>
                  <a:pt x="633" y="1097"/>
                  <a:pt x="633" y="1097"/>
                </a:cubicBezTo>
                <a:cubicBezTo>
                  <a:pt x="634" y="1096"/>
                  <a:pt x="635" y="1095"/>
                  <a:pt x="636" y="1095"/>
                </a:cubicBezTo>
                <a:close/>
                <a:moveTo>
                  <a:pt x="1275" y="453"/>
                </a:moveTo>
                <a:cubicBezTo>
                  <a:pt x="1244" y="495"/>
                  <a:pt x="1217" y="535"/>
                  <a:pt x="1196" y="569"/>
                </a:cubicBezTo>
                <a:cubicBezTo>
                  <a:pt x="1154" y="636"/>
                  <a:pt x="1115" y="711"/>
                  <a:pt x="1074" y="800"/>
                </a:cubicBezTo>
                <a:cubicBezTo>
                  <a:pt x="1066" y="811"/>
                  <a:pt x="1059" y="823"/>
                  <a:pt x="1051" y="834"/>
                </a:cubicBezTo>
                <a:cubicBezTo>
                  <a:pt x="1004" y="903"/>
                  <a:pt x="956" y="975"/>
                  <a:pt x="905" y="1042"/>
                </a:cubicBezTo>
                <a:cubicBezTo>
                  <a:pt x="891" y="1061"/>
                  <a:pt x="891" y="1061"/>
                  <a:pt x="891" y="1061"/>
                </a:cubicBezTo>
                <a:cubicBezTo>
                  <a:pt x="889" y="1064"/>
                  <a:pt x="886" y="1068"/>
                  <a:pt x="882" y="1073"/>
                </a:cubicBezTo>
                <a:cubicBezTo>
                  <a:pt x="893" y="1042"/>
                  <a:pt x="906" y="1011"/>
                  <a:pt x="916" y="988"/>
                </a:cubicBezTo>
                <a:cubicBezTo>
                  <a:pt x="926" y="964"/>
                  <a:pt x="926" y="964"/>
                  <a:pt x="926" y="964"/>
                </a:cubicBezTo>
                <a:cubicBezTo>
                  <a:pt x="974" y="842"/>
                  <a:pt x="1042" y="721"/>
                  <a:pt x="1129" y="605"/>
                </a:cubicBezTo>
                <a:cubicBezTo>
                  <a:pt x="1145" y="584"/>
                  <a:pt x="1162" y="563"/>
                  <a:pt x="1179" y="542"/>
                </a:cubicBezTo>
                <a:cubicBezTo>
                  <a:pt x="1210" y="511"/>
                  <a:pt x="1242" y="482"/>
                  <a:pt x="1275" y="453"/>
                </a:cubicBezTo>
                <a:close/>
                <a:moveTo>
                  <a:pt x="1253" y="701"/>
                </a:moveTo>
                <a:cubicBezTo>
                  <a:pt x="1290" y="652"/>
                  <a:pt x="1332" y="597"/>
                  <a:pt x="1378" y="541"/>
                </a:cubicBezTo>
                <a:cubicBezTo>
                  <a:pt x="1360" y="567"/>
                  <a:pt x="1341" y="594"/>
                  <a:pt x="1322" y="623"/>
                </a:cubicBezTo>
                <a:cubicBezTo>
                  <a:pt x="1282" y="683"/>
                  <a:pt x="1244" y="745"/>
                  <a:pt x="1207" y="805"/>
                </a:cubicBezTo>
                <a:cubicBezTo>
                  <a:pt x="1198" y="820"/>
                  <a:pt x="1188" y="836"/>
                  <a:pt x="1179" y="851"/>
                </a:cubicBezTo>
                <a:cubicBezTo>
                  <a:pt x="1190" y="819"/>
                  <a:pt x="1202" y="787"/>
                  <a:pt x="1214" y="755"/>
                </a:cubicBezTo>
                <a:cubicBezTo>
                  <a:pt x="1227" y="737"/>
                  <a:pt x="1240" y="719"/>
                  <a:pt x="1253" y="701"/>
                </a:cubicBezTo>
                <a:close/>
                <a:moveTo>
                  <a:pt x="1852" y="240"/>
                </a:moveTo>
                <a:cubicBezTo>
                  <a:pt x="1872" y="226"/>
                  <a:pt x="1872" y="226"/>
                  <a:pt x="1872" y="226"/>
                </a:cubicBezTo>
                <a:cubicBezTo>
                  <a:pt x="1874" y="224"/>
                  <a:pt x="1877" y="222"/>
                  <a:pt x="1880" y="220"/>
                </a:cubicBezTo>
                <a:cubicBezTo>
                  <a:pt x="1866" y="236"/>
                  <a:pt x="1852" y="251"/>
                  <a:pt x="1839" y="264"/>
                </a:cubicBezTo>
                <a:cubicBezTo>
                  <a:pt x="1825" y="279"/>
                  <a:pt x="1813" y="292"/>
                  <a:pt x="1805" y="302"/>
                </a:cubicBezTo>
                <a:cubicBezTo>
                  <a:pt x="1788" y="323"/>
                  <a:pt x="1771" y="345"/>
                  <a:pt x="1753" y="367"/>
                </a:cubicBezTo>
                <a:cubicBezTo>
                  <a:pt x="1683" y="431"/>
                  <a:pt x="1622" y="502"/>
                  <a:pt x="1572" y="578"/>
                </a:cubicBezTo>
                <a:cubicBezTo>
                  <a:pt x="1555" y="603"/>
                  <a:pt x="1539" y="629"/>
                  <a:pt x="1525" y="656"/>
                </a:cubicBezTo>
                <a:cubicBezTo>
                  <a:pt x="1506" y="680"/>
                  <a:pt x="1487" y="704"/>
                  <a:pt x="1469" y="729"/>
                </a:cubicBezTo>
                <a:cubicBezTo>
                  <a:pt x="1449" y="756"/>
                  <a:pt x="1429" y="783"/>
                  <a:pt x="1410" y="811"/>
                </a:cubicBezTo>
                <a:cubicBezTo>
                  <a:pt x="1419" y="788"/>
                  <a:pt x="1428" y="766"/>
                  <a:pt x="1438" y="743"/>
                </a:cubicBezTo>
                <a:cubicBezTo>
                  <a:pt x="1444" y="735"/>
                  <a:pt x="1450" y="727"/>
                  <a:pt x="1455" y="719"/>
                </a:cubicBezTo>
                <a:cubicBezTo>
                  <a:pt x="1549" y="587"/>
                  <a:pt x="1647" y="462"/>
                  <a:pt x="1749" y="349"/>
                </a:cubicBezTo>
                <a:cubicBezTo>
                  <a:pt x="1749" y="349"/>
                  <a:pt x="1797" y="294"/>
                  <a:pt x="1797" y="294"/>
                </a:cubicBezTo>
                <a:cubicBezTo>
                  <a:pt x="1807" y="281"/>
                  <a:pt x="1818" y="269"/>
                  <a:pt x="1829" y="257"/>
                </a:cubicBezTo>
                <a:cubicBezTo>
                  <a:pt x="1837" y="251"/>
                  <a:pt x="1844" y="245"/>
                  <a:pt x="1852" y="240"/>
                </a:cubicBezTo>
                <a:close/>
                <a:moveTo>
                  <a:pt x="1894" y="365"/>
                </a:moveTo>
                <a:cubicBezTo>
                  <a:pt x="1808" y="450"/>
                  <a:pt x="1732" y="541"/>
                  <a:pt x="1666" y="637"/>
                </a:cubicBezTo>
                <a:cubicBezTo>
                  <a:pt x="1654" y="654"/>
                  <a:pt x="1643" y="672"/>
                  <a:pt x="1632" y="689"/>
                </a:cubicBezTo>
                <a:cubicBezTo>
                  <a:pt x="1613" y="709"/>
                  <a:pt x="1595" y="729"/>
                  <a:pt x="1577" y="748"/>
                </a:cubicBezTo>
                <a:cubicBezTo>
                  <a:pt x="1584" y="734"/>
                  <a:pt x="1592" y="720"/>
                  <a:pt x="1600" y="706"/>
                </a:cubicBezTo>
                <a:cubicBezTo>
                  <a:pt x="1674" y="609"/>
                  <a:pt x="1749" y="515"/>
                  <a:pt x="1818" y="429"/>
                </a:cubicBezTo>
                <a:cubicBezTo>
                  <a:pt x="1842" y="407"/>
                  <a:pt x="1868" y="386"/>
                  <a:pt x="1894" y="365"/>
                </a:cubicBezTo>
                <a:close/>
                <a:moveTo>
                  <a:pt x="2264" y="375"/>
                </a:moveTo>
                <a:cubicBezTo>
                  <a:pt x="2282" y="361"/>
                  <a:pt x="2301" y="348"/>
                  <a:pt x="2321" y="335"/>
                </a:cubicBezTo>
                <a:cubicBezTo>
                  <a:pt x="2335" y="325"/>
                  <a:pt x="2350" y="315"/>
                  <a:pt x="2364" y="305"/>
                </a:cubicBezTo>
                <a:cubicBezTo>
                  <a:pt x="2357" y="312"/>
                  <a:pt x="2349" y="320"/>
                  <a:pt x="2342" y="327"/>
                </a:cubicBezTo>
                <a:cubicBezTo>
                  <a:pt x="2336" y="331"/>
                  <a:pt x="2329" y="335"/>
                  <a:pt x="2323" y="340"/>
                </a:cubicBezTo>
                <a:cubicBezTo>
                  <a:pt x="2134" y="479"/>
                  <a:pt x="1989" y="622"/>
                  <a:pt x="1879" y="775"/>
                </a:cubicBezTo>
                <a:cubicBezTo>
                  <a:pt x="1873" y="785"/>
                  <a:pt x="1866" y="795"/>
                  <a:pt x="1859" y="805"/>
                </a:cubicBezTo>
                <a:cubicBezTo>
                  <a:pt x="1837" y="827"/>
                  <a:pt x="1816" y="850"/>
                  <a:pt x="1794" y="873"/>
                </a:cubicBezTo>
                <a:cubicBezTo>
                  <a:pt x="1822" y="832"/>
                  <a:pt x="1852" y="791"/>
                  <a:pt x="1883" y="751"/>
                </a:cubicBezTo>
                <a:cubicBezTo>
                  <a:pt x="1979" y="634"/>
                  <a:pt x="2107" y="491"/>
                  <a:pt x="2264" y="375"/>
                </a:cubicBezTo>
                <a:close/>
                <a:moveTo>
                  <a:pt x="1932" y="859"/>
                </a:moveTo>
                <a:cubicBezTo>
                  <a:pt x="2029" y="762"/>
                  <a:pt x="2029" y="762"/>
                  <a:pt x="2029" y="762"/>
                </a:cubicBezTo>
                <a:cubicBezTo>
                  <a:pt x="2033" y="757"/>
                  <a:pt x="2038" y="752"/>
                  <a:pt x="2043" y="748"/>
                </a:cubicBezTo>
                <a:cubicBezTo>
                  <a:pt x="2009" y="799"/>
                  <a:pt x="1977" y="852"/>
                  <a:pt x="1946" y="903"/>
                </a:cubicBezTo>
                <a:cubicBezTo>
                  <a:pt x="1923" y="943"/>
                  <a:pt x="1923" y="943"/>
                  <a:pt x="1923" y="943"/>
                </a:cubicBezTo>
                <a:cubicBezTo>
                  <a:pt x="1914" y="958"/>
                  <a:pt x="1903" y="973"/>
                  <a:pt x="1893" y="989"/>
                </a:cubicBezTo>
                <a:cubicBezTo>
                  <a:pt x="1871" y="1013"/>
                  <a:pt x="1849" y="1037"/>
                  <a:pt x="1829" y="1060"/>
                </a:cubicBezTo>
                <a:cubicBezTo>
                  <a:pt x="1856" y="989"/>
                  <a:pt x="1889" y="923"/>
                  <a:pt x="1929" y="862"/>
                </a:cubicBezTo>
                <a:cubicBezTo>
                  <a:pt x="1930" y="861"/>
                  <a:pt x="1931" y="860"/>
                  <a:pt x="1932" y="859"/>
                </a:cubicBezTo>
                <a:close/>
              </a:path>
            </a:pathLst>
          </a:custGeom>
          <a:solidFill>
            <a:srgbClr val="FFCC99"/>
          </a:solidFill>
          <a:ln>
            <a:noFill/>
          </a:ln>
        </p:spPr>
        <p:txBody>
          <a:bodyPr/>
          <a:lstStyle/>
          <a:p>
            <a:pPr defTabSz="1218072"/>
            <a:endParaRPr lang="zh-CN" altLang="en-US" sz="2398">
              <a:solidFill>
                <a:srgbClr val="5F5F5F"/>
              </a:solidFill>
            </a:endParaRPr>
          </a:p>
        </p:txBody>
      </p:sp>
      <p:sp>
        <p:nvSpPr>
          <p:cNvPr id="7" name="矩形 69"/>
          <p:cNvSpPr>
            <a:spLocks noChangeArrowheads="1"/>
          </p:cNvSpPr>
          <p:nvPr/>
        </p:nvSpPr>
        <p:spPr bwMode="auto">
          <a:xfrm>
            <a:off x="1131403" y="1826263"/>
            <a:ext cx="9718450" cy="286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55" tIns="45678" rIns="91355" bIns="45678">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1143000" indent="-1143000" algn="ctr" defTabSz="1218072">
              <a:buAutoNum type="arabicPeriod"/>
            </a:pP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và</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biểu</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hiện</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p>
          <a:p>
            <a:pPr algn="ctr" defTabSz="1218072"/>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của</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tự</a:t>
            </a:r>
            <a:r>
              <a:rPr lang="en-US" altLang="zh-CN" sz="6600" b="1" dirty="0">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 </a:t>
            </a:r>
            <a:r>
              <a:rPr lang="en-US" altLang="zh-CN" sz="6600" b="1" dirty="0" err="1">
                <a:solidFill>
                  <a:srgbClr val="60B962"/>
                </a:solidFill>
                <a:latin typeface="Times New Roman" pitchFamily="18" charset="0"/>
                <a:ea typeface="方正卡通简体" panose="03000509000000000000" pitchFamily="65" charset="-122"/>
                <a:cs typeface="Times New Roman" pitchFamily="18" charset="0"/>
                <a:sym typeface="微软雅黑" panose="020B0503020204020204" pitchFamily="34" charset="-122"/>
              </a:rPr>
              <a:t>lập</a:t>
            </a:r>
            <a:endParaRPr lang="en-US" altLang="zh-CN" sz="6600" b="1" dirty="0">
              <a:solidFill>
                <a:srgbClr val="7030A0"/>
              </a:solidFill>
              <a:latin typeface="Times New Roman" pitchFamily="18" charset="0"/>
              <a:ea typeface="方正卡通简体" panose="03000509000000000000" pitchFamily="65" charset="-122"/>
              <a:cs typeface="Times New Roman" pitchFamily="18" charset="0"/>
              <a:sym typeface="微软雅黑" panose="020B0503020204020204" pitchFamily="34" charset="-122"/>
            </a:endParaRPr>
          </a:p>
          <a:p>
            <a:pPr algn="just" defTabSz="1218072"/>
            <a:endParaRPr lang="en-US" altLang="zh-CN" sz="4796" b="1" dirty="0">
              <a:solidFill>
                <a:srgbClr val="60B962"/>
              </a:solidFill>
              <a:latin typeface="方正卡通简体" panose="03000509000000000000" pitchFamily="65" charset="-122"/>
              <a:ea typeface="方正卡通简体" panose="03000509000000000000" pitchFamily="65" charset="-122"/>
              <a:sym typeface="微软雅黑" panose="020B0503020204020204" pitchFamily="34" charset="-122"/>
            </a:endParaRPr>
          </a:p>
        </p:txBody>
      </p:sp>
      <p:sp>
        <p:nvSpPr>
          <p:cNvPr id="8" name="五角星 4"/>
          <p:cNvSpPr/>
          <p:nvPr/>
        </p:nvSpPr>
        <p:spPr>
          <a:xfrm rot="19903756">
            <a:off x="5361869" y="-11544"/>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1" name="五角星 5"/>
          <p:cNvSpPr/>
          <p:nvPr/>
        </p:nvSpPr>
        <p:spPr>
          <a:xfrm rot="21380687">
            <a:off x="7968355" y="34696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2" name="五角星 6"/>
          <p:cNvSpPr/>
          <p:nvPr/>
        </p:nvSpPr>
        <p:spPr>
          <a:xfrm rot="19938392">
            <a:off x="9283335" y="413174"/>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3" name="五角星 7"/>
          <p:cNvSpPr/>
          <p:nvPr/>
        </p:nvSpPr>
        <p:spPr>
          <a:xfrm rot="19938392">
            <a:off x="10324431" y="5347254"/>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4" name="五角星 8"/>
          <p:cNvSpPr/>
          <p:nvPr/>
        </p:nvSpPr>
        <p:spPr>
          <a:xfrm rot="19967404">
            <a:off x="10768849" y="1113007"/>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6" name="五角星 9"/>
          <p:cNvSpPr/>
          <p:nvPr/>
        </p:nvSpPr>
        <p:spPr>
          <a:xfrm>
            <a:off x="8455481" y="4647392"/>
            <a:ext cx="337603" cy="337916"/>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7" name="五角星 10"/>
          <p:cNvSpPr/>
          <p:nvPr/>
        </p:nvSpPr>
        <p:spPr>
          <a:xfrm>
            <a:off x="10825931" y="4643498"/>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8" name="五角星 11"/>
          <p:cNvSpPr/>
          <p:nvPr/>
        </p:nvSpPr>
        <p:spPr>
          <a:xfrm>
            <a:off x="11509886" y="4967955"/>
            <a:ext cx="124114"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19" name="五角星 12"/>
          <p:cNvSpPr/>
          <p:nvPr/>
        </p:nvSpPr>
        <p:spPr>
          <a:xfrm rot="19922997">
            <a:off x="11084655" y="4134023"/>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0"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18091" y="2243172"/>
            <a:ext cx="1112140"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0" y="4672866"/>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6" y="-59138"/>
            <a:ext cx="2687293" cy="1970456"/>
          </a:xfrm>
          <a:prstGeom prst="rect">
            <a:avLst/>
          </a:prstGeom>
        </p:spPr>
      </p:pic>
      <p:sp>
        <p:nvSpPr>
          <p:cNvPr id="22" name="五角星 4"/>
          <p:cNvSpPr/>
          <p:nvPr/>
        </p:nvSpPr>
        <p:spPr>
          <a:xfrm rot="19903756">
            <a:off x="5371199" y="11065"/>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3" name="五角星 5"/>
          <p:cNvSpPr/>
          <p:nvPr/>
        </p:nvSpPr>
        <p:spPr>
          <a:xfrm rot="21380687">
            <a:off x="7977685" y="369570"/>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4" name="五角星 6"/>
          <p:cNvSpPr/>
          <p:nvPr/>
        </p:nvSpPr>
        <p:spPr>
          <a:xfrm rot="19938392">
            <a:off x="9292665" y="435783"/>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5"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06870" y="4695475"/>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607886" y="-36529"/>
            <a:ext cx="2687293" cy="1970456"/>
          </a:xfrm>
          <a:prstGeom prst="rect">
            <a:avLst/>
          </a:prstGeom>
        </p:spPr>
      </p:pic>
      <p:sp>
        <p:nvSpPr>
          <p:cNvPr id="27" name="五角星 8"/>
          <p:cNvSpPr/>
          <p:nvPr/>
        </p:nvSpPr>
        <p:spPr>
          <a:xfrm rot="19967404">
            <a:off x="10759520" y="1189833"/>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28" name="五角星 12"/>
          <p:cNvSpPr/>
          <p:nvPr/>
        </p:nvSpPr>
        <p:spPr>
          <a:xfrm rot="19922997">
            <a:off x="11075326" y="4210849"/>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2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80432" y="1368278"/>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30" name="五角星 4"/>
          <p:cNvSpPr/>
          <p:nvPr/>
        </p:nvSpPr>
        <p:spPr>
          <a:xfrm rot="19903756">
            <a:off x="5361870" y="87891"/>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1" name="五角星 5"/>
          <p:cNvSpPr/>
          <p:nvPr/>
        </p:nvSpPr>
        <p:spPr>
          <a:xfrm rot="21380687">
            <a:off x="7968356" y="446396"/>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2" name="五角星 6"/>
          <p:cNvSpPr/>
          <p:nvPr/>
        </p:nvSpPr>
        <p:spPr>
          <a:xfrm rot="19938392">
            <a:off x="9283336" y="512609"/>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7541" y="4772301"/>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598557" y="40297"/>
            <a:ext cx="2687293" cy="1970456"/>
          </a:xfrm>
          <a:prstGeom prst="rect">
            <a:avLst/>
          </a:prstGeom>
        </p:spPr>
      </p:pic>
      <p:sp>
        <p:nvSpPr>
          <p:cNvPr id="35" name="五角星 7"/>
          <p:cNvSpPr/>
          <p:nvPr/>
        </p:nvSpPr>
        <p:spPr>
          <a:xfrm rot="19938392">
            <a:off x="10252278" y="5342233"/>
            <a:ext cx="485929" cy="486379"/>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6" name="五角星 10"/>
          <p:cNvSpPr/>
          <p:nvPr/>
        </p:nvSpPr>
        <p:spPr>
          <a:xfrm>
            <a:off x="10753778" y="4638477"/>
            <a:ext cx="248230" cy="248461"/>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7" name="五角星 8"/>
          <p:cNvSpPr/>
          <p:nvPr/>
        </p:nvSpPr>
        <p:spPr>
          <a:xfrm rot="19967404">
            <a:off x="10687367" y="1184812"/>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38" name="五角星 12"/>
          <p:cNvSpPr/>
          <p:nvPr/>
        </p:nvSpPr>
        <p:spPr>
          <a:xfrm rot="19922997">
            <a:off x="11003173" y="4205828"/>
            <a:ext cx="191555" cy="191732"/>
          </a:xfrm>
          <a:prstGeom prst="star5">
            <a:avLst>
              <a:gd name="adj" fmla="val 23926"/>
              <a:gd name="hf" fmla="val 105146"/>
              <a:gd name="vf" fmla="val 110557"/>
            </a:avLst>
          </a:prstGeom>
          <a:blipFill dpi="0" rotWithShape="1">
            <a:blip r:embed="rId5">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39" name="Picture 5" descr="C:\Users\Administrator\Desktop\小鸟.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594200" y="3349183"/>
            <a:ext cx="1112140" cy="1183180"/>
          </a:xfrm>
          <a:prstGeom prst="rect">
            <a:avLst/>
          </a:prstGeom>
          <a:noFill/>
          <a:extLst>
            <a:ext uri="{909E8E84-426E-40DD-AFC4-6F175D3DCCD1}">
              <a14:hiddenFill xmlns:a14="http://schemas.microsoft.com/office/drawing/2010/main">
                <a:solidFill>
                  <a:srgbClr val="FFFFFF"/>
                </a:solidFill>
              </a14:hiddenFill>
            </a:ext>
          </a:extLst>
        </p:spPr>
      </p:pic>
      <p:sp>
        <p:nvSpPr>
          <p:cNvPr id="40" name="五角星 4"/>
          <p:cNvSpPr/>
          <p:nvPr/>
        </p:nvSpPr>
        <p:spPr>
          <a:xfrm rot="19903756">
            <a:off x="5289717" y="82870"/>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1" name="五角星 5"/>
          <p:cNvSpPr/>
          <p:nvPr/>
        </p:nvSpPr>
        <p:spPr>
          <a:xfrm rot="21380687">
            <a:off x="7896203" y="441375"/>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42" name="五角星 6"/>
          <p:cNvSpPr/>
          <p:nvPr/>
        </p:nvSpPr>
        <p:spPr>
          <a:xfrm rot="19938392">
            <a:off x="9211183" y="507588"/>
            <a:ext cx="48592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43"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5388" y="476728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图片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5777" y="2054157"/>
            <a:ext cx="1465012" cy="1771045"/>
          </a:xfrm>
          <a:prstGeom prst="rect">
            <a:avLst/>
          </a:prstGeom>
        </p:spPr>
      </p:pic>
      <p:pic>
        <p:nvPicPr>
          <p:cNvPr id="47" name="图片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437" y="4985308"/>
            <a:ext cx="2222512" cy="1967878"/>
          </a:xfrm>
          <a:prstGeom prst="rect">
            <a:avLst/>
          </a:prstGeom>
        </p:spPr>
      </p:pic>
      <p:pic>
        <p:nvPicPr>
          <p:cNvPr id="48"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9664" y="3878769"/>
            <a:ext cx="1632706" cy="1633412"/>
          </a:xfrm>
          <a:prstGeom prst="rect">
            <a:avLst/>
          </a:prstGeom>
        </p:spPr>
      </p:pic>
    </p:spTree>
    <p:extLst>
      <p:ext uri="{BB962C8B-B14F-4D97-AF65-F5344CB8AC3E}">
        <p14:creationId xmlns:p14="http://schemas.microsoft.com/office/powerpoint/2010/main" val="2667340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50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750" fill="hold"/>
                                        <p:tgtEl>
                                          <p:spTgt spid="13"/>
                                        </p:tgtEl>
                                        <p:attrNameLst>
                                          <p:attrName>ppt_x</p:attrName>
                                        </p:attrNameLst>
                                      </p:cBhvr>
                                      <p:tavLst>
                                        <p:tav tm="0">
                                          <p:val>
                                            <p:strVal val="#ppt_x"/>
                                          </p:val>
                                        </p:tav>
                                        <p:tav tm="100000">
                                          <p:val>
                                            <p:strVal val="#ppt_x"/>
                                          </p:val>
                                        </p:tav>
                                      </p:tavLst>
                                    </p:anim>
                                    <p:anim calcmode="lin" valueType="num">
                                      <p:cBhvr additive="base">
                                        <p:cTn id="26" dur="750" fill="hold"/>
                                        <p:tgtEl>
                                          <p:spTgt spid="13"/>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25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750" fill="hold"/>
                                        <p:tgtEl>
                                          <p:spTgt spid="16"/>
                                        </p:tgtEl>
                                        <p:attrNameLst>
                                          <p:attrName>ppt_x</p:attrName>
                                        </p:attrNameLst>
                                      </p:cBhvr>
                                      <p:tavLst>
                                        <p:tav tm="0">
                                          <p:val>
                                            <p:strVal val="#ppt_x"/>
                                          </p:val>
                                        </p:tav>
                                        <p:tav tm="100000">
                                          <p:val>
                                            <p:strVal val="#ppt_x"/>
                                          </p:val>
                                        </p:tav>
                                      </p:tavLst>
                                    </p:anim>
                                    <p:anim calcmode="lin" valueType="num">
                                      <p:cBhvr additive="base">
                                        <p:cTn id="34" dur="750" fill="hold"/>
                                        <p:tgtEl>
                                          <p:spTgt spid="16"/>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par>
                                <p:cTn id="39" presetID="2" presetClass="entr" presetSubtype="1" fill="hold" grpId="0" nodeType="withEffect">
                                  <p:stCondLst>
                                    <p:cond delay="25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0-#ppt_h/2"/>
                                          </p:val>
                                        </p:tav>
                                        <p:tav tm="100000">
                                          <p:val>
                                            <p:strVal val="#ppt_y"/>
                                          </p:val>
                                        </p:tav>
                                      </p:tavLst>
                                    </p:anim>
                                  </p:childTnLst>
                                </p:cTn>
                              </p:par>
                              <p:par>
                                <p:cTn id="43" presetID="2" presetClass="entr" presetSubtype="1" fill="hold" grpId="0" nodeType="withEffect">
                                  <p:stCondLst>
                                    <p:cond delay="25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par>
                          <p:cTn id="47" fill="hold">
                            <p:stCondLst>
                              <p:cond delay="1500"/>
                            </p:stCondLst>
                            <p:childTnLst>
                              <p:par>
                                <p:cTn id="48" presetID="2" presetClass="entr" presetSubtype="2" fill="hold" nodeType="afterEffect">
                                  <p:stCondLst>
                                    <p:cond delay="0"/>
                                  </p:stCondLst>
                                  <p:childTnLst>
                                    <p:set>
                                      <p:cBhvr>
                                        <p:cTn id="49" dur="1" fill="hold">
                                          <p:stCondLst>
                                            <p:cond delay="0"/>
                                          </p:stCondLst>
                                        </p:cTn>
                                        <p:tgtEl>
                                          <p:spTgt spid="20"/>
                                        </p:tgtEl>
                                        <p:attrNameLst>
                                          <p:attrName>style.visibility</p:attrName>
                                        </p:attrNameLst>
                                      </p:cBhvr>
                                      <p:to>
                                        <p:strVal val="visible"/>
                                      </p:to>
                                    </p:set>
                                    <p:anim calcmode="lin" valueType="num">
                                      <p:cBhvr additive="base">
                                        <p:cTn id="50" dur="500" fill="hold"/>
                                        <p:tgtEl>
                                          <p:spTgt spid="20"/>
                                        </p:tgtEl>
                                        <p:attrNameLst>
                                          <p:attrName>ppt_x</p:attrName>
                                        </p:attrNameLst>
                                      </p:cBhvr>
                                      <p:tavLst>
                                        <p:tav tm="0">
                                          <p:val>
                                            <p:strVal val="1+#ppt_w/2"/>
                                          </p:val>
                                        </p:tav>
                                        <p:tav tm="100000">
                                          <p:val>
                                            <p:strVal val="#ppt_x"/>
                                          </p:val>
                                        </p:tav>
                                      </p:tavLst>
                                    </p:anim>
                                    <p:anim calcmode="lin" valueType="num">
                                      <p:cBhvr additive="base">
                                        <p:cTn id="51" dur="500" fill="hold"/>
                                        <p:tgtEl>
                                          <p:spTgt spid="20"/>
                                        </p:tgtEl>
                                        <p:attrNameLst>
                                          <p:attrName>ppt_y</p:attrName>
                                        </p:attrNameLst>
                                      </p:cBhvr>
                                      <p:tavLst>
                                        <p:tav tm="0">
                                          <p:val>
                                            <p:strVal val="#ppt_y"/>
                                          </p:val>
                                        </p:tav>
                                        <p:tav tm="100000">
                                          <p:val>
                                            <p:strVal val="#ppt_y"/>
                                          </p:val>
                                        </p:tav>
                                      </p:tavLst>
                                    </p:anim>
                                  </p:childTnLst>
                                </p:cTn>
                              </p:par>
                              <p:par>
                                <p:cTn id="52" presetID="0" presetClass="path" presetSubtype="0" accel="50000" decel="50000" fill="hold" nodeType="withEffect">
                                  <p:stCondLst>
                                    <p:cond delay="500"/>
                                  </p:stCondLst>
                                  <p:childTnLst>
                                    <p:animMotion origin="layout" path="M -5.55556E-7 0.01204 C -0.01007 0.01328 -0.01875 0.01667 -0.02865 0.01791 C -0.03871 0.02192 -0.04809 0.02254 -0.05868 0.02378 C -0.15174 0.02192 -0.15347 0.03273 -0.20625 0.01451 C -0.2118 0.00957 -0.21302 0.00556 -0.21805 -0.00155 C -0.22604 -0.01236 -0.23455 -0.02378 -0.24566 -0.0278 C -0.27448 -0.05374 -0.34062 -0.04324 -0.36146 -0.04386 C -0.36996 -0.04664 -0.37865 -0.04787 -0.38733 -0.05065 C -0.39288 -0.0525 -0.39774 -0.05528 -0.4033 -0.05652 C -0.41094 -0.06053 -0.41944 -0.06486 -0.4276 -0.06671 C -0.44028 -0.07536 -0.4533 -0.08215 -0.46701 -0.0874 C -0.47187 -0.08926 -0.47587 -0.09265 -0.48038 -0.09543 C -0.49097 -0.10099 -0.50347 -0.10562 -0.51476 -0.10809 C -0.5408 -0.10686 -0.56597 -0.10562 -0.59184 -0.10655 C -0.60347 -0.11211 -0.61528 -0.11643 -0.62621 -0.12415 C -0.63108 -0.12755 -0.63611 -0.13095 -0.64149 -0.13311 C -0.65191 -0.14145 -0.63958 -0.13249 -0.64983 -0.13743 C -0.65434 -0.14021 -0.65868 -0.14392 -0.66337 -0.1467 C -0.66805 -0.14948 -0.66493 -0.14639 -0.6691 -0.14917 C -0.67691 -0.15411 -0.6849 -0.15936 -0.6934 -0.16276 C -0.70087 -0.16955 -0.7092 -0.17635 -0.71771 -0.18098 C -0.72413 -0.18994 -0.7342 -0.19426 -0.73941 -0.20507 C -0.74062 -0.20754 -0.74201 -0.20939 -0.74271 -0.21186 C -0.7434 -0.21372 -0.74358 -0.21588 -0.74444 -0.21773 C -0.74653 -0.22236 -0.74983 -0.22576 -0.75208 -0.23039 C -0.75694 -0.23997 -0.76094 -0.24583 -0.76701 -0.25417 " pathEditMode="relative" rAng="0" ptsTypes="AAAAAAAAAAAAAAAAAAAAAAAAAA">
                                      <p:cBhvr>
                                        <p:cTn id="53" dur="6500" fill="hold"/>
                                        <p:tgtEl>
                                          <p:spTgt spid="20"/>
                                        </p:tgtEl>
                                        <p:attrNameLst>
                                          <p:attrName>ppt_x</p:attrName>
                                          <p:attrName>ppt_y</p:attrName>
                                        </p:attrNameLst>
                                      </p:cBhvr>
                                      <p:rCtr x="-38400" y="-12300"/>
                                    </p:animMotion>
                                  </p:childTnLst>
                                </p:cTn>
                              </p:par>
                              <p:par>
                                <p:cTn id="54" presetID="8" presetClass="emph" presetSubtype="0" repeatCount="2000" fill="hold" grpId="1" nodeType="withEffect">
                                  <p:stCondLst>
                                    <p:cond delay="0"/>
                                  </p:stCondLst>
                                  <p:childTnLst>
                                    <p:animRot by="21600000">
                                      <p:cBhvr>
                                        <p:cTn id="55" dur="3500" fill="hold"/>
                                        <p:tgtEl>
                                          <p:spTgt spid="8"/>
                                        </p:tgtEl>
                                        <p:attrNameLst>
                                          <p:attrName>r</p:attrName>
                                        </p:attrNameLst>
                                      </p:cBhvr>
                                    </p:animRot>
                                  </p:childTnLst>
                                </p:cTn>
                              </p:par>
                              <p:par>
                                <p:cTn id="56" presetID="8" presetClass="emph" presetSubtype="0" repeatCount="2000" fill="hold" grpId="1" nodeType="withEffect">
                                  <p:stCondLst>
                                    <p:cond delay="0"/>
                                  </p:stCondLst>
                                  <p:childTnLst>
                                    <p:animRot by="-21600000">
                                      <p:cBhvr>
                                        <p:cTn id="57" dur="3500" fill="hold"/>
                                        <p:tgtEl>
                                          <p:spTgt spid="13"/>
                                        </p:tgtEl>
                                        <p:attrNameLst>
                                          <p:attrName>r</p:attrName>
                                        </p:attrNameLst>
                                      </p:cBhvr>
                                    </p:animRot>
                                  </p:childTnLst>
                                </p:cTn>
                              </p:par>
                              <p:par>
                                <p:cTn id="58" presetID="8" presetClass="emph" presetSubtype="0" repeatCount="2000" fill="hold" grpId="1" nodeType="withEffect">
                                  <p:stCondLst>
                                    <p:cond delay="0"/>
                                  </p:stCondLst>
                                  <p:childTnLst>
                                    <p:animRot by="21600000">
                                      <p:cBhvr>
                                        <p:cTn id="59" dur="3500" fill="hold"/>
                                        <p:tgtEl>
                                          <p:spTgt spid="14"/>
                                        </p:tgtEl>
                                        <p:attrNameLst>
                                          <p:attrName>r</p:attrName>
                                        </p:attrNameLst>
                                      </p:cBhvr>
                                    </p:animRot>
                                  </p:childTnLst>
                                </p:cTn>
                              </p:par>
                              <p:par>
                                <p:cTn id="60" presetID="8" presetClass="emph" presetSubtype="0" repeatCount="2000" fill="hold" grpId="1" nodeType="withEffect">
                                  <p:stCondLst>
                                    <p:cond delay="0"/>
                                  </p:stCondLst>
                                  <p:childTnLst>
                                    <p:animRot by="-21600000">
                                      <p:cBhvr>
                                        <p:cTn id="61" dur="3500" fill="hold"/>
                                        <p:tgtEl>
                                          <p:spTgt spid="17"/>
                                        </p:tgtEl>
                                        <p:attrNameLst>
                                          <p:attrName>r</p:attrName>
                                        </p:attrNameLst>
                                      </p:cBhvr>
                                    </p:animRot>
                                  </p:childTnLst>
                                </p:cTn>
                              </p:par>
                              <p:par>
                                <p:cTn id="62" presetID="8" presetClass="emph" presetSubtype="0" repeatCount="2000" fill="hold" grpId="1" nodeType="withEffect">
                                  <p:stCondLst>
                                    <p:cond delay="0"/>
                                  </p:stCondLst>
                                  <p:childTnLst>
                                    <p:animRot by="21600000">
                                      <p:cBhvr>
                                        <p:cTn id="63" dur="3500" fill="hold"/>
                                        <p:tgtEl>
                                          <p:spTgt spid="12"/>
                                        </p:tgtEl>
                                        <p:attrNameLst>
                                          <p:attrName>r</p:attrName>
                                        </p:attrNameLst>
                                      </p:cBhvr>
                                    </p:animRot>
                                  </p:childTnLst>
                                </p:cTn>
                              </p:par>
                              <p:par>
                                <p:cTn id="64" presetID="6" presetClass="emph" presetSubtype="0" repeatCount="2000" autoRev="1" fill="hold" grpId="1" nodeType="withEffect">
                                  <p:stCondLst>
                                    <p:cond delay="0"/>
                                  </p:stCondLst>
                                  <p:childTnLst>
                                    <p:animScale>
                                      <p:cBhvr>
                                        <p:cTn id="65" dur="2000" fill="hold"/>
                                        <p:tgtEl>
                                          <p:spTgt spid="19"/>
                                        </p:tgtEl>
                                      </p:cBhvr>
                                      <p:by x="150000" y="150000"/>
                                    </p:animScale>
                                  </p:childTnLst>
                                </p:cTn>
                              </p:par>
                              <p:par>
                                <p:cTn id="66" presetID="6" presetClass="emph" presetSubtype="0" repeatCount="2000" autoRev="1" fill="hold" grpId="1" nodeType="withEffect">
                                  <p:stCondLst>
                                    <p:cond delay="0"/>
                                  </p:stCondLst>
                                  <p:childTnLst>
                                    <p:animScale>
                                      <p:cBhvr>
                                        <p:cTn id="67" dur="2000" fill="hold"/>
                                        <p:tgtEl>
                                          <p:spTgt spid="11"/>
                                        </p:tgtEl>
                                      </p:cBhvr>
                                      <p:by x="150000" y="150000"/>
                                    </p:animScale>
                                  </p:childTnLst>
                                </p:cTn>
                              </p:par>
                            </p:childTnLst>
                          </p:cTn>
                        </p:par>
                        <p:par>
                          <p:cTn id="68" fill="hold">
                            <p:stCondLst>
                              <p:cond delay="9500"/>
                            </p:stCondLst>
                            <p:childTnLst>
                              <p:par>
                                <p:cTn id="69" presetID="37" presetClass="entr" presetSubtype="0" fill="hold" nodeType="after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1000"/>
                                        <p:tgtEl>
                                          <p:spTgt spid="15"/>
                                        </p:tgtEl>
                                      </p:cBhvr>
                                    </p:animEffect>
                                    <p:anim calcmode="lin" valueType="num">
                                      <p:cBhvr>
                                        <p:cTn id="72" dur="1000" fill="hold"/>
                                        <p:tgtEl>
                                          <p:spTgt spid="15"/>
                                        </p:tgtEl>
                                        <p:attrNameLst>
                                          <p:attrName>ppt_x</p:attrName>
                                        </p:attrNameLst>
                                      </p:cBhvr>
                                      <p:tavLst>
                                        <p:tav tm="0">
                                          <p:val>
                                            <p:strVal val="#ppt_x"/>
                                          </p:val>
                                        </p:tav>
                                        <p:tav tm="100000">
                                          <p:val>
                                            <p:strVal val="#ppt_x"/>
                                          </p:val>
                                        </p:tav>
                                      </p:tavLst>
                                    </p:anim>
                                    <p:anim calcmode="lin" valueType="num">
                                      <p:cBhvr>
                                        <p:cTn id="73" dur="900" decel="100000" fill="hold"/>
                                        <p:tgtEl>
                                          <p:spTgt spid="15"/>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75" fill="hold">
                            <p:stCondLst>
                              <p:cond delay="10500"/>
                            </p:stCondLst>
                            <p:childTnLst>
                              <p:par>
                                <p:cTn id="76" presetID="2" presetClass="entr" presetSubtype="1"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 calcmode="lin" valueType="num">
                                      <p:cBhvr additive="base">
                                        <p:cTn id="78" dur="500" fill="hold"/>
                                        <p:tgtEl>
                                          <p:spTgt spid="22"/>
                                        </p:tgtEl>
                                        <p:attrNameLst>
                                          <p:attrName>ppt_x</p:attrName>
                                        </p:attrNameLst>
                                      </p:cBhvr>
                                      <p:tavLst>
                                        <p:tav tm="0">
                                          <p:val>
                                            <p:strVal val="#ppt_x"/>
                                          </p:val>
                                        </p:tav>
                                        <p:tav tm="100000">
                                          <p:val>
                                            <p:strVal val="#ppt_x"/>
                                          </p:val>
                                        </p:tav>
                                      </p:tavLst>
                                    </p:anim>
                                    <p:anim calcmode="lin" valueType="num">
                                      <p:cBhvr additive="base">
                                        <p:cTn id="79" dur="500" fill="hold"/>
                                        <p:tgtEl>
                                          <p:spTgt spid="22"/>
                                        </p:tgtEl>
                                        <p:attrNameLst>
                                          <p:attrName>ppt_y</p:attrName>
                                        </p:attrNameLst>
                                      </p:cBhvr>
                                      <p:tavLst>
                                        <p:tav tm="0">
                                          <p:val>
                                            <p:strVal val="0-#ppt_h/2"/>
                                          </p:val>
                                        </p:tav>
                                        <p:tav tm="100000">
                                          <p:val>
                                            <p:strVal val="#ppt_y"/>
                                          </p:val>
                                        </p:tav>
                                      </p:tavLst>
                                    </p:anim>
                                  </p:childTnLst>
                                </p:cTn>
                              </p:par>
                              <p:par>
                                <p:cTn id="80" presetID="2" presetClass="entr" presetSubtype="1" fill="hold" grpId="0" nodeType="withEffect">
                                  <p:stCondLst>
                                    <p:cond delay="250"/>
                                  </p:stCondLst>
                                  <p:childTnLst>
                                    <p:set>
                                      <p:cBhvr>
                                        <p:cTn id="81" dur="1" fill="hold">
                                          <p:stCondLst>
                                            <p:cond delay="0"/>
                                          </p:stCondLst>
                                        </p:cTn>
                                        <p:tgtEl>
                                          <p:spTgt spid="23"/>
                                        </p:tgtEl>
                                        <p:attrNameLst>
                                          <p:attrName>style.visibility</p:attrName>
                                        </p:attrNameLst>
                                      </p:cBhvr>
                                      <p:to>
                                        <p:strVal val="visible"/>
                                      </p:to>
                                    </p:set>
                                    <p:anim calcmode="lin" valueType="num">
                                      <p:cBhvr additive="base">
                                        <p:cTn id="82" dur="500" fill="hold"/>
                                        <p:tgtEl>
                                          <p:spTgt spid="23"/>
                                        </p:tgtEl>
                                        <p:attrNameLst>
                                          <p:attrName>ppt_x</p:attrName>
                                        </p:attrNameLst>
                                      </p:cBhvr>
                                      <p:tavLst>
                                        <p:tav tm="0">
                                          <p:val>
                                            <p:strVal val="#ppt_x"/>
                                          </p:val>
                                        </p:tav>
                                        <p:tav tm="100000">
                                          <p:val>
                                            <p:strVal val="#ppt_x"/>
                                          </p:val>
                                        </p:tav>
                                      </p:tavLst>
                                    </p:anim>
                                    <p:anim calcmode="lin" valueType="num">
                                      <p:cBhvr additive="base">
                                        <p:cTn id="83" dur="500" fill="hold"/>
                                        <p:tgtEl>
                                          <p:spTgt spid="23"/>
                                        </p:tgtEl>
                                        <p:attrNameLst>
                                          <p:attrName>ppt_y</p:attrName>
                                        </p:attrNameLst>
                                      </p:cBhvr>
                                      <p:tavLst>
                                        <p:tav tm="0">
                                          <p:val>
                                            <p:strVal val="0-#ppt_h/2"/>
                                          </p:val>
                                        </p:tav>
                                        <p:tav tm="100000">
                                          <p:val>
                                            <p:strVal val="#ppt_y"/>
                                          </p:val>
                                        </p:tav>
                                      </p:tavLst>
                                    </p:anim>
                                  </p:childTnLst>
                                </p:cTn>
                              </p:par>
                              <p:par>
                                <p:cTn id="84" presetID="2" presetClass="entr" presetSubtype="1" fill="hold" grpId="0" nodeType="withEffect">
                                  <p:stCondLst>
                                    <p:cond delay="500"/>
                                  </p:stCondLst>
                                  <p:childTnLst>
                                    <p:set>
                                      <p:cBhvr>
                                        <p:cTn id="85" dur="1" fill="hold">
                                          <p:stCondLst>
                                            <p:cond delay="0"/>
                                          </p:stCondLst>
                                        </p:cTn>
                                        <p:tgtEl>
                                          <p:spTgt spid="24"/>
                                        </p:tgtEl>
                                        <p:attrNameLst>
                                          <p:attrName>style.visibility</p:attrName>
                                        </p:attrNameLst>
                                      </p:cBhvr>
                                      <p:to>
                                        <p:strVal val="visible"/>
                                      </p:to>
                                    </p:set>
                                    <p:anim calcmode="lin" valueType="num">
                                      <p:cBhvr additive="base">
                                        <p:cTn id="86" dur="500" fill="hold"/>
                                        <p:tgtEl>
                                          <p:spTgt spid="24"/>
                                        </p:tgtEl>
                                        <p:attrNameLst>
                                          <p:attrName>ppt_x</p:attrName>
                                        </p:attrNameLst>
                                      </p:cBhvr>
                                      <p:tavLst>
                                        <p:tav tm="0">
                                          <p:val>
                                            <p:strVal val="#ppt_x"/>
                                          </p:val>
                                        </p:tav>
                                        <p:tav tm="100000">
                                          <p:val>
                                            <p:strVal val="#ppt_x"/>
                                          </p:val>
                                        </p:tav>
                                      </p:tavLst>
                                    </p:anim>
                                    <p:anim calcmode="lin" valueType="num">
                                      <p:cBhvr additive="base">
                                        <p:cTn id="87" dur="500" fill="hold"/>
                                        <p:tgtEl>
                                          <p:spTgt spid="24"/>
                                        </p:tgtEl>
                                        <p:attrNameLst>
                                          <p:attrName>ppt_y</p:attrName>
                                        </p:attrNameLst>
                                      </p:cBhvr>
                                      <p:tavLst>
                                        <p:tav tm="0">
                                          <p:val>
                                            <p:strVal val="0-#ppt_h/2"/>
                                          </p:val>
                                        </p:tav>
                                        <p:tav tm="100000">
                                          <p:val>
                                            <p:strVal val="#ppt_y"/>
                                          </p:val>
                                        </p:tav>
                                      </p:tavLst>
                                    </p:anim>
                                  </p:childTnLst>
                                </p:cTn>
                              </p:par>
                              <p:par>
                                <p:cTn id="88" presetID="8" presetClass="emph" presetSubtype="0" repeatCount="2000" fill="hold" grpId="1" nodeType="withEffect">
                                  <p:stCondLst>
                                    <p:cond delay="0"/>
                                  </p:stCondLst>
                                  <p:childTnLst>
                                    <p:animRot by="21600000">
                                      <p:cBhvr>
                                        <p:cTn id="89" dur="3500" fill="hold"/>
                                        <p:tgtEl>
                                          <p:spTgt spid="22"/>
                                        </p:tgtEl>
                                        <p:attrNameLst>
                                          <p:attrName>r</p:attrName>
                                        </p:attrNameLst>
                                      </p:cBhvr>
                                    </p:animRot>
                                  </p:childTnLst>
                                </p:cTn>
                              </p:par>
                              <p:par>
                                <p:cTn id="90" presetID="8" presetClass="emph" presetSubtype="0" repeatCount="2000" fill="hold" grpId="1" nodeType="withEffect">
                                  <p:stCondLst>
                                    <p:cond delay="0"/>
                                  </p:stCondLst>
                                  <p:childTnLst>
                                    <p:animRot by="21600000">
                                      <p:cBhvr>
                                        <p:cTn id="91" dur="3500" fill="hold"/>
                                        <p:tgtEl>
                                          <p:spTgt spid="24"/>
                                        </p:tgtEl>
                                        <p:attrNameLst>
                                          <p:attrName>r</p:attrName>
                                        </p:attrNameLst>
                                      </p:cBhvr>
                                    </p:animRot>
                                  </p:childTnLst>
                                </p:cTn>
                              </p:par>
                              <p:par>
                                <p:cTn id="92" presetID="6" presetClass="emph" presetSubtype="0" repeatCount="2000" autoRev="1" fill="hold" grpId="1" nodeType="withEffect">
                                  <p:stCondLst>
                                    <p:cond delay="0"/>
                                  </p:stCondLst>
                                  <p:childTnLst>
                                    <p:animScale>
                                      <p:cBhvr>
                                        <p:cTn id="93" dur="2000" fill="hold"/>
                                        <p:tgtEl>
                                          <p:spTgt spid="23"/>
                                        </p:tgtEl>
                                      </p:cBhvr>
                                      <p:by x="150000" y="150000"/>
                                    </p:animScale>
                                  </p:childTnLst>
                                </p:cTn>
                              </p:par>
                            </p:childTnLst>
                          </p:cTn>
                        </p:par>
                        <p:par>
                          <p:cTn id="94" fill="hold">
                            <p:stCondLst>
                              <p:cond delay="18500"/>
                            </p:stCondLst>
                            <p:childTnLst>
                              <p:par>
                                <p:cTn id="95" presetID="37" presetClass="entr" presetSubtype="0" fill="hold" nodeType="after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1000"/>
                                        <p:tgtEl>
                                          <p:spTgt spid="25"/>
                                        </p:tgtEl>
                                      </p:cBhvr>
                                    </p:animEffect>
                                    <p:anim calcmode="lin" valueType="num">
                                      <p:cBhvr>
                                        <p:cTn id="98" dur="1000" fill="hold"/>
                                        <p:tgtEl>
                                          <p:spTgt spid="25"/>
                                        </p:tgtEl>
                                        <p:attrNameLst>
                                          <p:attrName>ppt_x</p:attrName>
                                        </p:attrNameLst>
                                      </p:cBhvr>
                                      <p:tavLst>
                                        <p:tav tm="0">
                                          <p:val>
                                            <p:strVal val="#ppt_x"/>
                                          </p:val>
                                        </p:tav>
                                        <p:tav tm="100000">
                                          <p:val>
                                            <p:strVal val="#ppt_x"/>
                                          </p:val>
                                        </p:tav>
                                      </p:tavLst>
                                    </p:anim>
                                    <p:anim calcmode="lin" valueType="num">
                                      <p:cBhvr>
                                        <p:cTn id="99" dur="900" decel="100000" fill="hold"/>
                                        <p:tgtEl>
                                          <p:spTgt spid="25"/>
                                        </p:tgtEl>
                                        <p:attrNameLst>
                                          <p:attrName>ppt_y</p:attrName>
                                        </p:attrNameLst>
                                      </p:cBhvr>
                                      <p:tavLst>
                                        <p:tav tm="0">
                                          <p:val>
                                            <p:strVal val="#ppt_y+1"/>
                                          </p:val>
                                        </p:tav>
                                        <p:tav tm="100000">
                                          <p:val>
                                            <p:strVal val="#ppt_y-.03"/>
                                          </p:val>
                                        </p:tav>
                                      </p:tavLst>
                                    </p:anim>
                                    <p:anim calcmode="lin" valueType="num">
                                      <p:cBhvr>
                                        <p:cTn id="100"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par>
                                <p:cTn id="101" presetID="2" presetClass="entr" presetSubtype="1" fill="hold" grpId="0" nodeType="withEffect">
                                  <p:stCondLst>
                                    <p:cond delay="0"/>
                                  </p:stCondLst>
                                  <p:childTnLst>
                                    <p:set>
                                      <p:cBhvr>
                                        <p:cTn id="102" dur="1" fill="hold">
                                          <p:stCondLst>
                                            <p:cond delay="0"/>
                                          </p:stCondLst>
                                        </p:cTn>
                                        <p:tgtEl>
                                          <p:spTgt spid="27"/>
                                        </p:tgtEl>
                                        <p:attrNameLst>
                                          <p:attrName>style.visibility</p:attrName>
                                        </p:attrNameLst>
                                      </p:cBhvr>
                                      <p:to>
                                        <p:strVal val="visible"/>
                                      </p:to>
                                    </p:set>
                                    <p:anim calcmode="lin" valueType="num">
                                      <p:cBhvr additive="base">
                                        <p:cTn id="103" dur="500" fill="hold"/>
                                        <p:tgtEl>
                                          <p:spTgt spid="27"/>
                                        </p:tgtEl>
                                        <p:attrNameLst>
                                          <p:attrName>ppt_x</p:attrName>
                                        </p:attrNameLst>
                                      </p:cBhvr>
                                      <p:tavLst>
                                        <p:tav tm="0">
                                          <p:val>
                                            <p:strVal val="#ppt_x"/>
                                          </p:val>
                                        </p:tav>
                                        <p:tav tm="100000">
                                          <p:val>
                                            <p:strVal val="#ppt_x"/>
                                          </p:val>
                                        </p:tav>
                                      </p:tavLst>
                                    </p:anim>
                                    <p:anim calcmode="lin" valueType="num">
                                      <p:cBhvr additive="base">
                                        <p:cTn id="104" dur="500" fill="hold"/>
                                        <p:tgtEl>
                                          <p:spTgt spid="27"/>
                                        </p:tgtEl>
                                        <p:attrNameLst>
                                          <p:attrName>ppt_y</p:attrName>
                                        </p:attrNameLst>
                                      </p:cBhvr>
                                      <p:tavLst>
                                        <p:tav tm="0">
                                          <p:val>
                                            <p:strVal val="0-#ppt_h/2"/>
                                          </p:val>
                                        </p:tav>
                                        <p:tav tm="100000">
                                          <p:val>
                                            <p:strVal val="#ppt_y"/>
                                          </p:val>
                                        </p:tav>
                                      </p:tavLst>
                                    </p:anim>
                                  </p:childTnLst>
                                </p:cTn>
                              </p:par>
                              <p:par>
                                <p:cTn id="105" presetID="2" presetClass="entr" presetSubtype="1" fill="hold" grpId="0" nodeType="withEffect">
                                  <p:stCondLst>
                                    <p:cond delay="250"/>
                                  </p:stCondLst>
                                  <p:childTnLst>
                                    <p:set>
                                      <p:cBhvr>
                                        <p:cTn id="106" dur="1" fill="hold">
                                          <p:stCondLst>
                                            <p:cond delay="0"/>
                                          </p:stCondLst>
                                        </p:cTn>
                                        <p:tgtEl>
                                          <p:spTgt spid="28"/>
                                        </p:tgtEl>
                                        <p:attrNameLst>
                                          <p:attrName>style.visibility</p:attrName>
                                        </p:attrNameLst>
                                      </p:cBhvr>
                                      <p:to>
                                        <p:strVal val="visible"/>
                                      </p:to>
                                    </p:set>
                                    <p:anim calcmode="lin" valueType="num">
                                      <p:cBhvr additive="base">
                                        <p:cTn id="107" dur="500" fill="hold"/>
                                        <p:tgtEl>
                                          <p:spTgt spid="28"/>
                                        </p:tgtEl>
                                        <p:attrNameLst>
                                          <p:attrName>ppt_x</p:attrName>
                                        </p:attrNameLst>
                                      </p:cBhvr>
                                      <p:tavLst>
                                        <p:tav tm="0">
                                          <p:val>
                                            <p:strVal val="#ppt_x"/>
                                          </p:val>
                                        </p:tav>
                                        <p:tav tm="100000">
                                          <p:val>
                                            <p:strVal val="#ppt_x"/>
                                          </p:val>
                                        </p:tav>
                                      </p:tavLst>
                                    </p:anim>
                                    <p:anim calcmode="lin" valueType="num">
                                      <p:cBhvr additive="base">
                                        <p:cTn id="108" dur="500" fill="hold"/>
                                        <p:tgtEl>
                                          <p:spTgt spid="28"/>
                                        </p:tgtEl>
                                        <p:attrNameLst>
                                          <p:attrName>ppt_y</p:attrName>
                                        </p:attrNameLst>
                                      </p:cBhvr>
                                      <p:tavLst>
                                        <p:tav tm="0">
                                          <p:val>
                                            <p:strVal val="0-#ppt_h/2"/>
                                          </p:val>
                                        </p:tav>
                                        <p:tav tm="100000">
                                          <p:val>
                                            <p:strVal val="#ppt_y"/>
                                          </p:val>
                                        </p:tav>
                                      </p:tavLst>
                                    </p:anim>
                                  </p:childTnLst>
                                </p:cTn>
                              </p:par>
                            </p:childTnLst>
                          </p:cTn>
                        </p:par>
                        <p:par>
                          <p:cTn id="109" fill="hold">
                            <p:stCondLst>
                              <p:cond delay="19500"/>
                            </p:stCondLst>
                            <p:childTnLst>
                              <p:par>
                                <p:cTn id="110" presetID="2" presetClass="entr" presetSubtype="2" fill="hold" nodeType="afterEffect">
                                  <p:stCondLst>
                                    <p:cond delay="0"/>
                                  </p:stCondLst>
                                  <p:childTnLst>
                                    <p:set>
                                      <p:cBhvr>
                                        <p:cTn id="111" dur="1" fill="hold">
                                          <p:stCondLst>
                                            <p:cond delay="0"/>
                                          </p:stCondLst>
                                        </p:cTn>
                                        <p:tgtEl>
                                          <p:spTgt spid="29"/>
                                        </p:tgtEl>
                                        <p:attrNameLst>
                                          <p:attrName>style.visibility</p:attrName>
                                        </p:attrNameLst>
                                      </p:cBhvr>
                                      <p:to>
                                        <p:strVal val="visible"/>
                                      </p:to>
                                    </p:set>
                                    <p:anim calcmode="lin" valueType="num">
                                      <p:cBhvr additive="base">
                                        <p:cTn id="112" dur="500" fill="hold"/>
                                        <p:tgtEl>
                                          <p:spTgt spid="29"/>
                                        </p:tgtEl>
                                        <p:attrNameLst>
                                          <p:attrName>ppt_x</p:attrName>
                                        </p:attrNameLst>
                                      </p:cBhvr>
                                      <p:tavLst>
                                        <p:tav tm="0">
                                          <p:val>
                                            <p:strVal val="1+#ppt_w/2"/>
                                          </p:val>
                                        </p:tav>
                                        <p:tav tm="100000">
                                          <p:val>
                                            <p:strVal val="#ppt_x"/>
                                          </p:val>
                                        </p:tav>
                                      </p:tavLst>
                                    </p:anim>
                                    <p:anim calcmode="lin" valueType="num">
                                      <p:cBhvr additive="base">
                                        <p:cTn id="113" dur="500" fill="hold"/>
                                        <p:tgtEl>
                                          <p:spTgt spid="29"/>
                                        </p:tgtEl>
                                        <p:attrNameLst>
                                          <p:attrName>ppt_y</p:attrName>
                                        </p:attrNameLst>
                                      </p:cBhvr>
                                      <p:tavLst>
                                        <p:tav tm="0">
                                          <p:val>
                                            <p:strVal val="#ppt_y"/>
                                          </p:val>
                                        </p:tav>
                                        <p:tav tm="100000">
                                          <p:val>
                                            <p:strVal val="#ppt_y"/>
                                          </p:val>
                                        </p:tav>
                                      </p:tavLst>
                                    </p:anim>
                                  </p:childTnLst>
                                </p:cTn>
                              </p:par>
                              <p:par>
                                <p:cTn id="114" presetID="0" presetClass="path" presetSubtype="0" accel="50000" decel="50000" fill="hold" nodeType="withEffect">
                                  <p:stCondLst>
                                    <p:cond delay="500"/>
                                  </p:stCondLst>
                                  <p:childTnLst>
                                    <p:animMotion origin="layout" path="M -2.08333E-7 0.01204 C -0.01003 0.01319 -0.01875 0.01666 -0.02865 0.01782 C -0.03867 0.02199 -0.04805 0.02245 -0.05872 0.02384 C -0.15169 0.02199 -0.15352 0.03264 -0.20625 0.01458 C -0.21185 0.00949 -0.21302 0.00555 -0.2181 -0.00162 C -0.22604 -0.0125 -0.2345 -0.02384 -0.2457 -0.02778 C -0.27448 -0.05394 -0.34062 -0.04329 -0.36146 -0.04375 C -0.36992 -0.04653 -0.37865 -0.04792 -0.38737 -0.05093 C -0.39284 -0.05255 -0.39779 -0.05533 -0.40325 -0.05671 C -0.41094 -0.06065 -0.4194 -0.06482 -0.4276 -0.0669 C -0.44023 -0.07546 -0.45325 -0.08218 -0.46706 -0.08773 C -0.47187 -0.08935 -0.47591 -0.09259 -0.48034 -0.09537 C -0.49102 -0.10116 -0.50352 -0.10556 -0.51471 -0.1081 C -0.54075 -0.10718 -0.56602 -0.10556 -0.5918 -0.10648 C -0.60352 -0.11204 -0.61523 -0.11644 -0.62617 -0.12408 C -0.63112 -0.12755 -0.63607 -0.13102 -0.64154 -0.1331 C -0.65195 -0.14144 -0.63958 -0.13241 -0.64987 -0.1375 C -0.6543 -0.14028 -0.65872 -0.14398 -0.66341 -0.14676 C -0.6681 -0.14954 -0.66497 -0.1463 -0.66914 -0.14908 C -0.67695 -0.15417 -0.6849 -0.15926 -0.69336 -0.16273 C -0.70091 -0.16945 -0.70924 -0.17639 -0.71771 -0.18125 C -0.72409 -0.19005 -0.73424 -0.19421 -0.73945 -0.20509 C -0.74062 -0.20764 -0.74206 -0.20949 -0.74271 -0.21181 C -0.74336 -0.21366 -0.74362 -0.21597 -0.7444 -0.21783 C -0.74648 -0.22246 -0.74987 -0.2257 -0.75208 -0.23033 C -0.7569 -0.24005 -0.76094 -0.24584 -0.76706 -0.25417 " pathEditMode="relative" rAng="0" ptsTypes="AAAAAAAAAAAAAAAAAAAAAAAAAA">
                                      <p:cBhvr>
                                        <p:cTn id="115" dur="6500" fill="hold"/>
                                        <p:tgtEl>
                                          <p:spTgt spid="29"/>
                                        </p:tgtEl>
                                        <p:attrNameLst>
                                          <p:attrName>ppt_x</p:attrName>
                                          <p:attrName>ppt_y</p:attrName>
                                        </p:attrNameLst>
                                      </p:cBhvr>
                                      <p:rCtr x="-38359" y="-12662"/>
                                    </p:animMotion>
                                  </p:childTnLst>
                                </p:cTn>
                              </p:par>
                              <p:par>
                                <p:cTn id="116" presetID="8" presetClass="emph" presetSubtype="0" repeatCount="2000" fill="hold" grpId="1" nodeType="withEffect">
                                  <p:stCondLst>
                                    <p:cond delay="0"/>
                                  </p:stCondLst>
                                  <p:childTnLst>
                                    <p:animRot by="21600000">
                                      <p:cBhvr>
                                        <p:cTn id="117" dur="3500" fill="hold"/>
                                        <p:tgtEl>
                                          <p:spTgt spid="27"/>
                                        </p:tgtEl>
                                        <p:attrNameLst>
                                          <p:attrName>r</p:attrName>
                                        </p:attrNameLst>
                                      </p:cBhvr>
                                    </p:animRot>
                                  </p:childTnLst>
                                </p:cTn>
                              </p:par>
                              <p:par>
                                <p:cTn id="118" presetID="6" presetClass="emph" presetSubtype="0" repeatCount="2000" autoRev="1" fill="hold" grpId="1" nodeType="withEffect">
                                  <p:stCondLst>
                                    <p:cond delay="0"/>
                                  </p:stCondLst>
                                  <p:childTnLst>
                                    <p:animScale>
                                      <p:cBhvr>
                                        <p:cTn id="119" dur="2000" fill="hold"/>
                                        <p:tgtEl>
                                          <p:spTgt spid="28"/>
                                        </p:tgtEl>
                                      </p:cBhvr>
                                      <p:by x="150000" y="150000"/>
                                    </p:animScale>
                                  </p:childTnLst>
                                </p:cTn>
                              </p:par>
                            </p:childTnLst>
                          </p:cTn>
                        </p:par>
                        <p:par>
                          <p:cTn id="120" fill="hold">
                            <p:stCondLst>
                              <p:cond delay="27500"/>
                            </p:stCondLst>
                            <p:childTnLst>
                              <p:par>
                                <p:cTn id="121" presetID="2" presetClass="entr" presetSubtype="1" fill="hold" grpId="0" nodeType="afterEffect">
                                  <p:stCondLst>
                                    <p:cond delay="0"/>
                                  </p:stCondLst>
                                  <p:childTnLst>
                                    <p:set>
                                      <p:cBhvr>
                                        <p:cTn id="122" dur="1" fill="hold">
                                          <p:stCondLst>
                                            <p:cond delay="0"/>
                                          </p:stCondLst>
                                        </p:cTn>
                                        <p:tgtEl>
                                          <p:spTgt spid="30"/>
                                        </p:tgtEl>
                                        <p:attrNameLst>
                                          <p:attrName>style.visibility</p:attrName>
                                        </p:attrNameLst>
                                      </p:cBhvr>
                                      <p:to>
                                        <p:strVal val="visible"/>
                                      </p:to>
                                    </p:set>
                                    <p:anim calcmode="lin" valueType="num">
                                      <p:cBhvr additive="base">
                                        <p:cTn id="123" dur="500" fill="hold"/>
                                        <p:tgtEl>
                                          <p:spTgt spid="30"/>
                                        </p:tgtEl>
                                        <p:attrNameLst>
                                          <p:attrName>ppt_x</p:attrName>
                                        </p:attrNameLst>
                                      </p:cBhvr>
                                      <p:tavLst>
                                        <p:tav tm="0">
                                          <p:val>
                                            <p:strVal val="#ppt_x"/>
                                          </p:val>
                                        </p:tav>
                                        <p:tav tm="100000">
                                          <p:val>
                                            <p:strVal val="#ppt_x"/>
                                          </p:val>
                                        </p:tav>
                                      </p:tavLst>
                                    </p:anim>
                                    <p:anim calcmode="lin" valueType="num">
                                      <p:cBhvr additive="base">
                                        <p:cTn id="124" dur="500" fill="hold"/>
                                        <p:tgtEl>
                                          <p:spTgt spid="30"/>
                                        </p:tgtEl>
                                        <p:attrNameLst>
                                          <p:attrName>ppt_y</p:attrName>
                                        </p:attrNameLst>
                                      </p:cBhvr>
                                      <p:tavLst>
                                        <p:tav tm="0">
                                          <p:val>
                                            <p:strVal val="0-#ppt_h/2"/>
                                          </p:val>
                                        </p:tav>
                                        <p:tav tm="100000">
                                          <p:val>
                                            <p:strVal val="#ppt_y"/>
                                          </p:val>
                                        </p:tav>
                                      </p:tavLst>
                                    </p:anim>
                                  </p:childTnLst>
                                </p:cTn>
                              </p:par>
                              <p:par>
                                <p:cTn id="125" presetID="2" presetClass="entr" presetSubtype="1" fill="hold" grpId="0" nodeType="withEffect">
                                  <p:stCondLst>
                                    <p:cond delay="250"/>
                                  </p:stCondLst>
                                  <p:childTnLst>
                                    <p:set>
                                      <p:cBhvr>
                                        <p:cTn id="126" dur="1" fill="hold">
                                          <p:stCondLst>
                                            <p:cond delay="0"/>
                                          </p:stCondLst>
                                        </p:cTn>
                                        <p:tgtEl>
                                          <p:spTgt spid="31"/>
                                        </p:tgtEl>
                                        <p:attrNameLst>
                                          <p:attrName>style.visibility</p:attrName>
                                        </p:attrNameLst>
                                      </p:cBhvr>
                                      <p:to>
                                        <p:strVal val="visible"/>
                                      </p:to>
                                    </p:set>
                                    <p:anim calcmode="lin" valueType="num">
                                      <p:cBhvr additive="base">
                                        <p:cTn id="127" dur="500" fill="hold"/>
                                        <p:tgtEl>
                                          <p:spTgt spid="31"/>
                                        </p:tgtEl>
                                        <p:attrNameLst>
                                          <p:attrName>ppt_x</p:attrName>
                                        </p:attrNameLst>
                                      </p:cBhvr>
                                      <p:tavLst>
                                        <p:tav tm="0">
                                          <p:val>
                                            <p:strVal val="#ppt_x"/>
                                          </p:val>
                                        </p:tav>
                                        <p:tav tm="100000">
                                          <p:val>
                                            <p:strVal val="#ppt_x"/>
                                          </p:val>
                                        </p:tav>
                                      </p:tavLst>
                                    </p:anim>
                                    <p:anim calcmode="lin" valueType="num">
                                      <p:cBhvr additive="base">
                                        <p:cTn id="128" dur="500" fill="hold"/>
                                        <p:tgtEl>
                                          <p:spTgt spid="31"/>
                                        </p:tgtEl>
                                        <p:attrNameLst>
                                          <p:attrName>ppt_y</p:attrName>
                                        </p:attrNameLst>
                                      </p:cBhvr>
                                      <p:tavLst>
                                        <p:tav tm="0">
                                          <p:val>
                                            <p:strVal val="0-#ppt_h/2"/>
                                          </p:val>
                                        </p:tav>
                                        <p:tav tm="100000">
                                          <p:val>
                                            <p:strVal val="#ppt_y"/>
                                          </p:val>
                                        </p:tav>
                                      </p:tavLst>
                                    </p:anim>
                                  </p:childTnLst>
                                </p:cTn>
                              </p:par>
                              <p:par>
                                <p:cTn id="129" presetID="2" presetClass="entr" presetSubtype="1" fill="hold" grpId="0" nodeType="withEffect">
                                  <p:stCondLst>
                                    <p:cond delay="500"/>
                                  </p:stCondLst>
                                  <p:childTnLst>
                                    <p:set>
                                      <p:cBhvr>
                                        <p:cTn id="130" dur="1" fill="hold">
                                          <p:stCondLst>
                                            <p:cond delay="0"/>
                                          </p:stCondLst>
                                        </p:cTn>
                                        <p:tgtEl>
                                          <p:spTgt spid="32"/>
                                        </p:tgtEl>
                                        <p:attrNameLst>
                                          <p:attrName>style.visibility</p:attrName>
                                        </p:attrNameLst>
                                      </p:cBhvr>
                                      <p:to>
                                        <p:strVal val="visible"/>
                                      </p:to>
                                    </p:set>
                                    <p:anim calcmode="lin" valueType="num">
                                      <p:cBhvr additive="base">
                                        <p:cTn id="131" dur="500" fill="hold"/>
                                        <p:tgtEl>
                                          <p:spTgt spid="32"/>
                                        </p:tgtEl>
                                        <p:attrNameLst>
                                          <p:attrName>ppt_x</p:attrName>
                                        </p:attrNameLst>
                                      </p:cBhvr>
                                      <p:tavLst>
                                        <p:tav tm="0">
                                          <p:val>
                                            <p:strVal val="#ppt_x"/>
                                          </p:val>
                                        </p:tav>
                                        <p:tav tm="100000">
                                          <p:val>
                                            <p:strVal val="#ppt_x"/>
                                          </p:val>
                                        </p:tav>
                                      </p:tavLst>
                                    </p:anim>
                                    <p:anim calcmode="lin" valueType="num">
                                      <p:cBhvr additive="base">
                                        <p:cTn id="132" dur="500" fill="hold"/>
                                        <p:tgtEl>
                                          <p:spTgt spid="32"/>
                                        </p:tgtEl>
                                        <p:attrNameLst>
                                          <p:attrName>ppt_y</p:attrName>
                                        </p:attrNameLst>
                                      </p:cBhvr>
                                      <p:tavLst>
                                        <p:tav tm="0">
                                          <p:val>
                                            <p:strVal val="0-#ppt_h/2"/>
                                          </p:val>
                                        </p:tav>
                                        <p:tav tm="100000">
                                          <p:val>
                                            <p:strVal val="#ppt_y"/>
                                          </p:val>
                                        </p:tav>
                                      </p:tavLst>
                                    </p:anim>
                                  </p:childTnLst>
                                </p:cTn>
                              </p:par>
                              <p:par>
                                <p:cTn id="133" presetID="8" presetClass="emph" presetSubtype="0" repeatCount="2000" fill="hold" grpId="1" nodeType="withEffect">
                                  <p:stCondLst>
                                    <p:cond delay="0"/>
                                  </p:stCondLst>
                                  <p:childTnLst>
                                    <p:animRot by="21600000">
                                      <p:cBhvr>
                                        <p:cTn id="134" dur="3500" fill="hold"/>
                                        <p:tgtEl>
                                          <p:spTgt spid="30"/>
                                        </p:tgtEl>
                                        <p:attrNameLst>
                                          <p:attrName>r</p:attrName>
                                        </p:attrNameLst>
                                      </p:cBhvr>
                                    </p:animRot>
                                  </p:childTnLst>
                                </p:cTn>
                              </p:par>
                              <p:par>
                                <p:cTn id="135" presetID="8" presetClass="emph" presetSubtype="0" repeatCount="2000" fill="hold" grpId="1" nodeType="withEffect">
                                  <p:stCondLst>
                                    <p:cond delay="0"/>
                                  </p:stCondLst>
                                  <p:childTnLst>
                                    <p:animRot by="21600000">
                                      <p:cBhvr>
                                        <p:cTn id="136" dur="3500" fill="hold"/>
                                        <p:tgtEl>
                                          <p:spTgt spid="32"/>
                                        </p:tgtEl>
                                        <p:attrNameLst>
                                          <p:attrName>r</p:attrName>
                                        </p:attrNameLst>
                                      </p:cBhvr>
                                    </p:animRot>
                                  </p:childTnLst>
                                </p:cTn>
                              </p:par>
                              <p:par>
                                <p:cTn id="137" presetID="6" presetClass="emph" presetSubtype="0" repeatCount="2000" autoRev="1" fill="hold" grpId="1" nodeType="withEffect">
                                  <p:stCondLst>
                                    <p:cond delay="0"/>
                                  </p:stCondLst>
                                  <p:childTnLst>
                                    <p:animScale>
                                      <p:cBhvr>
                                        <p:cTn id="138" dur="2000" fill="hold"/>
                                        <p:tgtEl>
                                          <p:spTgt spid="31"/>
                                        </p:tgtEl>
                                      </p:cBhvr>
                                      <p:by x="150000" y="150000"/>
                                    </p:animScale>
                                  </p:childTnLst>
                                </p:cTn>
                              </p:par>
                            </p:childTnLst>
                          </p:cTn>
                        </p:par>
                        <p:par>
                          <p:cTn id="139" fill="hold">
                            <p:stCondLst>
                              <p:cond delay="35500"/>
                            </p:stCondLst>
                            <p:childTnLst>
                              <p:par>
                                <p:cTn id="140" presetID="37" presetClass="entr" presetSubtype="0" fill="hold" nodeType="afterEffect">
                                  <p:stCondLst>
                                    <p:cond delay="0"/>
                                  </p:stCondLst>
                                  <p:childTnLst>
                                    <p:set>
                                      <p:cBhvr>
                                        <p:cTn id="141" dur="1" fill="hold">
                                          <p:stCondLst>
                                            <p:cond delay="0"/>
                                          </p:stCondLst>
                                        </p:cTn>
                                        <p:tgtEl>
                                          <p:spTgt spid="33"/>
                                        </p:tgtEl>
                                        <p:attrNameLst>
                                          <p:attrName>style.visibility</p:attrName>
                                        </p:attrNameLst>
                                      </p:cBhvr>
                                      <p:to>
                                        <p:strVal val="visible"/>
                                      </p:to>
                                    </p:set>
                                    <p:animEffect transition="in" filter="fade">
                                      <p:cBhvr>
                                        <p:cTn id="142" dur="1000"/>
                                        <p:tgtEl>
                                          <p:spTgt spid="33"/>
                                        </p:tgtEl>
                                      </p:cBhvr>
                                    </p:animEffect>
                                    <p:anim calcmode="lin" valueType="num">
                                      <p:cBhvr>
                                        <p:cTn id="143" dur="1000" fill="hold"/>
                                        <p:tgtEl>
                                          <p:spTgt spid="33"/>
                                        </p:tgtEl>
                                        <p:attrNameLst>
                                          <p:attrName>ppt_x</p:attrName>
                                        </p:attrNameLst>
                                      </p:cBhvr>
                                      <p:tavLst>
                                        <p:tav tm="0">
                                          <p:val>
                                            <p:strVal val="#ppt_x"/>
                                          </p:val>
                                        </p:tav>
                                        <p:tav tm="100000">
                                          <p:val>
                                            <p:strVal val="#ppt_x"/>
                                          </p:val>
                                        </p:tav>
                                      </p:tavLst>
                                    </p:anim>
                                    <p:anim calcmode="lin" valueType="num">
                                      <p:cBhvr>
                                        <p:cTn id="144" dur="900" decel="100000" fill="hold"/>
                                        <p:tgtEl>
                                          <p:spTgt spid="33"/>
                                        </p:tgtEl>
                                        <p:attrNameLst>
                                          <p:attrName>ppt_y</p:attrName>
                                        </p:attrNameLst>
                                      </p:cBhvr>
                                      <p:tavLst>
                                        <p:tav tm="0">
                                          <p:val>
                                            <p:strVal val="#ppt_y+1"/>
                                          </p:val>
                                        </p:tav>
                                        <p:tav tm="100000">
                                          <p:val>
                                            <p:strVal val="#ppt_y-.03"/>
                                          </p:val>
                                        </p:tav>
                                      </p:tavLst>
                                    </p:anim>
                                    <p:anim calcmode="lin" valueType="num">
                                      <p:cBhvr>
                                        <p:cTn id="145" dur="100" accel="100000" fill="hold">
                                          <p:stCondLst>
                                            <p:cond delay="900"/>
                                          </p:stCondLst>
                                        </p:cTn>
                                        <p:tgtEl>
                                          <p:spTgt spid="33"/>
                                        </p:tgtEl>
                                        <p:attrNameLst>
                                          <p:attrName>ppt_y</p:attrName>
                                        </p:attrNameLst>
                                      </p:cBhvr>
                                      <p:tavLst>
                                        <p:tav tm="0">
                                          <p:val>
                                            <p:strVal val="#ppt_y-.03"/>
                                          </p:val>
                                        </p:tav>
                                        <p:tav tm="100000">
                                          <p:val>
                                            <p:strVal val="#ppt_y"/>
                                          </p:val>
                                        </p:tav>
                                      </p:tavLst>
                                    </p:anim>
                                  </p:childTnLst>
                                </p:cTn>
                              </p:par>
                              <p:par>
                                <p:cTn id="146" presetID="2" presetClass="entr" presetSubtype="1" fill="hold" grpId="0" nodeType="withEffect">
                                  <p:stCondLst>
                                    <p:cond delay="0"/>
                                  </p:stCondLst>
                                  <p:childTnLst>
                                    <p:set>
                                      <p:cBhvr>
                                        <p:cTn id="147" dur="1" fill="hold">
                                          <p:stCondLst>
                                            <p:cond delay="0"/>
                                          </p:stCondLst>
                                        </p:cTn>
                                        <p:tgtEl>
                                          <p:spTgt spid="35"/>
                                        </p:tgtEl>
                                        <p:attrNameLst>
                                          <p:attrName>style.visibility</p:attrName>
                                        </p:attrNameLst>
                                      </p:cBhvr>
                                      <p:to>
                                        <p:strVal val="visible"/>
                                      </p:to>
                                    </p:set>
                                    <p:anim calcmode="lin" valueType="num">
                                      <p:cBhvr additive="base">
                                        <p:cTn id="148" dur="750" fill="hold"/>
                                        <p:tgtEl>
                                          <p:spTgt spid="35"/>
                                        </p:tgtEl>
                                        <p:attrNameLst>
                                          <p:attrName>ppt_x</p:attrName>
                                        </p:attrNameLst>
                                      </p:cBhvr>
                                      <p:tavLst>
                                        <p:tav tm="0">
                                          <p:val>
                                            <p:strVal val="#ppt_x"/>
                                          </p:val>
                                        </p:tav>
                                        <p:tav tm="100000">
                                          <p:val>
                                            <p:strVal val="#ppt_x"/>
                                          </p:val>
                                        </p:tav>
                                      </p:tavLst>
                                    </p:anim>
                                    <p:anim calcmode="lin" valueType="num">
                                      <p:cBhvr additive="base">
                                        <p:cTn id="149" dur="750" fill="hold"/>
                                        <p:tgtEl>
                                          <p:spTgt spid="35"/>
                                        </p:tgtEl>
                                        <p:attrNameLst>
                                          <p:attrName>ppt_y</p:attrName>
                                        </p:attrNameLst>
                                      </p:cBhvr>
                                      <p:tavLst>
                                        <p:tav tm="0">
                                          <p:val>
                                            <p:strVal val="0-#ppt_h/2"/>
                                          </p:val>
                                        </p:tav>
                                        <p:tav tm="100000">
                                          <p:val>
                                            <p:strVal val="#ppt_y"/>
                                          </p:val>
                                        </p:tav>
                                      </p:tavLst>
                                    </p:anim>
                                  </p:childTnLst>
                                </p:cTn>
                              </p:par>
                              <p:par>
                                <p:cTn id="150" presetID="2" presetClass="entr" presetSubtype="1" fill="hold" grpId="0" nodeType="withEffect">
                                  <p:stCondLst>
                                    <p:cond delay="0"/>
                                  </p:stCondLst>
                                  <p:childTnLst>
                                    <p:set>
                                      <p:cBhvr>
                                        <p:cTn id="151" dur="1" fill="hold">
                                          <p:stCondLst>
                                            <p:cond delay="0"/>
                                          </p:stCondLst>
                                        </p:cTn>
                                        <p:tgtEl>
                                          <p:spTgt spid="36"/>
                                        </p:tgtEl>
                                        <p:attrNameLst>
                                          <p:attrName>style.visibility</p:attrName>
                                        </p:attrNameLst>
                                      </p:cBhvr>
                                      <p:to>
                                        <p:strVal val="visible"/>
                                      </p:to>
                                    </p:set>
                                    <p:anim calcmode="lin" valueType="num">
                                      <p:cBhvr additive="base">
                                        <p:cTn id="152" dur="500" fill="hold"/>
                                        <p:tgtEl>
                                          <p:spTgt spid="36"/>
                                        </p:tgtEl>
                                        <p:attrNameLst>
                                          <p:attrName>ppt_x</p:attrName>
                                        </p:attrNameLst>
                                      </p:cBhvr>
                                      <p:tavLst>
                                        <p:tav tm="0">
                                          <p:val>
                                            <p:strVal val="#ppt_x"/>
                                          </p:val>
                                        </p:tav>
                                        <p:tav tm="100000">
                                          <p:val>
                                            <p:strVal val="#ppt_x"/>
                                          </p:val>
                                        </p:tav>
                                      </p:tavLst>
                                    </p:anim>
                                    <p:anim calcmode="lin" valueType="num">
                                      <p:cBhvr additive="base">
                                        <p:cTn id="153" dur="500" fill="hold"/>
                                        <p:tgtEl>
                                          <p:spTgt spid="36"/>
                                        </p:tgtEl>
                                        <p:attrNameLst>
                                          <p:attrName>ppt_y</p:attrName>
                                        </p:attrNameLst>
                                      </p:cBhvr>
                                      <p:tavLst>
                                        <p:tav tm="0">
                                          <p:val>
                                            <p:strVal val="0-#ppt_h/2"/>
                                          </p:val>
                                        </p:tav>
                                        <p:tav tm="100000">
                                          <p:val>
                                            <p:strVal val="#ppt_y"/>
                                          </p:val>
                                        </p:tav>
                                      </p:tavLst>
                                    </p:anim>
                                  </p:childTnLst>
                                </p:cTn>
                              </p:par>
                              <p:par>
                                <p:cTn id="154" presetID="8" presetClass="emph" presetSubtype="0" repeatCount="2000" fill="hold" grpId="1" nodeType="withEffect">
                                  <p:stCondLst>
                                    <p:cond delay="0"/>
                                  </p:stCondLst>
                                  <p:childTnLst>
                                    <p:animRot by="-21600000">
                                      <p:cBhvr>
                                        <p:cTn id="155" dur="3500" fill="hold"/>
                                        <p:tgtEl>
                                          <p:spTgt spid="35"/>
                                        </p:tgtEl>
                                        <p:attrNameLst>
                                          <p:attrName>r</p:attrName>
                                        </p:attrNameLst>
                                      </p:cBhvr>
                                    </p:animRot>
                                  </p:childTnLst>
                                </p:cTn>
                              </p:par>
                              <p:par>
                                <p:cTn id="156" presetID="8" presetClass="emph" presetSubtype="0" repeatCount="2000" fill="hold" grpId="1" nodeType="withEffect">
                                  <p:stCondLst>
                                    <p:cond delay="0"/>
                                  </p:stCondLst>
                                  <p:childTnLst>
                                    <p:animRot by="-21600000">
                                      <p:cBhvr>
                                        <p:cTn id="157" dur="3500" fill="hold"/>
                                        <p:tgtEl>
                                          <p:spTgt spid="36"/>
                                        </p:tgtEl>
                                        <p:attrNameLst>
                                          <p:attrName>r</p:attrName>
                                        </p:attrNameLst>
                                      </p:cBhvr>
                                    </p:animRot>
                                  </p:childTnLst>
                                </p:cTn>
                              </p:par>
                              <p:par>
                                <p:cTn id="158" presetID="2" presetClass="entr" presetSubtype="1" fill="hold" grpId="0" nodeType="withEffect">
                                  <p:stCondLst>
                                    <p:cond delay="0"/>
                                  </p:stCondLst>
                                  <p:childTnLst>
                                    <p:set>
                                      <p:cBhvr>
                                        <p:cTn id="159" dur="1" fill="hold">
                                          <p:stCondLst>
                                            <p:cond delay="0"/>
                                          </p:stCondLst>
                                        </p:cTn>
                                        <p:tgtEl>
                                          <p:spTgt spid="37"/>
                                        </p:tgtEl>
                                        <p:attrNameLst>
                                          <p:attrName>style.visibility</p:attrName>
                                        </p:attrNameLst>
                                      </p:cBhvr>
                                      <p:to>
                                        <p:strVal val="visible"/>
                                      </p:to>
                                    </p:set>
                                    <p:anim calcmode="lin" valueType="num">
                                      <p:cBhvr additive="base">
                                        <p:cTn id="160" dur="500" fill="hold"/>
                                        <p:tgtEl>
                                          <p:spTgt spid="37"/>
                                        </p:tgtEl>
                                        <p:attrNameLst>
                                          <p:attrName>ppt_x</p:attrName>
                                        </p:attrNameLst>
                                      </p:cBhvr>
                                      <p:tavLst>
                                        <p:tav tm="0">
                                          <p:val>
                                            <p:strVal val="#ppt_x"/>
                                          </p:val>
                                        </p:tav>
                                        <p:tav tm="100000">
                                          <p:val>
                                            <p:strVal val="#ppt_x"/>
                                          </p:val>
                                        </p:tav>
                                      </p:tavLst>
                                    </p:anim>
                                    <p:anim calcmode="lin" valueType="num">
                                      <p:cBhvr additive="base">
                                        <p:cTn id="161" dur="500" fill="hold"/>
                                        <p:tgtEl>
                                          <p:spTgt spid="37"/>
                                        </p:tgtEl>
                                        <p:attrNameLst>
                                          <p:attrName>ppt_y</p:attrName>
                                        </p:attrNameLst>
                                      </p:cBhvr>
                                      <p:tavLst>
                                        <p:tav tm="0">
                                          <p:val>
                                            <p:strVal val="0-#ppt_h/2"/>
                                          </p:val>
                                        </p:tav>
                                        <p:tav tm="100000">
                                          <p:val>
                                            <p:strVal val="#ppt_y"/>
                                          </p:val>
                                        </p:tav>
                                      </p:tavLst>
                                    </p:anim>
                                  </p:childTnLst>
                                </p:cTn>
                              </p:par>
                              <p:par>
                                <p:cTn id="162" presetID="2" presetClass="entr" presetSubtype="1" fill="hold" grpId="0" nodeType="withEffect">
                                  <p:stCondLst>
                                    <p:cond delay="250"/>
                                  </p:stCondLst>
                                  <p:childTnLst>
                                    <p:set>
                                      <p:cBhvr>
                                        <p:cTn id="163" dur="1" fill="hold">
                                          <p:stCondLst>
                                            <p:cond delay="0"/>
                                          </p:stCondLst>
                                        </p:cTn>
                                        <p:tgtEl>
                                          <p:spTgt spid="38"/>
                                        </p:tgtEl>
                                        <p:attrNameLst>
                                          <p:attrName>style.visibility</p:attrName>
                                        </p:attrNameLst>
                                      </p:cBhvr>
                                      <p:to>
                                        <p:strVal val="visible"/>
                                      </p:to>
                                    </p:set>
                                    <p:anim calcmode="lin" valueType="num">
                                      <p:cBhvr additive="base">
                                        <p:cTn id="164" dur="500" fill="hold"/>
                                        <p:tgtEl>
                                          <p:spTgt spid="38"/>
                                        </p:tgtEl>
                                        <p:attrNameLst>
                                          <p:attrName>ppt_x</p:attrName>
                                        </p:attrNameLst>
                                      </p:cBhvr>
                                      <p:tavLst>
                                        <p:tav tm="0">
                                          <p:val>
                                            <p:strVal val="#ppt_x"/>
                                          </p:val>
                                        </p:tav>
                                        <p:tav tm="100000">
                                          <p:val>
                                            <p:strVal val="#ppt_x"/>
                                          </p:val>
                                        </p:tav>
                                      </p:tavLst>
                                    </p:anim>
                                    <p:anim calcmode="lin" valueType="num">
                                      <p:cBhvr additive="base">
                                        <p:cTn id="165" dur="500" fill="hold"/>
                                        <p:tgtEl>
                                          <p:spTgt spid="38"/>
                                        </p:tgtEl>
                                        <p:attrNameLst>
                                          <p:attrName>ppt_y</p:attrName>
                                        </p:attrNameLst>
                                      </p:cBhvr>
                                      <p:tavLst>
                                        <p:tav tm="0">
                                          <p:val>
                                            <p:strVal val="0-#ppt_h/2"/>
                                          </p:val>
                                        </p:tav>
                                        <p:tav tm="100000">
                                          <p:val>
                                            <p:strVal val="#ppt_y"/>
                                          </p:val>
                                        </p:tav>
                                      </p:tavLst>
                                    </p:anim>
                                  </p:childTnLst>
                                </p:cTn>
                              </p:par>
                            </p:childTnLst>
                          </p:cTn>
                        </p:par>
                        <p:par>
                          <p:cTn id="166" fill="hold">
                            <p:stCondLst>
                              <p:cond delay="42500"/>
                            </p:stCondLst>
                            <p:childTnLst>
                              <p:par>
                                <p:cTn id="167" presetID="2" presetClass="entr" presetSubtype="2" fill="hold" nodeType="afterEffect">
                                  <p:stCondLst>
                                    <p:cond delay="0"/>
                                  </p:stCondLst>
                                  <p:childTnLst>
                                    <p:set>
                                      <p:cBhvr>
                                        <p:cTn id="168" dur="1" fill="hold">
                                          <p:stCondLst>
                                            <p:cond delay="0"/>
                                          </p:stCondLst>
                                        </p:cTn>
                                        <p:tgtEl>
                                          <p:spTgt spid="39"/>
                                        </p:tgtEl>
                                        <p:attrNameLst>
                                          <p:attrName>style.visibility</p:attrName>
                                        </p:attrNameLst>
                                      </p:cBhvr>
                                      <p:to>
                                        <p:strVal val="visible"/>
                                      </p:to>
                                    </p:set>
                                    <p:anim calcmode="lin" valueType="num">
                                      <p:cBhvr additive="base">
                                        <p:cTn id="169" dur="500" fill="hold"/>
                                        <p:tgtEl>
                                          <p:spTgt spid="39"/>
                                        </p:tgtEl>
                                        <p:attrNameLst>
                                          <p:attrName>ppt_x</p:attrName>
                                        </p:attrNameLst>
                                      </p:cBhvr>
                                      <p:tavLst>
                                        <p:tav tm="0">
                                          <p:val>
                                            <p:strVal val="1+#ppt_w/2"/>
                                          </p:val>
                                        </p:tav>
                                        <p:tav tm="100000">
                                          <p:val>
                                            <p:strVal val="#ppt_x"/>
                                          </p:val>
                                        </p:tav>
                                      </p:tavLst>
                                    </p:anim>
                                    <p:anim calcmode="lin" valueType="num">
                                      <p:cBhvr additive="base">
                                        <p:cTn id="170" dur="500" fill="hold"/>
                                        <p:tgtEl>
                                          <p:spTgt spid="39"/>
                                        </p:tgtEl>
                                        <p:attrNameLst>
                                          <p:attrName>ppt_y</p:attrName>
                                        </p:attrNameLst>
                                      </p:cBhvr>
                                      <p:tavLst>
                                        <p:tav tm="0">
                                          <p:val>
                                            <p:strVal val="#ppt_y"/>
                                          </p:val>
                                        </p:tav>
                                        <p:tav tm="100000">
                                          <p:val>
                                            <p:strVal val="#ppt_y"/>
                                          </p:val>
                                        </p:tav>
                                      </p:tavLst>
                                    </p:anim>
                                  </p:childTnLst>
                                </p:cTn>
                              </p:par>
                              <p:par>
                                <p:cTn id="171" presetID="0" presetClass="path" presetSubtype="0" accel="50000" decel="50000" fill="hold" nodeType="withEffect">
                                  <p:stCondLst>
                                    <p:cond delay="500"/>
                                  </p:stCondLst>
                                  <p:childTnLst>
                                    <p:animMotion origin="layout" path="M -3.33333E-6 0.01203 C -0.01002 0.01319 -0.01875 0.01666 -0.02864 0.01782 C -0.03867 0.02199 -0.04804 0.02245 -0.05872 0.02384 C -0.15169 0.02199 -0.15351 0.03264 -0.20625 0.01458 C -0.21185 0.00949 -0.21302 0.00555 -0.2181 -0.00162 C -0.22604 -0.01227 -0.2345 -0.02385 -0.2457 -0.02778 C -0.27448 -0.05371 -0.34062 -0.04329 -0.36145 -0.04375 C -0.36992 -0.04653 -0.37864 -0.04792 -0.38737 -0.0507 C -0.39284 -0.05255 -0.39778 -0.05533 -0.40325 -0.05648 C -0.41093 -0.06042 -0.4194 -0.06482 -0.4276 -0.06667 C -0.44023 -0.07547 -0.45325 -0.08218 -0.46705 -0.0875 C -0.47187 -0.08935 -0.47591 -0.0926 -0.48034 -0.09537 C -0.49101 -0.10093 -0.50351 -0.10556 -0.51471 -0.1081 C -0.54075 -0.10695 -0.56601 -0.10556 -0.59179 -0.10648 C -0.60351 -0.11204 -0.61523 -0.11644 -0.62617 -0.12408 C -0.63112 -0.12755 -0.63606 -0.13102 -0.64153 -0.1331 C -0.65195 -0.14144 -0.63958 -0.13241 -0.64987 -0.1375 C -0.65429 -0.14028 -0.65872 -0.14398 -0.66341 -0.14676 C -0.6681 -0.14954 -0.66497 -0.1463 -0.66914 -0.14908 C -0.67695 -0.15417 -0.68489 -0.15926 -0.69336 -0.16273 C -0.70091 -0.16945 -0.70924 -0.17639 -0.7177 -0.18102 C -0.72409 -0.19005 -0.73424 -0.19422 -0.73945 -0.2051 C -0.74062 -0.20764 -0.74205 -0.20949 -0.7427 -0.21181 C -0.74336 -0.21366 -0.74362 -0.21598 -0.7444 -0.21783 C -0.74648 -0.22246 -0.74987 -0.2257 -0.75208 -0.23033 C -0.7569 -0.24005 -0.76093 -0.24584 -0.76705 -0.25417 " pathEditMode="relative" rAng="0" ptsTypes="AAAAAAAAAAAAAAAAAAAAAAAAAA">
                                      <p:cBhvr>
                                        <p:cTn id="172" dur="6500" fill="hold"/>
                                        <p:tgtEl>
                                          <p:spTgt spid="39"/>
                                        </p:tgtEl>
                                        <p:attrNameLst>
                                          <p:attrName>ppt_x</p:attrName>
                                          <p:attrName>ppt_y</p:attrName>
                                        </p:attrNameLst>
                                      </p:cBhvr>
                                      <p:rCtr x="-38359" y="-12662"/>
                                    </p:animMotion>
                                  </p:childTnLst>
                                </p:cTn>
                              </p:par>
                              <p:par>
                                <p:cTn id="173" presetID="8" presetClass="emph" presetSubtype="0" repeatCount="2000" fill="hold" grpId="1" nodeType="withEffect">
                                  <p:stCondLst>
                                    <p:cond delay="0"/>
                                  </p:stCondLst>
                                  <p:childTnLst>
                                    <p:animRot by="21600000">
                                      <p:cBhvr>
                                        <p:cTn id="174" dur="3500" fill="hold"/>
                                        <p:tgtEl>
                                          <p:spTgt spid="37"/>
                                        </p:tgtEl>
                                        <p:attrNameLst>
                                          <p:attrName>r</p:attrName>
                                        </p:attrNameLst>
                                      </p:cBhvr>
                                    </p:animRot>
                                  </p:childTnLst>
                                </p:cTn>
                              </p:par>
                              <p:par>
                                <p:cTn id="175" presetID="6" presetClass="emph" presetSubtype="0" repeatCount="2000" autoRev="1" fill="hold" grpId="1" nodeType="withEffect">
                                  <p:stCondLst>
                                    <p:cond delay="0"/>
                                  </p:stCondLst>
                                  <p:childTnLst>
                                    <p:animScale>
                                      <p:cBhvr>
                                        <p:cTn id="176" dur="2000" fill="hold"/>
                                        <p:tgtEl>
                                          <p:spTgt spid="38"/>
                                        </p:tgtEl>
                                      </p:cBhvr>
                                      <p:by x="150000" y="150000"/>
                                    </p:animScale>
                                  </p:childTnLst>
                                </p:cTn>
                              </p:par>
                            </p:childTnLst>
                          </p:cTn>
                        </p:par>
                        <p:par>
                          <p:cTn id="177" fill="hold">
                            <p:stCondLst>
                              <p:cond delay="50500"/>
                            </p:stCondLst>
                            <p:childTnLst>
                              <p:par>
                                <p:cTn id="178" presetID="2" presetClass="entr" presetSubtype="1" fill="hold" grpId="0" nodeType="afterEffect">
                                  <p:stCondLst>
                                    <p:cond delay="0"/>
                                  </p:stCondLst>
                                  <p:childTnLst>
                                    <p:set>
                                      <p:cBhvr>
                                        <p:cTn id="179" dur="1" fill="hold">
                                          <p:stCondLst>
                                            <p:cond delay="0"/>
                                          </p:stCondLst>
                                        </p:cTn>
                                        <p:tgtEl>
                                          <p:spTgt spid="40"/>
                                        </p:tgtEl>
                                        <p:attrNameLst>
                                          <p:attrName>style.visibility</p:attrName>
                                        </p:attrNameLst>
                                      </p:cBhvr>
                                      <p:to>
                                        <p:strVal val="visible"/>
                                      </p:to>
                                    </p:set>
                                    <p:anim calcmode="lin" valueType="num">
                                      <p:cBhvr additive="base">
                                        <p:cTn id="180" dur="500" fill="hold"/>
                                        <p:tgtEl>
                                          <p:spTgt spid="40"/>
                                        </p:tgtEl>
                                        <p:attrNameLst>
                                          <p:attrName>ppt_x</p:attrName>
                                        </p:attrNameLst>
                                      </p:cBhvr>
                                      <p:tavLst>
                                        <p:tav tm="0">
                                          <p:val>
                                            <p:strVal val="#ppt_x"/>
                                          </p:val>
                                        </p:tav>
                                        <p:tav tm="100000">
                                          <p:val>
                                            <p:strVal val="#ppt_x"/>
                                          </p:val>
                                        </p:tav>
                                      </p:tavLst>
                                    </p:anim>
                                    <p:anim calcmode="lin" valueType="num">
                                      <p:cBhvr additive="base">
                                        <p:cTn id="181" dur="500" fill="hold"/>
                                        <p:tgtEl>
                                          <p:spTgt spid="40"/>
                                        </p:tgtEl>
                                        <p:attrNameLst>
                                          <p:attrName>ppt_y</p:attrName>
                                        </p:attrNameLst>
                                      </p:cBhvr>
                                      <p:tavLst>
                                        <p:tav tm="0">
                                          <p:val>
                                            <p:strVal val="0-#ppt_h/2"/>
                                          </p:val>
                                        </p:tav>
                                        <p:tav tm="100000">
                                          <p:val>
                                            <p:strVal val="#ppt_y"/>
                                          </p:val>
                                        </p:tav>
                                      </p:tavLst>
                                    </p:anim>
                                  </p:childTnLst>
                                </p:cTn>
                              </p:par>
                              <p:par>
                                <p:cTn id="182" presetID="2" presetClass="entr" presetSubtype="1" fill="hold" grpId="0" nodeType="withEffect">
                                  <p:stCondLst>
                                    <p:cond delay="250"/>
                                  </p:stCondLst>
                                  <p:childTnLst>
                                    <p:set>
                                      <p:cBhvr>
                                        <p:cTn id="183" dur="1" fill="hold">
                                          <p:stCondLst>
                                            <p:cond delay="0"/>
                                          </p:stCondLst>
                                        </p:cTn>
                                        <p:tgtEl>
                                          <p:spTgt spid="41"/>
                                        </p:tgtEl>
                                        <p:attrNameLst>
                                          <p:attrName>style.visibility</p:attrName>
                                        </p:attrNameLst>
                                      </p:cBhvr>
                                      <p:to>
                                        <p:strVal val="visible"/>
                                      </p:to>
                                    </p:set>
                                    <p:anim calcmode="lin" valueType="num">
                                      <p:cBhvr additive="base">
                                        <p:cTn id="184" dur="500" fill="hold"/>
                                        <p:tgtEl>
                                          <p:spTgt spid="41"/>
                                        </p:tgtEl>
                                        <p:attrNameLst>
                                          <p:attrName>ppt_x</p:attrName>
                                        </p:attrNameLst>
                                      </p:cBhvr>
                                      <p:tavLst>
                                        <p:tav tm="0">
                                          <p:val>
                                            <p:strVal val="#ppt_x"/>
                                          </p:val>
                                        </p:tav>
                                        <p:tav tm="100000">
                                          <p:val>
                                            <p:strVal val="#ppt_x"/>
                                          </p:val>
                                        </p:tav>
                                      </p:tavLst>
                                    </p:anim>
                                    <p:anim calcmode="lin" valueType="num">
                                      <p:cBhvr additive="base">
                                        <p:cTn id="185" dur="500" fill="hold"/>
                                        <p:tgtEl>
                                          <p:spTgt spid="41"/>
                                        </p:tgtEl>
                                        <p:attrNameLst>
                                          <p:attrName>ppt_y</p:attrName>
                                        </p:attrNameLst>
                                      </p:cBhvr>
                                      <p:tavLst>
                                        <p:tav tm="0">
                                          <p:val>
                                            <p:strVal val="0-#ppt_h/2"/>
                                          </p:val>
                                        </p:tav>
                                        <p:tav tm="100000">
                                          <p:val>
                                            <p:strVal val="#ppt_y"/>
                                          </p:val>
                                        </p:tav>
                                      </p:tavLst>
                                    </p:anim>
                                  </p:childTnLst>
                                </p:cTn>
                              </p:par>
                              <p:par>
                                <p:cTn id="186" presetID="2" presetClass="entr" presetSubtype="1" fill="hold" grpId="0" nodeType="withEffect">
                                  <p:stCondLst>
                                    <p:cond delay="500"/>
                                  </p:stCondLst>
                                  <p:childTnLst>
                                    <p:set>
                                      <p:cBhvr>
                                        <p:cTn id="187" dur="1" fill="hold">
                                          <p:stCondLst>
                                            <p:cond delay="0"/>
                                          </p:stCondLst>
                                        </p:cTn>
                                        <p:tgtEl>
                                          <p:spTgt spid="42"/>
                                        </p:tgtEl>
                                        <p:attrNameLst>
                                          <p:attrName>style.visibility</p:attrName>
                                        </p:attrNameLst>
                                      </p:cBhvr>
                                      <p:to>
                                        <p:strVal val="visible"/>
                                      </p:to>
                                    </p:set>
                                    <p:anim calcmode="lin" valueType="num">
                                      <p:cBhvr additive="base">
                                        <p:cTn id="188" dur="500" fill="hold"/>
                                        <p:tgtEl>
                                          <p:spTgt spid="42"/>
                                        </p:tgtEl>
                                        <p:attrNameLst>
                                          <p:attrName>ppt_x</p:attrName>
                                        </p:attrNameLst>
                                      </p:cBhvr>
                                      <p:tavLst>
                                        <p:tav tm="0">
                                          <p:val>
                                            <p:strVal val="#ppt_x"/>
                                          </p:val>
                                        </p:tav>
                                        <p:tav tm="100000">
                                          <p:val>
                                            <p:strVal val="#ppt_x"/>
                                          </p:val>
                                        </p:tav>
                                      </p:tavLst>
                                    </p:anim>
                                    <p:anim calcmode="lin" valueType="num">
                                      <p:cBhvr additive="base">
                                        <p:cTn id="189" dur="500" fill="hold"/>
                                        <p:tgtEl>
                                          <p:spTgt spid="42"/>
                                        </p:tgtEl>
                                        <p:attrNameLst>
                                          <p:attrName>ppt_y</p:attrName>
                                        </p:attrNameLst>
                                      </p:cBhvr>
                                      <p:tavLst>
                                        <p:tav tm="0">
                                          <p:val>
                                            <p:strVal val="0-#ppt_h/2"/>
                                          </p:val>
                                        </p:tav>
                                        <p:tav tm="100000">
                                          <p:val>
                                            <p:strVal val="#ppt_y"/>
                                          </p:val>
                                        </p:tav>
                                      </p:tavLst>
                                    </p:anim>
                                  </p:childTnLst>
                                </p:cTn>
                              </p:par>
                              <p:par>
                                <p:cTn id="190" presetID="8" presetClass="emph" presetSubtype="0" repeatCount="2000" fill="hold" grpId="1" nodeType="withEffect">
                                  <p:stCondLst>
                                    <p:cond delay="0"/>
                                  </p:stCondLst>
                                  <p:childTnLst>
                                    <p:animRot by="21600000">
                                      <p:cBhvr>
                                        <p:cTn id="191" dur="3500" fill="hold"/>
                                        <p:tgtEl>
                                          <p:spTgt spid="40"/>
                                        </p:tgtEl>
                                        <p:attrNameLst>
                                          <p:attrName>r</p:attrName>
                                        </p:attrNameLst>
                                      </p:cBhvr>
                                    </p:animRot>
                                  </p:childTnLst>
                                </p:cTn>
                              </p:par>
                              <p:par>
                                <p:cTn id="192" presetID="8" presetClass="emph" presetSubtype="0" repeatCount="2000" fill="hold" grpId="1" nodeType="withEffect">
                                  <p:stCondLst>
                                    <p:cond delay="0"/>
                                  </p:stCondLst>
                                  <p:childTnLst>
                                    <p:animRot by="21600000">
                                      <p:cBhvr>
                                        <p:cTn id="193" dur="3500" fill="hold"/>
                                        <p:tgtEl>
                                          <p:spTgt spid="42"/>
                                        </p:tgtEl>
                                        <p:attrNameLst>
                                          <p:attrName>r</p:attrName>
                                        </p:attrNameLst>
                                      </p:cBhvr>
                                    </p:animRot>
                                  </p:childTnLst>
                                </p:cTn>
                              </p:par>
                              <p:par>
                                <p:cTn id="194" presetID="6" presetClass="emph" presetSubtype="0" repeatCount="2000" autoRev="1" fill="hold" grpId="1" nodeType="withEffect">
                                  <p:stCondLst>
                                    <p:cond delay="0"/>
                                  </p:stCondLst>
                                  <p:childTnLst>
                                    <p:animScale>
                                      <p:cBhvr>
                                        <p:cTn id="195" dur="2000" fill="hold"/>
                                        <p:tgtEl>
                                          <p:spTgt spid="41"/>
                                        </p:tgtEl>
                                      </p:cBhvr>
                                      <p:by x="150000" y="150000"/>
                                    </p:animScale>
                                  </p:childTnLst>
                                </p:cTn>
                              </p:par>
                            </p:childTnLst>
                          </p:cTn>
                        </p:par>
                        <p:par>
                          <p:cTn id="196" fill="hold">
                            <p:stCondLst>
                              <p:cond delay="58500"/>
                            </p:stCondLst>
                            <p:childTnLst>
                              <p:par>
                                <p:cTn id="197" presetID="37" presetClass="entr" presetSubtype="0" fill="hold" nodeType="afterEffect">
                                  <p:stCondLst>
                                    <p:cond delay="0"/>
                                  </p:stCondLst>
                                  <p:childTnLst>
                                    <p:set>
                                      <p:cBhvr>
                                        <p:cTn id="198" dur="1" fill="hold">
                                          <p:stCondLst>
                                            <p:cond delay="0"/>
                                          </p:stCondLst>
                                        </p:cTn>
                                        <p:tgtEl>
                                          <p:spTgt spid="43"/>
                                        </p:tgtEl>
                                        <p:attrNameLst>
                                          <p:attrName>style.visibility</p:attrName>
                                        </p:attrNameLst>
                                      </p:cBhvr>
                                      <p:to>
                                        <p:strVal val="visible"/>
                                      </p:to>
                                    </p:set>
                                    <p:animEffect transition="in" filter="fade">
                                      <p:cBhvr>
                                        <p:cTn id="199" dur="1000"/>
                                        <p:tgtEl>
                                          <p:spTgt spid="43"/>
                                        </p:tgtEl>
                                      </p:cBhvr>
                                    </p:animEffect>
                                    <p:anim calcmode="lin" valueType="num">
                                      <p:cBhvr>
                                        <p:cTn id="200" dur="1000" fill="hold"/>
                                        <p:tgtEl>
                                          <p:spTgt spid="43"/>
                                        </p:tgtEl>
                                        <p:attrNameLst>
                                          <p:attrName>ppt_x</p:attrName>
                                        </p:attrNameLst>
                                      </p:cBhvr>
                                      <p:tavLst>
                                        <p:tav tm="0">
                                          <p:val>
                                            <p:strVal val="#ppt_x"/>
                                          </p:val>
                                        </p:tav>
                                        <p:tav tm="100000">
                                          <p:val>
                                            <p:strVal val="#ppt_x"/>
                                          </p:val>
                                        </p:tav>
                                      </p:tavLst>
                                    </p:anim>
                                    <p:anim calcmode="lin" valueType="num">
                                      <p:cBhvr>
                                        <p:cTn id="201" dur="900" decel="100000" fill="hold"/>
                                        <p:tgtEl>
                                          <p:spTgt spid="43"/>
                                        </p:tgtEl>
                                        <p:attrNameLst>
                                          <p:attrName>ppt_y</p:attrName>
                                        </p:attrNameLst>
                                      </p:cBhvr>
                                      <p:tavLst>
                                        <p:tav tm="0">
                                          <p:val>
                                            <p:strVal val="#ppt_y+1"/>
                                          </p:val>
                                        </p:tav>
                                        <p:tav tm="100000">
                                          <p:val>
                                            <p:strVal val="#ppt_y-.03"/>
                                          </p:val>
                                        </p:tav>
                                      </p:tavLst>
                                    </p:anim>
                                    <p:anim calcmode="lin" valueType="num">
                                      <p:cBhvr>
                                        <p:cTn id="202"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03" presetID="10" presetClass="entr" presetSubtype="0" fill="hold" nodeType="withEffect">
                                  <p:stCondLst>
                                    <p:cond delay="500"/>
                                  </p:stCondLst>
                                  <p:childTnLst>
                                    <p:set>
                                      <p:cBhvr>
                                        <p:cTn id="204" dur="1" fill="hold">
                                          <p:stCondLst>
                                            <p:cond delay="0"/>
                                          </p:stCondLst>
                                        </p:cTn>
                                        <p:tgtEl>
                                          <p:spTgt spid="46"/>
                                        </p:tgtEl>
                                        <p:attrNameLst>
                                          <p:attrName>style.visibility</p:attrName>
                                        </p:attrNameLst>
                                      </p:cBhvr>
                                      <p:to>
                                        <p:strVal val="visible"/>
                                      </p:to>
                                    </p:set>
                                    <p:animEffect transition="in" filter="fade">
                                      <p:cBhvr>
                                        <p:cTn id="205" dur="500"/>
                                        <p:tgtEl>
                                          <p:spTgt spid="46"/>
                                        </p:tgtEl>
                                      </p:cBhvr>
                                    </p:animEffect>
                                  </p:childTnLst>
                                </p:cTn>
                              </p:par>
                              <p:par>
                                <p:cTn id="206" presetID="10" presetClass="entr" presetSubtype="0" fill="hold" nodeType="withEffect">
                                  <p:stCondLst>
                                    <p:cond delay="1000"/>
                                  </p:stCondLst>
                                  <p:childTnLst>
                                    <p:set>
                                      <p:cBhvr>
                                        <p:cTn id="207" dur="1" fill="hold">
                                          <p:stCondLst>
                                            <p:cond delay="0"/>
                                          </p:stCondLst>
                                        </p:cTn>
                                        <p:tgtEl>
                                          <p:spTgt spid="47"/>
                                        </p:tgtEl>
                                        <p:attrNameLst>
                                          <p:attrName>style.visibility</p:attrName>
                                        </p:attrNameLst>
                                      </p:cBhvr>
                                      <p:to>
                                        <p:strVal val="visible"/>
                                      </p:to>
                                    </p:set>
                                    <p:animEffect transition="in" filter="fade">
                                      <p:cBhvr>
                                        <p:cTn id="208" dur="500"/>
                                        <p:tgtEl>
                                          <p:spTgt spid="47"/>
                                        </p:tgtEl>
                                      </p:cBhvr>
                                    </p:animEffect>
                                  </p:childTnLst>
                                </p:cTn>
                              </p:par>
                              <p:par>
                                <p:cTn id="209" presetID="10" presetClass="entr" presetSubtype="0" fill="hold" nodeType="withEffect">
                                  <p:stCondLst>
                                    <p:cond delay="1500"/>
                                  </p:stCondLst>
                                  <p:childTnLst>
                                    <p:set>
                                      <p:cBhvr>
                                        <p:cTn id="210" dur="1" fill="hold">
                                          <p:stCondLst>
                                            <p:cond delay="0"/>
                                          </p:stCondLst>
                                        </p:cTn>
                                        <p:tgtEl>
                                          <p:spTgt spid="48"/>
                                        </p:tgtEl>
                                        <p:attrNameLst>
                                          <p:attrName>style.visibility</p:attrName>
                                        </p:attrNameLst>
                                      </p:cBhvr>
                                      <p:to>
                                        <p:strVal val="visible"/>
                                      </p:to>
                                    </p:set>
                                    <p:animEffect transition="in" filter="fade">
                                      <p:cBhvr>
                                        <p:cTn id="21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6" grpId="0" animBg="1"/>
      <p:bldP spid="17" grpId="0" animBg="1"/>
      <p:bldP spid="17" grpId="1" animBg="1"/>
      <p:bldP spid="18" grpId="0" animBg="1"/>
      <p:bldP spid="19" grpId="0" animBg="1"/>
      <p:bldP spid="19" grpId="1" animBg="1"/>
      <p:bldP spid="22" grpId="0" animBg="1"/>
      <p:bldP spid="22" grpId="1" animBg="1"/>
      <p:bldP spid="23" grpId="0" animBg="1"/>
      <p:bldP spid="23" grpId="1" animBg="1"/>
      <p:bldP spid="24" grpId="0" animBg="1"/>
      <p:bldP spid="24" grpId="1" animBg="1"/>
      <p:bldP spid="27" grpId="0" animBg="1"/>
      <p:bldP spid="27" grpId="1" animBg="1"/>
      <p:bldP spid="28" grpId="0" animBg="1"/>
      <p:bldP spid="28" grpId="1" animBg="1"/>
      <p:bldP spid="30" grpId="0" animBg="1"/>
      <p:bldP spid="30" grpId="1" animBg="1"/>
      <p:bldP spid="31" grpId="0" animBg="1"/>
      <p:bldP spid="31" grpId="1" animBg="1"/>
      <p:bldP spid="32" grpId="0" animBg="1"/>
      <p:bldP spid="32" grpId="1" animBg="1"/>
      <p:bldP spid="35" grpId="0" animBg="1"/>
      <p:bldP spid="35" grpId="1" animBg="1"/>
      <p:bldP spid="36" grpId="0" animBg="1"/>
      <p:bldP spid="36" grpId="1" animBg="1"/>
      <p:bldP spid="37" grpId="0" animBg="1"/>
      <p:bldP spid="37" grpId="1" animBg="1"/>
      <p:bldP spid="38" grpId="0" animBg="1"/>
      <p:bldP spid="38" grpId="1" animBg="1"/>
      <p:bldP spid="40" grpId="0" animBg="1"/>
      <p:bldP spid="40" grpId="1" animBg="1"/>
      <p:bldP spid="41" grpId="0" animBg="1"/>
      <p:bldP spid="41" grpId="1" animBg="1"/>
      <p:bldP spid="42" grpId="0" animBg="1"/>
      <p:bldP spid="42"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3453073" y="212"/>
            <a:ext cx="39756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r>
              <a:rPr lang="en-US" altLang="en-US" sz="3600" b="1" dirty="0">
                <a:solidFill>
                  <a:srgbClr val="2904E4"/>
                </a:solidFill>
                <a:latin typeface="Times" panose="02020603050405020304" pitchFamily="18" charset="0"/>
                <a:ea typeface="Tahoma" panose="020B0604030504040204" pitchFamily="34" charset="0"/>
                <a:cs typeface="Times" panose="02020603050405020304" pitchFamily="18" charset="0"/>
              </a:rPr>
              <a:t>HAI BÀN TAY</a:t>
            </a:r>
            <a:endParaRPr lang="en-US" altLang="en-US" sz="3600" dirty="0">
              <a:solidFill>
                <a:srgbClr val="5F5F5F"/>
              </a:solidFill>
              <a:latin typeface="Times" panose="02020603050405020304" pitchFamily="18" charset="0"/>
              <a:cs typeface="Times" panose="02020603050405020304" pitchFamily="18" charset="0"/>
            </a:endParaRPr>
          </a:p>
        </p:txBody>
      </p:sp>
      <p:sp>
        <p:nvSpPr>
          <p:cNvPr id="11" name="Rectangle 9"/>
          <p:cNvSpPr>
            <a:spLocks noChangeArrowheads="1"/>
          </p:cNvSpPr>
          <p:nvPr/>
        </p:nvSpPr>
        <p:spPr bwMode="auto">
          <a:xfrm>
            <a:off x="203218" y="557259"/>
            <a:ext cx="7366959"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000" b="1" i="1" dirty="0" err="1">
                <a:solidFill>
                  <a:srgbClr val="333333"/>
                </a:solidFill>
                <a:latin typeface="Times" panose="02020603050405020304" pitchFamily="18" charset="0"/>
                <a:cs typeface="Times" panose="02020603050405020304" pitchFamily="18" charset="0"/>
              </a:rPr>
              <a:t>Trước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khi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ra</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tìm</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đường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cứu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a:t>
            </a:r>
            <a:r>
              <a:rPr lang="vi-VN" sz="2000" b="1" i="1" dirty="0">
                <a:solidFill>
                  <a:srgbClr val="333333"/>
                </a:solidFill>
                <a:latin typeface="Times" panose="02020603050405020304" pitchFamily="18" charset="0"/>
                <a:cs typeface="Times" panose="02020603050405020304" pitchFamily="18" charset="0"/>
              </a:rPr>
              <a:t> Bác </a:t>
            </a:r>
            <a:r>
              <a:rPr lang="en-US" sz="2000" b="1" i="1" dirty="0" err="1">
                <a:solidFill>
                  <a:srgbClr val="333333"/>
                </a:solidFill>
                <a:latin typeface="Times" panose="02020603050405020304" pitchFamily="18" charset="0"/>
                <a:cs typeface="Times" panose="02020603050405020304" pitchFamily="18" charset="0"/>
              </a:rPr>
              <a:t>Hồ</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còn </a:t>
            </a:r>
            <a:r>
              <a:rPr lang="en-US" sz="2000" b="1" i="1" dirty="0" err="1">
                <a:solidFill>
                  <a:srgbClr val="333333"/>
                </a:solidFill>
                <a:latin typeface="Times" panose="02020603050405020304" pitchFamily="18" charset="0"/>
                <a:cs typeface="Times" panose="02020603050405020304" pitchFamily="18" charset="0"/>
              </a:rPr>
              <a:t>rất</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trẻ </a:t>
            </a:r>
            <a:r>
              <a:rPr lang="en-US" sz="2000" b="1" i="1" dirty="0" err="1">
                <a:solidFill>
                  <a:srgbClr val="333333"/>
                </a:solidFill>
                <a:latin typeface="Times" panose="02020603050405020304" pitchFamily="18" charset="0"/>
                <a:cs typeface="Times" panose="02020603050405020304" pitchFamily="18" charset="0"/>
              </a:rPr>
              <a:t>mang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Nguyễn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Tất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Lúc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đó</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có</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một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người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thân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là</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Lê</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Một </a:t>
            </a:r>
            <a:r>
              <a:rPr lang="en-US" sz="2000" b="1" i="1" dirty="0" err="1">
                <a:solidFill>
                  <a:srgbClr val="333333"/>
                </a:solidFill>
                <a:latin typeface="Times" panose="02020603050405020304" pitchFamily="18" charset="0"/>
                <a:cs typeface="Times" panose="02020603050405020304" pitchFamily="18" charset="0"/>
              </a:rPr>
              <a:t>lần</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cùng </a:t>
            </a:r>
            <a:r>
              <a:rPr lang="en-US" sz="2000" b="1" i="1" dirty="0" err="1">
                <a:solidFill>
                  <a:srgbClr val="333333"/>
                </a:solidFill>
                <a:latin typeface="Times" panose="02020603050405020304" pitchFamily="18" charset="0"/>
                <a:cs typeface="Times" panose="02020603050405020304" pitchFamily="18" charset="0"/>
              </a:rPr>
              <a:t>nhau</a:t>
            </a:r>
            <a:r>
              <a:rPr lang="vi-VN" sz="2000" b="1" i="1" dirty="0">
                <a:solidFill>
                  <a:srgbClr val="333333"/>
                </a:solidFill>
                <a:latin typeface="Times" panose="02020603050405020304" pitchFamily="18" charset="0"/>
                <a:cs typeface="Times" panose="02020603050405020304" pitchFamily="18" charset="0"/>
              </a:rPr>
              <a:t> đi </a:t>
            </a:r>
            <a:r>
              <a:rPr lang="en-US" sz="2000" b="1" i="1" dirty="0" err="1">
                <a:solidFill>
                  <a:srgbClr val="333333"/>
                </a:solidFill>
                <a:latin typeface="Times" panose="02020603050405020304" pitchFamily="18" charset="0"/>
                <a:cs typeface="Times" panose="02020603050405020304" pitchFamily="18" charset="0"/>
              </a:rPr>
              <a:t>chơi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phố</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đột nhiên anh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nhìn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thẳng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vào</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mắt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hỏi</a:t>
            </a:r>
            <a:r>
              <a:rPr lang="vi-VN" sz="2000" b="1" i="1" dirty="0">
                <a:solidFill>
                  <a:srgbClr val="333333"/>
                </a:solidFill>
                <a:latin typeface="Times" panose="02020603050405020304" pitchFamily="18" charset="0"/>
                <a:cs typeface="Times" panose="02020603050405020304" pitchFamily="18" charset="0"/>
              </a:rPr>
              <a:t> :</a:t>
            </a:r>
          </a:p>
          <a:p>
            <a:r>
              <a:rPr lang="vi-VN" sz="2000" b="1" i="1" dirty="0">
                <a:solidFill>
                  <a:srgbClr val="333333"/>
                </a:solidFill>
                <a:latin typeface="Times" panose="02020603050405020304" pitchFamily="18" charset="0"/>
                <a:cs typeface="Times" panose="02020603050405020304" pitchFamily="18" charset="0"/>
              </a:rPr>
              <a:t>- Anh Lê, anh có yêu nước không ?</a:t>
            </a:r>
          </a:p>
          <a:p>
            <a:r>
              <a:rPr lang="en-US" sz="2000" b="1" i="1" dirty="0" err="1">
                <a:solidFill>
                  <a:srgbClr val="333333"/>
                </a:solidFill>
                <a:latin typeface="Times" panose="02020603050405020304" pitchFamily="18" charset="0"/>
                <a:cs typeface="Times" panose="02020603050405020304" pitchFamily="18" charset="0"/>
              </a:rPr>
              <a:t>Câu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hỏi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ngột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khiến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bạn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ngạc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nhiên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lúng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túng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trong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giây</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lát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rồi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trả</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lời</a:t>
            </a:r>
            <a:r>
              <a:rPr lang="en-US" sz="2000" b="1" i="1" dirty="0">
                <a:solidFill>
                  <a:srgbClr val="333333"/>
                </a:solidFill>
                <a:latin typeface="Times" panose="02020603050405020304" pitchFamily="18" charset="0"/>
                <a:cs typeface="Times" panose="02020603050405020304" pitchFamily="18" charset="0"/>
              </a:rPr>
              <a:t>:</a:t>
            </a:r>
            <a:endParaRPr lang="vi-VN" sz="2000" b="1" i="1" dirty="0">
              <a:solidFill>
                <a:srgbClr val="333333"/>
              </a:solidFill>
              <a:latin typeface="Times" panose="02020603050405020304" pitchFamily="18" charset="0"/>
              <a:cs typeface="Times" panose="02020603050405020304" pitchFamily="18" charset="0"/>
            </a:endParaRPr>
          </a:p>
          <a:p>
            <a:r>
              <a:rPr lang="vi-VN" sz="2000" b="1" i="1" dirty="0">
                <a:solidFill>
                  <a:srgbClr val="333333"/>
                </a:solidFill>
                <a:latin typeface="Times" panose="02020603050405020304" pitchFamily="18" charset="0"/>
                <a:cs typeface="Times" panose="02020603050405020304" pitchFamily="18" charset="0"/>
              </a:rPr>
              <a:t>- Tất nhiên là có chứ!</a:t>
            </a:r>
          </a:p>
          <a:p>
            <a:r>
              <a:rPr lang="vi-VN" sz="2000" b="1" i="1" dirty="0">
                <a:solidFill>
                  <a:srgbClr val="333333"/>
                </a:solidFill>
                <a:latin typeface="Times" panose="02020603050405020304" pitchFamily="18" charset="0"/>
                <a:cs typeface="Times" panose="02020603050405020304" pitchFamily="18" charset="0"/>
              </a:rPr>
              <a:t>- Anh có thể giữ bí mật không?</a:t>
            </a:r>
          </a:p>
          <a:p>
            <a:r>
              <a:rPr lang="vi-VN" sz="2000" b="1" i="1" dirty="0">
                <a:solidFill>
                  <a:srgbClr val="333333"/>
                </a:solidFill>
                <a:latin typeface="Times" panose="02020603050405020304" pitchFamily="18" charset="0"/>
                <a:cs typeface="Times" panose="02020603050405020304" pitchFamily="18" charset="0"/>
              </a:rPr>
              <a:t>Người bạn đáp:</a:t>
            </a:r>
          </a:p>
          <a:p>
            <a:r>
              <a:rPr lang="vi-VN" sz="2000" b="1" i="1" dirty="0">
                <a:solidFill>
                  <a:srgbClr val="333333"/>
                </a:solidFill>
                <a:latin typeface="Times" panose="02020603050405020304" pitchFamily="18" charset="0"/>
                <a:cs typeface="Times" panose="02020603050405020304" pitchFamily="18" charset="0"/>
              </a:rPr>
              <a:t>- Có</a:t>
            </a:r>
          </a:p>
        </p:txBody>
      </p:sp>
      <p:sp>
        <p:nvSpPr>
          <p:cNvPr id="15" name="Rectangle 9"/>
          <p:cNvSpPr>
            <a:spLocks noChangeArrowheads="1"/>
          </p:cNvSpPr>
          <p:nvPr/>
        </p:nvSpPr>
        <p:spPr bwMode="auto">
          <a:xfrm>
            <a:off x="80760" y="3728201"/>
            <a:ext cx="12055581" cy="3231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eaLnBrk="1" fontAlgn="auto" hangingPunct="1">
              <a:spcBef>
                <a:spcPts val="0"/>
              </a:spcBef>
              <a:spcAft>
                <a:spcPts val="0"/>
              </a:spcAft>
            </a:pPr>
            <a:r>
              <a:rPr lang="en-US" altLang="en-US" sz="2800" b="1" i="1" dirty="0">
                <a:solidFill>
                  <a:srgbClr val="000000"/>
                </a:solidFill>
                <a:latin typeface="Times" panose="02020603050405020304" pitchFamily="18" charset="0"/>
                <a:ea typeface="Segoe UI" panose="020B0502040204020203" pitchFamily="34"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nói tiếp:</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Tôi muốn </a:t>
            </a:r>
            <a:r>
              <a:rPr lang="en-US" sz="2000" b="1" i="1" dirty="0">
                <a:solidFill>
                  <a:srgbClr val="333333"/>
                </a:solidFill>
                <a:latin typeface="Times" panose="02020603050405020304" pitchFamily="18" charset="0"/>
                <a:cs typeface="Times" panose="02020603050405020304" pitchFamily="18" charset="0"/>
              </a:rPr>
              <a:t>sang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Pháp</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và</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các nước khác. Sau khi xem xét họ làm như thế nào, </a:t>
            </a:r>
            <a:r>
              <a:rPr lang="en-US" sz="2000" b="1" i="1" dirty="0">
                <a:solidFill>
                  <a:srgbClr val="333333"/>
                </a:solidFill>
                <a:latin typeface="Times" panose="02020603050405020304" pitchFamily="18" charset="0"/>
                <a:cs typeface="Times" panose="02020603050405020304" pitchFamily="18" charset="0"/>
              </a:rPr>
              <a:t>t</a:t>
            </a:r>
            <a:r>
              <a:rPr lang="vi-VN" sz="2000" b="1" i="1" dirty="0">
                <a:solidFill>
                  <a:srgbClr val="333333"/>
                </a:solidFill>
                <a:latin typeface="Times" panose="02020603050405020304" pitchFamily="18" charset="0"/>
                <a:cs typeface="Times" panose="02020603050405020304" pitchFamily="18" charset="0"/>
              </a:rPr>
              <a:t>ôi sẽ trở về giúp đồng bào chúng ta. Nhưng đi một mình, thật ra cũng có nhiều mạo hiểm</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như đau ốm… Anh muốn đi với tôi không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Nhưng bạn ơi ! Chúng ta lấy đâu ra tiền mà đi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Đây, tiền đây </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vừa nói vừa giơ hai bàn tay </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Chúng ta sẽ làm</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bất cứ việc gì </a:t>
            </a:r>
            <a:r>
              <a:rPr lang="en-US" sz="2000" b="1" i="1" dirty="0" err="1">
                <a:solidFill>
                  <a:srgbClr val="333333"/>
                </a:solidFill>
                <a:latin typeface="Times" panose="02020603050405020304" pitchFamily="18" charset="0"/>
                <a:cs typeface="Times" panose="02020603050405020304" pitchFamily="18" charset="0"/>
              </a:rPr>
              <a:t>để</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sống và đi. Anh cùng đi với tôi chứ ?</a:t>
            </a:r>
          </a:p>
          <a:p>
            <a:pPr lvl="0" algn="just"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Bị lôi cuốn vì lòng hăng hái của </a:t>
            </a:r>
            <a:r>
              <a:rPr lang="en-US" sz="2000" b="1" i="1" dirty="0" err="1">
                <a:solidFill>
                  <a:srgbClr val="333333"/>
                </a:solidFill>
                <a:latin typeface="Times" panose="02020603050405020304" pitchFamily="18" charset="0"/>
                <a:cs typeface="Times" panose="02020603050405020304" pitchFamily="18" charset="0"/>
              </a:rPr>
              <a:t>bạn</a:t>
            </a:r>
            <a:r>
              <a:rPr lang="vi-VN"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Lê</a:t>
            </a:r>
            <a:r>
              <a:rPr lang="en-US" sz="2000" b="1" i="1" dirty="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đồng ý</a:t>
            </a:r>
            <a:r>
              <a:rPr lang="en-US" sz="2000" b="1" i="1" dirty="0">
                <a:solidFill>
                  <a:srgbClr val="333333"/>
                </a:solidFill>
                <a:latin typeface="Times" panose="02020603050405020304" pitchFamily="18" charset="0"/>
                <a:cs typeface="Times" panose="02020603050405020304" pitchFamily="18" charset="0"/>
              </a:rPr>
              <a:t>, n</a:t>
            </a:r>
            <a:r>
              <a:rPr lang="vi-VN" sz="2000" b="1" i="1" dirty="0">
                <a:solidFill>
                  <a:srgbClr val="333333"/>
                </a:solidFill>
                <a:latin typeface="Times" panose="02020603050405020304" pitchFamily="18" charset="0"/>
                <a:cs typeface="Times" panose="02020603050405020304" pitchFamily="18" charset="0"/>
              </a:rPr>
              <a:t>hưng sau khi suy nghĩ </a:t>
            </a:r>
            <a:r>
              <a:rPr lang="en-US" sz="2000" b="1" i="1" dirty="0" err="1">
                <a:solidFill>
                  <a:srgbClr val="333333"/>
                </a:solidFill>
                <a:latin typeface="Times" panose="02020603050405020304" pitchFamily="18" charset="0"/>
                <a:cs typeface="Times" panose="02020603050405020304" pitchFamily="18" charset="0"/>
              </a:rPr>
              <a:t>lại</a:t>
            </a:r>
            <a:r>
              <a:rPr lang="vi-VN" sz="2000" b="1" i="1" dirty="0">
                <a:solidFill>
                  <a:srgbClr val="333333"/>
                </a:solidFill>
                <a:latin typeface="Times" panose="02020603050405020304" pitchFamily="18" charset="0"/>
                <a:cs typeface="Times" panose="02020603050405020304" pitchFamily="18" charset="0"/>
              </a:rPr>
              <a:t> về phiêu lưu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đó</a:t>
            </a:r>
            <a:r>
              <a:rPr lang="vi-VN" sz="2000" b="1" i="1" dirty="0">
                <a:solidFill>
                  <a:srgbClr val="333333"/>
                </a:solidFill>
                <a:latin typeface="Times" panose="02020603050405020304" pitchFamily="18" charset="0"/>
                <a:cs typeface="Times" panose="02020603050405020304" pitchFamily="18" charset="0"/>
              </a:rPr>
              <a:t>, anh Lê không có đủ can đảm để giữ lời hứa. </a:t>
            </a:r>
            <a:endParaRPr lang="en-US" sz="2000" b="1" i="1" dirty="0">
              <a:solidFill>
                <a:srgbClr val="333333"/>
              </a:solidFill>
              <a:latin typeface="Times" panose="02020603050405020304" pitchFamily="18" charset="0"/>
              <a:cs typeface="Times" panose="02020603050405020304" pitchFamily="18" charset="0"/>
            </a:endParaRPr>
          </a:p>
          <a:p>
            <a:pPr lvl="0" algn="just" eaLnBrk="1" fontAlgn="auto" hangingPunct="1">
              <a:spcBef>
                <a:spcPts val="0"/>
              </a:spcBef>
              <a:spcAft>
                <a:spcPts val="0"/>
              </a:spcAft>
            </a:pPr>
            <a:r>
              <a:rPr lang="en-US" sz="2000" b="1" i="1" dirty="0" err="1">
                <a:solidFill>
                  <a:srgbClr val="333333"/>
                </a:solidFill>
                <a:latin typeface="Times" panose="02020603050405020304" pitchFamily="18" charset="0"/>
                <a:cs typeface="Times" panose="02020603050405020304" pitchFamily="18" charset="0"/>
              </a:rPr>
              <a:t>Vài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ngày</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sau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người</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thanh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niên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Nguyễn</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Tất</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Thành</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đã</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ra</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đintìm</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đường</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cứu</a:t>
            </a:r>
            <a:r>
              <a:rPr lang="en-US" sz="2000" b="1" i="1" dirty="0">
                <a:solidFill>
                  <a:srgbClr val="333333"/>
                </a:solidFill>
                <a:latin typeface="Times" panose="02020603050405020304" pitchFamily="18" charset="0"/>
                <a:cs typeface="Times" panose="02020603050405020304" pitchFamily="18" charset="0"/>
              </a:rPr>
              <a:t> </a:t>
            </a:r>
            <a:r>
              <a:rPr lang="en-US" sz="2000" b="1" i="1" dirty="0" err="1">
                <a:solidFill>
                  <a:srgbClr val="333333"/>
                </a:solidFill>
                <a:latin typeface="Times" panose="02020603050405020304" pitchFamily="18" charset="0"/>
                <a:cs typeface="Times" panose="02020603050405020304" pitchFamily="18" charset="0"/>
              </a:rPr>
              <a:t>nước</a:t>
            </a:r>
            <a:r>
              <a:rPr lang="en-US" sz="2000" b="1" i="1" dirty="0">
                <a:solidFill>
                  <a:srgbClr val="333333"/>
                </a:solidFill>
                <a:latin typeface="Times" panose="02020603050405020304" pitchFamily="18" charset="0"/>
                <a:cs typeface="Times" panose="02020603050405020304" pitchFamily="18" charset="0"/>
              </a:rPr>
              <a:t>.....</a:t>
            </a:r>
          </a:p>
          <a:p>
            <a:pPr lvl="0" eaLnBrk="1" fontAlgn="auto" hangingPunct="1">
              <a:spcBef>
                <a:spcPts val="0"/>
              </a:spcBef>
              <a:spcAft>
                <a:spcPts val="0"/>
              </a:spcAft>
            </a:pP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Theo</a:t>
            </a: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Bác</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Hồ</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kính</a:t>
            </a:r>
            <a:r>
              <a:rPr lang="en-US" altLang="en-US" sz="1600" b="1"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a:solidFill>
                  <a:srgbClr val="333333"/>
                </a:solidFill>
                <a:latin typeface="Times" panose="02020603050405020304" pitchFamily="18" charset="0"/>
                <a:ea typeface="Segoe UI" panose="020B0502040204020203" pitchFamily="34" charset="0"/>
                <a:cs typeface="Times" panose="02020603050405020304" pitchFamily="18" charset="0"/>
              </a:rPr>
              <a:t>yêu</a:t>
            </a:r>
            <a:r>
              <a:rPr lang="en-US" altLang="en-US" sz="1600" i="1"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NXB Kim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Đồng</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Hà</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a:solidFill>
                  <a:srgbClr val="333333"/>
                </a:solidFill>
                <a:latin typeface="Times" panose="02020603050405020304" pitchFamily="18" charset="0"/>
                <a:ea typeface="Segoe UI" panose="020B0502040204020203" pitchFamily="34" charset="0"/>
                <a:cs typeface="Times" panose="02020603050405020304" pitchFamily="18" charset="0"/>
              </a:rPr>
              <a:t>Nội</a:t>
            </a:r>
            <a:r>
              <a:rPr lang="en-US" altLang="en-US" sz="1600" dirty="0">
                <a:solidFill>
                  <a:srgbClr val="333333"/>
                </a:solidFill>
                <a:latin typeface="Times" panose="02020603050405020304" pitchFamily="18" charset="0"/>
                <a:ea typeface="Segoe UI" panose="020B0502040204020203" pitchFamily="34" charset="0"/>
                <a:cs typeface="Times" panose="02020603050405020304" pitchFamily="18" charset="0"/>
              </a:rPr>
              <a:t>, 1980)</a:t>
            </a:r>
            <a:endParaRPr lang="vi-VN" altLang="en-US" sz="2800" dirty="0">
              <a:solidFill>
                <a:srgbClr val="5F5F5F"/>
              </a:solidFill>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130221" y="-89072"/>
            <a:ext cx="34505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3600" b="1" dirty="0">
                <a:solidFill>
                  <a:srgbClr val="FF0000"/>
                </a:solidFill>
                <a:latin typeface="Times New Roman" panose="02020603050405020304" pitchFamily="18" charset="0"/>
                <a:cs typeface="Times New Roman" panose="02020603050405020304" pitchFamily="18" charset="0"/>
              </a:rPr>
              <a:t>ĐỌC TRUYỆN</a:t>
            </a:r>
          </a:p>
        </p:txBody>
      </p:sp>
      <p:pic>
        <p:nvPicPr>
          <p:cNvPr id="8"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20994" y="909846"/>
            <a:ext cx="2199114" cy="326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0108" y="938418"/>
            <a:ext cx="2599847" cy="1696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9621078" y="2663188"/>
            <a:ext cx="2515263" cy="1506884"/>
          </a:xfrm>
          <a:noFill/>
        </p:spPr>
      </p:pic>
      <p:sp>
        <p:nvSpPr>
          <p:cNvPr id="2" name="Rectangle 1"/>
          <p:cNvSpPr/>
          <p:nvPr/>
        </p:nvSpPr>
        <p:spPr>
          <a:xfrm>
            <a:off x="5981225" y="3275112"/>
            <a:ext cx="229550" cy="307777"/>
          </a:xfrm>
          <a:prstGeom prst="rect">
            <a:avLst/>
          </a:prstGeom>
        </p:spPr>
        <p:txBody>
          <a:bodyPr wrap="none">
            <a:spAutoFit/>
          </a:bodyPr>
          <a:lstStyle/>
          <a:p>
            <a:pPr algn="just"/>
            <a:r>
              <a:rPr lang="nl-NL" sz="1400" i="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9926898" y="7381"/>
            <a:ext cx="2193057" cy="858381"/>
          </a:xfrm>
          <a:prstGeom prst="rect">
            <a:avLst/>
          </a:prstGeom>
        </p:spPr>
      </p:pic>
    </p:spTree>
    <p:extLst>
      <p:ext uri="{BB962C8B-B14F-4D97-AF65-F5344CB8AC3E}">
        <p14:creationId xmlns:p14="http://schemas.microsoft.com/office/powerpoint/2010/main" val="2708291271"/>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7592" name="Text Box 8"/>
          <p:cNvSpPr txBox="1">
            <a:spLocks noChangeArrowheads="1"/>
          </p:cNvSpPr>
          <p:nvPr/>
        </p:nvSpPr>
        <p:spPr bwMode="auto">
          <a:xfrm>
            <a:off x="391886" y="2603240"/>
            <a:ext cx="11569958" cy="427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1</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Hồ</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thể</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tìm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đường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cứu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nước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dù</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chỉ</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với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hai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tay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trắng</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2</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có</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suy</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nghĩ</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về</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anh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Lê</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3:</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thích</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nhất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nói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nào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của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Bác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trong</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Tại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sao</a:t>
            </a:r>
            <a:r>
              <a:rPr lang="en-US" altLang="en-US" b="1" dirty="0">
                <a:solidFill>
                  <a:srgbClr val="000000"/>
                </a:solidFill>
                <a:latin typeface="Times New Roman" panose="02020603050405020304" pitchFamily="18" charset="0"/>
              </a:rPr>
              <a:t>?</a:t>
            </a:r>
          </a:p>
          <a:p>
            <a:pPr defTabSz="914400" eaLnBrk="1" fontAlgn="base" hangingPunct="1">
              <a:spcBef>
                <a:spcPct val="50000"/>
              </a:spcBef>
              <a:spcAft>
                <a:spcPct val="0"/>
              </a:spcAft>
            </a:pPr>
            <a:r>
              <a:rPr lang="en-US" altLang="en-US" b="1" u="sng" dirty="0" err="1">
                <a:solidFill>
                  <a:srgbClr val="0000FF"/>
                </a:solidFill>
                <a:latin typeface="Times New Roman" panose="02020603050405020304" pitchFamily="18" charset="0"/>
              </a:rPr>
              <a:t>Câu</a:t>
            </a:r>
            <a:r>
              <a:rPr lang="en-US" altLang="en-US" b="1" u="sng" dirty="0">
                <a:solidFill>
                  <a:srgbClr val="0000FF"/>
                </a:solidFill>
                <a:latin typeface="Times New Roman" panose="02020603050405020304" pitchFamily="18" charset="0"/>
              </a:rPr>
              <a:t> 4:</a:t>
            </a:r>
            <a:r>
              <a:rPr lang="en-US" altLang="en-US" b="1" dirty="0">
                <a:solidFill>
                  <a:srgbClr val="000000"/>
                </a:solidFill>
                <a:latin typeface="Times New Roman" panose="02020603050405020304" pitchFamily="18" charset="0"/>
              </a:rPr>
              <a:t> Qua </a:t>
            </a:r>
            <a:r>
              <a:rPr lang="en-US" altLang="en-US" b="1" dirty="0" err="1">
                <a:solidFill>
                  <a:srgbClr val="000000"/>
                </a:solidFill>
                <a:latin typeface="Times New Roman" panose="02020603050405020304" pitchFamily="18" charset="0"/>
              </a:rPr>
              <a:t>câu</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chuyện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trên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em</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rút</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ra</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bài</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học</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gì</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cho</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bản</a:t>
            </a:r>
            <a:r>
              <a:rPr lang="en-US" altLang="en-US" b="1" dirty="0">
                <a:solidFill>
                  <a:srgbClr val="000000"/>
                </a:solidFill>
                <a:latin typeface="Times New Roman" panose="02020603050405020304" pitchFamily="18" charset="0"/>
              </a:rPr>
              <a:t> </a:t>
            </a:r>
            <a:r>
              <a:rPr lang="en-US" altLang="en-US" b="1" dirty="0" err="1">
                <a:solidFill>
                  <a:srgbClr val="000000"/>
                </a:solidFill>
                <a:latin typeface="Times New Roman" panose="02020603050405020304" pitchFamily="18" charset="0"/>
              </a:rPr>
              <a:t>thân</a:t>
            </a:r>
            <a:r>
              <a:rPr lang="en-US" altLang="en-US" b="1" dirty="0">
                <a:solidFill>
                  <a:srgbClr val="000000"/>
                </a:solidFill>
                <a:latin typeface="Times New Roman" panose="02020603050405020304" pitchFamily="18" charset="0"/>
              </a:rPr>
              <a:t>?</a:t>
            </a:r>
          </a:p>
          <a:p>
            <a:pPr defTabSz="914400" eaLnBrk="1" fontAlgn="base" hangingPunct="1">
              <a:spcBef>
                <a:spcPct val="0"/>
              </a:spcBef>
              <a:spcAft>
                <a:spcPct val="0"/>
              </a:spcAft>
            </a:pPr>
            <a:endParaRPr lang="en-US" altLang="en-US" b="1" dirty="0">
              <a:solidFill>
                <a:srgbClr val="000000"/>
              </a:solidFill>
              <a:latin typeface="Times New Roman" panose="02020603050405020304" pitchFamily="18" charset="0"/>
            </a:endParaRPr>
          </a:p>
        </p:txBody>
      </p:sp>
      <p:sp>
        <p:nvSpPr>
          <p:cNvPr id="6" name="TextBox 2"/>
          <p:cNvSpPr txBox="1">
            <a:spLocks noChangeArrowheads="1"/>
          </p:cNvSpPr>
          <p:nvPr/>
        </p:nvSpPr>
        <p:spPr bwMode="auto">
          <a:xfrm>
            <a:off x="2344985" y="261844"/>
            <a:ext cx="7587284"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44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7" name="Picture 7" descr="BS01603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97" y="0"/>
            <a:ext cx="2202024" cy="2214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4008546"/>
      </p:ext>
    </p:extLst>
  </p:cSld>
  <p:clrMapOvr>
    <a:overrideClrMapping bg1="lt1" tx1="dk1" bg2="lt2" tx2="dk2" accent1="accent1" accent2="accent2" accent3="accent3" accent4="accent4" accent5="accent5" accent6="accent6" hlink="hlink" folHlink="folHlink"/>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7592"/>
                                        </p:tgtEl>
                                        <p:attrNameLst>
                                          <p:attrName>style.visibility</p:attrName>
                                        </p:attrNameLst>
                                      </p:cBhvr>
                                      <p:to>
                                        <p:strVal val="visible"/>
                                      </p:to>
                                    </p:set>
                                    <p:animEffect transition="in" filter="wedge">
                                      <p:cBhvr>
                                        <p:cTn id="7" dur="2000"/>
                                        <p:tgtEl>
                                          <p:spTgt spid="67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80786" y="2099585"/>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27" name="TextBox 26"/>
          <p:cNvSpPr txBox="1">
            <a:spLocks noChangeArrowheads="1"/>
          </p:cNvSpPr>
          <p:nvPr/>
        </p:nvSpPr>
        <p:spPr bwMode="auto">
          <a:xfrm>
            <a:off x="6100177" y="145994"/>
            <a:ext cx="57984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lnSpc>
                <a:spcPct val="150000"/>
              </a:lnSpc>
            </a:pPr>
            <a:r>
              <a:rPr lang="en-US" sz="2400" b="1" dirty="0">
                <a:solidFill>
                  <a:prstClr val="black"/>
                </a:solidFill>
                <a:latin typeface="Times New Roman" panose="02020603050405020304" pitchFamily="18" charset="0"/>
                <a:cs typeface="Times New Roman" panose="02020603050405020304" pitchFamily="18" charset="0"/>
              </a:rPr>
              <a:t>...........................................................................................................................................................................................................................</a:t>
            </a: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6" name="TextBox 55"/>
          <p:cNvSpPr txBox="1">
            <a:spLocks noChangeArrowheads="1"/>
          </p:cNvSpPr>
          <p:nvPr/>
        </p:nvSpPr>
        <p:spPr bwMode="auto">
          <a:xfrm>
            <a:off x="6305251" y="2227391"/>
            <a:ext cx="56041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endParaRPr>
          </a:p>
        </p:txBody>
      </p:sp>
      <p:sp>
        <p:nvSpPr>
          <p:cNvPr id="60" name="Rounded Rectangle 59"/>
          <p:cNvSpPr/>
          <p:nvPr/>
        </p:nvSpPr>
        <p:spPr>
          <a:xfrm>
            <a:off x="6121708" y="3549554"/>
            <a:ext cx="5971232" cy="1481509"/>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61" name="TextBox 60"/>
          <p:cNvSpPr txBox="1">
            <a:spLocks noChangeArrowheads="1"/>
          </p:cNvSpPr>
          <p:nvPr/>
        </p:nvSpPr>
        <p:spPr bwMode="auto">
          <a:xfrm>
            <a:off x="6268016" y="3812281"/>
            <a:ext cx="567861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r>
              <a:rPr lang="en-US" sz="2400" b="1"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cs typeface="+mn-cs"/>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7" name="TextBox 36"/>
          <p:cNvSpPr txBox="1">
            <a:spLocks noChangeArrowheads="1"/>
          </p:cNvSpPr>
          <p:nvPr/>
        </p:nvSpPr>
        <p:spPr bwMode="auto">
          <a:xfrm>
            <a:off x="6524517" y="5513449"/>
            <a:ext cx="5678615"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defTabSz="457200"/>
            <a:r>
              <a:rPr lang="en-US" sz="2400" b="1" dirty="0">
                <a:solidFill>
                  <a:prstClr val="black"/>
                </a:solidFill>
                <a:latin typeface="Times New Roman" panose="02020603050405020304" pitchFamily="18" charset="0"/>
                <a:cs typeface="Times New Roman" panose="02020603050405020304" pitchFamily="18" charset="0"/>
              </a:rPr>
              <a:t>..............................................................................................................................................</a:t>
            </a:r>
            <a:r>
              <a:rPr lang="en-US" sz="2800" dirty="0">
                <a:solidFill>
                  <a:prstClr val="black"/>
                </a:solidFill>
                <a:latin typeface="Times New Roman" panose="02020603050405020304" pitchFamily="18" charset="0"/>
                <a:cs typeface="Times New Roman" panose="02020603050405020304" pitchFamily="18" charset="0"/>
              </a:rPr>
              <a:t>.</a:t>
            </a:r>
            <a:endParaRPr lang="en-US" altLang="zh-CN" sz="2400" b="1" dirty="0">
              <a:solidFill>
                <a:prstClr val="black"/>
              </a:solidFill>
              <a:latin typeface="微软雅黑 Light" panose="020B0502040204020203" pitchFamily="34" charset="-122"/>
              <a:ea typeface="微软雅黑 Light" panose="020B0502040204020203" pitchFamily="34" charset="-122"/>
              <a:cs typeface="+mn-cs"/>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Box 2"/>
          <p:cNvSpPr txBox="1">
            <a:spLocks noChangeArrowheads="1"/>
          </p:cNvSpPr>
          <p:nvPr/>
        </p:nvSpPr>
        <p:spPr bwMode="auto">
          <a:xfrm>
            <a:off x="5864" y="-40475"/>
            <a:ext cx="2431484" cy="954107"/>
          </a:xfrm>
          <a:prstGeom prst="rect">
            <a:avLst/>
          </a:prstGeom>
          <a:solidFill>
            <a:srgbClr val="BBF7E7"/>
          </a:solidFill>
          <a:ln>
            <a:noFill/>
          </a:ln>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defTabSz="914400" eaLnBrk="0" fontAlgn="base" hangingPunct="0">
              <a:spcBef>
                <a:spcPct val="0"/>
              </a:spcBef>
              <a:spcAft>
                <a:spcPct val="0"/>
              </a:spcAft>
              <a:buClrTx/>
              <a:buSzTx/>
              <a:buFontTx/>
              <a:buNone/>
            </a:pPr>
            <a:r>
              <a:rPr lang="en-US" altLang="en-US" sz="2800" b="1" dirty="0">
                <a:solidFill>
                  <a:srgbClr val="FF0000"/>
                </a:solidFill>
                <a:latin typeface="Times New Roman" panose="02020603050405020304" pitchFamily="18" charset="0"/>
                <a:cs typeface="Times New Roman" panose="02020603050405020304" pitchFamily="18" charset="0"/>
              </a:rPr>
              <a:t>THẢO LUẬN NHÓM</a:t>
            </a:r>
          </a:p>
        </p:txBody>
      </p:sp>
      <p:pic>
        <p:nvPicPr>
          <p:cNvPr id="2" name="Picture 1"/>
          <p:cNvPicPr>
            <a:picLocks noChangeAspect="1"/>
          </p:cNvPicPr>
          <p:nvPr/>
        </p:nvPicPr>
        <p:blipFill>
          <a:blip r:embed="rId2"/>
          <a:stretch>
            <a:fillRect/>
          </a:stretch>
        </p:blipFill>
        <p:spPr>
          <a:xfrm>
            <a:off x="5450" y="913632"/>
            <a:ext cx="2244139" cy="1173876"/>
          </a:xfrm>
          <a:prstGeom prst="rect">
            <a:avLst/>
          </a:prstGeom>
        </p:spPr>
      </p:pic>
      <p:pic>
        <p:nvPicPr>
          <p:cNvPr id="3" name="Picture 2"/>
          <p:cNvPicPr>
            <a:picLocks noChangeAspect="1"/>
          </p:cNvPicPr>
          <p:nvPr/>
        </p:nvPicPr>
        <p:blipFill>
          <a:blip r:embed="rId3"/>
          <a:stretch>
            <a:fillRect/>
          </a:stretch>
        </p:blipFill>
        <p:spPr>
          <a:xfrm>
            <a:off x="-2194" y="4186574"/>
            <a:ext cx="2111023" cy="1832924"/>
          </a:xfrm>
          <a:prstGeom prst="rect">
            <a:avLst/>
          </a:prstGeom>
        </p:spPr>
      </p:pic>
    </p:spTree>
    <p:extLst>
      <p:ext uri="{BB962C8B-B14F-4D97-AF65-F5344CB8AC3E}">
        <p14:creationId xmlns:p14="http://schemas.microsoft.com/office/powerpoint/2010/main" val="341868194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barn(inVertical)">
                                      <p:cBhvr>
                                        <p:cTn id="54" dur="500"/>
                                        <p:tgtEl>
                                          <p:spTgt spid="27"/>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barn(inVertical)">
                                      <p:cBhvr>
                                        <p:cTn id="59" dur="500"/>
                                        <p:tgtEl>
                                          <p:spTgt spid="41"/>
                                        </p:tgtEl>
                                      </p:cBhvr>
                                    </p:animEffect>
                                  </p:childTnLst>
                                </p:cTn>
                              </p:par>
                              <p:par>
                                <p:cTn id="60" presetID="16" presetClass="entr" presetSubtype="21" fill="hold"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barn(inVertical)">
                                      <p:cBhvr>
                                        <p:cTn id="62" dur="500"/>
                                        <p:tgtEl>
                                          <p:spTgt spid="42"/>
                                        </p:tgtEl>
                                      </p:cBhvr>
                                    </p:animEffect>
                                  </p:childTnLst>
                                </p:cTn>
                              </p:par>
                              <p:par>
                                <p:cTn id="63" presetID="16" presetClass="entr" presetSubtype="21"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barn(inVertical)">
                                      <p:cBhvr>
                                        <p:cTn id="65" dur="500"/>
                                        <p:tgtEl>
                                          <p:spTgt spid="50"/>
                                        </p:tgtEl>
                                      </p:cBhvr>
                                    </p:animEffect>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par>
                                <p:cTn id="73" presetID="16" presetClass="entr" presetSubtype="21"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barn(inVertical)">
                                      <p:cBhvr>
                                        <p:cTn id="75" dur="500"/>
                                        <p:tgtEl>
                                          <p:spTgt spid="57"/>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barn(inVertical)">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nodeType="clickEffect">
                                  <p:stCondLst>
                                    <p:cond delay="0"/>
                                  </p:stCondLst>
                                  <p:childTnLst>
                                    <p:set>
                                      <p:cBhvr>
                                        <p:cTn id="82" dur="1" fill="hold">
                                          <p:stCondLst>
                                            <p:cond delay="0"/>
                                          </p:stCondLst>
                                        </p:cTn>
                                        <p:tgtEl>
                                          <p:spTgt spid="45"/>
                                        </p:tgtEl>
                                        <p:attrNameLst>
                                          <p:attrName>style.visibility</p:attrName>
                                        </p:attrNameLst>
                                      </p:cBhvr>
                                      <p:to>
                                        <p:strVal val="visible"/>
                                      </p:to>
                                    </p:set>
                                    <p:animEffect transition="in" filter="barn(inVertical)">
                                      <p:cBhvr>
                                        <p:cTn id="83" dur="500"/>
                                        <p:tgtEl>
                                          <p:spTgt spid="45"/>
                                        </p:tgtEl>
                                      </p:cBhvr>
                                    </p:animEffect>
                                  </p:childTnLst>
                                </p:cTn>
                              </p:par>
                              <p:par>
                                <p:cTn id="84" presetID="16" presetClass="entr" presetSubtype="21" fill="hold"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barn(inVertical)">
                                      <p:cBhvr>
                                        <p:cTn id="86" dur="500"/>
                                        <p:tgtEl>
                                          <p:spTgt spid="46"/>
                                        </p:tgtEl>
                                      </p:cBhvr>
                                    </p:animEffect>
                                  </p:childTnLst>
                                </p:cTn>
                              </p:par>
                              <p:par>
                                <p:cTn id="87" presetID="16" presetClass="entr" presetSubtype="21" fill="hold" grpId="0"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barn(inVertical)">
                                      <p:cBhvr>
                                        <p:cTn id="89" dur="5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55"/>
                                        </p:tgtEl>
                                        <p:attrNameLst>
                                          <p:attrName>style.visibility</p:attrName>
                                        </p:attrNameLst>
                                      </p:cBhvr>
                                      <p:to>
                                        <p:strVal val="visible"/>
                                      </p:to>
                                    </p:set>
                                    <p:animEffect transition="in" filter="fade">
                                      <p:cBhvr>
                                        <p:cTn id="94" dur="1000"/>
                                        <p:tgtEl>
                                          <p:spTgt spid="55"/>
                                        </p:tgtEl>
                                      </p:cBhvr>
                                    </p:animEffect>
                                    <p:anim calcmode="lin" valueType="num">
                                      <p:cBhvr>
                                        <p:cTn id="95" dur="1000" fill="hold"/>
                                        <p:tgtEl>
                                          <p:spTgt spid="55"/>
                                        </p:tgtEl>
                                        <p:attrNameLst>
                                          <p:attrName>ppt_x</p:attrName>
                                        </p:attrNameLst>
                                      </p:cBhvr>
                                      <p:tavLst>
                                        <p:tav tm="0">
                                          <p:val>
                                            <p:strVal val="#ppt_x"/>
                                          </p:val>
                                        </p:tav>
                                        <p:tav tm="100000">
                                          <p:val>
                                            <p:strVal val="#ppt_x"/>
                                          </p:val>
                                        </p:tav>
                                      </p:tavLst>
                                    </p:anim>
                                    <p:anim calcmode="lin" valueType="num">
                                      <p:cBhvr>
                                        <p:cTn id="96" dur="1000" fill="hold"/>
                                        <p:tgtEl>
                                          <p:spTgt spid="55"/>
                                        </p:tgtEl>
                                        <p:attrNameLst>
                                          <p:attrName>ppt_y</p:attrName>
                                        </p:attrNameLst>
                                      </p:cBhvr>
                                      <p:tavLst>
                                        <p:tav tm="0">
                                          <p:val>
                                            <p:strVal val="#ppt_y+.1"/>
                                          </p:val>
                                        </p:tav>
                                        <p:tav tm="100000">
                                          <p:val>
                                            <p:strVal val="#ppt_y"/>
                                          </p:val>
                                        </p:tav>
                                      </p:tavLst>
                                    </p:anim>
                                  </p:childTnLst>
                                </p:cTn>
                              </p:par>
                              <p:par>
                                <p:cTn id="97" presetID="16" presetClass="entr" presetSubtype="21" fill="hold" nodeType="withEffect">
                                  <p:stCondLst>
                                    <p:cond delay="0"/>
                                  </p:stCondLst>
                                  <p:childTnLst>
                                    <p:set>
                                      <p:cBhvr>
                                        <p:cTn id="98" dur="1" fill="hold">
                                          <p:stCondLst>
                                            <p:cond delay="0"/>
                                          </p:stCondLst>
                                        </p:cTn>
                                        <p:tgtEl>
                                          <p:spTgt spid="60"/>
                                        </p:tgtEl>
                                        <p:attrNameLst>
                                          <p:attrName>style.visibility</p:attrName>
                                        </p:attrNameLst>
                                      </p:cBhvr>
                                      <p:to>
                                        <p:strVal val="visible"/>
                                      </p:to>
                                    </p:set>
                                    <p:animEffect transition="in" filter="barn(inVertical)">
                                      <p:cBhvr>
                                        <p:cTn id="99" dur="500"/>
                                        <p:tgtEl>
                                          <p:spTgt spid="60"/>
                                        </p:tgtEl>
                                      </p:cBhvr>
                                    </p:animEffect>
                                  </p:childTnLst>
                                </p:cTn>
                              </p:par>
                              <p:par>
                                <p:cTn id="100" presetID="16" presetClass="entr" presetSubtype="21" fill="hold" grpId="0" nodeType="withEffect">
                                  <p:stCondLst>
                                    <p:cond delay="0"/>
                                  </p:stCondLst>
                                  <p:childTnLst>
                                    <p:set>
                                      <p:cBhvr>
                                        <p:cTn id="101" dur="1" fill="hold">
                                          <p:stCondLst>
                                            <p:cond delay="0"/>
                                          </p:stCondLst>
                                        </p:cTn>
                                        <p:tgtEl>
                                          <p:spTgt spid="61"/>
                                        </p:tgtEl>
                                        <p:attrNameLst>
                                          <p:attrName>style.visibility</p:attrName>
                                        </p:attrNameLst>
                                      </p:cBhvr>
                                      <p:to>
                                        <p:strVal val="visible"/>
                                      </p:to>
                                    </p:set>
                                    <p:animEffect transition="in" filter="barn(inVertical)">
                                      <p:cBhvr>
                                        <p:cTn id="102" dur="500"/>
                                        <p:tgtEl>
                                          <p:spTgt spid="61"/>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barn(inVertical)">
                                      <p:cBhvr>
                                        <p:cTn id="107" dur="500"/>
                                        <p:tgtEl>
                                          <p:spTgt spid="30"/>
                                        </p:tgtEl>
                                      </p:cBhvr>
                                    </p:animEffect>
                                  </p:childTnLst>
                                </p:cTn>
                              </p:par>
                              <p:par>
                                <p:cTn id="108" presetID="16" presetClass="entr" presetSubtype="21" fill="hold" nodeType="withEffect">
                                  <p:stCondLst>
                                    <p:cond delay="0"/>
                                  </p:stCondLst>
                                  <p:childTnLst>
                                    <p:set>
                                      <p:cBhvr>
                                        <p:cTn id="109" dur="1" fill="hold">
                                          <p:stCondLst>
                                            <p:cond delay="0"/>
                                          </p:stCondLst>
                                        </p:cTn>
                                        <p:tgtEl>
                                          <p:spTgt spid="31"/>
                                        </p:tgtEl>
                                        <p:attrNameLst>
                                          <p:attrName>style.visibility</p:attrName>
                                        </p:attrNameLst>
                                      </p:cBhvr>
                                      <p:to>
                                        <p:strVal val="visible"/>
                                      </p:to>
                                    </p:set>
                                    <p:animEffect transition="in" filter="barn(inVertical)">
                                      <p:cBhvr>
                                        <p:cTn id="110" dur="500"/>
                                        <p:tgtEl>
                                          <p:spTgt spid="31"/>
                                        </p:tgtEl>
                                      </p:cBhvr>
                                    </p:animEffect>
                                  </p:childTnLst>
                                </p:cTn>
                              </p:par>
                              <p:par>
                                <p:cTn id="111" presetID="16" presetClass="entr" presetSubtype="21" fill="hold" grpId="0" nodeType="withEffect">
                                  <p:stCondLst>
                                    <p:cond delay="0"/>
                                  </p:stCondLst>
                                  <p:childTnLst>
                                    <p:set>
                                      <p:cBhvr>
                                        <p:cTn id="112" dur="1" fill="hold">
                                          <p:stCondLst>
                                            <p:cond delay="0"/>
                                          </p:stCondLst>
                                        </p:cTn>
                                        <p:tgtEl>
                                          <p:spTgt spid="33"/>
                                        </p:tgtEl>
                                        <p:attrNameLst>
                                          <p:attrName>style.visibility</p:attrName>
                                        </p:attrNameLst>
                                      </p:cBhvr>
                                      <p:to>
                                        <p:strVal val="visible"/>
                                      </p:to>
                                    </p:set>
                                    <p:animEffect transition="in" filter="barn(inVertical)">
                                      <p:cBhvr>
                                        <p:cTn id="113" dur="500"/>
                                        <p:tgtEl>
                                          <p:spTgt spid="33"/>
                                        </p:tgtEl>
                                      </p:cBhvr>
                                    </p:animEffect>
                                  </p:childTnLst>
                                </p:cTn>
                              </p:par>
                            </p:childTnLst>
                          </p:cTn>
                        </p:par>
                      </p:childTnLst>
                    </p:cTn>
                  </p:par>
                  <p:par>
                    <p:cTn id="114" fill="hold">
                      <p:stCondLst>
                        <p:cond delay="indefinite"/>
                      </p:stCondLst>
                      <p:childTnLst>
                        <p:par>
                          <p:cTn id="115" fill="hold">
                            <p:stCondLst>
                              <p:cond delay="0"/>
                            </p:stCondLst>
                            <p:childTnLst>
                              <p:par>
                                <p:cTn id="116" presetID="42" presetClass="entr" presetSubtype="0" fill="hold" grpId="0" nodeType="clickEffect">
                                  <p:stCondLst>
                                    <p:cond delay="0"/>
                                  </p:stCondLst>
                                  <p:childTnLst>
                                    <p:set>
                                      <p:cBhvr>
                                        <p:cTn id="117" dur="1" fill="hold">
                                          <p:stCondLst>
                                            <p:cond delay="0"/>
                                          </p:stCondLst>
                                        </p:cTn>
                                        <p:tgtEl>
                                          <p:spTgt spid="34"/>
                                        </p:tgtEl>
                                        <p:attrNameLst>
                                          <p:attrName>style.visibility</p:attrName>
                                        </p:attrNameLst>
                                      </p:cBhvr>
                                      <p:to>
                                        <p:strVal val="visible"/>
                                      </p:to>
                                    </p:set>
                                    <p:animEffect transition="in" filter="fade">
                                      <p:cBhvr>
                                        <p:cTn id="118" dur="1000"/>
                                        <p:tgtEl>
                                          <p:spTgt spid="34"/>
                                        </p:tgtEl>
                                      </p:cBhvr>
                                    </p:animEffect>
                                    <p:anim calcmode="lin" valueType="num">
                                      <p:cBhvr>
                                        <p:cTn id="119" dur="1000" fill="hold"/>
                                        <p:tgtEl>
                                          <p:spTgt spid="34"/>
                                        </p:tgtEl>
                                        <p:attrNameLst>
                                          <p:attrName>ppt_x</p:attrName>
                                        </p:attrNameLst>
                                      </p:cBhvr>
                                      <p:tavLst>
                                        <p:tav tm="0">
                                          <p:val>
                                            <p:strVal val="#ppt_x"/>
                                          </p:val>
                                        </p:tav>
                                        <p:tav tm="100000">
                                          <p:val>
                                            <p:strVal val="#ppt_x"/>
                                          </p:val>
                                        </p:tav>
                                      </p:tavLst>
                                    </p:anim>
                                    <p:anim calcmode="lin" valueType="num">
                                      <p:cBhvr>
                                        <p:cTn id="120" dur="1000" fill="hold"/>
                                        <p:tgtEl>
                                          <p:spTgt spid="34"/>
                                        </p:tgtEl>
                                        <p:attrNameLst>
                                          <p:attrName>ppt_y</p:attrName>
                                        </p:attrNameLst>
                                      </p:cBhvr>
                                      <p:tavLst>
                                        <p:tav tm="0">
                                          <p:val>
                                            <p:strVal val="#ppt_y+.1"/>
                                          </p:val>
                                        </p:tav>
                                        <p:tav tm="100000">
                                          <p:val>
                                            <p:strVal val="#ppt_y"/>
                                          </p:val>
                                        </p:tav>
                                      </p:tavLst>
                                    </p:anim>
                                  </p:childTnLst>
                                </p:cTn>
                              </p:par>
                              <p:par>
                                <p:cTn id="121" presetID="16" presetClass="entr" presetSubtype="21" fill="hold" nodeType="withEffect">
                                  <p:stCondLst>
                                    <p:cond delay="0"/>
                                  </p:stCondLst>
                                  <p:childTnLst>
                                    <p:set>
                                      <p:cBhvr>
                                        <p:cTn id="122" dur="1" fill="hold">
                                          <p:stCondLst>
                                            <p:cond delay="0"/>
                                          </p:stCondLst>
                                        </p:cTn>
                                        <p:tgtEl>
                                          <p:spTgt spid="36"/>
                                        </p:tgtEl>
                                        <p:attrNameLst>
                                          <p:attrName>style.visibility</p:attrName>
                                        </p:attrNameLst>
                                      </p:cBhvr>
                                      <p:to>
                                        <p:strVal val="visible"/>
                                      </p:to>
                                    </p:set>
                                    <p:animEffect transition="in" filter="barn(inVertical)">
                                      <p:cBhvr>
                                        <p:cTn id="123" dur="500"/>
                                        <p:tgtEl>
                                          <p:spTgt spid="3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37"/>
                                        </p:tgtEl>
                                        <p:attrNameLst>
                                          <p:attrName>style.visibility</p:attrName>
                                        </p:attrNameLst>
                                      </p:cBhvr>
                                      <p:to>
                                        <p:strVal val="visible"/>
                                      </p:to>
                                    </p:set>
                                    <p:animEffect transition="in" filter="barn(inVertical)">
                                      <p:cBhvr>
                                        <p:cTn id="126" dur="500"/>
                                        <p:tgtEl>
                                          <p:spTgt spid="37"/>
                                        </p:tgtEl>
                                      </p:cBhvr>
                                    </p:animEffect>
                                  </p:childTnLst>
                                </p:cTn>
                              </p:par>
                              <p:par>
                                <p:cTn id="127" presetID="16" presetClass="entr" presetSubtype="21" fill="hold" nodeType="withEffect">
                                  <p:stCondLst>
                                    <p:cond delay="0"/>
                                  </p:stCondLst>
                                  <p:childTnLst>
                                    <p:set>
                                      <p:cBhvr>
                                        <p:cTn id="128" dur="1" fill="hold">
                                          <p:stCondLst>
                                            <p:cond delay="0"/>
                                          </p:stCondLst>
                                        </p:cTn>
                                        <p:tgtEl>
                                          <p:spTgt spid="38"/>
                                        </p:tgtEl>
                                        <p:attrNameLst>
                                          <p:attrName>style.visibility</p:attrName>
                                        </p:attrNameLst>
                                      </p:cBhvr>
                                      <p:to>
                                        <p:strVal val="visible"/>
                                      </p:to>
                                    </p:set>
                                    <p:animEffect transition="in" filter="barn(inVertical)">
                                      <p:cBhvr>
                                        <p:cTn id="12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27" grpId="0"/>
      <p:bldP spid="48" grpId="0" animBg="1"/>
      <p:bldP spid="53" grpId="0" animBg="1"/>
      <p:bldP spid="55" grpId="0" animBg="1"/>
      <p:bldP spid="56" grpId="0"/>
      <p:bldP spid="61" grpId="0"/>
      <p:bldP spid="33" grpId="0"/>
      <p:bldP spid="34" grpId="0" animBg="1"/>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600" b="1" dirty="0">
                <a:solidFill>
                  <a:srgbClr val="FF0000"/>
                </a:solidFill>
                <a:latin typeface="Times New Roman" pitchFamily="18" charset="0"/>
                <a:cs typeface="Times New Roman" pitchFamily="18" charset="0"/>
              </a:rPr>
              <a:t>PHIẾU BÀI TẬP</a:t>
            </a: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807856" y="6073800"/>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6" name="Rounded Rectangle 35"/>
          <p:cNvSpPr/>
          <p:nvPr/>
        </p:nvSpPr>
        <p:spPr>
          <a:xfrm>
            <a:off x="6356496"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 Box 6"/>
          <p:cNvSpPr txBox="1">
            <a:spLocks noChangeArrowheads="1"/>
          </p:cNvSpPr>
          <p:nvPr/>
        </p:nvSpPr>
        <p:spPr bwMode="auto">
          <a:xfrm>
            <a:off x="6103163" y="99035"/>
            <a:ext cx="5989777"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3" algn="just" defTabSz="914400" eaLnBrk="1" fontAlgn="base" hangingPunct="1">
              <a:spcBef>
                <a:spcPct val="0"/>
              </a:spcBef>
              <a:spcAft>
                <a:spcPct val="0"/>
              </a:spcAft>
              <a:buFont typeface="Wingdings" panose="05000000000000000000" pitchFamily="2" charset="2"/>
              <a:buChar char="è"/>
            </a:pP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 </a:t>
            </a:r>
            <a:r>
              <a:rPr lang="en-US" altLang="en-US" sz="2000" b="1" u="sng" dirty="0">
                <a:solidFill>
                  <a:srgbClr val="FF00FF"/>
                </a:solidFill>
                <a:latin typeface="Times" panose="02020603050405020304" pitchFamily="18" charset="0"/>
                <a:cs typeface="Times" panose="02020603050405020304" pitchFamily="18" charset="0"/>
                <a:sym typeface="Wingdings" panose="05000000000000000000" pitchFamily="2" charset="2"/>
              </a:rPr>
              <a:t>BÁC HỒ</a:t>
            </a: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a:t>
            </a:r>
          </a:p>
          <a:p>
            <a:pPr algn="just" defTabSz="914400" eaLnBrk="1" fontAlgn="base" hangingPunct="1">
              <a:spcBef>
                <a:spcPct val="0"/>
              </a:spcBef>
              <a:spcAft>
                <a:spcPct val="0"/>
              </a:spcAft>
              <a:buFont typeface="Wingdings" panose="05000000000000000000" pitchFamily="2" charset="2"/>
              <a:buChar char="ü"/>
            </a:pPr>
            <a:r>
              <a:rPr lang="en-US" altLang="en-US" sz="20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Yêu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nước</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tự</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tin,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quyết</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tâm</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defTabSz="914400"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trông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chờ</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dựa</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dẫm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người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khác</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defTabSz="914400"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Dám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đương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đầu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với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khó</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khăn</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thử</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thách</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a:t>
            </a:r>
          </a:p>
        </p:txBody>
      </p:sp>
      <p:sp>
        <p:nvSpPr>
          <p:cNvPr id="44" name="Text Box 6"/>
          <p:cNvSpPr txBox="1">
            <a:spLocks noChangeArrowheads="1"/>
          </p:cNvSpPr>
          <p:nvPr/>
        </p:nvSpPr>
        <p:spPr bwMode="auto">
          <a:xfrm>
            <a:off x="6104530" y="1974743"/>
            <a:ext cx="588653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defTabSz="914400" eaLnBrk="1" fontAlgn="base" hangingPunct="1">
              <a:spcBef>
                <a:spcPct val="0"/>
              </a:spcBef>
              <a:spcAft>
                <a:spcPct val="0"/>
              </a:spcAft>
              <a:buFont typeface="Wingdings" panose="05000000000000000000" pitchFamily="2" charset="2"/>
              <a:buChar char="è"/>
            </a:pPr>
            <a:r>
              <a:rPr lang="en-US" altLang="en-US" sz="2400" b="1" dirty="0">
                <a:solidFill>
                  <a:srgbClr val="333399"/>
                </a:solidFill>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Lê</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b="1" u="sng"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p>
          <a:p>
            <a:pPr algn="just" defTabSz="914400" eaLnBrk="1" fontAlgn="base" hangingPunct="1">
              <a:spcBef>
                <a:spcPct val="0"/>
              </a:spcBef>
              <a:spcAft>
                <a:spcPct val="0"/>
              </a:spcAft>
              <a:buFont typeface="Wingdings" panose="05000000000000000000" pitchFamily="2" charset="2"/>
              <a:buChar char="è"/>
            </a:pP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chùn</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can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đảm</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47" name="Text Box 4"/>
          <p:cNvSpPr txBox="1">
            <a:spLocks noChangeArrowheads="1"/>
          </p:cNvSpPr>
          <p:nvPr/>
        </p:nvSpPr>
        <p:spPr bwMode="auto">
          <a:xfrm>
            <a:off x="6179538" y="3417049"/>
            <a:ext cx="58115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defTabSz="914400" eaLnBrk="1" fontAlgn="base" hangingPunct="1">
              <a:spcBef>
                <a:spcPct val="5000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tiền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Anh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nói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giơ</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hai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tay</a:t>
            </a:r>
            <a:r>
              <a:rPr lang="en-US" altLang="en-US" sz="2000" b="1" dirty="0">
                <a:solidFill>
                  <a:srgbClr val="000000"/>
                </a:solidFill>
                <a:latin typeface="Times New Roman" panose="02020603050405020304" pitchFamily="18" charset="0"/>
                <a:cs typeface="Times New Roman" panose="02020603050405020304" pitchFamily="18" charset="0"/>
              </a:rPr>
              <a:t> – </a:t>
            </a:r>
            <a:r>
              <a:rPr lang="en-US" altLang="en-US" sz="2000" b="1" dirty="0" err="1">
                <a:solidFill>
                  <a:srgbClr val="000000"/>
                </a:solidFill>
                <a:latin typeface="Times New Roman" panose="02020603050405020304" pitchFamily="18" charset="0"/>
                <a:cs typeface="Times New Roman" panose="02020603050405020304" pitchFamily="18" charset="0"/>
              </a:rPr>
              <a:t>chúng</a:t>
            </a:r>
            <a:r>
              <a:rPr lang="en-US" altLang="en-US" sz="2000" b="1" dirty="0">
                <a:solidFill>
                  <a:srgbClr val="000000"/>
                </a:solidFill>
                <a:latin typeface="Times New Roman" panose="02020603050405020304" pitchFamily="18" charset="0"/>
                <a:cs typeface="Times New Roman" panose="02020603050405020304" pitchFamily="18" charset="0"/>
              </a:rPr>
              <a:t> ta </a:t>
            </a:r>
            <a:r>
              <a:rPr lang="en-US" altLang="en-US" sz="2000" b="1" dirty="0" err="1">
                <a:solidFill>
                  <a:srgbClr val="000000"/>
                </a:solidFill>
                <a:latin typeface="Times New Roman" panose="02020603050405020304" pitchFamily="18" charset="0"/>
                <a:cs typeface="Times New Roman" panose="02020603050405020304" pitchFamily="18" charset="0"/>
              </a:rPr>
              <a:t>sẽ</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làm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bất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cứ</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việc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gì</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để</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a:solidFill>
                  <a:srgbClr val="000000"/>
                </a:solidFill>
                <a:latin typeface="Times New Roman" panose="02020603050405020304" pitchFamily="18" charset="0"/>
                <a:cs typeface="Times New Roman" panose="02020603050405020304" pitchFamily="18" charset="0"/>
              </a:rPr>
              <a:t> đi</a:t>
            </a:r>
            <a:r>
              <a:rPr lang="en-US" altLang="en-US" sz="2000" b="1" dirty="0">
                <a:solidFill>
                  <a:srgbClr val="000000"/>
                </a:solidFill>
                <a:latin typeface="Times New Roman" panose="02020603050405020304" pitchFamily="18" charset="0"/>
                <a:cs typeface="Times New Roman" panose="02020603050405020304" pitchFamily="18" charset="0"/>
              </a:rPr>
              <a:t>.” </a:t>
            </a:r>
            <a:endPar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1" name="Text Box 7"/>
          <p:cNvSpPr txBox="1">
            <a:spLocks noChangeArrowheads="1"/>
          </p:cNvSpPr>
          <p:nvPr/>
        </p:nvSpPr>
        <p:spPr bwMode="auto">
          <a:xfrm>
            <a:off x="6179538" y="4297914"/>
            <a:ext cx="59005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ngại</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4" name="Text Box 4"/>
          <p:cNvSpPr txBox="1">
            <a:spLocks noChangeArrowheads="1"/>
          </p:cNvSpPr>
          <p:nvPr/>
        </p:nvSpPr>
        <p:spPr bwMode="auto">
          <a:xfrm>
            <a:off x="6335767" y="5165229"/>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defTabSz="914400" eaLnBrk="1" fontAlgn="base" hangingPunct="1">
              <a:spcBef>
                <a:spcPct val="0"/>
              </a:spcBef>
              <a:spcAft>
                <a:spcPct val="0"/>
              </a:spcAft>
              <a:defRPr/>
            </a:pPr>
            <a:r>
              <a:rPr lang="en-US"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Phải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defTabSz="914400" eaLnBrk="1" fontAlgn="base" hangingPunct="1">
              <a:spcBef>
                <a:spcPct val="0"/>
              </a:spcBef>
              <a:spcAft>
                <a:spcPct val="0"/>
              </a:spcAft>
              <a:defRPr/>
            </a:pP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Có</a:t>
            </a:r>
            <a:r>
              <a:rPr lang="en-US" sz="2400" b="1" dirty="0">
                <a:solidFill>
                  <a:srgbClr val="333399"/>
                </a:solidFill>
                <a:latin typeface="Times New Roman" pitchFamily="18" charset="0"/>
                <a:cs typeface="Times New Roman" pitchFamily="18" charset="0"/>
              </a:rPr>
              <a:t> 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56" name="Picture 55"/>
          <p:cNvPicPr>
            <a:picLocks noChangeAspect="1"/>
          </p:cNvPicPr>
          <p:nvPr/>
        </p:nvPicPr>
        <p:blipFill>
          <a:blip r:embed="rId2"/>
          <a:stretch>
            <a:fillRect/>
          </a:stretch>
        </p:blipFill>
        <p:spPr>
          <a:xfrm>
            <a:off x="-17666" y="174042"/>
            <a:ext cx="2244139" cy="1659669"/>
          </a:xfrm>
          <a:prstGeom prst="rect">
            <a:avLst/>
          </a:prstGeom>
        </p:spPr>
      </p:pic>
      <p:pic>
        <p:nvPicPr>
          <p:cNvPr id="58" name="Picture 57"/>
          <p:cNvPicPr>
            <a:picLocks noChangeAspect="1"/>
          </p:cNvPicPr>
          <p:nvPr/>
        </p:nvPicPr>
        <p:blipFill>
          <a:blip r:embed="rId3"/>
          <a:stretch>
            <a:fillRect/>
          </a:stretch>
        </p:blipFill>
        <p:spPr>
          <a:xfrm>
            <a:off x="-2194" y="4186574"/>
            <a:ext cx="2217392" cy="1832924"/>
          </a:xfrm>
          <a:prstGeom prst="rect">
            <a:avLst/>
          </a:prstGeom>
        </p:spPr>
      </p:pic>
    </p:spTree>
    <p:extLst>
      <p:ext uri="{BB962C8B-B14F-4D97-AF65-F5344CB8AC3E}">
        <p14:creationId xmlns:p14="http://schemas.microsoft.com/office/powerpoint/2010/main" val="280673278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barn(inVertical)">
                                      <p:cBhvr>
                                        <p:cTn id="56" dur="500"/>
                                        <p:tgtEl>
                                          <p:spTgt spid="41"/>
                                        </p:tgtEl>
                                      </p:cBhvr>
                                    </p:animEffect>
                                  </p:childTnLst>
                                </p:cTn>
                              </p:par>
                              <p:par>
                                <p:cTn id="57" presetID="16" presetClass="entr" presetSubtype="21" fill="hold" nodeType="withEffect">
                                  <p:stCondLst>
                                    <p:cond delay="0"/>
                                  </p:stCondLst>
                                  <p:childTnLst>
                                    <p:set>
                                      <p:cBhvr>
                                        <p:cTn id="58" dur="1" fill="hold">
                                          <p:stCondLst>
                                            <p:cond delay="0"/>
                                          </p:stCondLst>
                                        </p:cTn>
                                        <p:tgtEl>
                                          <p:spTgt spid="42"/>
                                        </p:tgtEl>
                                        <p:attrNameLst>
                                          <p:attrName>style.visibility</p:attrName>
                                        </p:attrNameLst>
                                      </p:cBhvr>
                                      <p:to>
                                        <p:strVal val="visible"/>
                                      </p:to>
                                    </p:set>
                                    <p:animEffect transition="in" filter="barn(inVertical)">
                                      <p:cBhvr>
                                        <p:cTn id="59" dur="500"/>
                                        <p:tgtEl>
                                          <p:spTgt spid="42"/>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barn(inVertical)">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1000"/>
                                        <p:tgtEl>
                                          <p:spTgt spid="53"/>
                                        </p:tgtEl>
                                      </p:cBhvr>
                                    </p:animEffect>
                                    <p:anim calcmode="lin" valueType="num">
                                      <p:cBhvr>
                                        <p:cTn id="68" dur="1000" fill="hold"/>
                                        <p:tgtEl>
                                          <p:spTgt spid="53"/>
                                        </p:tgtEl>
                                        <p:attrNameLst>
                                          <p:attrName>ppt_x</p:attrName>
                                        </p:attrNameLst>
                                      </p:cBhvr>
                                      <p:tavLst>
                                        <p:tav tm="0">
                                          <p:val>
                                            <p:strVal val="#ppt_x"/>
                                          </p:val>
                                        </p:tav>
                                        <p:tav tm="100000">
                                          <p:val>
                                            <p:strVal val="#ppt_x"/>
                                          </p:val>
                                        </p:tav>
                                      </p:tavLst>
                                    </p:anim>
                                    <p:anim calcmode="lin" valueType="num">
                                      <p:cBhvr>
                                        <p:cTn id="69" dur="1000" fill="hold"/>
                                        <p:tgtEl>
                                          <p:spTgt spid="53"/>
                                        </p:tgtEl>
                                        <p:attrNameLst>
                                          <p:attrName>ppt_y</p:attrName>
                                        </p:attrNameLst>
                                      </p:cBhvr>
                                      <p:tavLst>
                                        <p:tav tm="0">
                                          <p:val>
                                            <p:strVal val="#ppt_y+.1"/>
                                          </p:val>
                                        </p:tav>
                                        <p:tav tm="100000">
                                          <p:val>
                                            <p:strVal val="#ppt_y"/>
                                          </p:val>
                                        </p:tav>
                                      </p:tavLst>
                                    </p:anim>
                                  </p:childTnLst>
                                </p:cTn>
                              </p:par>
                              <p:par>
                                <p:cTn id="70" presetID="16" presetClass="entr" presetSubtype="21" fill="hold"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barn(inVertical)">
                                      <p:cBhvr>
                                        <p:cTn id="72" dur="500"/>
                                        <p:tgtEl>
                                          <p:spTgt spid="5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barn(inVertical)">
                                      <p:cBhvr>
                                        <p:cTn id="77" dur="500"/>
                                        <p:tgtEl>
                                          <p:spTgt spid="45"/>
                                        </p:tgtEl>
                                      </p:cBhvr>
                                    </p:animEffect>
                                  </p:childTnLst>
                                </p:cTn>
                              </p:par>
                              <p:par>
                                <p:cTn id="78" presetID="16" presetClass="entr" presetSubtype="21" fill="hold" nodeType="with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barn(inVertical)">
                                      <p:cBhvr>
                                        <p:cTn id="80" dur="500"/>
                                        <p:tgtEl>
                                          <p:spTgt spid="46"/>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55"/>
                                        </p:tgtEl>
                                        <p:attrNameLst>
                                          <p:attrName>style.visibility</p:attrName>
                                        </p:attrNameLst>
                                      </p:cBhvr>
                                      <p:to>
                                        <p:strVal val="visible"/>
                                      </p:to>
                                    </p:set>
                                    <p:animEffect transition="in" filter="fade">
                                      <p:cBhvr>
                                        <p:cTn id="88" dur="1000"/>
                                        <p:tgtEl>
                                          <p:spTgt spid="55"/>
                                        </p:tgtEl>
                                      </p:cBhvr>
                                    </p:animEffect>
                                    <p:anim calcmode="lin" valueType="num">
                                      <p:cBhvr>
                                        <p:cTn id="89" dur="1000" fill="hold"/>
                                        <p:tgtEl>
                                          <p:spTgt spid="55"/>
                                        </p:tgtEl>
                                        <p:attrNameLst>
                                          <p:attrName>ppt_x</p:attrName>
                                        </p:attrNameLst>
                                      </p:cBhvr>
                                      <p:tavLst>
                                        <p:tav tm="0">
                                          <p:val>
                                            <p:strVal val="#ppt_x"/>
                                          </p:val>
                                        </p:tav>
                                        <p:tav tm="100000">
                                          <p:val>
                                            <p:strVal val="#ppt_x"/>
                                          </p:val>
                                        </p:tav>
                                      </p:tavLst>
                                    </p:anim>
                                    <p:anim calcmode="lin" valueType="num">
                                      <p:cBhvr>
                                        <p:cTn id="90" dur="1000" fill="hold"/>
                                        <p:tgtEl>
                                          <p:spTgt spid="55"/>
                                        </p:tgtEl>
                                        <p:attrNameLst>
                                          <p:attrName>ppt_y</p:attrName>
                                        </p:attrNameLst>
                                      </p:cBhvr>
                                      <p:tavLst>
                                        <p:tav tm="0">
                                          <p:val>
                                            <p:strVal val="#ppt_y+.1"/>
                                          </p:val>
                                        </p:tav>
                                        <p:tav tm="100000">
                                          <p:val>
                                            <p:strVal val="#ppt_y"/>
                                          </p:val>
                                        </p:tav>
                                      </p:tavLst>
                                    </p:anim>
                                  </p:childTnLst>
                                </p:cTn>
                              </p:par>
                              <p:par>
                                <p:cTn id="91" presetID="16" presetClass="entr" presetSubtype="21" fill="hold" nodeType="withEffect">
                                  <p:stCondLst>
                                    <p:cond delay="0"/>
                                  </p:stCondLst>
                                  <p:childTnLst>
                                    <p:set>
                                      <p:cBhvr>
                                        <p:cTn id="92" dur="1" fill="hold">
                                          <p:stCondLst>
                                            <p:cond delay="0"/>
                                          </p:stCondLst>
                                        </p:cTn>
                                        <p:tgtEl>
                                          <p:spTgt spid="60"/>
                                        </p:tgtEl>
                                        <p:attrNameLst>
                                          <p:attrName>style.visibility</p:attrName>
                                        </p:attrNameLst>
                                      </p:cBhvr>
                                      <p:to>
                                        <p:strVal val="visible"/>
                                      </p:to>
                                    </p:set>
                                    <p:animEffect transition="in" filter="barn(inVertical)">
                                      <p:cBhvr>
                                        <p:cTn id="93" dur="500"/>
                                        <p:tgtEl>
                                          <p:spTgt spid="6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barn(inVertical)">
                                      <p:cBhvr>
                                        <p:cTn id="98" dur="500"/>
                                        <p:tgtEl>
                                          <p:spTgt spid="30"/>
                                        </p:tgtEl>
                                      </p:cBhvr>
                                    </p:animEffect>
                                  </p:childTnLst>
                                </p:cTn>
                              </p:par>
                              <p:par>
                                <p:cTn id="99" presetID="16" presetClass="entr" presetSubtype="21" fill="hold" nodeType="with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barn(inVertical)">
                                      <p:cBhvr>
                                        <p:cTn id="101" dur="500"/>
                                        <p:tgtEl>
                                          <p:spTgt spid="31"/>
                                        </p:tgtEl>
                                      </p:cBhvr>
                                    </p:animEffect>
                                  </p:childTnLst>
                                </p:cTn>
                              </p:par>
                              <p:par>
                                <p:cTn id="102" presetID="16" presetClass="entr" presetSubtype="21" fill="hold" grpId="0" nodeType="withEffect">
                                  <p:stCondLst>
                                    <p:cond delay="0"/>
                                  </p:stCondLst>
                                  <p:childTnLst>
                                    <p:set>
                                      <p:cBhvr>
                                        <p:cTn id="103" dur="1" fill="hold">
                                          <p:stCondLst>
                                            <p:cond delay="0"/>
                                          </p:stCondLst>
                                        </p:cTn>
                                        <p:tgtEl>
                                          <p:spTgt spid="33"/>
                                        </p:tgtEl>
                                        <p:attrNameLst>
                                          <p:attrName>style.visibility</p:attrName>
                                        </p:attrNameLst>
                                      </p:cBhvr>
                                      <p:to>
                                        <p:strVal val="visible"/>
                                      </p:to>
                                    </p:set>
                                    <p:animEffect transition="in" filter="barn(inVertical)">
                                      <p:cBhvr>
                                        <p:cTn id="104" dur="500"/>
                                        <p:tgtEl>
                                          <p:spTgt spid="3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34"/>
                                        </p:tgtEl>
                                        <p:attrNameLst>
                                          <p:attrName>style.visibility</p:attrName>
                                        </p:attrNameLst>
                                      </p:cBhvr>
                                      <p:to>
                                        <p:strVal val="visible"/>
                                      </p:to>
                                    </p:set>
                                    <p:animEffect transition="in" filter="fade">
                                      <p:cBhvr>
                                        <p:cTn id="109" dur="1000"/>
                                        <p:tgtEl>
                                          <p:spTgt spid="34"/>
                                        </p:tgtEl>
                                      </p:cBhvr>
                                    </p:animEffect>
                                    <p:anim calcmode="lin" valueType="num">
                                      <p:cBhvr>
                                        <p:cTn id="110" dur="1000" fill="hold"/>
                                        <p:tgtEl>
                                          <p:spTgt spid="34"/>
                                        </p:tgtEl>
                                        <p:attrNameLst>
                                          <p:attrName>ppt_x</p:attrName>
                                        </p:attrNameLst>
                                      </p:cBhvr>
                                      <p:tavLst>
                                        <p:tav tm="0">
                                          <p:val>
                                            <p:strVal val="#ppt_x"/>
                                          </p:val>
                                        </p:tav>
                                        <p:tav tm="100000">
                                          <p:val>
                                            <p:strVal val="#ppt_x"/>
                                          </p:val>
                                        </p:tav>
                                      </p:tavLst>
                                    </p:anim>
                                    <p:anim calcmode="lin" valueType="num">
                                      <p:cBhvr>
                                        <p:cTn id="111" dur="1000" fill="hold"/>
                                        <p:tgtEl>
                                          <p:spTgt spid="34"/>
                                        </p:tgtEl>
                                        <p:attrNameLst>
                                          <p:attrName>ppt_y</p:attrName>
                                        </p:attrNameLst>
                                      </p:cBhvr>
                                      <p:tavLst>
                                        <p:tav tm="0">
                                          <p:val>
                                            <p:strVal val="#ppt_y+.1"/>
                                          </p:val>
                                        </p:tav>
                                        <p:tav tm="100000">
                                          <p:val>
                                            <p:strVal val="#ppt_y"/>
                                          </p:val>
                                        </p:tav>
                                      </p:tavLst>
                                    </p:anim>
                                  </p:childTnLst>
                                </p:cTn>
                              </p:par>
                              <p:par>
                                <p:cTn id="112" presetID="16" presetClass="entr" presetSubtype="21" fill="hold" nodeType="withEffect">
                                  <p:stCondLst>
                                    <p:cond delay="0"/>
                                  </p:stCondLst>
                                  <p:childTnLst>
                                    <p:set>
                                      <p:cBhvr>
                                        <p:cTn id="113" dur="1" fill="hold">
                                          <p:stCondLst>
                                            <p:cond delay="0"/>
                                          </p:stCondLst>
                                        </p:cTn>
                                        <p:tgtEl>
                                          <p:spTgt spid="36"/>
                                        </p:tgtEl>
                                        <p:attrNameLst>
                                          <p:attrName>style.visibility</p:attrName>
                                        </p:attrNameLst>
                                      </p:cBhvr>
                                      <p:to>
                                        <p:strVal val="visible"/>
                                      </p:to>
                                    </p:set>
                                    <p:animEffect transition="in" filter="barn(inVertical)">
                                      <p:cBhvr>
                                        <p:cTn id="114" dur="500"/>
                                        <p:tgtEl>
                                          <p:spTgt spid="36"/>
                                        </p:tgtEl>
                                      </p:cBhvr>
                                    </p:animEffect>
                                  </p:childTnLst>
                                </p:cTn>
                              </p:par>
                              <p:par>
                                <p:cTn id="115" presetID="16" presetClass="entr" presetSubtype="21" fill="hold" nodeType="with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barn(inVertical)">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3" presetClass="entr" presetSubtype="10" fill="hold" grpId="0" nodeType="clickEffect">
                                  <p:stCondLst>
                                    <p:cond delay="0"/>
                                  </p:stCondLst>
                                  <p:childTnLst>
                                    <p:set>
                                      <p:cBhvr>
                                        <p:cTn id="121" dur="1" fill="hold">
                                          <p:stCondLst>
                                            <p:cond delay="0"/>
                                          </p:stCondLst>
                                        </p:cTn>
                                        <p:tgtEl>
                                          <p:spTgt spid="43"/>
                                        </p:tgtEl>
                                        <p:attrNameLst>
                                          <p:attrName>style.visibility</p:attrName>
                                        </p:attrNameLst>
                                      </p:cBhvr>
                                      <p:to>
                                        <p:strVal val="visible"/>
                                      </p:to>
                                    </p:set>
                                    <p:animEffect transition="in" filter="blinds(horizontal)">
                                      <p:cBhvr>
                                        <p:cTn id="122" dur="500"/>
                                        <p:tgtEl>
                                          <p:spTgt spid="43"/>
                                        </p:tgtEl>
                                      </p:cBhvr>
                                    </p:animEffect>
                                  </p:childTnLst>
                                </p:cTn>
                              </p:par>
                            </p:childTnLst>
                          </p:cTn>
                        </p:par>
                      </p:childTnLst>
                    </p:cTn>
                  </p:par>
                  <p:par>
                    <p:cTn id="123" fill="hold">
                      <p:stCondLst>
                        <p:cond delay="indefinite"/>
                      </p:stCondLst>
                      <p:childTnLst>
                        <p:par>
                          <p:cTn id="124" fill="hold">
                            <p:stCondLst>
                              <p:cond delay="0"/>
                            </p:stCondLst>
                            <p:childTnLst>
                              <p:par>
                                <p:cTn id="125" presetID="3" presetClass="entr" presetSubtype="10" fill="hold" grpId="0" nodeType="clickEffect">
                                  <p:stCondLst>
                                    <p:cond delay="0"/>
                                  </p:stCondLst>
                                  <p:childTnLst>
                                    <p:set>
                                      <p:cBhvr>
                                        <p:cTn id="126" dur="1" fill="hold">
                                          <p:stCondLst>
                                            <p:cond delay="0"/>
                                          </p:stCondLst>
                                        </p:cTn>
                                        <p:tgtEl>
                                          <p:spTgt spid="44"/>
                                        </p:tgtEl>
                                        <p:attrNameLst>
                                          <p:attrName>style.visibility</p:attrName>
                                        </p:attrNameLst>
                                      </p:cBhvr>
                                      <p:to>
                                        <p:strVal val="visible"/>
                                      </p:to>
                                    </p:set>
                                    <p:animEffect transition="in" filter="blinds(horizontal)">
                                      <p:cBhvr>
                                        <p:cTn id="127" dur="500"/>
                                        <p:tgtEl>
                                          <p:spTgt spid="44"/>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16" fill="hold" grpId="0" nodeType="clickEffect">
                                  <p:stCondLst>
                                    <p:cond delay="0"/>
                                  </p:stCondLst>
                                  <p:childTnLst>
                                    <p:set>
                                      <p:cBhvr>
                                        <p:cTn id="131" dur="1" fill="hold">
                                          <p:stCondLst>
                                            <p:cond delay="0"/>
                                          </p:stCondLst>
                                        </p:cTn>
                                        <p:tgtEl>
                                          <p:spTgt spid="47"/>
                                        </p:tgtEl>
                                        <p:attrNameLst>
                                          <p:attrName>style.visibility</p:attrName>
                                        </p:attrNameLst>
                                      </p:cBhvr>
                                      <p:to>
                                        <p:strVal val="visible"/>
                                      </p:to>
                                    </p:set>
                                    <p:animEffect transition="in" filter="circle(in)">
                                      <p:cBhvr>
                                        <p:cTn id="132" dur="2000"/>
                                        <p:tgtEl>
                                          <p:spTgt spid="47"/>
                                        </p:tgtEl>
                                      </p:cBhvr>
                                    </p:animEffect>
                                  </p:childTnLst>
                                </p:cTn>
                              </p:par>
                            </p:childTnLst>
                          </p:cTn>
                        </p:par>
                      </p:childTnLst>
                    </p:cTn>
                  </p:par>
                  <p:par>
                    <p:cTn id="133" fill="hold">
                      <p:stCondLst>
                        <p:cond delay="indefinite"/>
                      </p:stCondLst>
                      <p:childTnLst>
                        <p:par>
                          <p:cTn id="134" fill="hold">
                            <p:stCondLst>
                              <p:cond delay="0"/>
                            </p:stCondLst>
                            <p:childTnLst>
                              <p:par>
                                <p:cTn id="135" presetID="4" presetClass="entr" presetSubtype="16" fill="hold" grpId="0" nodeType="clickEffect">
                                  <p:stCondLst>
                                    <p:cond delay="0"/>
                                  </p:stCondLst>
                                  <p:childTnLst>
                                    <p:set>
                                      <p:cBhvr>
                                        <p:cTn id="136" dur="1" fill="hold">
                                          <p:stCondLst>
                                            <p:cond delay="0"/>
                                          </p:stCondLst>
                                        </p:cTn>
                                        <p:tgtEl>
                                          <p:spTgt spid="51"/>
                                        </p:tgtEl>
                                        <p:attrNameLst>
                                          <p:attrName>style.visibility</p:attrName>
                                        </p:attrNameLst>
                                      </p:cBhvr>
                                      <p:to>
                                        <p:strVal val="visible"/>
                                      </p:to>
                                    </p:set>
                                    <p:animEffect transition="in" filter="box(in)">
                                      <p:cBhvr>
                                        <p:cTn id="137" dur="500"/>
                                        <p:tgtEl>
                                          <p:spTgt spid="51"/>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blinds(horizontal)">
                                      <p:cBhvr>
                                        <p:cTn id="1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48" grpId="0" animBg="1"/>
      <p:bldP spid="53" grpId="0" animBg="1"/>
      <p:bldP spid="55" grpId="0" animBg="1"/>
      <p:bldP spid="33" grpId="0"/>
      <p:bldP spid="34" grpId="0" animBg="1"/>
      <p:bldP spid="43" grpId="0"/>
      <p:bldP spid="44" grpId="0"/>
      <p:bldP spid="47" grpId="0"/>
      <p:bldP spid="51"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5677426">
            <a:off x="2306629" y="-944459"/>
            <a:ext cx="5787432" cy="8967526"/>
            <a:chOff x="-558688" y="0"/>
            <a:chExt cx="9107943"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841296" y="247431"/>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8405" y="472781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6"/>
          <p:cNvSpPr txBox="1">
            <a:spLocks noChangeArrowheads="1"/>
          </p:cNvSpPr>
          <p:nvPr/>
        </p:nvSpPr>
        <p:spPr bwMode="auto">
          <a:xfrm>
            <a:off x="2356353" y="1815999"/>
            <a:ext cx="599636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marR="0" lvl="1" indent="0" algn="just" defTabSz="914400" eaLnBrk="1" fontAlgn="base" latinLnBrk="0" hangingPunct="1">
              <a:lnSpc>
                <a:spcPct val="100000"/>
              </a:lnSpc>
              <a:spcBef>
                <a:spcPct val="20000"/>
              </a:spcBef>
              <a:spcAft>
                <a:spcPct val="0"/>
              </a:spcAft>
              <a:buClrTx/>
              <a:buSzTx/>
              <a:buFont typeface="Wingdings" panose="05000000000000000000" pitchFamily="2" charset="2"/>
              <a:buNone/>
              <a:tabLst/>
              <a:defRPr/>
            </a:pP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lập</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là</a:t>
            </a:r>
            <a:r>
              <a:rPr kumimoji="0" lang="en-US" altLang="en-US" sz="3600" b="1" i="1" u="none" strike="noStrike" kern="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noProof="0" dirty="0" err="1">
                <a:ln>
                  <a:noFill/>
                </a:ln>
                <a:solidFill>
                  <a:srgbClr val="FF0000"/>
                </a:solidFill>
                <a:effectLst/>
                <a:uLnTx/>
                <a:uFillTx/>
                <a:latin typeface="Times New Roman" panose="02020603050405020304" pitchFamily="18" charset="0"/>
                <a:cs typeface="Times New Roman" panose="02020603050405020304" pitchFamily="18" charset="0"/>
              </a:rPr>
              <a:t>t</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làm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lấy</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quyết</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việc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tự</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lo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liệu</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tạo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sống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của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mình</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trông</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chờ</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dựa</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dẫm</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phụ</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thuộc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vào</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người</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3600" b="1" i="1" u="none" strike="noStrike" kern="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khác</a:t>
            </a:r>
            <a:r>
              <a:rPr kumimoji="0" lang="en-US" altLang="en-US" sz="3600" b="1" i="1"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a:t>
            </a:r>
          </a:p>
          <a:p>
            <a:pPr marL="342900" marR="0" lvl="0" indent="-342900" defTabSz="914400" eaLnBrk="1" fontAlgn="base" latinLnBrk="0" hangingPunct="1">
              <a:lnSpc>
                <a:spcPct val="100000"/>
              </a:lnSpc>
              <a:spcBef>
                <a:spcPct val="0"/>
              </a:spcBef>
              <a:spcAft>
                <a:spcPct val="0"/>
              </a:spcAft>
              <a:buClrTx/>
              <a:buSzTx/>
              <a:buFontTx/>
              <a:buNone/>
              <a:tabLst/>
              <a:defRPr/>
            </a:pPr>
            <a:endParaRPr kumimoji="0" lang="en-US" altLang="en-US" sz="2000" b="1" i="0" u="none" strike="noStrike" kern="0" cap="none" spc="0" normalizeH="0" baseline="0" noProof="0" dirty="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30016607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par>
                                <p:cTn id="15" presetID="42" presetClass="path" presetSubtype="0" fill="hold" nodeType="withEffect">
                                  <p:stCondLst>
                                    <p:cond delay="0"/>
                                  </p:stCondLst>
                                  <p:childTnLst>
                                    <p:animMotion origin="layout" path="M -0.12708 0.14746 L -0.07617 -0.04004 " pathEditMode="relative" rAng="0" ptsTypes="AA">
                                      <p:cBhvr>
                                        <p:cTn id="16" dur="750" fill="hold"/>
                                        <p:tgtEl>
                                          <p:spTgt spid="7"/>
                                        </p:tgtEl>
                                        <p:attrNameLst>
                                          <p:attrName>ppt_x</p:attrName>
                                          <p:attrName>ppt_y</p:attrName>
                                        </p:attrNameLst>
                                      </p:cBhvr>
                                      <p:rCtr x="2539" y="-9375"/>
                                    </p:animMotion>
                                  </p:childTnLst>
                                </p:cTn>
                              </p:par>
                            </p:childTnLst>
                          </p:cTn>
                        </p:par>
                        <p:par>
                          <p:cTn id="17" fill="hold">
                            <p:stCondLst>
                              <p:cond delay="1750"/>
                            </p:stCondLst>
                            <p:childTnLst>
                              <p:par>
                                <p:cTn id="18" presetID="37" presetClass="entr" presetSubtype="0"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900" decel="100000" fill="hold"/>
                                        <p:tgtEl>
                                          <p:spTgt spid="10"/>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slide(fromBottom)">
                                      <p:cBhvr>
                                        <p:cTn id="28"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8</a:t>
            </a:fld>
            <a:endParaRPr lang="en-US" altLang="en-US">
              <a:solidFill>
                <a:srgbClr val="5F5F5F"/>
              </a:solidFill>
              <a:cs typeface="Arial" panose="020B0604020202020204" pitchFamily="34" charset="0"/>
            </a:endParaRPr>
          </a:p>
        </p:txBody>
      </p:sp>
      <p:sp>
        <p:nvSpPr>
          <p:cNvPr id="17" name="TextBox 16"/>
          <p:cNvSpPr txBox="1">
            <a:spLocks noChangeArrowheads="1"/>
          </p:cNvSpPr>
          <p:nvPr/>
        </p:nvSpPr>
        <p:spPr bwMode="auto">
          <a:xfrm>
            <a:off x="1" y="58208"/>
            <a:ext cx="8944948" cy="738664"/>
          </a:xfrm>
          <a:prstGeom prst="rect">
            <a:avLst/>
          </a:prstGeom>
          <a:solidFill>
            <a:srgbClr val="E5FE8A"/>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lnSpc>
                <a:spcPct val="150000"/>
              </a:lnSpc>
              <a:spcBef>
                <a:spcPct val="0"/>
              </a:spcBef>
              <a:spcAft>
                <a:spcPct val="0"/>
              </a:spcAft>
            </a:pP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Quan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sát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hình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dưới</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đây</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và</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nhận</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xét</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hành</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vi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của</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các</a:t>
            </a: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 </a:t>
            </a:r>
            <a:r>
              <a:rPr lang="en-US" altLang="en-US" sz="2800" dirty="0" err="1">
                <a:latin typeface="Times New Roman" panose="02020603050405020304" pitchFamily="18" charset="0"/>
                <a:ea typeface="Microsoft YaHei" panose="020B0503020204020204" pitchFamily="34" charset="-122"/>
                <a:cs typeface="Times New Roman" panose="02020603050405020304" pitchFamily="18" charset="0"/>
              </a:rPr>
              <a:t>bạn</a:t>
            </a:r>
            <a:endParaRPr lang="it-IT" sz="2800" dirty="0">
              <a:latin typeface="Times New Roman" pitchFamily="18" charset="0"/>
              <a:cs typeface="Times New Roman" pitchFamily="18" charset="0"/>
            </a:endParaRPr>
          </a:p>
        </p:txBody>
      </p:sp>
      <p:pic>
        <p:nvPicPr>
          <p:cNvPr id="2" name="Picture 1"/>
          <p:cNvPicPr>
            <a:picLocks noChangeAspect="1"/>
          </p:cNvPicPr>
          <p:nvPr/>
        </p:nvPicPr>
        <p:blipFill>
          <a:blip r:embed="rId2"/>
          <a:stretch>
            <a:fillRect/>
          </a:stretch>
        </p:blipFill>
        <p:spPr>
          <a:xfrm>
            <a:off x="67491" y="1028957"/>
            <a:ext cx="3135731" cy="2352478"/>
          </a:xfrm>
          <a:prstGeom prst="rect">
            <a:avLst/>
          </a:prstGeom>
        </p:spPr>
      </p:pic>
      <p:pic>
        <p:nvPicPr>
          <p:cNvPr id="3" name="Picture 2"/>
          <p:cNvPicPr>
            <a:picLocks noChangeAspect="1"/>
          </p:cNvPicPr>
          <p:nvPr/>
        </p:nvPicPr>
        <p:blipFill>
          <a:blip r:embed="rId3"/>
          <a:stretch>
            <a:fillRect/>
          </a:stretch>
        </p:blipFill>
        <p:spPr>
          <a:xfrm>
            <a:off x="3424247" y="1028957"/>
            <a:ext cx="3526527" cy="2352478"/>
          </a:xfrm>
          <a:prstGeom prst="rect">
            <a:avLst/>
          </a:prstGeom>
        </p:spPr>
      </p:pic>
      <p:pic>
        <p:nvPicPr>
          <p:cNvPr id="20" name="Picture 19"/>
          <p:cNvPicPr>
            <a:picLocks noChangeAspect="1"/>
          </p:cNvPicPr>
          <p:nvPr/>
        </p:nvPicPr>
        <p:blipFill>
          <a:blip r:embed="rId4"/>
          <a:stretch>
            <a:fillRect/>
          </a:stretch>
        </p:blipFill>
        <p:spPr>
          <a:xfrm>
            <a:off x="7171799" y="969894"/>
            <a:ext cx="3680906" cy="2411541"/>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0375" y="4259110"/>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0375" y="5148110"/>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1201738" y="4432148"/>
            <a:ext cx="10201275" cy="468312"/>
          </a:xfrm>
          <a:prstGeom prst="roundRect">
            <a:avLst/>
          </a:prstGeom>
          <a:gradFill rotWithShape="1">
            <a:gsLst>
              <a:gs pos="0">
                <a:srgbClr val="ED7D31">
                  <a:lumMod val="110000"/>
                  <a:satMod val="105000"/>
                  <a:tint val="67000"/>
                </a:srgbClr>
              </a:gs>
              <a:gs pos="50000">
                <a:srgbClr val="ED7D31">
                  <a:lumMod val="105000"/>
                  <a:satMod val="103000"/>
                  <a:tint val="73000"/>
                </a:srgbClr>
              </a:gs>
              <a:gs pos="100000">
                <a:srgbClr val="ED7D31">
                  <a:lumMod val="105000"/>
                  <a:satMod val="109000"/>
                  <a:tint val="81000"/>
                </a:srgbClr>
              </a:gs>
            </a:gsLst>
            <a:lin ang="5400000" scaled="0"/>
          </a:gradFill>
          <a:ln w="6350" cap="flat" cmpd="sng" algn="ctr">
            <a:solidFill>
              <a:srgbClr val="ED7D31"/>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Các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nhân</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vật</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trong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3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bức</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tranh</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đang</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gì</a:t>
            </a:r>
            <a:r>
              <a:rPr kumimoji="0" lang="en-US" altLang="en-US" sz="24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400" b="0" i="0" u="none" strike="noStrike" kern="0" cap="none" spc="0" normalizeH="0" baseline="0" noProof="0" dirty="0">
              <a:ln>
                <a:noFill/>
              </a:ln>
              <a:solidFill>
                <a:srgbClr val="000000"/>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sp>
        <p:nvSpPr>
          <p:cNvPr id="24" name="Rounded Rectangle 23"/>
          <p:cNvSpPr/>
          <p:nvPr/>
        </p:nvSpPr>
        <p:spPr>
          <a:xfrm>
            <a:off x="1185863" y="5244948"/>
            <a:ext cx="10202862" cy="523875"/>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Những việc làm trên thể hiện tính cách gì?</a:t>
            </a:r>
            <a:endParaRPr kumimoji="0" lang="en-US" altLang="en-US" sz="2400" b="0" i="0" u="none" strike="noStrike" kern="0" cap="none" spc="0" normalizeH="0" baseline="0" noProof="0">
              <a:ln>
                <a:noFill/>
              </a:ln>
              <a:solidFill>
                <a:prstClr val="black"/>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pic>
        <p:nvPicPr>
          <p:cNvPr id="25" name="Picture 24"/>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8150" y="6016473"/>
            <a:ext cx="1023938"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1255713" y="6162523"/>
            <a:ext cx="10202862" cy="515937"/>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Bản</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thân</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em</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đã</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tự</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được</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nào</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trong</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những</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việc</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làm</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 </a:t>
            </a:r>
            <a:r>
              <a:rPr kumimoji="0" lang="en-US" altLang="en-US" sz="2400" b="0" i="0" u="none" strike="noStrike" kern="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trên</a:t>
            </a:r>
            <a:r>
              <a:rPr kumimoji="0" lang="en-US" altLang="en-US" sz="2400" b="0" i="0" u="none" strike="noStrike" kern="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a:t>
            </a:r>
            <a:endParaRPr kumimoji="0" lang="en-US" altLang="en-US" sz="2400" b="0" i="0" u="none" strike="noStrike" kern="0" cap="none" spc="0" normalizeH="0" baseline="0" noProof="0" dirty="0">
              <a:ln>
                <a:noFill/>
              </a:ln>
              <a:solidFill>
                <a:prstClr val="black"/>
              </a:solidFill>
              <a:effectLst/>
              <a:uLnTx/>
              <a:uFillTx/>
              <a:latin typeface=".VnTime" panose="020B7200000000000000" pitchFamily="34" charset="0"/>
              <a:ea typeface="+mn-ea"/>
              <a:cs typeface="Times New Roman" panose="02020603050405020304" pitchFamily="18" charset="0"/>
              <a:sym typeface="Arial" panose="020B0604020202020204" pitchFamily="34" charset="0"/>
            </a:endParaRPr>
          </a:p>
        </p:txBody>
      </p:sp>
      <p:sp>
        <p:nvSpPr>
          <p:cNvPr id="28" name="TextBox 27"/>
          <p:cNvSpPr txBox="1">
            <a:spLocks noChangeArrowheads="1"/>
          </p:cNvSpPr>
          <p:nvPr/>
        </p:nvSpPr>
        <p:spPr bwMode="auto">
          <a:xfrm>
            <a:off x="100603" y="3659739"/>
            <a:ext cx="3323644"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khâu</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vá</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lại</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chỗ</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áo</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rách</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TextBox 28"/>
          <p:cNvSpPr txBox="1">
            <a:spLocks noChangeArrowheads="1"/>
          </p:cNvSpPr>
          <p:nvPr/>
        </p:nvSpPr>
        <p:spPr bwMode="auto">
          <a:xfrm>
            <a:off x="3617843" y="3675384"/>
            <a:ext cx="3991555"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nấu</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cơm</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và</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giác</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học</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bài</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30" name="TextBox 29"/>
          <p:cNvSpPr txBox="1">
            <a:spLocks noChangeArrowheads="1"/>
          </p:cNvSpPr>
          <p:nvPr/>
        </p:nvSpPr>
        <p:spPr bwMode="auto">
          <a:xfrm>
            <a:off x="7951304" y="3668104"/>
            <a:ext cx="2743200"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914400"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làm</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bài</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tập</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291201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circle(in)">
                                      <p:cBhvr>
                                        <p:cTn id="22" dur="2000"/>
                                        <p:tgtEl>
                                          <p:spTgt spid="24"/>
                                        </p:tgtEl>
                                      </p:cBhvr>
                                    </p:animEffect>
                                  </p:childTnLst>
                                </p:cTn>
                              </p:par>
                              <p:par>
                                <p:cTn id="23" presetID="6" presetClass="entr" presetSubtype="16"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circle(in)">
                                      <p:cBhvr>
                                        <p:cTn id="25" dur="2000"/>
                                        <p:tgtEl>
                                          <p:spTgt spid="25"/>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circle(in)">
                                      <p:cBhvr>
                                        <p:cTn id="28" dur="20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circle(in)">
                                      <p:cBhvr>
                                        <p:cTn id="33" dur="20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circle(in)">
                                      <p:cBhvr>
                                        <p:cTn id="38" dur="20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circle(in)">
                                      <p:cBhvr>
                                        <p:cTn id="4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P spid="24" grpId="0" animBg="1"/>
      <p:bldP spid="26" grpId="0" animBg="1"/>
      <p:bldP spid="28" grpId="0" animBg="1"/>
      <p:bldP spid="29" grpId="0" animBg="1"/>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custDataLst>
              <p:tags r:id="rId1"/>
            </p:custDataLst>
          </p:nvPr>
        </p:nvSpPr>
        <p:spPr>
          <a:xfrm>
            <a:off x="0" y="0"/>
            <a:ext cx="12192000" cy="944562"/>
          </a:xfrm>
          <a:prstGeom prst="rect">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vert="horz" lIns="91440" tIns="45720" rIns="91440" bIns="45720" rtlCol="0" anchor="ctr">
            <a:normAutofit/>
          </a:bodyPr>
          <a:lstStyle/>
          <a:p>
            <a:pPr lvl="0" algn="ctr" defTabSz="914400">
              <a:spcBef>
                <a:spcPct val="0"/>
              </a:spcBef>
              <a:defRPr/>
            </a:pPr>
            <a:r>
              <a:rPr lang="en-US" altLang="en-US" sz="4000" b="1" dirty="0" err="1">
                <a:solidFill>
                  <a:schemeClr val="bg1"/>
                </a:solidFill>
                <a:latin typeface="SVN-Vanilla Daisy Pro" panose="00000500000000000000" pitchFamily="2" charset="0"/>
              </a:rPr>
              <a:t>Những</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việc</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làm</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thể</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hiện</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tính</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tự</a:t>
            </a:r>
            <a:r>
              <a:rPr lang="en-US" altLang="en-US" sz="4000" b="1" dirty="0">
                <a:solidFill>
                  <a:schemeClr val="bg1"/>
                </a:solidFill>
                <a:latin typeface="SVN-Vanilla Daisy Pro" panose="00000500000000000000" pitchFamily="2" charset="0"/>
              </a:rPr>
              <a:t> </a:t>
            </a:r>
            <a:r>
              <a:rPr lang="en-US" altLang="en-US" sz="4000" b="1" dirty="0" err="1">
                <a:solidFill>
                  <a:schemeClr val="bg1"/>
                </a:solidFill>
                <a:latin typeface="SVN-Vanilla Daisy Pro" panose="00000500000000000000" pitchFamily="2" charset="0"/>
              </a:rPr>
              <a:t>lập</a:t>
            </a:r>
            <a:endParaRPr kumimoji="0" lang="en-US" sz="4000" b="1" i="0" u="none" strike="noStrike" kern="0" cap="none" spc="0" normalizeH="0" baseline="0" noProof="0" dirty="0">
              <a:ln>
                <a:noFill/>
              </a:ln>
              <a:solidFill>
                <a:schemeClr val="bg1"/>
              </a:solidFill>
              <a:effectLst/>
              <a:uLnTx/>
              <a:uFillTx/>
              <a:latin typeface="SVN-Vanilla Daisy Pro" panose="00000500000000000000" pitchFamily="2" charset="0"/>
            </a:endParaRPr>
          </a:p>
        </p:txBody>
      </p:sp>
      <p:pic>
        <p:nvPicPr>
          <p:cNvPr id="4" name="Picture 2" descr="http://photos.myjoyonline.com/photos/news/201311/6579331693860_20014378402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7914" y="-14858"/>
            <a:ext cx="2135284" cy="15388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descr="https://gatorball.files.wordpress.com/2011/03/hybrid-1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25"/>
            <a:ext cx="2186609" cy="13620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370026" y="1187036"/>
            <a:ext cx="3179640" cy="1118842"/>
          </a:xfrm>
          <a:prstGeom prst="roundRect">
            <a:avLst>
              <a:gd name="adj" fmla="val 10000"/>
            </a:avLst>
          </a:prstGeom>
          <a:blipFill>
            <a:blip r:embed="rId5">
              <a:extLst>
                <a:ext uri="{28A0092B-C50C-407E-A947-70E740481C1C}">
                  <a14:useLocalDpi xmlns:a14="http://schemas.microsoft.com/office/drawing/2010/main" val="0"/>
                </a:ext>
              </a:extLst>
            </a:blip>
            <a:srcRect/>
            <a:stretch>
              <a:fillRect l="-1000" r="-1000"/>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5" name="Group 14"/>
          <p:cNvGrpSpPr/>
          <p:nvPr/>
        </p:nvGrpSpPr>
        <p:grpSpPr>
          <a:xfrm>
            <a:off x="246490" y="3038855"/>
            <a:ext cx="3721211" cy="3672046"/>
            <a:chOff x="324729" y="2194559"/>
            <a:chExt cx="3179640" cy="2682240"/>
          </a:xfrm>
          <a:scene3d>
            <a:camera prst="orthographicFront"/>
            <a:lightRig rig="threePt" dir="t">
              <a:rot lat="0" lon="0" rev="7500000"/>
            </a:lightRig>
          </a:scene3d>
        </p:grpSpPr>
        <p:sp>
          <p:nvSpPr>
            <p:cNvPr id="24" name="Round Same Side Corner Rectangle 23"/>
            <p:cNvSpPr/>
            <p:nvPr/>
          </p:nvSpPr>
          <p:spPr>
            <a:xfrm rot="10800000">
              <a:off x="324729" y="2194559"/>
              <a:ext cx="3179640" cy="2682240"/>
            </a:xfrm>
            <a:prstGeom prst="round2SameRect">
              <a:avLst>
                <a:gd name="adj1" fmla="val 10500"/>
                <a:gd name="adj2" fmla="val 0"/>
              </a:avLst>
            </a:prstGeom>
            <a:solidFill>
              <a:srgbClr val="C00000"/>
            </a:solidFill>
            <a:ln>
              <a:noFill/>
            </a:ln>
            <a:effectLst>
              <a:outerShdw blurRad="40000" dist="23000" dir="5400000" rotWithShape="0">
                <a:srgbClr val="000000">
                  <a:alpha val="35000"/>
                </a:srgbClr>
              </a:outerShdw>
            </a:effectLst>
            <a:sp3d prstMaterial="plastic">
              <a:bevelT w="127000" h="25400" prst="relaxedInset"/>
            </a:sp3d>
          </p:spPr>
        </p:sp>
        <p:sp>
          <p:nvSpPr>
            <p:cNvPr id="25" name="Round Same Side Corner Rectangle 5"/>
            <p:cNvSpPr/>
            <p:nvPr/>
          </p:nvSpPr>
          <p:spPr>
            <a:xfrm rot="21600000">
              <a:off x="407217"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16" name="Rounded Rectangle 15"/>
          <p:cNvSpPr/>
          <p:nvPr/>
        </p:nvSpPr>
        <p:spPr>
          <a:xfrm>
            <a:off x="4494454" y="1165373"/>
            <a:ext cx="3301199" cy="1118842"/>
          </a:xfrm>
          <a:prstGeom prst="roundRect">
            <a:avLst>
              <a:gd name="adj" fmla="val 10000"/>
            </a:avLst>
          </a:prstGeom>
          <a:blipFill>
            <a:blip r:embed="rId6"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ysClr val="window" lastClr="FFFFFF"/>
            </a:contourClr>
          </a:sp3d>
        </p:spPr>
      </p:sp>
      <p:grpSp>
        <p:nvGrpSpPr>
          <p:cNvPr id="17" name="Group 16"/>
          <p:cNvGrpSpPr/>
          <p:nvPr/>
        </p:nvGrpSpPr>
        <p:grpSpPr>
          <a:xfrm>
            <a:off x="4230094" y="3038855"/>
            <a:ext cx="3829922" cy="3672046"/>
            <a:chOff x="3822334" y="2194559"/>
            <a:chExt cx="3179640" cy="2682240"/>
          </a:xfrm>
          <a:scene3d>
            <a:camera prst="orthographicFront"/>
            <a:lightRig rig="threePt" dir="t">
              <a:rot lat="0" lon="0" rev="7500000"/>
            </a:lightRig>
          </a:scene3d>
        </p:grpSpPr>
        <p:sp>
          <p:nvSpPr>
            <p:cNvPr id="22" name="Round Same Side Corner Rectangle 21"/>
            <p:cNvSpPr/>
            <p:nvPr/>
          </p:nvSpPr>
          <p:spPr>
            <a:xfrm rot="10800000">
              <a:off x="3822334" y="2194559"/>
              <a:ext cx="3179640" cy="2682240"/>
            </a:xfrm>
            <a:prstGeom prst="round2SameRect">
              <a:avLst>
                <a:gd name="adj1" fmla="val 10500"/>
                <a:gd name="adj2" fmla="val 0"/>
              </a:avLst>
            </a:prstGeom>
            <a:solidFill>
              <a:srgbClr val="006600"/>
            </a:solidFill>
            <a:ln>
              <a:noFill/>
            </a:ln>
            <a:effectLst>
              <a:outerShdw blurRad="40000" dist="23000" dir="5400000" rotWithShape="0">
                <a:srgbClr val="000000">
                  <a:alpha val="35000"/>
                </a:srgbClr>
              </a:outerShdw>
            </a:effectLst>
            <a:sp3d prstMaterial="plastic">
              <a:bevelT w="127000" h="25400" prst="relaxedInset"/>
            </a:sp3d>
          </p:spPr>
        </p:sp>
        <p:sp>
          <p:nvSpPr>
            <p:cNvPr id="23" name="Round Same Side Corner Rectangle 8"/>
            <p:cNvSpPr/>
            <p:nvPr/>
          </p:nvSpPr>
          <p:spPr>
            <a:xfrm rot="21600000">
              <a:off x="3904822"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grpSp>
        <p:nvGrpSpPr>
          <p:cNvPr id="19" name="Group 18"/>
          <p:cNvGrpSpPr/>
          <p:nvPr/>
        </p:nvGrpSpPr>
        <p:grpSpPr>
          <a:xfrm>
            <a:off x="8444285" y="3038855"/>
            <a:ext cx="3446233" cy="3559118"/>
            <a:chOff x="7319938" y="2194559"/>
            <a:chExt cx="3179640" cy="2682240"/>
          </a:xfrm>
          <a:scene3d>
            <a:camera prst="orthographicFront"/>
            <a:lightRig rig="threePt" dir="t">
              <a:rot lat="0" lon="0" rev="7500000"/>
            </a:lightRig>
          </a:scene3d>
        </p:grpSpPr>
        <p:sp>
          <p:nvSpPr>
            <p:cNvPr id="20" name="Round Same Side Corner Rectangle 19"/>
            <p:cNvSpPr/>
            <p:nvPr/>
          </p:nvSpPr>
          <p:spPr>
            <a:xfrm rot="10800000">
              <a:off x="7319938" y="2194559"/>
              <a:ext cx="3179640" cy="2682240"/>
            </a:xfrm>
            <a:prstGeom prst="round2SameRect">
              <a:avLst>
                <a:gd name="adj1" fmla="val 10500"/>
                <a:gd name="adj2" fmla="val 0"/>
              </a:avLst>
            </a:prstGeom>
            <a:solidFill>
              <a:srgbClr val="990099"/>
            </a:solidFill>
            <a:ln>
              <a:noFill/>
            </a:ln>
            <a:effectLst>
              <a:outerShdw blurRad="40000" dist="23000" dir="5400000" rotWithShape="0">
                <a:srgbClr val="000000">
                  <a:alpha val="35000"/>
                </a:srgbClr>
              </a:outerShdw>
            </a:effectLst>
            <a:sp3d prstMaterial="plastic">
              <a:bevelT w="127000" h="25400" prst="relaxedInset"/>
            </a:sp3d>
          </p:spPr>
        </p:sp>
        <p:sp>
          <p:nvSpPr>
            <p:cNvPr id="21" name="Round Same Side Corner Rectangle 11"/>
            <p:cNvSpPr/>
            <p:nvPr/>
          </p:nvSpPr>
          <p:spPr>
            <a:xfrm rot="21600000">
              <a:off x="7402426" y="2194559"/>
              <a:ext cx="3014664" cy="2599752"/>
            </a:xfrm>
            <a:prstGeom prst="rect">
              <a:avLst/>
            </a:prstGeom>
            <a:noFill/>
            <a:ln>
              <a:noFill/>
            </a:ln>
            <a:effectLst/>
            <a:sp3d/>
          </p:spPr>
          <p:txBody>
            <a:bodyPr spcFirstLastPara="0" vert="horz" wrap="square" lIns="284480" tIns="284480" rIns="284480" bIns="284480" numCol="1" spcCol="1270" anchor="t" anchorCtr="0">
              <a:noAutofit/>
            </a:bodyPr>
            <a:lstStyle/>
            <a:p>
              <a:pPr marL="0" marR="0" lvl="0" indent="0" algn="ctr" defTabSz="1778000" eaLnBrk="1" fontAlgn="auto" latinLnBrk="0" hangingPunct="1">
                <a:lnSpc>
                  <a:spcPct val="90000"/>
                </a:lnSpc>
                <a:spcBef>
                  <a:spcPct val="0"/>
                </a:spcBef>
                <a:spcAft>
                  <a:spcPct val="35000"/>
                </a:spcAft>
                <a:buClrTx/>
                <a:buSzTx/>
                <a:buFontTx/>
                <a:buNone/>
                <a:tabLst/>
                <a:defRPr/>
              </a:pPr>
              <a:endParaRPr kumimoji="0" lang="en-US" sz="4000" b="0" i="0" u="none" strike="noStrike" kern="1200" cap="none" spc="0" normalizeH="0" baseline="0" noProof="0" dirty="0">
                <a:ln>
                  <a:noFill/>
                </a:ln>
                <a:solidFill>
                  <a:sysClr val="window" lastClr="FFFFFF"/>
                </a:solidFill>
                <a:effectLst/>
                <a:uLnTx/>
                <a:uFillTx/>
                <a:latin typeface="Calibri"/>
                <a:ea typeface="+mn-ea"/>
                <a:cs typeface="+mn-cs"/>
              </a:endParaRPr>
            </a:p>
          </p:txBody>
        </p:sp>
      </p:grpSp>
      <p:sp>
        <p:nvSpPr>
          <p:cNvPr id="29" name="Oval 28"/>
          <p:cNvSpPr/>
          <p:nvPr/>
        </p:nvSpPr>
        <p:spPr bwMode="auto">
          <a:xfrm>
            <a:off x="549321" y="2104578"/>
            <a:ext cx="2658597"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Trong</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học</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tập</a:t>
            </a:r>
            <a:endParaRPr kumimoji="1" lang="vi-VN" sz="2400" b="1" kern="0" dirty="0">
              <a:solidFill>
                <a:srgbClr val="95032D"/>
              </a:solidFill>
              <a:latin typeface="Times New Roman" panose="02020603050405020304" pitchFamily="18" charset="0"/>
            </a:endParaRPr>
          </a:p>
        </p:txBody>
      </p:sp>
      <p:sp>
        <p:nvSpPr>
          <p:cNvPr id="30" name="Oval 29"/>
          <p:cNvSpPr/>
          <p:nvPr/>
        </p:nvSpPr>
        <p:spPr bwMode="auto">
          <a:xfrm>
            <a:off x="4707611" y="1981234"/>
            <a:ext cx="2874884"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Trong</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lao</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động</a:t>
            </a:r>
            <a:endParaRPr kumimoji="1" lang="vi-VN" sz="2400" b="1" kern="0" dirty="0">
              <a:solidFill>
                <a:srgbClr val="95032D"/>
              </a:solidFill>
              <a:latin typeface="Times New Roman" panose="02020603050405020304" pitchFamily="18" charset="0"/>
            </a:endParaRPr>
          </a:p>
        </p:txBody>
      </p:sp>
      <p:sp>
        <p:nvSpPr>
          <p:cNvPr id="31" name="Rounded Rectangle 30"/>
          <p:cNvSpPr/>
          <p:nvPr/>
        </p:nvSpPr>
        <p:spPr>
          <a:xfrm>
            <a:off x="8824291" y="1165373"/>
            <a:ext cx="2824369" cy="1226740"/>
          </a:xfrm>
          <a:prstGeom prst="roundRect">
            <a:avLst>
              <a:gd name="adj" fmla="val 10000"/>
            </a:avLst>
          </a:prstGeom>
          <a:blipFill>
            <a:blip r:embed="rId7" cstate="print">
              <a:extLst>
                <a:ext uri="{28A0092B-C50C-407E-A947-70E740481C1C}">
                  <a14:useLocalDpi xmlns:a14="http://schemas.microsoft.com/office/drawing/2010/main" val="0"/>
                </a:ext>
              </a:extLst>
            </a:blip>
            <a:srcRect/>
            <a:stretch>
              <a:fillRect t="-9000" b="-9000"/>
            </a:stretch>
          </a:blipFill>
          <a:ln w="25400" cap="flat" cmpd="sng" algn="ctr">
            <a:solidFill>
              <a:srgbClr val="4F81BD">
                <a:shade val="80000"/>
                <a:hueOff val="0"/>
                <a:satOff val="0"/>
                <a:lumOff val="0"/>
                <a:alphaOff val="0"/>
              </a:srgbClr>
            </a:solidFill>
            <a:prstDash val="solid"/>
          </a:ln>
          <a:effectLst/>
        </p:spPr>
      </p:sp>
      <p:sp>
        <p:nvSpPr>
          <p:cNvPr id="32" name="Oval 31"/>
          <p:cNvSpPr/>
          <p:nvPr/>
        </p:nvSpPr>
        <p:spPr bwMode="auto">
          <a:xfrm>
            <a:off x="8470078" y="2134773"/>
            <a:ext cx="3689405" cy="649287"/>
          </a:xfrm>
          <a:prstGeom prst="ellipse">
            <a:avLst/>
          </a:prstGeom>
          <a:solidFill>
            <a:srgbClr val="ADB8CA">
              <a:lumMod val="20000"/>
              <a:lumOff val="80000"/>
            </a:srgbClr>
          </a:solidFill>
          <a:ln w="12700" cap="sq" cmpd="sng" algn="ctr">
            <a:solidFill>
              <a:srgbClr val="DDDDDD"/>
            </a:solidFill>
            <a:prstDash val="solid"/>
            <a:round/>
            <a:headEnd type="none" w="sm" len="sm"/>
            <a:tailEnd type="none" w="sm" len="sm"/>
          </a:ln>
          <a:effectLst/>
        </p:spPr>
        <p:txBody>
          <a:bodyPr/>
          <a:lstStyle/>
          <a:p>
            <a:pPr defTabSz="914400" fontAlgn="base">
              <a:spcBef>
                <a:spcPct val="0"/>
              </a:spcBef>
              <a:spcAft>
                <a:spcPct val="0"/>
              </a:spcAft>
              <a:defRPr/>
            </a:pPr>
            <a:r>
              <a:rPr kumimoji="1" lang="en-US" sz="2400" b="1" kern="0" dirty="0" err="1">
                <a:solidFill>
                  <a:srgbClr val="0000FF"/>
                </a:solidFill>
                <a:latin typeface="SVN-Vanilla Daisy Pro" panose="00000500000000000000" pitchFamily="2" charset="0"/>
              </a:rPr>
              <a:t>Công</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việc</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hàng</a:t>
            </a:r>
            <a:r>
              <a:rPr kumimoji="1" lang="en-US" sz="2400" b="1" kern="0" dirty="0">
                <a:solidFill>
                  <a:srgbClr val="0000FF"/>
                </a:solidFill>
                <a:latin typeface="SVN-Vanilla Daisy Pro" panose="00000500000000000000" pitchFamily="2" charset="0"/>
              </a:rPr>
              <a:t> </a:t>
            </a:r>
            <a:r>
              <a:rPr kumimoji="1" lang="en-US" sz="2400" b="1" kern="0" dirty="0" err="1">
                <a:solidFill>
                  <a:srgbClr val="0000FF"/>
                </a:solidFill>
                <a:latin typeface="SVN-Vanilla Daisy Pro" panose="00000500000000000000" pitchFamily="2" charset="0"/>
              </a:rPr>
              <a:t>ngày</a:t>
            </a:r>
            <a:endParaRPr kumimoji="1" lang="vi-VN" sz="2400" b="1" kern="0" dirty="0">
              <a:solidFill>
                <a:srgbClr val="95032D"/>
              </a:solidFill>
              <a:latin typeface="Times New Roman" panose="02020603050405020304" pitchFamily="18" charset="0"/>
            </a:endParaRPr>
          </a:p>
        </p:txBody>
      </p:sp>
      <p:sp>
        <p:nvSpPr>
          <p:cNvPr id="33" name="Text Box 20"/>
          <p:cNvSpPr txBox="1">
            <a:spLocks noChangeArrowheads="1"/>
          </p:cNvSpPr>
          <p:nvPr/>
        </p:nvSpPr>
        <p:spPr bwMode="auto">
          <a:xfrm>
            <a:off x="317241" y="3207225"/>
            <a:ext cx="3679371"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Tự</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mình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đi</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xe</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đạp</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đến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lớp</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Tự</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học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bài</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và</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làm</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bài</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tập</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Tự</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chuẩn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bị</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đồ</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dùng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học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tập</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trước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khi</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đến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lớp</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a:t>
            </a:r>
            <a:r>
              <a:rPr lang="en-US" altLang="en-US" sz="2800" b="1" dirty="0" err="1">
                <a:solidFill>
                  <a:schemeClr val="bg1"/>
                </a:solidFill>
                <a:latin typeface="SVN-Very Berry" panose="00000500000000000000" pitchFamily="2" charset="0"/>
              </a:rPr>
              <a:t>Tự</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giác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giơ</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tay</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phát</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biểu</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xây</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dựng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bài</a:t>
            </a:r>
            <a:r>
              <a:rPr lang="en-US" altLang="en-US" sz="2800" b="1" dirty="0">
                <a:solidFill>
                  <a:schemeClr val="bg1"/>
                </a:solidFill>
                <a:latin typeface="SVN-Very Berry" panose="00000500000000000000" pitchFamily="2" charset="0"/>
              </a:rPr>
              <a:t>…</a:t>
            </a:r>
          </a:p>
        </p:txBody>
      </p:sp>
      <p:sp>
        <p:nvSpPr>
          <p:cNvPr id="34" name="Text Box 21"/>
          <p:cNvSpPr txBox="1">
            <a:spLocks noChangeArrowheads="1"/>
          </p:cNvSpPr>
          <p:nvPr/>
        </p:nvSpPr>
        <p:spPr bwMode="auto">
          <a:xfrm>
            <a:off x="4287925" y="3081461"/>
            <a:ext cx="394840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Trực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nhật</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lớp</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Hoàn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thành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tốt</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công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việc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lao</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động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trường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giao</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Chăm</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sóc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bồn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hoa</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cây</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xanh</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Giữ</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gìn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vệ</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sinh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trường</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lớp</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sạch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sẽ</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Nỗ</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lực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vươn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lên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xóa</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đói</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giảm</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nghèo</a:t>
            </a:r>
            <a:r>
              <a:rPr lang="en-US" altLang="en-US" sz="2800" b="1" dirty="0">
                <a:solidFill>
                  <a:schemeClr val="bg1"/>
                </a:solidFill>
                <a:latin typeface="SVN-Very Berry" panose="00000500000000000000" pitchFamily="2" charset="0"/>
              </a:rPr>
              <a:t>…</a:t>
            </a:r>
          </a:p>
        </p:txBody>
      </p:sp>
      <p:sp>
        <p:nvSpPr>
          <p:cNvPr id="35" name="Rectangle 22"/>
          <p:cNvSpPr>
            <a:spLocks noChangeArrowheads="1"/>
          </p:cNvSpPr>
          <p:nvPr/>
        </p:nvSpPr>
        <p:spPr bwMode="auto">
          <a:xfrm>
            <a:off x="8596052" y="3207225"/>
            <a:ext cx="3083723"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Chấp</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hành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tốt</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nội</a:t>
            </a:r>
            <a:r>
              <a:rPr lang="en-US" altLang="en-US" sz="2800" b="1" dirty="0">
                <a:solidFill>
                  <a:schemeClr val="bg1"/>
                </a:solidFill>
                <a:latin typeface="SVN-Very Berry" panose="00000500000000000000" pitchFamily="2" charset="0"/>
              </a:rPr>
              <a:t> qui </a:t>
            </a:r>
            <a:r>
              <a:rPr lang="en-US" altLang="en-US" sz="2800" b="1" dirty="0" err="1">
                <a:solidFill>
                  <a:schemeClr val="bg1"/>
                </a:solidFill>
                <a:latin typeface="SVN-Very Berry" panose="00000500000000000000" pitchFamily="2" charset="0"/>
              </a:rPr>
              <a:t>học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sinh</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Thực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hiện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tốt</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luật</a:t>
            </a:r>
            <a:r>
              <a:rPr lang="en-US" altLang="en-US" sz="2800" b="1" dirty="0">
                <a:solidFill>
                  <a:schemeClr val="bg1"/>
                </a:solidFill>
                <a:latin typeface="SVN-Very Berry" panose="00000500000000000000" pitchFamily="2" charset="0"/>
              </a:rPr>
              <a:t> an </a:t>
            </a:r>
            <a:r>
              <a:rPr lang="en-US" altLang="en-US" sz="2800" b="1" dirty="0" err="1">
                <a:solidFill>
                  <a:schemeClr val="bg1"/>
                </a:solidFill>
                <a:latin typeface="SVN-Very Berry" panose="00000500000000000000" pitchFamily="2" charset="0"/>
              </a:rPr>
              <a:t>toàn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giao</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thông</a:t>
            </a:r>
            <a:r>
              <a:rPr lang="en-US" altLang="en-US" sz="2800" b="1" dirty="0">
                <a:solidFill>
                  <a:schemeClr val="bg1"/>
                </a:solidFill>
                <a:latin typeface="SVN-Very Berry" panose="00000500000000000000" pitchFamily="2" charset="0"/>
              </a:rPr>
              <a:t>.</a:t>
            </a:r>
          </a:p>
          <a:p>
            <a:pPr defTabSz="914400" eaLnBrk="1" fontAlgn="base" hangingPunct="1">
              <a:spcBef>
                <a:spcPct val="0"/>
              </a:spcBef>
              <a:spcAft>
                <a:spcPct val="0"/>
              </a:spcAft>
            </a:pP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Tự</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mình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hoàn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thành</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nhiệm</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vụ</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được</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phân</a:t>
            </a:r>
            <a:r>
              <a:rPr lang="en-US" altLang="en-US" sz="2800" b="1" dirty="0">
                <a:solidFill>
                  <a:schemeClr val="bg1"/>
                </a:solidFill>
                <a:latin typeface="SVN-Very Berry" panose="00000500000000000000" pitchFamily="2" charset="0"/>
              </a:rPr>
              <a:t> </a:t>
            </a:r>
            <a:r>
              <a:rPr lang="en-US" altLang="en-US" sz="2800" b="1" dirty="0" err="1">
                <a:solidFill>
                  <a:schemeClr val="bg1"/>
                </a:solidFill>
                <a:latin typeface="SVN-Very Berry" panose="00000500000000000000" pitchFamily="2" charset="0"/>
              </a:rPr>
              <a:t>công</a:t>
            </a:r>
            <a:r>
              <a:rPr lang="en-US" altLang="en-US" sz="2800" b="1" dirty="0">
                <a:solidFill>
                  <a:schemeClr val="bg1"/>
                </a:solidFill>
                <a:latin typeface="SVN-Very Berry" panose="00000500000000000000" pitchFamily="2" charset="0"/>
              </a:rPr>
              <a:t>…</a:t>
            </a:r>
          </a:p>
        </p:txBody>
      </p:sp>
    </p:spTree>
    <p:extLst>
      <p:ext uri="{BB962C8B-B14F-4D97-AF65-F5344CB8AC3E}">
        <p14:creationId xmlns:p14="http://schemas.microsoft.com/office/powerpoint/2010/main" val="133305378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par>
                                <p:cTn id="19" presetID="16" presetClass="entr" presetSubtype="21"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additive="base">
                                        <p:cTn id="46" dur="500" fill="hold"/>
                                        <p:tgtEl>
                                          <p:spTgt spid="33"/>
                                        </p:tgtEl>
                                        <p:attrNameLst>
                                          <p:attrName>ppt_x</p:attrName>
                                        </p:attrNameLst>
                                      </p:cBhvr>
                                      <p:tavLst>
                                        <p:tav tm="0">
                                          <p:val>
                                            <p:strVal val="#ppt_x"/>
                                          </p:val>
                                        </p:tav>
                                        <p:tav tm="100000">
                                          <p:val>
                                            <p:strVal val="#ppt_x"/>
                                          </p:val>
                                        </p:tav>
                                      </p:tavLst>
                                    </p:anim>
                                    <p:anim calcmode="lin" valueType="num">
                                      <p:cBhvr additive="base">
                                        <p:cTn id="4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circle(in)">
                                      <p:cBhvr>
                                        <p:cTn id="52" dur="2000"/>
                                        <p:tgtEl>
                                          <p:spTgt spid="17"/>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circle(in)">
                                      <p:cBhvr>
                                        <p:cTn id="55" dur="2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animEffect transition="in" filter="randombar(horizontal)">
                                      <p:cBhvr>
                                        <p:cTn id="60" dur="500"/>
                                        <p:tgtEl>
                                          <p:spTgt spid="19"/>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5"/>
                                        </p:tgtEl>
                                        <p:attrNameLst>
                                          <p:attrName>style.visibility</p:attrName>
                                        </p:attrNameLst>
                                      </p:cBhvr>
                                      <p:to>
                                        <p:strVal val="visible"/>
                                      </p:to>
                                    </p:set>
                                    <p:animEffect transition="in" filter="randombar(horizontal)">
                                      <p:cBhvr>
                                        <p:cTn id="6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9" grpId="0" animBg="1"/>
      <p:bldP spid="30" grpId="0" animBg="1"/>
      <p:bldP spid="32" grpId="0" animBg="1"/>
      <p:bldP spid="33" grpId="0"/>
      <p:bldP spid="34"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8&quot;/&gt;&lt;/TableIndex&gt;&lt;/ShapeTextInfo&gt;"/>
  <p:tag name="PRESENTER_SHAPEINFO" val="&lt;ThreeDShapeInfo&gt;&lt;uuid val=&quot;{6B905916-EC21-4ACF-BC58-BB8799F19323}&quot;/&gt;&lt;isInvalidForFieldText val=&quot;1&quot;/&gt;&lt;Image&gt;&lt;filename val=&quot;C:\Users\TONGXU~1\AppData\Local\Temp\PR\data\asimages\{6B905916-EC21-4ACF-BC58-BB8799F19323}_2_S.png&quot;/&gt;&lt;left val=&quot;79&quot;/&gt;&lt;top val=&quot;17&quot;/&gt;&lt;width val=&quot;634&quot;/&gt;&lt;height val=&quot;109&quot;/&gt;&lt;hasText val=&quot;0&quot;/&gt;&lt;/Image&gt;&lt;Image&gt;&lt;filename val=&quot;C:\Users\TONGXU~1\AppData\Local\Temp\PR\data\asimages\{6B905916-EC21-4ACF-BC58-BB8799F19323}_2_T.png&quot;/&gt;&lt;left val=&quot;82&quot;/&gt;&lt;top val=&quot;15&quot;/&gt;&lt;width val=&quot;604&quot;/&gt;&lt;height val=&quot;102&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hiết kế: Thạch Trương Thảo (0987 039 863)">
  <a:themeElements>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Thiết kế: Thạch Trương Thảo (0987 039 863)">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1_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20048</TotalTime>
  <Words>1505</Words>
  <Application>Microsoft Office PowerPoint</Application>
  <PresentationFormat>Widescreen</PresentationFormat>
  <Paragraphs>124</Paragraphs>
  <Slides>17</Slides>
  <Notes>3</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17</vt:i4>
      </vt:variant>
    </vt:vector>
  </HeadingPairs>
  <TitlesOfParts>
    <vt:vector size="42" baseType="lpstr">
      <vt:lpstr>等线</vt:lpstr>
      <vt:lpstr>微软雅黑 Light</vt:lpstr>
      <vt:lpstr>#9Slide05 Claudia</vt:lpstr>
      <vt:lpstr>#9Slide05 IcielSanelma</vt:lpstr>
      <vt:lpstr>#9Slide07 Marbelia Regular</vt:lpstr>
      <vt:lpstr>.VnTime</vt:lpstr>
      <vt:lpstr>Algerian</vt:lpstr>
      <vt:lpstr>Arial</vt:lpstr>
      <vt:lpstr>Calibri</vt:lpstr>
      <vt:lpstr>Calibri Light</vt:lpstr>
      <vt:lpstr>SVN-Vanilla Daisy Pro</vt:lpstr>
      <vt:lpstr>SVN-Very Berry</vt:lpstr>
      <vt:lpstr>Times</vt:lpstr>
      <vt:lpstr>Times New Roman</vt:lpstr>
      <vt:lpstr>Wingdings</vt:lpstr>
      <vt:lpstr>方正卡通简体</vt:lpstr>
      <vt:lpstr>Thiết kế: Thạch Trương Thảo (0987 039 863)</vt:lpstr>
      <vt:lpstr>1_Thiết kế: Thạch Trương Thảo (0987 039 863)</vt:lpstr>
      <vt:lpstr>2_Thiết kế: Thạch Trương Thảo (0987 039 863)</vt:lpstr>
      <vt:lpstr>3_Thiết kế: Thạch Trương Thảo (0987 039 863)</vt:lpstr>
      <vt:lpstr>4_Thiết kế: Thạch Trương Thảo (0987 039 863)</vt:lpstr>
      <vt:lpstr>5_Thiết kế: Thạch Trương Thảo (0987 039 863)</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OS</cp:lastModifiedBy>
  <cp:revision>956</cp:revision>
  <dcterms:created xsi:type="dcterms:W3CDTF">2018-11-20T15:16:47Z</dcterms:created>
  <dcterms:modified xsi:type="dcterms:W3CDTF">2024-01-02T05:44:02Z</dcterms:modified>
</cp:coreProperties>
</file>