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4" r:id="rId5"/>
    <p:sldId id="265" r:id="rId6"/>
    <p:sldId id="263" r:id="rId7"/>
    <p:sldId id="266" r:id="rId8"/>
    <p:sldId id="267" r:id="rId9"/>
    <p:sldId id="268" r:id="rId10"/>
    <p:sldId id="269" r:id="rId11"/>
    <p:sldId id="273" r:id="rId12"/>
    <p:sldId id="270" r:id="rId13"/>
    <p:sldId id="271" r:id="rId14"/>
  </p:sldIdLst>
  <p:sldSz cx="9144000" cy="5143500" type="screen16x9"/>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02/01/2024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02/01/2024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02/01/2024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02/01/2024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a:latin typeface="+mj-lt"/>
              </a:rPr>
              <a:t>BT 1.1</a:t>
            </a:r>
            <a:r>
              <a:rPr lang="vi-VN" sz="2800" dirty="0">
                <a:latin typeface="+mj-lt"/>
              </a:rPr>
              <a:t>: Hoa là một người dũng cảm, luôn tôn trọng sự thật.</a:t>
            </a: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2.1</a:t>
            </a:r>
            <a:r>
              <a:rPr lang="vi-VN" sz="2400" b="1" dirty="0">
                <a:latin typeface="+mj-lt"/>
              </a:rPr>
              <a:t>: </a:t>
            </a:r>
            <a:r>
              <a:rPr lang="vi-VN" sz="2400" dirty="0">
                <a:latin typeface="+mj-lt"/>
              </a:rPr>
              <a:t>Hùng nên nói hoàn cảnh của Mai cho cô giáo nghe, để cô giáo biết được sẽ cảm thông cho bạn; cùng cô kêu gọi mọi người giúp đỡ cho bạn</a:t>
            </a: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a:latin typeface="Times New Roman" panose="02020603050405020304" pitchFamily="18" charset="0"/>
                <a:cs typeface="Times New Roman" panose="02020603050405020304" pitchFamily="18" charset="0"/>
              </a:rPr>
              <a:t>“Dù sao Trái Đất vẫn quay!”</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(Cô-</a:t>
            </a:r>
            <a:r>
              <a:rPr lang="en-US" sz="2000" b="1" dirty="0" err="1">
                <a:latin typeface="Times New Roman" panose="02020603050405020304" pitchFamily="18" charset="0"/>
                <a:cs typeface="Times New Roman" panose="02020603050405020304" pitchFamily="18" charset="0"/>
              </a:rPr>
              <a:t>péc</a:t>
            </a:r>
            <a:r>
              <a:rPr lang="en-US" sz="2000" b="1" dirty="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a:latin typeface="Times New Roman" panose="02020603050405020304" pitchFamily="18" charset="0"/>
                          <a:cs typeface="Times New Roman" panose="02020603050405020304" pitchFamily="18" charset="0"/>
                        </a:rPr>
                        <a:t>Sự</a:t>
                      </a:r>
                      <a:r>
                        <a:rPr lang="en-US" sz="2800" b="0" baseline="0" dirty="0">
                          <a:latin typeface="Times New Roman" panose="02020603050405020304" pitchFamily="18" charset="0"/>
                          <a:cs typeface="Times New Roman" panose="02020603050405020304" pitchFamily="18" charset="0"/>
                        </a:rPr>
                        <a:t> thật là gì? ………………………………………………….</a:t>
                      </a:r>
                    </a:p>
                    <a:p>
                      <a:pPr algn="l"/>
                      <a:r>
                        <a:rPr lang="en-US" sz="2800" b="0" baseline="0" dirty="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a:solidFill>
                            <a:srgbClr val="002060"/>
                          </a:solidFill>
                          <a:latin typeface="Times New Roman" panose="02020603050405020304" pitchFamily="18" charset="0"/>
                          <a:cs typeface="Times New Roman" panose="02020603050405020304" pitchFamily="18" charset="0"/>
                        </a:rPr>
                        <a:t>Quan sát</a:t>
                      </a:r>
                      <a:r>
                        <a:rPr lang="en-US" sz="24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a:latin typeface="Times New Roman" panose="02020603050405020304" pitchFamily="18" charset="0"/>
                          <a:cs typeface="Times New Roman" panose="02020603050405020304" pitchFamily="18" charset="0"/>
                        </a:rPr>
                        <a:t>1. Tranh 1: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2. Tranh 2: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3. Tranh 3: …………………..</a:t>
                      </a:r>
                    </a:p>
                    <a:p>
                      <a:pPr marL="0" indent="0">
                        <a:buNone/>
                      </a:pPr>
                      <a:r>
                        <a:rPr lang="en-US" sz="28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Kể</a:t>
                      </a:r>
                      <a:r>
                        <a:rPr lang="en-US" sz="28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6……………………………..7……….…………………….</a:t>
                      </a:r>
                      <a:endParaRPr lang="vi-VN" sz="2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8……………………………...……….…………………….</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a:latin typeface="Times New Roman" panose="02020603050405020304" pitchFamily="18" charset="0"/>
                          <a:cs typeface="Times New Roman" panose="02020603050405020304" pitchFamily="18" charset="0"/>
                        </a:rPr>
                        <a:t>- Sự</a:t>
                      </a:r>
                      <a:r>
                        <a:rPr lang="en-US" sz="2600" b="0"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a:latin typeface="Times New Roman" panose="02020603050405020304" pitchFamily="18" charset="0"/>
                          <a:cs typeface="Times New Roman" panose="02020603050405020304" pitchFamily="18" charset="0"/>
                        </a:rPr>
                        <a:t>- Tôn trọng sự thật là </a:t>
                      </a:r>
                      <a:r>
                        <a:rPr lang="vi-VN" sz="2600" b="0" baseline="0" dirty="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Tranh 1</a:t>
                      </a:r>
                      <a:r>
                        <a:rPr lang="en-US" sz="2500" baseline="0" dirty="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a:latin typeface="Times New Roman" panose="02020603050405020304" pitchFamily="18" charset="0"/>
                          <a:cs typeface="Times New Roman" panose="02020603050405020304" pitchFamily="18" charset="0"/>
                        </a:rPr>
                        <a:t>2. Tranh 2</a:t>
                      </a:r>
                      <a:r>
                        <a:rPr lang="en-US" sz="2500" baseline="0" dirty="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a:latin typeface="Times New Roman" panose="02020603050405020304" pitchFamily="18" charset="0"/>
                          <a:cs typeface="Times New Roman" panose="02020603050405020304" pitchFamily="18" charset="0"/>
                        </a:rPr>
                        <a:t>3. Tranh 3</a:t>
                      </a:r>
                      <a:r>
                        <a:rPr lang="en-US" sz="2500" baseline="0" dirty="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a:solidFill>
                            <a:srgbClr val="002060"/>
                          </a:solidFill>
                          <a:latin typeface="Times New Roman" panose="02020603050405020304" pitchFamily="18" charset="0"/>
                          <a:cs typeface="Times New Roman" panose="02020603050405020304" pitchFamily="18" charset="0"/>
                        </a:rPr>
                        <a:t>Kể</a:t>
                      </a:r>
                      <a:r>
                        <a:rPr lang="en-US" sz="25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Lên án những việc làm sai trái.</a:t>
                      </a:r>
                      <a:endParaRPr lang="vi-VN" sz="25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sai, </a:t>
            </a:r>
            <a:r>
              <a:rPr lang="es-ES" dirty="0">
                <a:latin typeface="Times New Roman" panose="02020603050405020304" pitchFamily="18" charset="0"/>
                <a:cs typeface="Times New Roman" panose="02020603050405020304" pitchFamily="18" charset="0"/>
              </a:rPr>
              <a:t>Giúp con người tin tưởng; gắn kết với 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1091</Words>
  <Application>Microsoft Office PowerPoint</Application>
  <PresentationFormat>On-screen Show (16:9)</PresentationFormat>
  <Paragraphs>125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OS</cp:lastModifiedBy>
  <cp:revision>42</cp:revision>
  <dcterms:created xsi:type="dcterms:W3CDTF">2021-07-12T15:39:09Z</dcterms:created>
  <dcterms:modified xsi:type="dcterms:W3CDTF">2024-01-02T05:36:27Z</dcterms:modified>
</cp:coreProperties>
</file>