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258" r:id="rId3"/>
    <p:sldId id="262" r:id="rId4"/>
    <p:sldId id="263" r:id="rId5"/>
    <p:sldId id="265" r:id="rId6"/>
    <p:sldId id="269" r:id="rId7"/>
    <p:sldId id="279" r:id="rId8"/>
    <p:sldId id="283" r:id="rId9"/>
    <p:sldId id="271" r:id="rId10"/>
    <p:sldId id="268" r:id="rId11"/>
    <p:sldId id="264" r:id="rId12"/>
    <p:sldId id="272" r:id="rId13"/>
    <p:sldId id="273" r:id="rId14"/>
    <p:sldId id="275" r:id="rId15"/>
    <p:sldId id="281" r:id="rId16"/>
    <p:sldId id="280" r:id="rId17"/>
    <p:sldId id="284" r:id="rId18"/>
    <p:sldId id="285" r:id="rId19"/>
    <p:sldId id="287" r:id="rId20"/>
    <p:sldId id="286" r:id="rId21"/>
    <p:sldId id="288" r:id="rId22"/>
    <p:sldId id="289" r:id="rId23"/>
    <p:sldId id="290" r:id="rId24"/>
    <p:sldId id="292" r:id="rId25"/>
    <p:sldId id="293" r:id="rId26"/>
    <p:sldId id="295" r:id="rId27"/>
    <p:sldId id="296" r:id="rId28"/>
    <p:sldId id="297" r:id="rId29"/>
    <p:sldId id="298" r:id="rId30"/>
    <p:sldId id="301" r:id="rId31"/>
    <p:sldId id="302"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826" y="5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BD8B7-B374-448E-A4B6-8AFF89B39213}" type="datetimeFigureOut">
              <a:rPr lang="en-US" smtClean="0"/>
              <a:t>5/31/2023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BDC1E-D580-4F81-A55F-8F84DF93FEF4}" type="slidenum">
              <a:rPr lang="en-US" smtClean="0"/>
              <a:t>‹#›</a:t>
            </a:fld>
            <a:endParaRPr lang="en-US"/>
          </a:p>
        </p:txBody>
      </p:sp>
    </p:spTree>
    <p:extLst>
      <p:ext uri="{BB962C8B-B14F-4D97-AF65-F5344CB8AC3E}">
        <p14:creationId xmlns:p14="http://schemas.microsoft.com/office/powerpoint/2010/main" val="151955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FCAEB-28E0-490C-8382-C608492E6466}" type="slidenum">
              <a:rPr lang="en-US" smtClean="0"/>
              <a:t>1</a:t>
            </a:fld>
            <a:endParaRPr lang="en-US"/>
          </a:p>
        </p:txBody>
      </p:sp>
    </p:spTree>
    <p:extLst>
      <p:ext uri="{BB962C8B-B14F-4D97-AF65-F5344CB8AC3E}">
        <p14:creationId xmlns:p14="http://schemas.microsoft.com/office/powerpoint/2010/main" val="303623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972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972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17</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972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128946" y="3813377"/>
            <a:ext cx="2648120" cy="1427027"/>
            <a:chOff x="0" y="0"/>
            <a:chExt cx="5460" cy="3810"/>
          </a:xfrm>
        </p:grpSpPr>
        <p:sp>
          <p:nvSpPr>
            <p:cNvPr id="5"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30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00">
                <a:solidFill>
                  <a:prstClr val="black"/>
                </a:solidFill>
                <a:latin typeface="Trebuchet MS" panose="020B0603020202020204"/>
                <a:ea typeface="宋体" panose="02010600030101010101" pitchFamily="2" charset="-122"/>
                <a:cs typeface="Arial" panose="020B0604020202020204" pitchFamily="34" charset="0"/>
              </a:endParaRPr>
            </a:p>
          </p:txBody>
        </p:sp>
      </p:grpSp>
      <p:grpSp>
        <p:nvGrpSpPr>
          <p:cNvPr id="25" name="Group 27"/>
          <p:cNvGrpSpPr>
            <a:grpSpLocks/>
          </p:cNvGrpSpPr>
          <p:nvPr/>
        </p:nvGrpSpPr>
        <p:grpSpPr bwMode="auto">
          <a:xfrm rot="-637170">
            <a:off x="1460001" y="4294150"/>
            <a:ext cx="648370" cy="305846"/>
            <a:chOff x="336" y="2040"/>
            <a:chExt cx="1200" cy="2016"/>
          </a:xfrm>
        </p:grpSpPr>
        <p:pic>
          <p:nvPicPr>
            <p:cNvPr id="26" name="Picture 28" descr="p3012_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descr="p3012_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descr="p3012_8"/>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AutoShape 8"/>
          <p:cNvSpPr>
            <a:spLocks noChangeArrowheads="1"/>
          </p:cNvSpPr>
          <p:nvPr/>
        </p:nvSpPr>
        <p:spPr bwMode="auto">
          <a:xfrm>
            <a:off x="2754953" y="2262652"/>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35" name="AutoShape 22"/>
          <p:cNvSpPr>
            <a:spLocks noChangeArrowheads="1"/>
          </p:cNvSpPr>
          <p:nvPr/>
        </p:nvSpPr>
        <p:spPr bwMode="auto">
          <a:xfrm>
            <a:off x="5680894" y="2941146"/>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44" name="AutoShape 22"/>
          <p:cNvSpPr>
            <a:spLocks noChangeArrowheads="1"/>
          </p:cNvSpPr>
          <p:nvPr/>
        </p:nvSpPr>
        <p:spPr bwMode="auto">
          <a:xfrm>
            <a:off x="1390620" y="3500416"/>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48" name="AutoShape 22"/>
          <p:cNvSpPr>
            <a:spLocks noChangeArrowheads="1"/>
          </p:cNvSpPr>
          <p:nvPr/>
        </p:nvSpPr>
        <p:spPr bwMode="auto">
          <a:xfrm>
            <a:off x="7399530" y="2594778"/>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49" name="AutoShape 22"/>
          <p:cNvSpPr>
            <a:spLocks noChangeArrowheads="1"/>
          </p:cNvSpPr>
          <p:nvPr/>
        </p:nvSpPr>
        <p:spPr bwMode="auto">
          <a:xfrm>
            <a:off x="6027546" y="4742431"/>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50" name="AutoShape 22"/>
          <p:cNvSpPr>
            <a:spLocks noChangeArrowheads="1"/>
          </p:cNvSpPr>
          <p:nvPr/>
        </p:nvSpPr>
        <p:spPr bwMode="auto">
          <a:xfrm>
            <a:off x="323454" y="520546"/>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51" name="AutoShape 22"/>
          <p:cNvSpPr>
            <a:spLocks noChangeArrowheads="1"/>
          </p:cNvSpPr>
          <p:nvPr/>
        </p:nvSpPr>
        <p:spPr bwMode="auto">
          <a:xfrm>
            <a:off x="7653725" y="681532"/>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57" name="Rectangle 56"/>
          <p:cNvSpPr/>
          <p:nvPr/>
        </p:nvSpPr>
        <p:spPr>
          <a:xfrm>
            <a:off x="880783" y="1232565"/>
            <a:ext cx="7382433" cy="2154424"/>
          </a:xfrm>
          <a:prstGeom prst="rect">
            <a:avLst/>
          </a:prstGeom>
        </p:spPr>
        <p:txBody>
          <a:bodyPr wrap="square" lIns="91427" tIns="45714" rIns="91427" bIns="45714">
            <a:spAutoFit/>
          </a:bodyPr>
          <a:lstStyle/>
          <a:p>
            <a:pPr algn="ctr"/>
            <a:r>
              <a:rPr lang="en-US" sz="8000" b="1" i="1" dirty="0">
                <a:solidFill>
                  <a:schemeClr val="accent2"/>
                </a:solidFill>
                <a:effectLst>
                  <a:outerShdw blurRad="38100" dist="38100" dir="2700000" algn="tl">
                    <a:srgbClr val="000000">
                      <a:alpha val="43137"/>
                    </a:srgbClr>
                  </a:outerShdw>
                </a:effectLst>
              </a:rPr>
              <a:t>BÀI 4</a:t>
            </a:r>
          </a:p>
          <a:p>
            <a:pPr algn="ctr"/>
            <a:r>
              <a:rPr lang="en-US" sz="5400" b="1" i="1" dirty="0">
                <a:solidFill>
                  <a:schemeClr val="accent2"/>
                </a:solidFill>
                <a:effectLst>
                  <a:outerShdw blurRad="38100" dist="38100" dir="2700000" algn="tl">
                    <a:srgbClr val="000000">
                      <a:alpha val="43137"/>
                    </a:srgbClr>
                  </a:outerShdw>
                </a:effectLst>
              </a:rPr>
              <a:t>GIỮ CHỮ TÍN</a:t>
            </a:r>
          </a:p>
        </p:txBody>
      </p:sp>
      <p:pic>
        <p:nvPicPr>
          <p:cNvPr id="59" name="Picture 5" descr="FLOWERS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6512" y="3683696"/>
            <a:ext cx="1067259" cy="14650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FLOWER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3119" y="4251025"/>
            <a:ext cx="1027022" cy="892478"/>
          </a:xfrm>
          <a:prstGeom prst="rect">
            <a:avLst/>
          </a:prstGeom>
          <a:noFill/>
          <a:extLst>
            <a:ext uri="{909E8E84-426E-40DD-AFC4-6F175D3DCCD1}">
              <a14:hiddenFill xmlns:a14="http://schemas.microsoft.com/office/drawing/2010/main">
                <a:solidFill>
                  <a:srgbClr val="FFFFFF"/>
                </a:solidFill>
              </a14:hiddenFill>
            </a:ext>
          </a:extLst>
        </p:spPr>
      </p:pic>
      <p:sp>
        <p:nvSpPr>
          <p:cNvPr id="47" name="AutoShape 22"/>
          <p:cNvSpPr>
            <a:spLocks noChangeArrowheads="1"/>
          </p:cNvSpPr>
          <p:nvPr/>
        </p:nvSpPr>
        <p:spPr bwMode="auto">
          <a:xfrm>
            <a:off x="1951402" y="156037"/>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52" name="AutoShape 22"/>
          <p:cNvSpPr>
            <a:spLocks noChangeArrowheads="1"/>
          </p:cNvSpPr>
          <p:nvPr/>
        </p:nvSpPr>
        <p:spPr bwMode="auto">
          <a:xfrm>
            <a:off x="2342872" y="4419559"/>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
        <p:nvSpPr>
          <p:cNvPr id="61" name="AutoShape 22"/>
          <p:cNvSpPr>
            <a:spLocks noChangeArrowheads="1"/>
          </p:cNvSpPr>
          <p:nvPr/>
        </p:nvSpPr>
        <p:spPr bwMode="auto">
          <a:xfrm>
            <a:off x="5292411" y="213748"/>
            <a:ext cx="232354" cy="21466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2" tIns="34286" rIns="68572" bIns="34286" anchor="ctr"/>
          <a:lstStyle/>
          <a:p>
            <a:pPr algn="ctr">
              <a:defRPr/>
            </a:pPr>
            <a:endParaRPr lang="vi-VN" sz="1000">
              <a:solidFill>
                <a:srgbClr val="FFFFFF"/>
              </a:solidFill>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5889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7" presetClass="entr" presetSubtype="4"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0" fill="hold"/>
                                        <p:tgtEl>
                                          <p:spTgt spid="25"/>
                                        </p:tgtEl>
                                        <p:attrNameLst>
                                          <p:attrName>ppt_x</p:attrName>
                                        </p:attrNameLst>
                                      </p:cBhvr>
                                      <p:tavLst>
                                        <p:tav tm="0">
                                          <p:val>
                                            <p:strVal val="#ppt_x"/>
                                          </p:val>
                                        </p:tav>
                                        <p:tav tm="100000">
                                          <p:val>
                                            <p:strVal val="#ppt_x"/>
                                          </p:val>
                                        </p:tav>
                                      </p:tavLst>
                                    </p:anim>
                                    <p:anim calcmode="lin" valueType="num">
                                      <p:cBhvr additive="base">
                                        <p:cTn id="13" dur="5000" fill="hold"/>
                                        <p:tgtEl>
                                          <p:spTgt spid="2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1000" fill="hold"/>
                                        <p:tgtEl>
                                          <p:spTgt spid="30"/>
                                        </p:tgtEl>
                                        <p:attrNameLst>
                                          <p:attrName>ppt_w</p:attrName>
                                        </p:attrNameLst>
                                      </p:cBhvr>
                                      <p:tavLst>
                                        <p:tav tm="0">
                                          <p:val>
                                            <p:fltVal val="0"/>
                                          </p:val>
                                        </p:tav>
                                        <p:tav tm="100000">
                                          <p:val>
                                            <p:strVal val="#ppt_w"/>
                                          </p:val>
                                        </p:tav>
                                      </p:tavLst>
                                    </p:anim>
                                    <p:anim calcmode="lin" valueType="num">
                                      <p:cBhvr>
                                        <p:cTn id="17" dur="1000" fill="hold"/>
                                        <p:tgtEl>
                                          <p:spTgt spid="30"/>
                                        </p:tgtEl>
                                        <p:attrNameLst>
                                          <p:attrName>ppt_h</p:attrName>
                                        </p:attrNameLst>
                                      </p:cBhvr>
                                      <p:tavLst>
                                        <p:tav tm="0">
                                          <p:val>
                                            <p:fltVal val="0"/>
                                          </p:val>
                                        </p:tav>
                                        <p:tav tm="100000">
                                          <p:val>
                                            <p:strVal val="#ppt_h"/>
                                          </p:val>
                                        </p:tav>
                                      </p:tavLst>
                                    </p:anim>
                                    <p:anim calcmode="lin" valueType="num">
                                      <p:cBhvr>
                                        <p:cTn id="18" dur="1000" fill="hold"/>
                                        <p:tgtEl>
                                          <p:spTgt spid="30"/>
                                        </p:tgtEl>
                                        <p:attrNameLst>
                                          <p:attrName>ppt_x</p:attrName>
                                        </p:attrNameLst>
                                      </p:cBhvr>
                                      <p:tavLst>
                                        <p:tav tm="0">
                                          <p:val>
                                            <p:fltVal val="0.5"/>
                                          </p:val>
                                        </p:tav>
                                        <p:tav tm="100000">
                                          <p:val>
                                            <p:strVal val="#ppt_x"/>
                                          </p:val>
                                        </p:tav>
                                      </p:tavLst>
                                    </p:anim>
                                    <p:anim calcmode="lin" valueType="num">
                                      <p:cBhvr>
                                        <p:cTn id="19" dur="1000" fill="hold"/>
                                        <p:tgtEl>
                                          <p:spTgt spid="30"/>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15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 calcmode="lin" valueType="num">
                                      <p:cBhvr>
                                        <p:cTn id="24" dur="1000" fill="hold"/>
                                        <p:tgtEl>
                                          <p:spTgt spid="35"/>
                                        </p:tgtEl>
                                        <p:attrNameLst>
                                          <p:attrName>ppt_x</p:attrName>
                                        </p:attrNameLst>
                                      </p:cBhvr>
                                      <p:tavLst>
                                        <p:tav tm="0">
                                          <p:val>
                                            <p:fltVal val="0.5"/>
                                          </p:val>
                                        </p:tav>
                                        <p:tav tm="100000">
                                          <p:val>
                                            <p:strVal val="#ppt_x"/>
                                          </p:val>
                                        </p:tav>
                                      </p:tavLst>
                                    </p:anim>
                                    <p:anim calcmode="lin" valueType="num">
                                      <p:cBhvr>
                                        <p:cTn id="25" dur="1000" fill="hold"/>
                                        <p:tgtEl>
                                          <p:spTgt spid="35"/>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15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1000" fill="hold"/>
                                        <p:tgtEl>
                                          <p:spTgt spid="44"/>
                                        </p:tgtEl>
                                        <p:attrNameLst>
                                          <p:attrName>ppt_w</p:attrName>
                                        </p:attrNameLst>
                                      </p:cBhvr>
                                      <p:tavLst>
                                        <p:tav tm="0">
                                          <p:val>
                                            <p:fltVal val="0"/>
                                          </p:val>
                                        </p:tav>
                                        <p:tav tm="100000">
                                          <p:val>
                                            <p:strVal val="#ppt_w"/>
                                          </p:val>
                                        </p:tav>
                                      </p:tavLst>
                                    </p:anim>
                                    <p:anim calcmode="lin" valueType="num">
                                      <p:cBhvr>
                                        <p:cTn id="29" dur="1000" fill="hold"/>
                                        <p:tgtEl>
                                          <p:spTgt spid="44"/>
                                        </p:tgtEl>
                                        <p:attrNameLst>
                                          <p:attrName>ppt_h</p:attrName>
                                        </p:attrNameLst>
                                      </p:cBhvr>
                                      <p:tavLst>
                                        <p:tav tm="0">
                                          <p:val>
                                            <p:fltVal val="0"/>
                                          </p:val>
                                        </p:tav>
                                        <p:tav tm="100000">
                                          <p:val>
                                            <p:strVal val="#ppt_h"/>
                                          </p:val>
                                        </p:tav>
                                      </p:tavLst>
                                    </p:anim>
                                    <p:anim calcmode="lin" valueType="num">
                                      <p:cBhvr>
                                        <p:cTn id="30" dur="1000" fill="hold"/>
                                        <p:tgtEl>
                                          <p:spTgt spid="44"/>
                                        </p:tgtEl>
                                        <p:attrNameLst>
                                          <p:attrName>ppt_x</p:attrName>
                                        </p:attrNameLst>
                                      </p:cBhvr>
                                      <p:tavLst>
                                        <p:tav tm="0">
                                          <p:val>
                                            <p:fltVal val="0.5"/>
                                          </p:val>
                                        </p:tav>
                                        <p:tav tm="100000">
                                          <p:val>
                                            <p:strVal val="#ppt_x"/>
                                          </p:val>
                                        </p:tav>
                                      </p:tavLst>
                                    </p:anim>
                                    <p:anim calcmode="lin" valueType="num">
                                      <p:cBhvr>
                                        <p:cTn id="31" dur="1000" fill="hold"/>
                                        <p:tgtEl>
                                          <p:spTgt spid="44"/>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nodeType="withEffect">
                                  <p:stCondLst>
                                    <p:cond delay="1500"/>
                                  </p:stCondLst>
                                  <p:childTnLst>
                                    <p:set>
                                      <p:cBhvr>
                                        <p:cTn id="33" dur="1" fill="hold">
                                          <p:stCondLst>
                                            <p:cond delay="0"/>
                                          </p:stCondLst>
                                        </p:cTn>
                                        <p:tgtEl>
                                          <p:spTgt spid="48"/>
                                        </p:tgtEl>
                                        <p:attrNameLst>
                                          <p:attrName>style.visibility</p:attrName>
                                        </p:attrNameLst>
                                      </p:cBhvr>
                                      <p:to>
                                        <p:strVal val="visible"/>
                                      </p:to>
                                    </p:set>
                                    <p:anim calcmode="lin" valueType="num">
                                      <p:cBhvr>
                                        <p:cTn id="34" dur="1000" fill="hold"/>
                                        <p:tgtEl>
                                          <p:spTgt spid="48"/>
                                        </p:tgtEl>
                                        <p:attrNameLst>
                                          <p:attrName>ppt_w</p:attrName>
                                        </p:attrNameLst>
                                      </p:cBhvr>
                                      <p:tavLst>
                                        <p:tav tm="0">
                                          <p:val>
                                            <p:fltVal val="0"/>
                                          </p:val>
                                        </p:tav>
                                        <p:tav tm="100000">
                                          <p:val>
                                            <p:strVal val="#ppt_w"/>
                                          </p:val>
                                        </p:tav>
                                      </p:tavLst>
                                    </p:anim>
                                    <p:anim calcmode="lin" valueType="num">
                                      <p:cBhvr>
                                        <p:cTn id="35" dur="1000" fill="hold"/>
                                        <p:tgtEl>
                                          <p:spTgt spid="48"/>
                                        </p:tgtEl>
                                        <p:attrNameLst>
                                          <p:attrName>ppt_h</p:attrName>
                                        </p:attrNameLst>
                                      </p:cBhvr>
                                      <p:tavLst>
                                        <p:tav tm="0">
                                          <p:val>
                                            <p:fltVal val="0"/>
                                          </p:val>
                                        </p:tav>
                                        <p:tav tm="100000">
                                          <p:val>
                                            <p:strVal val="#ppt_h"/>
                                          </p:val>
                                        </p:tav>
                                      </p:tavLst>
                                    </p:anim>
                                    <p:anim calcmode="lin" valueType="num">
                                      <p:cBhvr>
                                        <p:cTn id="36" dur="1000" fill="hold"/>
                                        <p:tgtEl>
                                          <p:spTgt spid="48"/>
                                        </p:tgtEl>
                                        <p:attrNameLst>
                                          <p:attrName>ppt_x</p:attrName>
                                        </p:attrNameLst>
                                      </p:cBhvr>
                                      <p:tavLst>
                                        <p:tav tm="0">
                                          <p:val>
                                            <p:fltVal val="0.5"/>
                                          </p:val>
                                        </p:tav>
                                        <p:tav tm="100000">
                                          <p:val>
                                            <p:strVal val="#ppt_x"/>
                                          </p:val>
                                        </p:tav>
                                      </p:tavLst>
                                    </p:anim>
                                    <p:anim calcmode="lin" valueType="num">
                                      <p:cBhvr>
                                        <p:cTn id="37" dur="1000" fill="hold"/>
                                        <p:tgtEl>
                                          <p:spTgt spid="48"/>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1500"/>
                                  </p:stCondLst>
                                  <p:childTnLst>
                                    <p:set>
                                      <p:cBhvr>
                                        <p:cTn id="39" dur="1" fill="hold">
                                          <p:stCondLst>
                                            <p:cond delay="0"/>
                                          </p:stCondLst>
                                        </p:cTn>
                                        <p:tgtEl>
                                          <p:spTgt spid="49"/>
                                        </p:tgtEl>
                                        <p:attrNameLst>
                                          <p:attrName>style.visibility</p:attrName>
                                        </p:attrNameLst>
                                      </p:cBhvr>
                                      <p:to>
                                        <p:strVal val="visible"/>
                                      </p:to>
                                    </p:set>
                                    <p:anim calcmode="lin" valueType="num">
                                      <p:cBhvr>
                                        <p:cTn id="40" dur="1000" fill="hold"/>
                                        <p:tgtEl>
                                          <p:spTgt spid="49"/>
                                        </p:tgtEl>
                                        <p:attrNameLst>
                                          <p:attrName>ppt_w</p:attrName>
                                        </p:attrNameLst>
                                      </p:cBhvr>
                                      <p:tavLst>
                                        <p:tav tm="0">
                                          <p:val>
                                            <p:fltVal val="0"/>
                                          </p:val>
                                        </p:tav>
                                        <p:tav tm="100000">
                                          <p:val>
                                            <p:strVal val="#ppt_w"/>
                                          </p:val>
                                        </p:tav>
                                      </p:tavLst>
                                    </p:anim>
                                    <p:anim calcmode="lin" valueType="num">
                                      <p:cBhvr>
                                        <p:cTn id="41" dur="1000" fill="hold"/>
                                        <p:tgtEl>
                                          <p:spTgt spid="49"/>
                                        </p:tgtEl>
                                        <p:attrNameLst>
                                          <p:attrName>ppt_h</p:attrName>
                                        </p:attrNameLst>
                                      </p:cBhvr>
                                      <p:tavLst>
                                        <p:tav tm="0">
                                          <p:val>
                                            <p:fltVal val="0"/>
                                          </p:val>
                                        </p:tav>
                                        <p:tav tm="100000">
                                          <p:val>
                                            <p:strVal val="#ppt_h"/>
                                          </p:val>
                                        </p:tav>
                                      </p:tavLst>
                                    </p:anim>
                                    <p:anim calcmode="lin" valueType="num">
                                      <p:cBhvr>
                                        <p:cTn id="42" dur="1000" fill="hold"/>
                                        <p:tgtEl>
                                          <p:spTgt spid="49"/>
                                        </p:tgtEl>
                                        <p:attrNameLst>
                                          <p:attrName>ppt_x</p:attrName>
                                        </p:attrNameLst>
                                      </p:cBhvr>
                                      <p:tavLst>
                                        <p:tav tm="0">
                                          <p:val>
                                            <p:fltVal val="0.5"/>
                                          </p:val>
                                        </p:tav>
                                        <p:tav tm="100000">
                                          <p:val>
                                            <p:strVal val="#ppt_x"/>
                                          </p:val>
                                        </p:tav>
                                      </p:tavLst>
                                    </p:anim>
                                    <p:anim calcmode="lin" valueType="num">
                                      <p:cBhvr>
                                        <p:cTn id="43" dur="1000" fill="hold"/>
                                        <p:tgtEl>
                                          <p:spTgt spid="49"/>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1500"/>
                                  </p:stCondLst>
                                  <p:childTnLst>
                                    <p:set>
                                      <p:cBhvr>
                                        <p:cTn id="45" dur="1" fill="hold">
                                          <p:stCondLst>
                                            <p:cond delay="0"/>
                                          </p:stCondLst>
                                        </p:cTn>
                                        <p:tgtEl>
                                          <p:spTgt spid="50"/>
                                        </p:tgtEl>
                                        <p:attrNameLst>
                                          <p:attrName>style.visibility</p:attrName>
                                        </p:attrNameLst>
                                      </p:cBhvr>
                                      <p:to>
                                        <p:strVal val="visible"/>
                                      </p:to>
                                    </p:set>
                                    <p:anim calcmode="lin" valueType="num">
                                      <p:cBhvr>
                                        <p:cTn id="46" dur="1000" fill="hold"/>
                                        <p:tgtEl>
                                          <p:spTgt spid="50"/>
                                        </p:tgtEl>
                                        <p:attrNameLst>
                                          <p:attrName>ppt_w</p:attrName>
                                        </p:attrNameLst>
                                      </p:cBhvr>
                                      <p:tavLst>
                                        <p:tav tm="0">
                                          <p:val>
                                            <p:fltVal val="0"/>
                                          </p:val>
                                        </p:tav>
                                        <p:tav tm="100000">
                                          <p:val>
                                            <p:strVal val="#ppt_w"/>
                                          </p:val>
                                        </p:tav>
                                      </p:tavLst>
                                    </p:anim>
                                    <p:anim calcmode="lin" valueType="num">
                                      <p:cBhvr>
                                        <p:cTn id="47" dur="1000" fill="hold"/>
                                        <p:tgtEl>
                                          <p:spTgt spid="50"/>
                                        </p:tgtEl>
                                        <p:attrNameLst>
                                          <p:attrName>ppt_h</p:attrName>
                                        </p:attrNameLst>
                                      </p:cBhvr>
                                      <p:tavLst>
                                        <p:tav tm="0">
                                          <p:val>
                                            <p:fltVal val="0"/>
                                          </p:val>
                                        </p:tav>
                                        <p:tav tm="100000">
                                          <p:val>
                                            <p:strVal val="#ppt_h"/>
                                          </p:val>
                                        </p:tav>
                                      </p:tavLst>
                                    </p:anim>
                                    <p:anim calcmode="lin" valueType="num">
                                      <p:cBhvr>
                                        <p:cTn id="48" dur="1000" fill="hold"/>
                                        <p:tgtEl>
                                          <p:spTgt spid="50"/>
                                        </p:tgtEl>
                                        <p:attrNameLst>
                                          <p:attrName>ppt_x</p:attrName>
                                        </p:attrNameLst>
                                      </p:cBhvr>
                                      <p:tavLst>
                                        <p:tav tm="0">
                                          <p:val>
                                            <p:fltVal val="0.5"/>
                                          </p:val>
                                        </p:tav>
                                        <p:tav tm="100000">
                                          <p:val>
                                            <p:strVal val="#ppt_x"/>
                                          </p:val>
                                        </p:tav>
                                      </p:tavLst>
                                    </p:anim>
                                    <p:anim calcmode="lin" valueType="num">
                                      <p:cBhvr>
                                        <p:cTn id="49" dur="1000" fill="hold"/>
                                        <p:tgtEl>
                                          <p:spTgt spid="50"/>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1500"/>
                                  </p:stCondLst>
                                  <p:childTnLst>
                                    <p:set>
                                      <p:cBhvr>
                                        <p:cTn id="51" dur="1" fill="hold">
                                          <p:stCondLst>
                                            <p:cond delay="0"/>
                                          </p:stCondLst>
                                        </p:cTn>
                                        <p:tgtEl>
                                          <p:spTgt spid="51"/>
                                        </p:tgtEl>
                                        <p:attrNameLst>
                                          <p:attrName>style.visibility</p:attrName>
                                        </p:attrNameLst>
                                      </p:cBhvr>
                                      <p:to>
                                        <p:strVal val="visible"/>
                                      </p:to>
                                    </p:set>
                                    <p:anim calcmode="lin" valueType="num">
                                      <p:cBhvr>
                                        <p:cTn id="52" dur="1000" fill="hold"/>
                                        <p:tgtEl>
                                          <p:spTgt spid="51"/>
                                        </p:tgtEl>
                                        <p:attrNameLst>
                                          <p:attrName>ppt_w</p:attrName>
                                        </p:attrNameLst>
                                      </p:cBhvr>
                                      <p:tavLst>
                                        <p:tav tm="0">
                                          <p:val>
                                            <p:fltVal val="0"/>
                                          </p:val>
                                        </p:tav>
                                        <p:tav tm="100000">
                                          <p:val>
                                            <p:strVal val="#ppt_w"/>
                                          </p:val>
                                        </p:tav>
                                      </p:tavLst>
                                    </p:anim>
                                    <p:anim calcmode="lin" valueType="num">
                                      <p:cBhvr>
                                        <p:cTn id="53" dur="1000" fill="hold"/>
                                        <p:tgtEl>
                                          <p:spTgt spid="51"/>
                                        </p:tgtEl>
                                        <p:attrNameLst>
                                          <p:attrName>ppt_h</p:attrName>
                                        </p:attrNameLst>
                                      </p:cBhvr>
                                      <p:tavLst>
                                        <p:tav tm="0">
                                          <p:val>
                                            <p:fltVal val="0"/>
                                          </p:val>
                                        </p:tav>
                                        <p:tav tm="100000">
                                          <p:val>
                                            <p:strVal val="#ppt_h"/>
                                          </p:val>
                                        </p:tav>
                                      </p:tavLst>
                                    </p:anim>
                                    <p:anim calcmode="lin" valueType="num">
                                      <p:cBhvr>
                                        <p:cTn id="54" dur="1000" fill="hold"/>
                                        <p:tgtEl>
                                          <p:spTgt spid="51"/>
                                        </p:tgtEl>
                                        <p:attrNameLst>
                                          <p:attrName>ppt_x</p:attrName>
                                        </p:attrNameLst>
                                      </p:cBhvr>
                                      <p:tavLst>
                                        <p:tav tm="0">
                                          <p:val>
                                            <p:fltVal val="0.5"/>
                                          </p:val>
                                        </p:tav>
                                        <p:tav tm="100000">
                                          <p:val>
                                            <p:strVal val="#ppt_x"/>
                                          </p:val>
                                        </p:tav>
                                      </p:tavLst>
                                    </p:anim>
                                    <p:anim calcmode="lin" valueType="num">
                                      <p:cBhvr>
                                        <p:cTn id="55" dur="1000" fill="hold"/>
                                        <p:tgtEl>
                                          <p:spTgt spid="51"/>
                                        </p:tgtEl>
                                        <p:attrNameLst>
                                          <p:attrName>ppt_y</p:attrName>
                                        </p:attrNameLst>
                                      </p:cBhvr>
                                      <p:tavLst>
                                        <p:tav tm="0">
                                          <p:val>
                                            <p:fltVal val="0.5"/>
                                          </p:val>
                                        </p:tav>
                                        <p:tav tm="100000">
                                          <p:val>
                                            <p:strVal val="#ppt_y"/>
                                          </p:val>
                                        </p:tav>
                                      </p:tavLst>
                                    </p:anim>
                                  </p:childTnLst>
                                </p:cTn>
                              </p:par>
                              <p:par>
                                <p:cTn id="56" presetID="31"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p:cTn id="58" dur="1500" fill="hold"/>
                                        <p:tgtEl>
                                          <p:spTgt spid="57"/>
                                        </p:tgtEl>
                                        <p:attrNameLst>
                                          <p:attrName>ppt_w</p:attrName>
                                        </p:attrNameLst>
                                      </p:cBhvr>
                                      <p:tavLst>
                                        <p:tav tm="0">
                                          <p:val>
                                            <p:fltVal val="0"/>
                                          </p:val>
                                        </p:tav>
                                        <p:tav tm="100000">
                                          <p:val>
                                            <p:strVal val="#ppt_w"/>
                                          </p:val>
                                        </p:tav>
                                      </p:tavLst>
                                    </p:anim>
                                    <p:anim calcmode="lin" valueType="num">
                                      <p:cBhvr>
                                        <p:cTn id="59" dur="1500" fill="hold"/>
                                        <p:tgtEl>
                                          <p:spTgt spid="57"/>
                                        </p:tgtEl>
                                        <p:attrNameLst>
                                          <p:attrName>ppt_h</p:attrName>
                                        </p:attrNameLst>
                                      </p:cBhvr>
                                      <p:tavLst>
                                        <p:tav tm="0">
                                          <p:val>
                                            <p:fltVal val="0"/>
                                          </p:val>
                                        </p:tav>
                                        <p:tav tm="100000">
                                          <p:val>
                                            <p:strVal val="#ppt_h"/>
                                          </p:val>
                                        </p:tav>
                                      </p:tavLst>
                                    </p:anim>
                                    <p:anim calcmode="lin" valueType="num">
                                      <p:cBhvr>
                                        <p:cTn id="60" dur="1500" fill="hold"/>
                                        <p:tgtEl>
                                          <p:spTgt spid="57"/>
                                        </p:tgtEl>
                                        <p:attrNameLst>
                                          <p:attrName>style.rotation</p:attrName>
                                        </p:attrNameLst>
                                      </p:cBhvr>
                                      <p:tavLst>
                                        <p:tav tm="0">
                                          <p:val>
                                            <p:fltVal val="90"/>
                                          </p:val>
                                        </p:tav>
                                        <p:tav tm="100000">
                                          <p:val>
                                            <p:fltVal val="0"/>
                                          </p:val>
                                        </p:tav>
                                      </p:tavLst>
                                    </p:anim>
                                    <p:animEffect transition="in" filter="fade">
                                      <p:cBhvr>
                                        <p:cTn id="61" dur="1500"/>
                                        <p:tgtEl>
                                          <p:spTgt spid="57"/>
                                        </p:tgtEl>
                                      </p:cBhvr>
                                    </p:animEffect>
                                  </p:childTnLst>
                                </p:cTn>
                              </p:par>
                              <p:par>
                                <p:cTn id="62" presetID="23" presetClass="entr" presetSubtype="528" repeatCount="indefinite" fill="hold" nodeType="withEffect">
                                  <p:stCondLst>
                                    <p:cond delay="150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ppt_x</p:attrName>
                                        </p:attrNameLst>
                                      </p:cBhvr>
                                      <p:tavLst>
                                        <p:tav tm="0">
                                          <p:val>
                                            <p:fltVal val="0.5"/>
                                          </p:val>
                                        </p:tav>
                                        <p:tav tm="100000">
                                          <p:val>
                                            <p:strVal val="#ppt_x"/>
                                          </p:val>
                                        </p:tav>
                                      </p:tavLst>
                                    </p:anim>
                                    <p:anim calcmode="lin" valueType="num">
                                      <p:cBhvr>
                                        <p:cTn id="67" dur="1000" fill="hold"/>
                                        <p:tgtEl>
                                          <p:spTgt spid="47"/>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nodeType="withEffect">
                                  <p:stCondLst>
                                    <p:cond delay="1500"/>
                                  </p:stCondLst>
                                  <p:childTnLst>
                                    <p:set>
                                      <p:cBhvr>
                                        <p:cTn id="69" dur="1" fill="hold">
                                          <p:stCondLst>
                                            <p:cond delay="0"/>
                                          </p:stCondLst>
                                        </p:cTn>
                                        <p:tgtEl>
                                          <p:spTgt spid="52"/>
                                        </p:tgtEl>
                                        <p:attrNameLst>
                                          <p:attrName>style.visibility</p:attrName>
                                        </p:attrNameLst>
                                      </p:cBhvr>
                                      <p:to>
                                        <p:strVal val="visible"/>
                                      </p:to>
                                    </p:set>
                                    <p:anim calcmode="lin" valueType="num">
                                      <p:cBhvr>
                                        <p:cTn id="70" dur="1000" fill="hold"/>
                                        <p:tgtEl>
                                          <p:spTgt spid="52"/>
                                        </p:tgtEl>
                                        <p:attrNameLst>
                                          <p:attrName>ppt_w</p:attrName>
                                        </p:attrNameLst>
                                      </p:cBhvr>
                                      <p:tavLst>
                                        <p:tav tm="0">
                                          <p:val>
                                            <p:fltVal val="0"/>
                                          </p:val>
                                        </p:tav>
                                        <p:tav tm="100000">
                                          <p:val>
                                            <p:strVal val="#ppt_w"/>
                                          </p:val>
                                        </p:tav>
                                      </p:tavLst>
                                    </p:anim>
                                    <p:anim calcmode="lin" valueType="num">
                                      <p:cBhvr>
                                        <p:cTn id="71" dur="1000" fill="hold"/>
                                        <p:tgtEl>
                                          <p:spTgt spid="52"/>
                                        </p:tgtEl>
                                        <p:attrNameLst>
                                          <p:attrName>ppt_h</p:attrName>
                                        </p:attrNameLst>
                                      </p:cBhvr>
                                      <p:tavLst>
                                        <p:tav tm="0">
                                          <p:val>
                                            <p:fltVal val="0"/>
                                          </p:val>
                                        </p:tav>
                                        <p:tav tm="100000">
                                          <p:val>
                                            <p:strVal val="#ppt_h"/>
                                          </p:val>
                                        </p:tav>
                                      </p:tavLst>
                                    </p:anim>
                                    <p:anim calcmode="lin" valueType="num">
                                      <p:cBhvr>
                                        <p:cTn id="72" dur="1000" fill="hold"/>
                                        <p:tgtEl>
                                          <p:spTgt spid="52"/>
                                        </p:tgtEl>
                                        <p:attrNameLst>
                                          <p:attrName>ppt_x</p:attrName>
                                        </p:attrNameLst>
                                      </p:cBhvr>
                                      <p:tavLst>
                                        <p:tav tm="0">
                                          <p:val>
                                            <p:fltVal val="0.5"/>
                                          </p:val>
                                        </p:tav>
                                        <p:tav tm="100000">
                                          <p:val>
                                            <p:strVal val="#ppt_x"/>
                                          </p:val>
                                        </p:tav>
                                      </p:tavLst>
                                    </p:anim>
                                    <p:anim calcmode="lin" valueType="num">
                                      <p:cBhvr>
                                        <p:cTn id="73" dur="1000" fill="hold"/>
                                        <p:tgtEl>
                                          <p:spTgt spid="52"/>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nodeType="withEffect">
                                  <p:stCondLst>
                                    <p:cond delay="1500"/>
                                  </p:stCondLst>
                                  <p:childTnLst>
                                    <p:set>
                                      <p:cBhvr>
                                        <p:cTn id="75" dur="1" fill="hold">
                                          <p:stCondLst>
                                            <p:cond delay="0"/>
                                          </p:stCondLst>
                                        </p:cTn>
                                        <p:tgtEl>
                                          <p:spTgt spid="61"/>
                                        </p:tgtEl>
                                        <p:attrNameLst>
                                          <p:attrName>style.visibility</p:attrName>
                                        </p:attrNameLst>
                                      </p:cBhvr>
                                      <p:to>
                                        <p:strVal val="visible"/>
                                      </p:to>
                                    </p:set>
                                    <p:anim calcmode="lin" valueType="num">
                                      <p:cBhvr>
                                        <p:cTn id="76" dur="1000" fill="hold"/>
                                        <p:tgtEl>
                                          <p:spTgt spid="61"/>
                                        </p:tgtEl>
                                        <p:attrNameLst>
                                          <p:attrName>ppt_w</p:attrName>
                                        </p:attrNameLst>
                                      </p:cBhvr>
                                      <p:tavLst>
                                        <p:tav tm="0">
                                          <p:val>
                                            <p:fltVal val="0"/>
                                          </p:val>
                                        </p:tav>
                                        <p:tav tm="100000">
                                          <p:val>
                                            <p:strVal val="#ppt_w"/>
                                          </p:val>
                                        </p:tav>
                                      </p:tavLst>
                                    </p:anim>
                                    <p:anim calcmode="lin" valueType="num">
                                      <p:cBhvr>
                                        <p:cTn id="77" dur="1000" fill="hold"/>
                                        <p:tgtEl>
                                          <p:spTgt spid="61"/>
                                        </p:tgtEl>
                                        <p:attrNameLst>
                                          <p:attrName>ppt_h</p:attrName>
                                        </p:attrNameLst>
                                      </p:cBhvr>
                                      <p:tavLst>
                                        <p:tav tm="0">
                                          <p:val>
                                            <p:fltVal val="0"/>
                                          </p:val>
                                        </p:tav>
                                        <p:tav tm="100000">
                                          <p:val>
                                            <p:strVal val="#ppt_h"/>
                                          </p:val>
                                        </p:tav>
                                      </p:tavLst>
                                    </p:anim>
                                    <p:anim calcmode="lin" valueType="num">
                                      <p:cBhvr>
                                        <p:cTn id="78" dur="1000" fill="hold"/>
                                        <p:tgtEl>
                                          <p:spTgt spid="61"/>
                                        </p:tgtEl>
                                        <p:attrNameLst>
                                          <p:attrName>ppt_x</p:attrName>
                                        </p:attrNameLst>
                                      </p:cBhvr>
                                      <p:tavLst>
                                        <p:tav tm="0">
                                          <p:val>
                                            <p:fltVal val="0.5"/>
                                          </p:val>
                                        </p:tav>
                                        <p:tav tm="100000">
                                          <p:val>
                                            <p:strVal val="#ppt_x"/>
                                          </p:val>
                                        </p:tav>
                                      </p:tavLst>
                                    </p:anim>
                                    <p:anim calcmode="lin" valueType="num">
                                      <p:cBhvr>
                                        <p:cTn id="79" dur="10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itchFamily="18" charset="0"/>
                <a:cs typeface="Times New Roman" pitchFamily="18" charset="0"/>
              </a:rPr>
              <a:t>Bức tranh 1</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6747"/>
          <a:stretch/>
        </p:blipFill>
        <p:spPr>
          <a:xfrm>
            <a:off x="228600" y="971550"/>
            <a:ext cx="8715306" cy="3886200"/>
          </a:xfrm>
        </p:spPr>
      </p:pic>
    </p:spTree>
    <p:extLst>
      <p:ext uri="{BB962C8B-B14F-4D97-AF65-F5344CB8AC3E}">
        <p14:creationId xmlns:p14="http://schemas.microsoft.com/office/powerpoint/2010/main" val="123696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itchFamily="18" charset="0"/>
                <a:cs typeface="Times New Roman" pitchFamily="18" charset="0"/>
              </a:rPr>
              <a:t>Bức tranh 2</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5850"/>
          <a:stretch/>
        </p:blipFill>
        <p:spPr>
          <a:xfrm>
            <a:off x="0" y="1276350"/>
            <a:ext cx="9069436" cy="3352800"/>
          </a:xfrm>
        </p:spPr>
      </p:pic>
    </p:spTree>
    <p:extLst>
      <p:ext uri="{BB962C8B-B14F-4D97-AF65-F5344CB8AC3E}">
        <p14:creationId xmlns:p14="http://schemas.microsoft.com/office/powerpoint/2010/main" val="131091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a:latin typeface="Times New Roman" pitchFamily="18" charset="0"/>
                <a:cs typeface="Times New Roman" pitchFamily="18" charset="0"/>
              </a:rPr>
              <a:t>Bức tranh 3</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895350"/>
            <a:ext cx="6525686" cy="4320366"/>
          </a:xfrm>
        </p:spPr>
      </p:pic>
    </p:spTree>
    <p:extLst>
      <p:ext uri="{BB962C8B-B14F-4D97-AF65-F5344CB8AC3E}">
        <p14:creationId xmlns:p14="http://schemas.microsoft.com/office/powerpoint/2010/main" val="78038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a:latin typeface="Times New Roman" pitchFamily="18" charset="0"/>
                <a:cs typeface="Times New Roman" pitchFamily="18" charset="0"/>
              </a:rPr>
              <a:t>Bức tranh 4</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666" b="7834"/>
          <a:stretch/>
        </p:blipFill>
        <p:spPr>
          <a:xfrm>
            <a:off x="1066800" y="914399"/>
            <a:ext cx="7086600" cy="4210059"/>
          </a:xfrm>
        </p:spPr>
      </p:pic>
    </p:spTree>
    <p:extLst>
      <p:ext uri="{BB962C8B-B14F-4D97-AF65-F5344CB8AC3E}">
        <p14:creationId xmlns:p14="http://schemas.microsoft.com/office/powerpoint/2010/main" val="86684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23046"/>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605020" y="1504950"/>
            <a:ext cx="800558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marL="514350" indent="-514350" algn="just">
              <a:buAutoNum type="alphaLcParenR"/>
            </a:pPr>
            <a:r>
              <a:rPr lang="en-US" sz="2800">
                <a:latin typeface="Times New Roman" pitchFamily="18" charset="0"/>
                <a:cs typeface="Times New Roman" pitchFamily="18" charset="0"/>
              </a:rPr>
              <a:t>Nêu những biểu hiện của việc giữ chữ tín và không giữ chữ tín trong các bức tranh trên.</a:t>
            </a:r>
          </a:p>
          <a:p>
            <a:pPr marL="514350" indent="-514350" algn="just">
              <a:buAutoNum type="alphaLcParenR"/>
            </a:pPr>
            <a:r>
              <a:rPr lang="en-US" sz="2800">
                <a:latin typeface="Times New Roman" pitchFamily="18" charset="0"/>
                <a:cs typeface="Times New Roman" pitchFamily="18" charset="0"/>
              </a:rPr>
              <a:t>Hãy kể thêm một số biểu hiện của việc giữ chữ tín và không giữ chữ tín.</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6083999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Hình nền PowerPoint học tập đẹp nhất">
            <a:extLst>
              <a:ext uri="{FF2B5EF4-FFF2-40B4-BE49-F238E27FC236}">
                <a16:creationId xmlns:a16="http://schemas.microsoft.com/office/drawing/2014/main" id="{0E8B2E3B-8060-4A26-A4D0-3786FF496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47475" y="623046"/>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a:solidFill>
                <a:schemeClr val="tx1"/>
              </a:solidFill>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Luyện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tập</a:t>
            </a:r>
            <a:endParaRPr lang="vi-VN" sz="15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Khám</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phá</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57800" y="695239"/>
            <a:ext cx="953963"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6333689" cy="346249"/>
          </a:xfrm>
          <a:prstGeom prst="rect">
            <a:avLst/>
          </a:prstGeom>
          <a:noFill/>
        </p:spPr>
        <p:txBody>
          <a:bodyPr wrap="square" lIns="68580" tIns="34290" rIns="68580" bIns="34290" rtlCol="0">
            <a:spAutoFit/>
          </a:bodyPr>
          <a:lstStyle/>
          <a:p>
            <a:r>
              <a:rPr lang="vi-VN" b="1" dirty="0" err="1">
                <a:latin typeface="+mj-lt"/>
              </a:rPr>
              <a:t>Báo</a:t>
            </a:r>
            <a:r>
              <a:rPr lang="vi-VN" b="1" dirty="0">
                <a:latin typeface="+mj-lt"/>
              </a:rPr>
              <a:t> </a:t>
            </a:r>
            <a:r>
              <a:rPr lang="vi-VN" b="1" dirty="0" err="1">
                <a:latin typeface="+mj-lt"/>
              </a:rPr>
              <a:t>cáo</a:t>
            </a:r>
            <a:r>
              <a:rPr lang="vi-VN" b="1" dirty="0">
                <a:latin typeface="+mj-lt"/>
              </a:rPr>
              <a:t>, </a:t>
            </a:r>
            <a:r>
              <a:rPr lang="vi-VN" b="1" dirty="0" err="1">
                <a:latin typeface="+mj-lt"/>
              </a:rPr>
              <a:t>thảo</a:t>
            </a:r>
            <a:r>
              <a:rPr lang="vi-VN" b="1" dirty="0">
                <a:latin typeface="+mj-lt"/>
              </a:rPr>
              <a:t> </a:t>
            </a:r>
            <a:r>
              <a:rPr lang="vi-VN" b="1" err="1">
                <a:latin typeface="+mj-lt"/>
              </a:rPr>
              <a:t>luận</a:t>
            </a:r>
            <a:r>
              <a:rPr lang="vi-VN" b="1">
                <a:latin typeface="+mj-lt"/>
              </a:rPr>
              <a:t>:</a:t>
            </a:r>
            <a:endParaRPr lang="vi-VN" dirty="0">
              <a:latin typeface="+mj-lt"/>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Trò chuyện">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4" name="Hộp Văn bản 3">
            <a:extLst>
              <a:ext uri="{FF2B5EF4-FFF2-40B4-BE49-F238E27FC236}">
                <a16:creationId xmlns:a16="http://schemas.microsoft.com/office/drawing/2014/main" id="{68F95652-38A4-4E57-8528-425C8978DB4D}"/>
              </a:ext>
            </a:extLst>
          </p:cNvPr>
          <p:cNvSpPr txBox="1"/>
          <p:nvPr/>
        </p:nvSpPr>
        <p:spPr>
          <a:xfrm>
            <a:off x="378132" y="3648226"/>
            <a:ext cx="1956226" cy="377026"/>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Giữ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hứa</a:t>
            </a:r>
            <a:endParaRPr lang="en-US" sz="2000" dirty="0">
              <a:latin typeface="Times New Roman" panose="02020603050405020304" pitchFamily="18" charset="0"/>
              <a:cs typeface="Times New Roman" panose="02020603050405020304" pitchFamily="18" charset="0"/>
            </a:endParaRPr>
          </a:p>
        </p:txBody>
      </p:sp>
      <p:sp>
        <p:nvSpPr>
          <p:cNvPr id="28" name="Hộp Văn bản 27">
            <a:extLst>
              <a:ext uri="{FF2B5EF4-FFF2-40B4-BE49-F238E27FC236}">
                <a16:creationId xmlns:a16="http://schemas.microsoft.com/office/drawing/2014/main" id="{12EB277A-AA76-413D-BE5E-B9C4FD8A07E7}"/>
              </a:ext>
            </a:extLst>
          </p:cNvPr>
          <p:cNvSpPr txBox="1"/>
          <p:nvPr/>
        </p:nvSpPr>
        <p:spPr>
          <a:xfrm>
            <a:off x="2465014" y="3645562"/>
            <a:ext cx="1956226" cy="377026"/>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hẹn</a:t>
            </a:r>
            <a:endParaRPr lang="en-US" sz="2000" dirty="0">
              <a:latin typeface="Times New Roman" panose="02020603050405020304" pitchFamily="18" charset="0"/>
              <a:cs typeface="Times New Roman" panose="02020603050405020304" pitchFamily="18" charset="0"/>
            </a:endParaRPr>
          </a:p>
        </p:txBody>
      </p:sp>
      <p:sp>
        <p:nvSpPr>
          <p:cNvPr id="38" name="Hộp Văn bản 37">
            <a:extLst>
              <a:ext uri="{FF2B5EF4-FFF2-40B4-BE49-F238E27FC236}">
                <a16:creationId xmlns:a16="http://schemas.microsoft.com/office/drawing/2014/main" id="{783C67BD-C990-47F2-8B22-98E3E7486258}"/>
              </a:ext>
            </a:extLst>
          </p:cNvPr>
          <p:cNvSpPr txBox="1"/>
          <p:nvPr/>
        </p:nvSpPr>
        <p:spPr>
          <a:xfrm>
            <a:off x="4551896" y="3648226"/>
            <a:ext cx="1956226" cy="992579"/>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Thiếu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endParaRPr lang="en-US" sz="2000" dirty="0">
              <a:latin typeface="Times New Roman" panose="02020603050405020304" pitchFamily="18" charset="0"/>
              <a:cs typeface="Times New Roman" panose="02020603050405020304" pitchFamily="18" charset="0"/>
            </a:endParaRPr>
          </a:p>
        </p:txBody>
      </p:sp>
      <p:sp>
        <p:nvSpPr>
          <p:cNvPr id="40" name="Hộp Văn bản 39">
            <a:extLst>
              <a:ext uri="{FF2B5EF4-FFF2-40B4-BE49-F238E27FC236}">
                <a16:creationId xmlns:a16="http://schemas.microsoft.com/office/drawing/2014/main" id="{F348D36F-D256-4A8F-8545-EAB48997FB70}"/>
              </a:ext>
            </a:extLst>
          </p:cNvPr>
          <p:cNvSpPr txBox="1"/>
          <p:nvPr/>
        </p:nvSpPr>
        <p:spPr>
          <a:xfrm>
            <a:off x="6751352" y="3648226"/>
            <a:ext cx="1880969" cy="992579"/>
          </a:xfrm>
          <a:prstGeom prst="rect">
            <a:avLst/>
          </a:prstGeom>
          <a:noFill/>
        </p:spPr>
        <p:txBody>
          <a:bodyPr wrap="square" lIns="68580" tIns="34290" rIns="68580" bIns="34290" rtlCol="0">
            <a:spAutoFit/>
          </a:bodyPr>
          <a:lstStyle/>
          <a:p>
            <a:pPr algn="ctr"/>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endParaRPr lang="en-US" sz="2000" dirty="0">
              <a:latin typeface="Times New Roman" panose="02020603050405020304" pitchFamily="18" charset="0"/>
              <a:cs typeface="Times New Roman" panose="02020603050405020304" pitchFamily="18" charset="0"/>
            </a:endParaRPr>
          </a:p>
        </p:txBody>
      </p:sp>
      <p:pic>
        <p:nvPicPr>
          <p:cNvPr id="2050" name="Picture 2" descr="Bài 4. Giữ chữ tín SBT GDCD lớp 8: Nêu một số biểu hiện của giữ chữ tín?">
            <a:extLst>
              <a:ext uri="{FF2B5EF4-FFF2-40B4-BE49-F238E27FC236}">
                <a16:creationId xmlns:a16="http://schemas.microsoft.com/office/drawing/2014/main" id="{A86D324D-E2E4-4AEC-9832-A819216B1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32" y="1564590"/>
            <a:ext cx="1956226" cy="19115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ăn hóa đúng giờ khi ứng xử trong doanh nghiệp">
            <a:extLst>
              <a:ext uri="{FF2B5EF4-FFF2-40B4-BE49-F238E27FC236}">
                <a16:creationId xmlns:a16="http://schemas.microsoft.com/office/drawing/2014/main" id="{17BD482E-D487-49DB-8BE8-E031B5070C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1667" y="1564591"/>
            <a:ext cx="1959573" cy="1947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ách nhiệm và lòng tự trọng">
            <a:extLst>
              <a:ext uri="{FF2B5EF4-FFF2-40B4-BE49-F238E27FC236}">
                <a16:creationId xmlns:a16="http://schemas.microsoft.com/office/drawing/2014/main" id="{6CDF1A60-7197-41E1-A7B0-260107E19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8548" y="1564590"/>
            <a:ext cx="1956225" cy="19473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yết Tâm Mạnh - YouTube">
            <a:extLst>
              <a:ext uri="{FF2B5EF4-FFF2-40B4-BE49-F238E27FC236}">
                <a16:creationId xmlns:a16="http://schemas.microsoft.com/office/drawing/2014/main" id="{ACD1F1B7-7CB7-478B-A2CB-EA1E961F4B7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1352" y="1573211"/>
            <a:ext cx="1880969" cy="194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147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arn(inVertical)">
                                      <p:cBhvr>
                                        <p:cTn id="23" dur="500"/>
                                        <p:tgtEl>
                                          <p:spTgt spid="205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barn(inVertical)">
                                      <p:cBhvr>
                                        <p:cTn id="31" dur="500"/>
                                        <p:tgtEl>
                                          <p:spTgt spid="205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38"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Kết luận:</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749922" y="1655270"/>
            <a:ext cx="763816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400" b="1" dirty="0" err="1">
                <a:latin typeface="Times New Roman" pitchFamily="18" charset="0"/>
                <a:cs typeface="Times New Roman" pitchFamily="18" charset="0"/>
              </a:rPr>
              <a:t>Biểu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a:t>
            </a:r>
            <a:r>
              <a:rPr lang="en-US" sz="2400" b="1" dirty="0">
                <a:latin typeface="Times New Roman" pitchFamily="18" charset="0"/>
                <a:cs typeface="Times New Roman" pitchFamily="18" charset="0"/>
              </a:rPr>
              <a:t>:</a:t>
            </a:r>
          </a:p>
          <a:p>
            <a:pPr marL="457200" indent="-457200" algn="just">
              <a:buFontTx/>
              <a:buChar char="-"/>
            </a:pP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hẹn</a:t>
            </a:r>
            <a:endParaRPr lang="en-US" sz="2400" dirty="0">
              <a:latin typeface="Times New Roman" pitchFamily="18" charset="0"/>
              <a:cs typeface="Times New Roman" pitchFamily="18" charset="0"/>
            </a:endParaRPr>
          </a:p>
          <a:p>
            <a:pPr marL="457200" indent="-457200" algn="just">
              <a:buFontTx/>
              <a:buChar char="-"/>
            </a:pP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p>
          <a:p>
            <a:pPr marL="457200" indent="-457200" algn="just">
              <a:buFontTx/>
              <a:buChar char="-"/>
            </a:pP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72304647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830667" y="809269"/>
            <a:ext cx="7413389" cy="3110538"/>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lIns="68580" tIns="34290" rIns="68580" bIns="34290"/>
          <a:lstStyle/>
          <a:p>
            <a:pPr defTabSz="913554"/>
            <a:endParaRPr lang="zh-CN" altLang="en-US">
              <a:solidFill>
                <a:srgbClr val="5F5F5F"/>
              </a:solidFill>
            </a:endParaRPr>
          </a:p>
        </p:txBody>
      </p:sp>
      <p:sp>
        <p:nvSpPr>
          <p:cNvPr id="7" name="矩形 69"/>
          <p:cNvSpPr>
            <a:spLocks noChangeArrowheads="1"/>
          </p:cNvSpPr>
          <p:nvPr/>
        </p:nvSpPr>
        <p:spPr bwMode="auto">
          <a:xfrm>
            <a:off x="1627349" y="2024765"/>
            <a:ext cx="5916451" cy="62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6" tIns="34259" rIns="68516" bIns="34259">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554"/>
            <a:r>
              <a:rPr lang="en-US" altLang="zh-CN" sz="3600" b="1" i="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2. Ý nghĩa của giữ chữ tín</a:t>
            </a:r>
          </a:p>
        </p:txBody>
      </p:sp>
      <p:sp>
        <p:nvSpPr>
          <p:cNvPr id="8" name="五角星 4"/>
          <p:cNvSpPr/>
          <p:nvPr/>
        </p:nvSpPr>
        <p:spPr>
          <a:xfrm rot="19903756">
            <a:off x="4021402" y="-865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1" name="五角星 5"/>
          <p:cNvSpPr/>
          <p:nvPr/>
        </p:nvSpPr>
        <p:spPr>
          <a:xfrm rot="21380687">
            <a:off x="5976267" y="260221"/>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2" name="五角星 6"/>
          <p:cNvSpPr/>
          <p:nvPr/>
        </p:nvSpPr>
        <p:spPr>
          <a:xfrm rot="19938392">
            <a:off x="6962502" y="309881"/>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3" name="五角星 7"/>
          <p:cNvSpPr/>
          <p:nvPr/>
        </p:nvSpPr>
        <p:spPr>
          <a:xfrm rot="19938392">
            <a:off x="7743324" y="4010441"/>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4" name="五角星 8"/>
          <p:cNvSpPr/>
          <p:nvPr/>
        </p:nvSpPr>
        <p:spPr>
          <a:xfrm rot="19967404">
            <a:off x="8076637" y="834756"/>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6" name="五角星 9"/>
          <p:cNvSpPr/>
          <p:nvPr/>
        </p:nvSpPr>
        <p:spPr>
          <a:xfrm>
            <a:off x="6341611" y="3485544"/>
            <a:ext cx="253202"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7" name="五角星 10"/>
          <p:cNvSpPr/>
          <p:nvPr/>
        </p:nvSpPr>
        <p:spPr>
          <a:xfrm>
            <a:off x="8119448" y="3482624"/>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8" name="五角星 11"/>
          <p:cNvSpPr/>
          <p:nvPr/>
        </p:nvSpPr>
        <p:spPr>
          <a:xfrm>
            <a:off x="8632414" y="3725967"/>
            <a:ext cx="93086"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9" name="五角星 12"/>
          <p:cNvSpPr/>
          <p:nvPr/>
        </p:nvSpPr>
        <p:spPr>
          <a:xfrm rot="19922997">
            <a:off x="8313492" y="310051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8568" y="1682379"/>
            <a:ext cx="834105" cy="88738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5" y="350465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48917" y="-44354"/>
            <a:ext cx="2015470" cy="1477842"/>
          </a:xfrm>
          <a:prstGeom prst="rect">
            <a:avLst/>
          </a:prstGeom>
        </p:spPr>
      </p:pic>
      <p:sp>
        <p:nvSpPr>
          <p:cNvPr id="22" name="五角星 4"/>
          <p:cNvSpPr/>
          <p:nvPr/>
        </p:nvSpPr>
        <p:spPr>
          <a:xfrm rot="19903756">
            <a:off x="4028400" y="8299"/>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3" name="五角星 5"/>
          <p:cNvSpPr/>
          <p:nvPr/>
        </p:nvSpPr>
        <p:spPr>
          <a:xfrm rot="21380687">
            <a:off x="5983264" y="27717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4" name="五角星 6"/>
          <p:cNvSpPr/>
          <p:nvPr/>
        </p:nvSpPr>
        <p:spPr>
          <a:xfrm rot="19938392">
            <a:off x="6969499" y="326838"/>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5152" y="352160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55915" y="-27397"/>
            <a:ext cx="2015470" cy="1477842"/>
          </a:xfrm>
          <a:prstGeom prst="rect">
            <a:avLst/>
          </a:prstGeom>
        </p:spPr>
      </p:pic>
      <p:sp>
        <p:nvSpPr>
          <p:cNvPr id="27" name="五角星 8"/>
          <p:cNvSpPr/>
          <p:nvPr/>
        </p:nvSpPr>
        <p:spPr>
          <a:xfrm rot="19967404">
            <a:off x="8069640" y="892375"/>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8" name="五角星 12"/>
          <p:cNvSpPr/>
          <p:nvPr/>
        </p:nvSpPr>
        <p:spPr>
          <a:xfrm rot="19922997">
            <a:off x="8306495" y="315813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324" y="1026208"/>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30" name="五角星 4"/>
          <p:cNvSpPr/>
          <p:nvPr/>
        </p:nvSpPr>
        <p:spPr>
          <a:xfrm rot="19903756">
            <a:off x="4021403" y="6591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1" name="五角星 5"/>
          <p:cNvSpPr/>
          <p:nvPr/>
        </p:nvSpPr>
        <p:spPr>
          <a:xfrm rot="21380687">
            <a:off x="5976267" y="33479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2" name="五角星 6"/>
          <p:cNvSpPr/>
          <p:nvPr/>
        </p:nvSpPr>
        <p:spPr>
          <a:xfrm rot="19938392">
            <a:off x="6962502" y="384457"/>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6" y="357922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99130" y="-19050"/>
            <a:ext cx="2015470" cy="1477842"/>
          </a:xfrm>
          <a:prstGeom prst="rect">
            <a:avLst/>
          </a:prstGeom>
        </p:spPr>
      </p:pic>
      <p:sp>
        <p:nvSpPr>
          <p:cNvPr id="35" name="五角星 7"/>
          <p:cNvSpPr/>
          <p:nvPr/>
        </p:nvSpPr>
        <p:spPr>
          <a:xfrm rot="19938392">
            <a:off x="7689209" y="4006675"/>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6" name="五角星 10"/>
          <p:cNvSpPr/>
          <p:nvPr/>
        </p:nvSpPr>
        <p:spPr>
          <a:xfrm>
            <a:off x="8065333" y="3478858"/>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7" name="五角星 8"/>
          <p:cNvSpPr/>
          <p:nvPr/>
        </p:nvSpPr>
        <p:spPr>
          <a:xfrm rot="19967404">
            <a:off x="8015526" y="888610"/>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8" name="五角星 12"/>
          <p:cNvSpPr/>
          <p:nvPr/>
        </p:nvSpPr>
        <p:spPr>
          <a:xfrm rot="19922997">
            <a:off x="8252380" y="3154371"/>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5650" y="2511887"/>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40" name="五角星 4"/>
          <p:cNvSpPr/>
          <p:nvPr/>
        </p:nvSpPr>
        <p:spPr>
          <a:xfrm rot="19903756">
            <a:off x="3967288" y="62153"/>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1" name="五角星 5"/>
          <p:cNvSpPr/>
          <p:nvPr/>
        </p:nvSpPr>
        <p:spPr>
          <a:xfrm rot="21380687">
            <a:off x="5922153" y="331032"/>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2" name="五角星 6"/>
          <p:cNvSpPr/>
          <p:nvPr/>
        </p:nvSpPr>
        <p:spPr>
          <a:xfrm rot="19938392">
            <a:off x="6908388" y="380692"/>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4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041" y="357546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33" y="1540618"/>
            <a:ext cx="1098759" cy="1328284"/>
          </a:xfrm>
          <a:prstGeom prst="rect">
            <a:avLst/>
          </a:prstGeom>
        </p:spPr>
      </p:pic>
      <p:pic>
        <p:nvPicPr>
          <p:cNvPr id="47"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328" y="3738981"/>
            <a:ext cx="1666884" cy="1475909"/>
          </a:xfrm>
          <a:prstGeom prst="rect">
            <a:avLst/>
          </a:prstGeom>
        </p:spPr>
      </p:pic>
      <p:pic>
        <p:nvPicPr>
          <p:cNvPr id="48"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48" y="2909077"/>
            <a:ext cx="1224530" cy="1225059"/>
          </a:xfrm>
          <a:prstGeom prst="rect">
            <a:avLst/>
          </a:prstGeom>
        </p:spPr>
      </p:pic>
    </p:spTree>
    <p:extLst>
      <p:ext uri="{BB962C8B-B14F-4D97-AF65-F5344CB8AC3E}">
        <p14:creationId xmlns:p14="http://schemas.microsoft.com/office/powerpoint/2010/main" val="3675539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3.33333E-6 0.00679 C -0.01007 0.00803 -0.01875 0.01142 -0.02864 0.01265 C -0.03871 0.01667 -0.04809 0.01728 -0.05868 0.01852 C -0.15173 0.01667 -0.15347 0.02746 -0.20625 0.00926 C -0.21215 0.00432 -0.21302 0.00031 -0.21823 -0.00678 C -0.22604 -0.01758 -0.23455 -0.029 -0.24566 -0.03301 C -0.27448 -0.05893 -0.34062 -0.04844 -0.36145 -0.04905 C -0.36996 -0.05183 -0.37864 -0.05307 -0.38732 -0.05584 C -0.39288 -0.05769 -0.39774 -0.06047 -0.4033 -0.06171 C -0.41093 -0.06572 -0.41944 -0.07004 -0.4276 -0.07189 C -0.44027 -0.08053 -0.4533 -0.08731 -0.46701 -0.09256 C -0.47187 -0.09441 -0.47586 -0.09781 -0.48038 -0.10058 C -0.49097 -0.10614 -0.50347 -0.11076 -0.51475 -0.11323 C -0.5408 -0.112 -0.56597 -0.11076 -0.59184 -0.11169 C -0.60347 -0.11724 -0.61527 -0.12156 -0.62621 -0.12928 C -0.63107 -0.13267 -0.63611 -0.13607 -0.64149 -0.13822 C -0.65191 -0.14656 -0.63958 -0.13761 -0.64982 -0.14254 C -0.65434 -0.14532 -0.65868 -0.14902 -0.66336 -0.1518 C -0.66805 -0.15458 -0.66493 -0.15149 -0.66909 -0.15427 C -0.67691 -0.15921 -0.68489 -0.16445 -0.6934 -0.16815 C -0.70086 -0.17494 -0.7092 -0.18173 -0.7177 -0.18636 C -0.72413 -0.19531 -0.7342 -0.19963 -0.73941 -0.21042 C -0.74062 -0.21289 -0.74201 -0.21474 -0.7427 -0.21721 C -0.7434 -0.21906 -0.74357 -0.22122 -0.74444 -0.22308 C -0.74652 -0.2277 -0.74982 -0.2311 -0.75208 -0.23573 C -0.75694 -0.24529 -0.76093 -0.25115 -0.76701 -0.25948 " pathEditMode="relative" rAng="0" ptsTypes="AAAAAAAAAAAAAAAAAAAAAAAAAA">
                                      <p:cBhvr>
                                        <p:cTn id="53" dur="6500" fill="hold"/>
                                        <p:tgtEl>
                                          <p:spTgt spid="20"/>
                                        </p:tgtEl>
                                        <p:attrNameLst>
                                          <p:attrName>ppt_x</p:attrName>
                                          <p:attrName>ppt_y</p:attrName>
                                        </p:attrNameLst>
                                      </p:cBhvr>
                                      <p:rCtr x="-38351" y="-1228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2" presetClass="entr" presetSubtype="1"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25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50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par>
                                <p:cTn id="88" presetID="8" presetClass="emph" presetSubtype="0" repeatCount="2000" fill="hold" grpId="1" nodeType="withEffect">
                                  <p:stCondLst>
                                    <p:cond delay="0"/>
                                  </p:stCondLst>
                                  <p:childTnLst>
                                    <p:animRot by="21600000">
                                      <p:cBhvr>
                                        <p:cTn id="89" dur="3500" fill="hold"/>
                                        <p:tgtEl>
                                          <p:spTgt spid="22"/>
                                        </p:tgtEl>
                                        <p:attrNameLst>
                                          <p:attrName>r</p:attrName>
                                        </p:attrNameLst>
                                      </p:cBhvr>
                                    </p:animRot>
                                  </p:childTnLst>
                                </p:cTn>
                              </p:par>
                              <p:par>
                                <p:cTn id="90" presetID="8" presetClass="emph" presetSubtype="0" repeatCount="2000" fill="hold" grpId="1" nodeType="withEffect">
                                  <p:stCondLst>
                                    <p:cond delay="0"/>
                                  </p:stCondLst>
                                  <p:childTnLst>
                                    <p:animRot by="21600000">
                                      <p:cBhvr>
                                        <p:cTn id="91" dur="3500" fill="hold"/>
                                        <p:tgtEl>
                                          <p:spTgt spid="24"/>
                                        </p:tgtEl>
                                        <p:attrNameLst>
                                          <p:attrName>r</p:attrName>
                                        </p:attrNameLst>
                                      </p:cBhvr>
                                    </p:animRot>
                                  </p:childTnLst>
                                </p:cTn>
                              </p:par>
                              <p:par>
                                <p:cTn id="92" presetID="6" presetClass="emph" presetSubtype="0" repeatCount="2000" autoRev="1" fill="hold" grpId="1" nodeType="withEffect">
                                  <p:stCondLst>
                                    <p:cond delay="0"/>
                                  </p:stCondLst>
                                  <p:childTnLst>
                                    <p:animScale>
                                      <p:cBhvr>
                                        <p:cTn id="93" dur="2000" fill="hold"/>
                                        <p:tgtEl>
                                          <p:spTgt spid="23"/>
                                        </p:tgtEl>
                                      </p:cBhvr>
                                      <p:by x="150000" y="150000"/>
                                    </p:animScale>
                                  </p:childTnLst>
                                </p:cTn>
                              </p:par>
                            </p:childTnLst>
                          </p:cTn>
                        </p:par>
                        <p:par>
                          <p:cTn id="94" fill="hold">
                            <p:stCondLst>
                              <p:cond delay="18500"/>
                            </p:stCondLst>
                            <p:childTnLst>
                              <p:par>
                                <p:cTn id="95" presetID="37"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900" decel="100000" fill="hold"/>
                                        <p:tgtEl>
                                          <p:spTgt spid="2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5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0-#ppt_h/2"/>
                                          </p:val>
                                        </p:tav>
                                        <p:tav tm="100000">
                                          <p:val>
                                            <p:strVal val="#ppt_y"/>
                                          </p:val>
                                        </p:tav>
                                      </p:tavLst>
                                    </p:anim>
                                  </p:childTnLst>
                                </p:cTn>
                              </p:par>
                            </p:childTnLst>
                          </p:cTn>
                        </p:par>
                        <p:par>
                          <p:cTn id="109" fill="hold">
                            <p:stCondLst>
                              <p:cond delay="19500"/>
                            </p:stCondLst>
                            <p:childTnLst>
                              <p:par>
                                <p:cTn id="110" presetID="2" presetClass="entr" presetSubtype="2"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500" fill="hold"/>
                                        <p:tgtEl>
                                          <p:spTgt spid="29"/>
                                        </p:tgtEl>
                                        <p:attrNameLst>
                                          <p:attrName>ppt_x</p:attrName>
                                        </p:attrNameLst>
                                      </p:cBhvr>
                                      <p:tavLst>
                                        <p:tav tm="0">
                                          <p:val>
                                            <p:strVal val="1+#ppt_w/2"/>
                                          </p:val>
                                        </p:tav>
                                        <p:tav tm="100000">
                                          <p:val>
                                            <p:strVal val="#ppt_x"/>
                                          </p:val>
                                        </p:tav>
                                      </p:tavLst>
                                    </p:anim>
                                    <p:anim calcmode="lin" valueType="num">
                                      <p:cBhvr additive="base">
                                        <p:cTn id="113" dur="500" fill="hold"/>
                                        <p:tgtEl>
                                          <p:spTgt spid="29"/>
                                        </p:tgtEl>
                                        <p:attrNameLst>
                                          <p:attrName>ppt_y</p:attrName>
                                        </p:attrNameLst>
                                      </p:cBhvr>
                                      <p:tavLst>
                                        <p:tav tm="0">
                                          <p:val>
                                            <p:strVal val="#ppt_y"/>
                                          </p:val>
                                        </p:tav>
                                        <p:tav tm="100000">
                                          <p:val>
                                            <p:strVal val="#ppt_y"/>
                                          </p:val>
                                        </p:tav>
                                      </p:tavLst>
                                    </p:anim>
                                  </p:childTnLst>
                                </p:cTn>
                              </p:par>
                              <p:par>
                                <p:cTn id="114" presetID="0" presetClass="path" presetSubtype="0" accel="50000" decel="50000" fill="hold" nodeType="withEffect">
                                  <p:stCondLst>
                                    <p:cond delay="500"/>
                                  </p:stCondLst>
                                  <p:childTnLst>
                                    <p:animMotion origin="layout" path="M -2.08333E-7 0.01204 C -0.01003 0.01319 -0.01875 0.01666 -0.02865 0.01782 C -0.03867 0.02199 -0.04805 0.02245 -0.05872 0.02384 C -0.15169 0.02199 -0.15352 0.03264 -0.20625 0.01458 C -0.21185 0.00949 -0.21302 0.00555 -0.2181 -0.00162 C -0.22604 -0.0125 -0.2345 -0.02384 -0.2457 -0.02778 C -0.27448 -0.05394 -0.34062 -0.04329 -0.36146 -0.04375 C -0.36992 -0.04653 -0.37865 -0.04792 -0.38737 -0.05093 C -0.39284 -0.05255 -0.39779 -0.05533 -0.40325 -0.05671 C -0.41094 -0.06065 -0.4194 -0.06482 -0.4276 -0.0669 C -0.44023 -0.07546 -0.45325 -0.08218 -0.46706 -0.08773 C -0.47187 -0.08935 -0.47591 -0.09259 -0.48034 -0.09537 C -0.49102 -0.10116 -0.50352 -0.10556 -0.51471 -0.1081 C -0.54075 -0.10718 -0.56602 -0.10556 -0.5918 -0.10648 C -0.60352 -0.11204 -0.61523 -0.11644 -0.62617 -0.12408 C -0.63112 -0.12755 -0.63607 -0.13102 -0.64154 -0.1331 C -0.65195 -0.14144 -0.63958 -0.13241 -0.64987 -0.1375 C -0.6543 -0.14028 -0.65872 -0.14398 -0.66341 -0.14676 C -0.6681 -0.14954 -0.66497 -0.1463 -0.66914 -0.14908 C -0.67695 -0.15417 -0.6849 -0.15926 -0.69336 -0.16273 C -0.70091 -0.16945 -0.70924 -0.17639 -0.71771 -0.18125 C -0.72409 -0.19005 -0.73424 -0.19421 -0.73945 -0.20509 C -0.74062 -0.20764 -0.74206 -0.20949 -0.74271 -0.21181 C -0.74336 -0.21366 -0.74362 -0.21597 -0.7444 -0.21783 C -0.74648 -0.22246 -0.74987 -0.2257 -0.75208 -0.23033 C -0.7569 -0.24005 -0.76094 -0.24584 -0.76706 -0.25417 " pathEditMode="relative" rAng="0" ptsTypes="AAAAAAAAAAAAAAAAAAAAAAAAAA">
                                      <p:cBhvr>
                                        <p:cTn id="115" dur="6500" fill="hold"/>
                                        <p:tgtEl>
                                          <p:spTgt spid="29"/>
                                        </p:tgtEl>
                                        <p:attrNameLst>
                                          <p:attrName>ppt_x</p:attrName>
                                          <p:attrName>ppt_y</p:attrName>
                                        </p:attrNameLst>
                                      </p:cBhvr>
                                      <p:rCtr x="-38359" y="-12662"/>
                                    </p:animMotion>
                                  </p:childTnLst>
                                </p:cTn>
                              </p:par>
                              <p:par>
                                <p:cTn id="116" presetID="8" presetClass="emph" presetSubtype="0" repeatCount="2000" fill="hold" grpId="1" nodeType="withEffect">
                                  <p:stCondLst>
                                    <p:cond delay="0"/>
                                  </p:stCondLst>
                                  <p:childTnLst>
                                    <p:animRot by="21600000">
                                      <p:cBhvr>
                                        <p:cTn id="117" dur="3500" fill="hold"/>
                                        <p:tgtEl>
                                          <p:spTgt spid="27"/>
                                        </p:tgtEl>
                                        <p:attrNameLst>
                                          <p:attrName>r</p:attrName>
                                        </p:attrNameLst>
                                      </p:cBhvr>
                                    </p:animRot>
                                  </p:childTnLst>
                                </p:cTn>
                              </p:par>
                              <p:par>
                                <p:cTn id="118" presetID="6" presetClass="emph" presetSubtype="0" repeatCount="2000" autoRev="1" fill="hold" grpId="1" nodeType="withEffect">
                                  <p:stCondLst>
                                    <p:cond delay="0"/>
                                  </p:stCondLst>
                                  <p:childTnLst>
                                    <p:animScale>
                                      <p:cBhvr>
                                        <p:cTn id="119" dur="2000" fill="hold"/>
                                        <p:tgtEl>
                                          <p:spTgt spid="28"/>
                                        </p:tgtEl>
                                      </p:cBhvr>
                                      <p:by x="150000" y="150000"/>
                                    </p:animScale>
                                  </p:childTnLst>
                                </p:cTn>
                              </p:par>
                            </p:childTnLst>
                          </p:cTn>
                        </p:par>
                        <p:par>
                          <p:cTn id="120" fill="hold">
                            <p:stCondLst>
                              <p:cond delay="27500"/>
                            </p:stCondLst>
                            <p:childTnLst>
                              <p:par>
                                <p:cTn id="121" presetID="2" presetClass="entr" presetSubtype="1"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50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0-#ppt_h/2"/>
                                          </p:val>
                                        </p:tav>
                                        <p:tav tm="100000">
                                          <p:val>
                                            <p:strVal val="#ppt_y"/>
                                          </p:val>
                                        </p:tav>
                                      </p:tavLst>
                                    </p:anim>
                                  </p:childTnLst>
                                </p:cTn>
                              </p:par>
                              <p:par>
                                <p:cTn id="133" presetID="8" presetClass="emph" presetSubtype="0" repeatCount="2000" fill="hold" grpId="1" nodeType="withEffect">
                                  <p:stCondLst>
                                    <p:cond delay="0"/>
                                  </p:stCondLst>
                                  <p:childTnLst>
                                    <p:animRot by="21600000">
                                      <p:cBhvr>
                                        <p:cTn id="134" dur="3500" fill="hold"/>
                                        <p:tgtEl>
                                          <p:spTgt spid="30"/>
                                        </p:tgtEl>
                                        <p:attrNameLst>
                                          <p:attrName>r</p:attrName>
                                        </p:attrNameLst>
                                      </p:cBhvr>
                                    </p:animRot>
                                  </p:childTnLst>
                                </p:cTn>
                              </p:par>
                              <p:par>
                                <p:cTn id="135" presetID="8" presetClass="emph" presetSubtype="0" repeatCount="2000" fill="hold" grpId="1" nodeType="withEffect">
                                  <p:stCondLst>
                                    <p:cond delay="0"/>
                                  </p:stCondLst>
                                  <p:childTnLst>
                                    <p:animRot by="21600000">
                                      <p:cBhvr>
                                        <p:cTn id="136" dur="3500" fill="hold"/>
                                        <p:tgtEl>
                                          <p:spTgt spid="32"/>
                                        </p:tgtEl>
                                        <p:attrNameLst>
                                          <p:attrName>r</p:attrName>
                                        </p:attrNameLst>
                                      </p:cBhvr>
                                    </p:animRot>
                                  </p:childTnLst>
                                </p:cTn>
                              </p:par>
                              <p:par>
                                <p:cTn id="137" presetID="6" presetClass="emph" presetSubtype="0" repeatCount="2000" autoRev="1" fill="hold" grpId="1" nodeType="withEffect">
                                  <p:stCondLst>
                                    <p:cond delay="0"/>
                                  </p:stCondLst>
                                  <p:childTnLst>
                                    <p:animScale>
                                      <p:cBhvr>
                                        <p:cTn id="138" dur="2000" fill="hold"/>
                                        <p:tgtEl>
                                          <p:spTgt spid="31"/>
                                        </p:tgtEl>
                                      </p:cBhvr>
                                      <p:by x="150000" y="150000"/>
                                    </p:animScale>
                                  </p:childTnLst>
                                </p:cTn>
                              </p:par>
                            </p:childTnLst>
                          </p:cTn>
                        </p:par>
                        <p:par>
                          <p:cTn id="139" fill="hold">
                            <p:stCondLst>
                              <p:cond delay="35500"/>
                            </p:stCondLst>
                            <p:childTnLst>
                              <p:par>
                                <p:cTn id="140" presetID="37" presetClass="entr" presetSubtype="0" fill="hold" nodeType="after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900" decel="100000" fill="hold"/>
                                        <p:tgtEl>
                                          <p:spTgt spid="33"/>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46" presetID="2" presetClass="entr" presetSubtype="1"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additive="base">
                                        <p:cTn id="148" dur="750" fill="hold"/>
                                        <p:tgtEl>
                                          <p:spTgt spid="35"/>
                                        </p:tgtEl>
                                        <p:attrNameLst>
                                          <p:attrName>ppt_x</p:attrName>
                                        </p:attrNameLst>
                                      </p:cBhvr>
                                      <p:tavLst>
                                        <p:tav tm="0">
                                          <p:val>
                                            <p:strVal val="#ppt_x"/>
                                          </p:val>
                                        </p:tav>
                                        <p:tav tm="100000">
                                          <p:val>
                                            <p:strVal val="#ppt_x"/>
                                          </p:val>
                                        </p:tav>
                                      </p:tavLst>
                                    </p:anim>
                                    <p:anim calcmode="lin" valueType="num">
                                      <p:cBhvr additive="base">
                                        <p:cTn id="149" dur="750" fill="hold"/>
                                        <p:tgtEl>
                                          <p:spTgt spid="35"/>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additive="base">
                                        <p:cTn id="152" dur="500" fill="hold"/>
                                        <p:tgtEl>
                                          <p:spTgt spid="36"/>
                                        </p:tgtEl>
                                        <p:attrNameLst>
                                          <p:attrName>ppt_x</p:attrName>
                                        </p:attrNameLst>
                                      </p:cBhvr>
                                      <p:tavLst>
                                        <p:tav tm="0">
                                          <p:val>
                                            <p:strVal val="#ppt_x"/>
                                          </p:val>
                                        </p:tav>
                                        <p:tav tm="100000">
                                          <p:val>
                                            <p:strVal val="#ppt_x"/>
                                          </p:val>
                                        </p:tav>
                                      </p:tavLst>
                                    </p:anim>
                                    <p:anim calcmode="lin" valueType="num">
                                      <p:cBhvr additive="base">
                                        <p:cTn id="153" dur="500" fill="hold"/>
                                        <p:tgtEl>
                                          <p:spTgt spid="36"/>
                                        </p:tgtEl>
                                        <p:attrNameLst>
                                          <p:attrName>ppt_y</p:attrName>
                                        </p:attrNameLst>
                                      </p:cBhvr>
                                      <p:tavLst>
                                        <p:tav tm="0">
                                          <p:val>
                                            <p:strVal val="0-#ppt_h/2"/>
                                          </p:val>
                                        </p:tav>
                                        <p:tav tm="100000">
                                          <p:val>
                                            <p:strVal val="#ppt_y"/>
                                          </p:val>
                                        </p:tav>
                                      </p:tavLst>
                                    </p:anim>
                                  </p:childTnLst>
                                </p:cTn>
                              </p:par>
                              <p:par>
                                <p:cTn id="154" presetID="8" presetClass="emph" presetSubtype="0" repeatCount="2000" fill="hold" grpId="1" nodeType="withEffect">
                                  <p:stCondLst>
                                    <p:cond delay="0"/>
                                  </p:stCondLst>
                                  <p:childTnLst>
                                    <p:animRot by="-21600000">
                                      <p:cBhvr>
                                        <p:cTn id="155" dur="3500" fill="hold"/>
                                        <p:tgtEl>
                                          <p:spTgt spid="35"/>
                                        </p:tgtEl>
                                        <p:attrNameLst>
                                          <p:attrName>r</p:attrName>
                                        </p:attrNameLst>
                                      </p:cBhvr>
                                    </p:animRot>
                                  </p:childTnLst>
                                </p:cTn>
                              </p:par>
                              <p:par>
                                <p:cTn id="156" presetID="8" presetClass="emph" presetSubtype="0" repeatCount="2000" fill="hold" grpId="1" nodeType="withEffect">
                                  <p:stCondLst>
                                    <p:cond delay="0"/>
                                  </p:stCondLst>
                                  <p:childTnLst>
                                    <p:animRot by="-21600000">
                                      <p:cBhvr>
                                        <p:cTn id="157" dur="3500" fill="hold"/>
                                        <p:tgtEl>
                                          <p:spTgt spid="36"/>
                                        </p:tgtEl>
                                        <p:attrNameLst>
                                          <p:attrName>r</p:attrName>
                                        </p:attrNameLst>
                                      </p:cBhvr>
                                    </p:animRot>
                                  </p:childTnLst>
                                </p:cTn>
                              </p:par>
                              <p:par>
                                <p:cTn id="158" presetID="2" presetClass="entr" presetSubtype="1" fill="hold" grpId="0" nodeType="with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0-#ppt_h/2"/>
                                          </p:val>
                                        </p:tav>
                                        <p:tav tm="100000">
                                          <p:val>
                                            <p:strVal val="#ppt_y"/>
                                          </p:val>
                                        </p:tav>
                                      </p:tavLst>
                                    </p:anim>
                                  </p:childTnLst>
                                </p:cTn>
                              </p:par>
                              <p:par>
                                <p:cTn id="162" presetID="2" presetClass="entr" presetSubtype="1" fill="hold" grpId="0" nodeType="withEffect">
                                  <p:stCondLst>
                                    <p:cond delay="25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fill="hold"/>
                                        <p:tgtEl>
                                          <p:spTgt spid="38"/>
                                        </p:tgtEl>
                                        <p:attrNameLst>
                                          <p:attrName>ppt_x</p:attrName>
                                        </p:attrNameLst>
                                      </p:cBhvr>
                                      <p:tavLst>
                                        <p:tav tm="0">
                                          <p:val>
                                            <p:strVal val="#ppt_x"/>
                                          </p:val>
                                        </p:tav>
                                        <p:tav tm="100000">
                                          <p:val>
                                            <p:strVal val="#ppt_x"/>
                                          </p:val>
                                        </p:tav>
                                      </p:tavLst>
                                    </p:anim>
                                    <p:anim calcmode="lin" valueType="num">
                                      <p:cBhvr additive="base">
                                        <p:cTn id="165" dur="500" fill="hold"/>
                                        <p:tgtEl>
                                          <p:spTgt spid="38"/>
                                        </p:tgtEl>
                                        <p:attrNameLst>
                                          <p:attrName>ppt_y</p:attrName>
                                        </p:attrNameLst>
                                      </p:cBhvr>
                                      <p:tavLst>
                                        <p:tav tm="0">
                                          <p:val>
                                            <p:strVal val="0-#ppt_h/2"/>
                                          </p:val>
                                        </p:tav>
                                        <p:tav tm="100000">
                                          <p:val>
                                            <p:strVal val="#ppt_y"/>
                                          </p:val>
                                        </p:tav>
                                      </p:tavLst>
                                    </p:anim>
                                  </p:childTnLst>
                                </p:cTn>
                              </p:par>
                            </p:childTnLst>
                          </p:cTn>
                        </p:par>
                        <p:par>
                          <p:cTn id="166" fill="hold">
                            <p:stCondLst>
                              <p:cond delay="42500"/>
                            </p:stCondLst>
                            <p:childTnLst>
                              <p:par>
                                <p:cTn id="167" presetID="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1+#ppt_w/2"/>
                                          </p:val>
                                        </p:tav>
                                        <p:tav tm="100000">
                                          <p:val>
                                            <p:strVal val="#ppt_x"/>
                                          </p:val>
                                        </p:tav>
                                      </p:tavLst>
                                    </p:anim>
                                    <p:anim calcmode="lin" valueType="num">
                                      <p:cBhvr additive="base">
                                        <p:cTn id="170" dur="500" fill="hold"/>
                                        <p:tgtEl>
                                          <p:spTgt spid="39"/>
                                        </p:tgtEl>
                                        <p:attrNameLst>
                                          <p:attrName>ppt_y</p:attrName>
                                        </p:attrNameLst>
                                      </p:cBhvr>
                                      <p:tavLst>
                                        <p:tav tm="0">
                                          <p:val>
                                            <p:strVal val="#ppt_y"/>
                                          </p:val>
                                        </p:tav>
                                        <p:tav tm="100000">
                                          <p:val>
                                            <p:strVal val="#ppt_y"/>
                                          </p:val>
                                        </p:tav>
                                      </p:tavLst>
                                    </p:anim>
                                  </p:childTnLst>
                                </p:cTn>
                              </p:par>
                              <p:par>
                                <p:cTn id="171" presetID="0" presetClass="path" presetSubtype="0" accel="50000" decel="50000" fill="hold" nodeType="withEffect">
                                  <p:stCondLst>
                                    <p:cond delay="500"/>
                                  </p:stCondLst>
                                  <p:childTnLst>
                                    <p:animMotion origin="layout" path="M -3.33333E-6 0.01203 C -0.01002 0.01319 -0.01875 0.01666 -0.02864 0.01782 C -0.03867 0.02199 -0.04804 0.02245 -0.05872 0.02384 C -0.15169 0.02199 -0.15351 0.03264 -0.20625 0.01458 C -0.21185 0.00949 -0.21302 0.00555 -0.2181 -0.00162 C -0.22604 -0.01227 -0.2345 -0.02385 -0.2457 -0.02778 C -0.27448 -0.05371 -0.34062 -0.04329 -0.36145 -0.04375 C -0.36992 -0.04653 -0.37864 -0.04792 -0.38737 -0.0507 C -0.39284 -0.05255 -0.39778 -0.05533 -0.40325 -0.05648 C -0.41093 -0.06042 -0.4194 -0.06482 -0.4276 -0.06667 C -0.44023 -0.07547 -0.45325 -0.08218 -0.46705 -0.0875 C -0.47187 -0.08935 -0.47591 -0.0926 -0.48034 -0.09537 C -0.49101 -0.10093 -0.50351 -0.10556 -0.51471 -0.1081 C -0.54075 -0.10695 -0.56601 -0.10556 -0.59179 -0.10648 C -0.60351 -0.11204 -0.61523 -0.11644 -0.62617 -0.12408 C -0.63112 -0.12755 -0.63606 -0.13102 -0.64153 -0.1331 C -0.65195 -0.14144 -0.63958 -0.13241 -0.64987 -0.1375 C -0.65429 -0.14028 -0.65872 -0.14398 -0.66341 -0.14676 C -0.6681 -0.14954 -0.66497 -0.1463 -0.66914 -0.14908 C -0.67695 -0.15417 -0.68489 -0.15926 -0.69336 -0.16273 C -0.70091 -0.16945 -0.70924 -0.17639 -0.7177 -0.18102 C -0.72409 -0.19005 -0.73424 -0.19422 -0.73945 -0.2051 C -0.74062 -0.20764 -0.74205 -0.20949 -0.7427 -0.21181 C -0.74336 -0.21366 -0.74362 -0.21598 -0.7444 -0.21783 C -0.74648 -0.22246 -0.74987 -0.2257 -0.75208 -0.23033 C -0.7569 -0.24005 -0.76093 -0.24584 -0.76705 -0.25417 " pathEditMode="relative" rAng="0" ptsTypes="AAAAAAAAAAAAAAAAAAAAAAAAAA">
                                      <p:cBhvr>
                                        <p:cTn id="172" dur="6500" fill="hold"/>
                                        <p:tgtEl>
                                          <p:spTgt spid="39"/>
                                        </p:tgtEl>
                                        <p:attrNameLst>
                                          <p:attrName>ppt_x</p:attrName>
                                          <p:attrName>ppt_y</p:attrName>
                                        </p:attrNameLst>
                                      </p:cBhvr>
                                      <p:rCtr x="-38359" y="-12662"/>
                                    </p:animMotion>
                                  </p:childTnLst>
                                </p:cTn>
                              </p:par>
                              <p:par>
                                <p:cTn id="173" presetID="8" presetClass="emph" presetSubtype="0" repeatCount="2000" fill="hold" grpId="1" nodeType="withEffect">
                                  <p:stCondLst>
                                    <p:cond delay="0"/>
                                  </p:stCondLst>
                                  <p:childTnLst>
                                    <p:animRot by="21600000">
                                      <p:cBhvr>
                                        <p:cTn id="174" dur="3500" fill="hold"/>
                                        <p:tgtEl>
                                          <p:spTgt spid="37"/>
                                        </p:tgtEl>
                                        <p:attrNameLst>
                                          <p:attrName>r</p:attrName>
                                        </p:attrNameLst>
                                      </p:cBhvr>
                                    </p:animRot>
                                  </p:childTnLst>
                                </p:cTn>
                              </p:par>
                              <p:par>
                                <p:cTn id="175" presetID="6" presetClass="emph" presetSubtype="0" repeatCount="2000" autoRev="1" fill="hold" grpId="1" nodeType="withEffect">
                                  <p:stCondLst>
                                    <p:cond delay="0"/>
                                  </p:stCondLst>
                                  <p:childTnLst>
                                    <p:animScale>
                                      <p:cBhvr>
                                        <p:cTn id="176" dur="2000" fill="hold"/>
                                        <p:tgtEl>
                                          <p:spTgt spid="38"/>
                                        </p:tgtEl>
                                      </p:cBhvr>
                                      <p:by x="150000" y="150000"/>
                                    </p:animScale>
                                  </p:childTnLst>
                                </p:cTn>
                              </p:par>
                            </p:childTnLst>
                          </p:cTn>
                        </p:par>
                        <p:par>
                          <p:cTn id="177" fill="hold">
                            <p:stCondLst>
                              <p:cond delay="50500"/>
                            </p:stCondLst>
                            <p:childTnLst>
                              <p:par>
                                <p:cTn id="178" presetID="2" presetClass="entr" presetSubtype="1" fill="hold" grpId="0" nodeType="afterEffect">
                                  <p:stCondLst>
                                    <p:cond delay="0"/>
                                  </p:stCondLst>
                                  <p:childTnLst>
                                    <p:set>
                                      <p:cBhvr>
                                        <p:cTn id="179" dur="1" fill="hold">
                                          <p:stCondLst>
                                            <p:cond delay="0"/>
                                          </p:stCondLst>
                                        </p:cTn>
                                        <p:tgtEl>
                                          <p:spTgt spid="40"/>
                                        </p:tgtEl>
                                        <p:attrNameLst>
                                          <p:attrName>style.visibility</p:attrName>
                                        </p:attrNameLst>
                                      </p:cBhvr>
                                      <p:to>
                                        <p:strVal val="visible"/>
                                      </p:to>
                                    </p:set>
                                    <p:anim calcmode="lin" valueType="num">
                                      <p:cBhvr additive="base">
                                        <p:cTn id="180" dur="500" fill="hold"/>
                                        <p:tgtEl>
                                          <p:spTgt spid="40"/>
                                        </p:tgtEl>
                                        <p:attrNameLst>
                                          <p:attrName>ppt_x</p:attrName>
                                        </p:attrNameLst>
                                      </p:cBhvr>
                                      <p:tavLst>
                                        <p:tav tm="0">
                                          <p:val>
                                            <p:strVal val="#ppt_x"/>
                                          </p:val>
                                        </p:tav>
                                        <p:tav tm="100000">
                                          <p:val>
                                            <p:strVal val="#ppt_x"/>
                                          </p:val>
                                        </p:tav>
                                      </p:tavLst>
                                    </p:anim>
                                    <p:anim calcmode="lin" valueType="num">
                                      <p:cBhvr additive="base">
                                        <p:cTn id="181" dur="500" fill="hold"/>
                                        <p:tgtEl>
                                          <p:spTgt spid="40"/>
                                        </p:tgtEl>
                                        <p:attrNameLst>
                                          <p:attrName>ppt_y</p:attrName>
                                        </p:attrNameLst>
                                      </p:cBhvr>
                                      <p:tavLst>
                                        <p:tav tm="0">
                                          <p:val>
                                            <p:strVal val="0-#ppt_h/2"/>
                                          </p:val>
                                        </p:tav>
                                        <p:tav tm="100000">
                                          <p:val>
                                            <p:strVal val="#ppt_y"/>
                                          </p:val>
                                        </p:tav>
                                      </p:tavLst>
                                    </p:anim>
                                  </p:childTnLst>
                                </p:cTn>
                              </p:par>
                              <p:par>
                                <p:cTn id="182" presetID="2" presetClass="entr" presetSubtype="1" fill="hold" grpId="0" nodeType="withEffect">
                                  <p:stCondLst>
                                    <p:cond delay="250"/>
                                  </p:stCondLst>
                                  <p:childTnLst>
                                    <p:set>
                                      <p:cBhvr>
                                        <p:cTn id="183" dur="1" fill="hold">
                                          <p:stCondLst>
                                            <p:cond delay="0"/>
                                          </p:stCondLst>
                                        </p:cTn>
                                        <p:tgtEl>
                                          <p:spTgt spid="41"/>
                                        </p:tgtEl>
                                        <p:attrNameLst>
                                          <p:attrName>style.visibility</p:attrName>
                                        </p:attrNameLst>
                                      </p:cBhvr>
                                      <p:to>
                                        <p:strVal val="visible"/>
                                      </p:to>
                                    </p:set>
                                    <p:anim calcmode="lin" valueType="num">
                                      <p:cBhvr additive="base">
                                        <p:cTn id="184" dur="500" fill="hold"/>
                                        <p:tgtEl>
                                          <p:spTgt spid="41"/>
                                        </p:tgtEl>
                                        <p:attrNameLst>
                                          <p:attrName>ppt_x</p:attrName>
                                        </p:attrNameLst>
                                      </p:cBhvr>
                                      <p:tavLst>
                                        <p:tav tm="0">
                                          <p:val>
                                            <p:strVal val="#ppt_x"/>
                                          </p:val>
                                        </p:tav>
                                        <p:tav tm="100000">
                                          <p:val>
                                            <p:strVal val="#ppt_x"/>
                                          </p:val>
                                        </p:tav>
                                      </p:tavLst>
                                    </p:anim>
                                    <p:anim calcmode="lin" valueType="num">
                                      <p:cBhvr additive="base">
                                        <p:cTn id="185" dur="500" fill="hold"/>
                                        <p:tgtEl>
                                          <p:spTgt spid="41"/>
                                        </p:tgtEl>
                                        <p:attrNameLst>
                                          <p:attrName>ppt_y</p:attrName>
                                        </p:attrNameLst>
                                      </p:cBhvr>
                                      <p:tavLst>
                                        <p:tav tm="0">
                                          <p:val>
                                            <p:strVal val="0-#ppt_h/2"/>
                                          </p:val>
                                        </p:tav>
                                        <p:tav tm="100000">
                                          <p:val>
                                            <p:strVal val="#ppt_y"/>
                                          </p:val>
                                        </p:tav>
                                      </p:tavLst>
                                    </p:anim>
                                  </p:childTnLst>
                                </p:cTn>
                              </p:par>
                              <p:par>
                                <p:cTn id="186" presetID="2" presetClass="entr" presetSubtype="1"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additive="base">
                                        <p:cTn id="188" dur="500" fill="hold"/>
                                        <p:tgtEl>
                                          <p:spTgt spid="42"/>
                                        </p:tgtEl>
                                        <p:attrNameLst>
                                          <p:attrName>ppt_x</p:attrName>
                                        </p:attrNameLst>
                                      </p:cBhvr>
                                      <p:tavLst>
                                        <p:tav tm="0">
                                          <p:val>
                                            <p:strVal val="#ppt_x"/>
                                          </p:val>
                                        </p:tav>
                                        <p:tav tm="100000">
                                          <p:val>
                                            <p:strVal val="#ppt_x"/>
                                          </p:val>
                                        </p:tav>
                                      </p:tavLst>
                                    </p:anim>
                                    <p:anim calcmode="lin" valueType="num">
                                      <p:cBhvr additive="base">
                                        <p:cTn id="189" dur="500" fill="hold"/>
                                        <p:tgtEl>
                                          <p:spTgt spid="42"/>
                                        </p:tgtEl>
                                        <p:attrNameLst>
                                          <p:attrName>ppt_y</p:attrName>
                                        </p:attrNameLst>
                                      </p:cBhvr>
                                      <p:tavLst>
                                        <p:tav tm="0">
                                          <p:val>
                                            <p:strVal val="0-#ppt_h/2"/>
                                          </p:val>
                                        </p:tav>
                                        <p:tav tm="100000">
                                          <p:val>
                                            <p:strVal val="#ppt_y"/>
                                          </p:val>
                                        </p:tav>
                                      </p:tavLst>
                                    </p:anim>
                                  </p:childTnLst>
                                </p:cTn>
                              </p:par>
                              <p:par>
                                <p:cTn id="190" presetID="8" presetClass="emph" presetSubtype="0" repeatCount="2000" fill="hold" grpId="1" nodeType="withEffect">
                                  <p:stCondLst>
                                    <p:cond delay="0"/>
                                  </p:stCondLst>
                                  <p:childTnLst>
                                    <p:animRot by="21600000">
                                      <p:cBhvr>
                                        <p:cTn id="191" dur="3500" fill="hold"/>
                                        <p:tgtEl>
                                          <p:spTgt spid="40"/>
                                        </p:tgtEl>
                                        <p:attrNameLst>
                                          <p:attrName>r</p:attrName>
                                        </p:attrNameLst>
                                      </p:cBhvr>
                                    </p:animRot>
                                  </p:childTnLst>
                                </p:cTn>
                              </p:par>
                              <p:par>
                                <p:cTn id="192" presetID="8" presetClass="emph" presetSubtype="0" repeatCount="2000" fill="hold" grpId="1" nodeType="withEffect">
                                  <p:stCondLst>
                                    <p:cond delay="0"/>
                                  </p:stCondLst>
                                  <p:childTnLst>
                                    <p:animRot by="21600000">
                                      <p:cBhvr>
                                        <p:cTn id="193" dur="3500" fill="hold"/>
                                        <p:tgtEl>
                                          <p:spTgt spid="42"/>
                                        </p:tgtEl>
                                        <p:attrNameLst>
                                          <p:attrName>r</p:attrName>
                                        </p:attrNameLst>
                                      </p:cBhvr>
                                    </p:animRot>
                                  </p:childTnLst>
                                </p:cTn>
                              </p:par>
                              <p:par>
                                <p:cTn id="194" presetID="6" presetClass="emph" presetSubtype="0" repeatCount="2000" autoRev="1" fill="hold" grpId="1" nodeType="withEffect">
                                  <p:stCondLst>
                                    <p:cond delay="0"/>
                                  </p:stCondLst>
                                  <p:childTnLst>
                                    <p:animScale>
                                      <p:cBhvr>
                                        <p:cTn id="195" dur="2000" fill="hold"/>
                                        <p:tgtEl>
                                          <p:spTgt spid="41"/>
                                        </p:tgtEl>
                                      </p:cBhvr>
                                      <p:by x="150000" y="150000"/>
                                    </p:animScale>
                                  </p:childTnLst>
                                </p:cTn>
                              </p:par>
                            </p:childTnLst>
                          </p:cTn>
                        </p:par>
                        <p:par>
                          <p:cTn id="196" fill="hold">
                            <p:stCondLst>
                              <p:cond delay="58500"/>
                            </p:stCondLst>
                            <p:childTnLst>
                              <p:par>
                                <p:cTn id="197" presetID="37" presetClass="entr" presetSubtype="0" fill="hold" nodeType="after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1000"/>
                                        <p:tgtEl>
                                          <p:spTgt spid="43"/>
                                        </p:tgtEl>
                                      </p:cBhvr>
                                    </p:animEffect>
                                    <p:anim calcmode="lin" valueType="num">
                                      <p:cBhvr>
                                        <p:cTn id="200" dur="1000" fill="hold"/>
                                        <p:tgtEl>
                                          <p:spTgt spid="43"/>
                                        </p:tgtEl>
                                        <p:attrNameLst>
                                          <p:attrName>ppt_x</p:attrName>
                                        </p:attrNameLst>
                                      </p:cBhvr>
                                      <p:tavLst>
                                        <p:tav tm="0">
                                          <p:val>
                                            <p:strVal val="#ppt_x"/>
                                          </p:val>
                                        </p:tav>
                                        <p:tav tm="100000">
                                          <p:val>
                                            <p:strVal val="#ppt_x"/>
                                          </p:val>
                                        </p:tav>
                                      </p:tavLst>
                                    </p:anim>
                                    <p:anim calcmode="lin" valueType="num">
                                      <p:cBhvr>
                                        <p:cTn id="201" dur="900" decel="100000" fill="hold"/>
                                        <p:tgtEl>
                                          <p:spTgt spid="4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03" presetID="10" presetClass="entr" presetSubtype="0" fill="hold" nodeType="withEffect">
                                  <p:stCondLst>
                                    <p:cond delay="50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500"/>
                                        <p:tgtEl>
                                          <p:spTgt spid="46"/>
                                        </p:tgtEl>
                                      </p:cBhvr>
                                    </p:animEffect>
                                  </p:childTnLst>
                                </p:cTn>
                              </p:par>
                              <p:par>
                                <p:cTn id="206" presetID="10" presetClass="entr" presetSubtype="0" fill="hold" nodeType="withEffect">
                                  <p:stCondLst>
                                    <p:cond delay="1000"/>
                                  </p:stCondLst>
                                  <p:childTnLst>
                                    <p:set>
                                      <p:cBhvr>
                                        <p:cTn id="207" dur="1" fill="hold">
                                          <p:stCondLst>
                                            <p:cond delay="0"/>
                                          </p:stCondLst>
                                        </p:cTn>
                                        <p:tgtEl>
                                          <p:spTgt spid="47"/>
                                        </p:tgtEl>
                                        <p:attrNameLst>
                                          <p:attrName>style.visibility</p:attrName>
                                        </p:attrNameLst>
                                      </p:cBhvr>
                                      <p:to>
                                        <p:strVal val="visible"/>
                                      </p:to>
                                    </p:set>
                                    <p:animEffect transition="in" filter="fade">
                                      <p:cBhvr>
                                        <p:cTn id="208" dur="500"/>
                                        <p:tgtEl>
                                          <p:spTgt spid="47"/>
                                        </p:tgtEl>
                                      </p:cBhvr>
                                    </p:animEffect>
                                  </p:childTnLst>
                                </p:cTn>
                              </p:par>
                              <p:par>
                                <p:cTn id="209" presetID="10" presetClass="entr" presetSubtype="0" fill="hold" nodeType="withEffect">
                                  <p:stCondLst>
                                    <p:cond delay="15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272292"/>
            <a:ext cx="8707772" cy="4585458"/>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68731" y="400220"/>
            <a:ext cx="8628077" cy="445753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2" y="551538"/>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7991" y="595267"/>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595267"/>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572084"/>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40271" y="5515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872167"/>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63204" y="93496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51544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Yêu cầu: </a:t>
            </a:r>
            <a:r>
              <a:rPr lang="en-US" i="1">
                <a:latin typeface="Times New Roman" pitchFamily="18" charset="0"/>
                <a:cs typeface="Times New Roman" pitchFamily="18" charset="0"/>
              </a:rPr>
              <a:t> Em hãy đọc các trường hợp dưới đây và trả lời 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402671" y="1504950"/>
            <a:ext cx="8284129" cy="3331681"/>
          </a:xfrm>
          <a:prstGeom prst="rect">
            <a:avLst/>
          </a:prstGeom>
          <a:noFill/>
        </p:spPr>
        <p:txBody>
          <a:bodyPr wrap="square" lIns="68580" tIns="34290" rIns="68580" bIns="34290" rtlCol="0">
            <a:spAutoFit/>
          </a:bodyPr>
          <a:lstStyle/>
          <a:p>
            <a:pPr algn="just"/>
            <a:r>
              <a:rPr lang="en-US" dirty="0">
                <a:latin typeface="Times New Roman" pitchFamily="18" charset="0"/>
                <a:cs typeface="Times New Roman" pitchFamily="18" charset="0"/>
              </a:rPr>
              <a:t>1/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ty ở </a:t>
            </a:r>
            <a:r>
              <a:rPr lang="en-US" dirty="0" err="1">
                <a:latin typeface="Times New Roman" pitchFamily="18" charset="0"/>
                <a:cs typeface="Times New Roman" pitchFamily="18" charset="0"/>
              </a:rPr>
              <a:t>Nhật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hẹn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triệu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ty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Sau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ty </a:t>
            </a:r>
            <a:r>
              <a:rPr lang="en-US" dirty="0" err="1">
                <a:latin typeface="Times New Roman" pitchFamily="18" charset="0"/>
                <a:cs typeface="Times New Roman" pitchFamily="18" charset="0"/>
              </a:rPr>
              <a:t>Nhật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bay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cam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bay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so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ty ở </a:t>
            </a:r>
            <a:r>
              <a:rPr lang="en-US" dirty="0" err="1">
                <a:latin typeface="Times New Roman" pitchFamily="18" charset="0"/>
                <a:cs typeface="Times New Roman" pitchFamily="18" charset="0"/>
              </a:rPr>
              <a:t>Nhật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nghiêm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ty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Nhật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dài</a:t>
            </a:r>
            <a:r>
              <a:rPr lang="en-US" dirty="0">
                <a:latin typeface="Times New Roman" pitchFamily="18" charset="0"/>
                <a:cs typeface="Times New Roman" pitchFamily="18" charset="0"/>
              </a:rPr>
              <a:t>.</a:t>
            </a:r>
          </a:p>
          <a:p>
            <a:pPr algn="r"/>
            <a:r>
              <a:rPr lang="en-US" sz="1600" i="1" dirty="0">
                <a:latin typeface="Times New Roman" pitchFamily="18" charset="0"/>
                <a:cs typeface="Times New Roman" pitchFamily="18" charset="0"/>
              </a:rPr>
              <a:t>(Theo </a:t>
            </a:r>
            <a:r>
              <a:rPr lang="en-US" sz="1600" i="1" dirty="0" err="1">
                <a:latin typeface="Times New Roman" pitchFamily="18" charset="0"/>
                <a:cs typeface="Times New Roman" pitchFamily="18" charset="0"/>
              </a:rPr>
              <a:t>Giữ</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chữ</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tín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xây</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dựng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thương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hiệu</a:t>
            </a:r>
            <a:r>
              <a:rPr lang="en-US" sz="1600" i="1" dirty="0">
                <a:latin typeface="Times New Roman" pitchFamily="18" charset="0"/>
                <a:cs typeface="Times New Roman" pitchFamily="18" charset="0"/>
              </a:rPr>
              <a:t>,</a:t>
            </a:r>
          </a:p>
          <a:p>
            <a:pPr algn="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báo</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Điện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tử</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Đài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truyền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hình</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Việt</a:t>
            </a:r>
            <a:r>
              <a:rPr lang="en-US" sz="1600" i="1" dirty="0">
                <a:latin typeface="Times New Roman" pitchFamily="18" charset="0"/>
                <a:cs typeface="Times New Roman" pitchFamily="18" charset="0"/>
              </a:rPr>
              <a:t> Nam, </a:t>
            </a:r>
            <a:r>
              <a:rPr lang="en-US" sz="1600" i="1" dirty="0" err="1">
                <a:latin typeface="Times New Roman" pitchFamily="18" charset="0"/>
                <a:cs typeface="Times New Roman" pitchFamily="18" charset="0"/>
              </a:rPr>
              <a:t>ngày</a:t>
            </a:r>
            <a:r>
              <a:rPr lang="en-US" sz="1600" i="1" dirty="0">
                <a:latin typeface="Times New Roman" pitchFamily="18" charset="0"/>
                <a:cs typeface="Times New Roman" pitchFamily="18" charset="0"/>
              </a:rPr>
              <a:t> 13-09-2017)</a:t>
            </a:r>
            <a:endParaRPr lang="vi-VN"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368841645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749922" y="1655270"/>
            <a:ext cx="763816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latin typeface="Times New Roman" pitchFamily="18" charset="0"/>
                <a:cs typeface="Times New Roman" pitchFamily="18" charset="0"/>
              </a:rPr>
              <a:t>Việc giữ chữ tín đã đem lại điều gì cho công ty ở Nhật Bản?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1869446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4573191" y="0"/>
            <a:ext cx="4400550" cy="51435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sp>
        <p:nvSpPr>
          <p:cNvPr id="4" name="任意多边形 11"/>
          <p:cNvSpPr/>
          <p:nvPr/>
        </p:nvSpPr>
        <p:spPr>
          <a:xfrm>
            <a:off x="171450" y="0"/>
            <a:ext cx="4400550" cy="51435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857375"/>
            <a:ext cx="2474119"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1942334" y="848282"/>
            <a:ext cx="6030516" cy="762000"/>
          </a:xfrm>
          <a:prstGeom prst="rect">
            <a:avLst/>
          </a:prstGeom>
          <a:solidFill>
            <a:schemeClr val="accent4">
              <a:lumMod val="40000"/>
              <a:lumOff val="60000"/>
            </a:schemeClr>
          </a:solidFill>
        </p:spPr>
        <p:txBody>
          <a:bodyPr wrap="square" lIns="68580" tIns="34290" rIns="68580" bIns="34290">
            <a:spAutoFit/>
          </a:bodyPr>
          <a:lstStyle/>
          <a:p>
            <a:pPr algn="ctr" defTabSz="685800">
              <a:defRPr/>
            </a:pPr>
            <a:r>
              <a:rPr lang="en-US" altLang="zh-CN" sz="4500" b="1" i="1" spc="225" dirty="0">
                <a:solidFill>
                  <a:schemeClr val="accent2"/>
                </a:solidFill>
                <a:latin typeface="Times New Roman" pitchFamily="18" charset="0"/>
                <a:ea typeface="方正综艺简体" panose="02010601030101010101" pitchFamily="2" charset="-122"/>
                <a:cs typeface="Times New Roman" pitchFamily="18" charset="0"/>
              </a:rPr>
              <a:t>I. MỞ ĐẦU</a:t>
            </a:r>
            <a:endParaRPr lang="zh-CN" altLang="en-US" sz="4500" b="1" i="1" spc="225" dirty="0">
              <a:solidFill>
                <a:schemeClr val="accent2"/>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4440142" y="75351"/>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8" name="五角星 5"/>
          <p:cNvSpPr/>
          <p:nvPr/>
        </p:nvSpPr>
        <p:spPr>
          <a:xfrm rot="21380687">
            <a:off x="8143859" y="292854"/>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33737"/>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09652" y="-51785"/>
            <a:ext cx="2015470" cy="1922225"/>
          </a:xfrm>
          <a:prstGeom prst="rect">
            <a:avLst/>
          </a:prstGeom>
        </p:spPr>
      </p:pic>
    </p:spTree>
    <p:extLst>
      <p:ext uri="{BB962C8B-B14F-4D97-AF65-F5344CB8AC3E}">
        <p14:creationId xmlns:p14="http://schemas.microsoft.com/office/powerpoint/2010/main" val="3545530320"/>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8" presetClass="emph" presetSubtype="0" repeatCount="2000" fill="hold" grpId="1" nodeType="withEffect">
                                  <p:stCondLst>
                                    <p:cond delay="0"/>
                                  </p:stCondLst>
                                  <p:childTnLst>
                                    <p:animRot by="21600000">
                                      <p:cBhvr>
                                        <p:cTn id="14" dur="3500" fill="hold"/>
                                        <p:tgtEl>
                                          <p:spTgt spid="7"/>
                                        </p:tgtEl>
                                        <p:attrNameLst>
                                          <p:attrName>r</p:attrName>
                                        </p:attrNameLst>
                                      </p:cBhvr>
                                    </p:animRot>
                                  </p:childTnLst>
                                </p:cTn>
                              </p:par>
                              <p:par>
                                <p:cTn id="15" presetID="6" presetClass="emph" presetSubtype="0" repeatCount="2000" autoRev="1" fill="hold" grpId="1" nodeType="withEffect">
                                  <p:stCondLst>
                                    <p:cond delay="0"/>
                                  </p:stCondLst>
                                  <p:childTnLst>
                                    <p:animScale>
                                      <p:cBhvr>
                                        <p:cTn id="16" dur="2000" fill="hold"/>
                                        <p:tgtEl>
                                          <p:spTgt spid="8"/>
                                        </p:tgtEl>
                                      </p:cBhvr>
                                      <p:by x="150000" y="150000"/>
                                    </p:animScale>
                                  </p:childTnLst>
                                </p:cTn>
                              </p:par>
                            </p:childTnLst>
                          </p:cTn>
                        </p:par>
                        <p:par>
                          <p:cTn id="17" fill="hold">
                            <p:stCondLst>
                              <p:cond delay="80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272292"/>
            <a:ext cx="8707772" cy="4585458"/>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68731" y="400220"/>
            <a:ext cx="8628077" cy="445753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2" y="551538"/>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7991" y="595267"/>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595267"/>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572084"/>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40271" y="5515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872167"/>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63204" y="93496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51544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Yêu cầu: </a:t>
            </a:r>
            <a:r>
              <a:rPr lang="en-US" i="1">
                <a:latin typeface="Times New Roman" pitchFamily="18" charset="0"/>
                <a:cs typeface="Times New Roman" pitchFamily="18" charset="0"/>
              </a:rPr>
              <a:t> Em hãy đọc các trường hợp dưới đây và trả lời 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838200" y="1809750"/>
            <a:ext cx="7535412" cy="2285241"/>
          </a:xfrm>
          <a:prstGeom prst="rect">
            <a:avLst/>
          </a:prstGeom>
          <a:noFill/>
        </p:spPr>
        <p:txBody>
          <a:bodyPr wrap="square" lIns="68580" tIns="34290" rIns="68580" bIns="34290" rtlCol="0">
            <a:spAutoFit/>
          </a:bodyPr>
          <a:lstStyle/>
          <a:p>
            <a:pPr algn="just"/>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học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a:t>
            </a:r>
            <a:r>
              <a:rPr lang="en-US" sz="2400" dirty="0">
                <a:latin typeface="Times New Roman" pitchFamily="18" charset="0"/>
                <a:cs typeface="Times New Roman" pitchFamily="18" charset="0"/>
              </a:rPr>
              <a:t> cam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cam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niềm</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bè</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9817933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Câu hỏi:</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902322" y="1655270"/>
            <a:ext cx="7403478"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latin typeface="Times New Roman" pitchFamily="18" charset="0"/>
                <a:cs typeface="Times New Roman" pitchFamily="18" charset="0"/>
              </a:rPr>
              <a:t>Hãy nêu hậu quả của việc không giữ chữ tín. Vì sao chúng ta cần giữ chữ tín?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232114025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24257"/>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luận</a:t>
            </a:r>
            <a:r>
              <a:rPr lang="en-US" b="1"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838200" y="1655270"/>
            <a:ext cx="746760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a:t>
            </a:r>
          </a:p>
          <a:p>
            <a:pPr marL="342900" indent="-342900" algn="just">
              <a:buFontTx/>
              <a:buChar char="-"/>
            </a:pP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p>
          <a:p>
            <a:pPr marL="342900" indent="-342900" algn="just">
              <a:buFontTx/>
              <a:buChar char="-"/>
            </a:pP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p>
          <a:p>
            <a:pPr marL="342900" indent="-342900" algn="just">
              <a:buFontTx/>
              <a:buChar char="-"/>
            </a:pPr>
            <a:r>
              <a:rPr lang="en-US" sz="2400" dirty="0" err="1">
                <a:latin typeface="Times New Roman" pitchFamily="18" charset="0"/>
                <a:cs typeface="Times New Roman" pitchFamily="18" charset="0"/>
              </a:rPr>
              <a:t>Góp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41588337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4573191" y="0"/>
            <a:ext cx="4400550" cy="51435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sp>
        <p:nvSpPr>
          <p:cNvPr id="4" name="任意多边形 11"/>
          <p:cNvSpPr/>
          <p:nvPr/>
        </p:nvSpPr>
        <p:spPr>
          <a:xfrm>
            <a:off x="171450" y="0"/>
            <a:ext cx="4400550" cy="51435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857375"/>
            <a:ext cx="2474119"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1942334" y="848282"/>
            <a:ext cx="6030516" cy="762000"/>
          </a:xfrm>
          <a:prstGeom prst="rect">
            <a:avLst/>
          </a:prstGeom>
          <a:solidFill>
            <a:schemeClr val="accent4">
              <a:lumMod val="40000"/>
              <a:lumOff val="60000"/>
            </a:schemeClr>
          </a:solidFill>
        </p:spPr>
        <p:txBody>
          <a:bodyPr wrap="square" lIns="68580" tIns="34290" rIns="68580" bIns="34290">
            <a:spAutoFit/>
          </a:bodyPr>
          <a:lstStyle/>
          <a:p>
            <a:pPr algn="ctr" defTabSz="685800">
              <a:defRPr/>
            </a:pPr>
            <a:r>
              <a:rPr lang="en-US" altLang="zh-CN" sz="4500" b="1" i="1" spc="225" dirty="0">
                <a:solidFill>
                  <a:schemeClr val="accent2"/>
                </a:solidFill>
                <a:latin typeface="Times New Roman" pitchFamily="18" charset="0"/>
                <a:ea typeface="方正综艺简体" panose="02010601030101010101" pitchFamily="2" charset="-122"/>
                <a:cs typeface="Times New Roman" pitchFamily="18" charset="0"/>
              </a:rPr>
              <a:t>III. </a:t>
            </a:r>
            <a:r>
              <a:rPr lang="en-US" altLang="zh-CN" sz="4500" b="1" i="1" spc="225" dirty="0" err="1">
                <a:solidFill>
                  <a:schemeClr val="accent2"/>
                </a:solidFill>
                <a:latin typeface="Times New Roman" pitchFamily="18" charset="0"/>
                <a:ea typeface="方正综艺简体" panose="02010601030101010101" pitchFamily="2" charset="-122"/>
                <a:cs typeface="Times New Roman" pitchFamily="18" charset="0"/>
              </a:rPr>
              <a:t>Luyện</a:t>
            </a:r>
            <a:r>
              <a:rPr lang="en-US" altLang="zh-CN" sz="4500" b="1" i="1" spc="225" dirty="0">
                <a:solidFill>
                  <a:schemeClr val="accent2"/>
                </a:solidFill>
                <a:latin typeface="Times New Roman" pitchFamily="18" charset="0"/>
                <a:ea typeface="方正综艺简体" panose="02010601030101010101" pitchFamily="2" charset="-122"/>
                <a:cs typeface="Times New Roman" pitchFamily="18" charset="0"/>
              </a:rPr>
              <a:t> </a:t>
            </a:r>
            <a:r>
              <a:rPr lang="en-US" altLang="zh-CN" sz="4500" b="1" i="1" spc="225" dirty="0" err="1">
                <a:solidFill>
                  <a:schemeClr val="accent2"/>
                </a:solidFill>
                <a:latin typeface="Times New Roman" pitchFamily="18" charset="0"/>
                <a:ea typeface="方正综艺简体" panose="02010601030101010101" pitchFamily="2" charset="-122"/>
                <a:cs typeface="Times New Roman" pitchFamily="18" charset="0"/>
              </a:rPr>
              <a:t>tập</a:t>
            </a:r>
            <a:endParaRPr lang="zh-CN" altLang="en-US" sz="4500" b="1" i="1" spc="225" dirty="0">
              <a:solidFill>
                <a:schemeClr val="accent2"/>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4440142" y="75351"/>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8" name="五角星 5"/>
          <p:cNvSpPr/>
          <p:nvPr/>
        </p:nvSpPr>
        <p:spPr>
          <a:xfrm rot="21380687">
            <a:off x="8143859" y="292854"/>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33737"/>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09652" y="-51785"/>
            <a:ext cx="2015470" cy="1922225"/>
          </a:xfrm>
          <a:prstGeom prst="rect">
            <a:avLst/>
          </a:prstGeom>
        </p:spPr>
      </p:pic>
    </p:spTree>
    <p:extLst>
      <p:ext uri="{BB962C8B-B14F-4D97-AF65-F5344CB8AC3E}">
        <p14:creationId xmlns:p14="http://schemas.microsoft.com/office/powerpoint/2010/main" val="1088787408"/>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8" presetClass="emph" presetSubtype="0" repeatCount="2000" fill="hold" grpId="1" nodeType="withEffect">
                                  <p:stCondLst>
                                    <p:cond delay="0"/>
                                  </p:stCondLst>
                                  <p:childTnLst>
                                    <p:animRot by="21600000">
                                      <p:cBhvr>
                                        <p:cTn id="14" dur="3500" fill="hold"/>
                                        <p:tgtEl>
                                          <p:spTgt spid="7"/>
                                        </p:tgtEl>
                                        <p:attrNameLst>
                                          <p:attrName>r</p:attrName>
                                        </p:attrNameLst>
                                      </p:cBhvr>
                                    </p:animRot>
                                  </p:childTnLst>
                                </p:cTn>
                              </p:par>
                              <p:par>
                                <p:cTn id="15" presetID="6" presetClass="emph" presetSubtype="0" repeatCount="2000" autoRev="1" fill="hold" grpId="1" nodeType="withEffect">
                                  <p:stCondLst>
                                    <p:cond delay="0"/>
                                  </p:stCondLst>
                                  <p:childTnLst>
                                    <p:animScale>
                                      <p:cBhvr>
                                        <p:cTn id="16" dur="2000" fill="hold"/>
                                        <p:tgtEl>
                                          <p:spTgt spid="8"/>
                                        </p:tgtEl>
                                      </p:cBhvr>
                                      <p:by x="150000" y="150000"/>
                                    </p:animScale>
                                  </p:childTnLst>
                                </p:cTn>
                              </p:par>
                            </p:childTnLst>
                          </p:cTn>
                        </p:par>
                        <p:par>
                          <p:cTn id="17" fill="hold">
                            <p:stCondLst>
                              <p:cond delay="80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1692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Bài tập 1:</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902322" y="1655270"/>
            <a:ext cx="7327278"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solidFill>
                  <a:schemeClr val="tx1"/>
                </a:solidFill>
                <a:latin typeface="Times New Roman" pitchFamily="18" charset="0"/>
                <a:cs typeface="Times New Roman" pitchFamily="18" charset="0"/>
              </a:rPr>
              <a:t>Tìm những câu ca dao, tục ngữ nói về việc giữ chữ tín và rút ra ý nghĩa từ những câu ca dao, tục ngữ đó.</a:t>
            </a:r>
            <a:endParaRPr lang="vi-VN" sz="28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3157149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169113"/>
            <a:ext cx="8707772" cy="49172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1770" y="285749"/>
            <a:ext cx="8628077" cy="4764837"/>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2" y="530992"/>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514350"/>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514350"/>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49092" y="519067"/>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519068"/>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086600" y="81915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63204" y="895350"/>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480259"/>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712285" y="1086349"/>
            <a:ext cx="7931091" cy="684803"/>
          </a:xfrm>
          <a:prstGeom prst="rect">
            <a:avLst/>
          </a:prstGeom>
          <a:noFill/>
        </p:spPr>
        <p:txBody>
          <a:bodyPr wrap="square" lIns="68580" tIns="34290" rIns="68580" bIns="34290" rtlCol="0">
            <a:spAutoFit/>
          </a:bodyPr>
          <a:lstStyle/>
          <a:p>
            <a:r>
              <a:rPr lang="en-US" sz="2000" b="1" dirty="0" err="1">
                <a:latin typeface="Times New Roman" pitchFamily="18" charset="0"/>
                <a:cs typeface="Times New Roman" pitchFamily="18" charset="0"/>
              </a:rPr>
              <a:t>Bài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tập</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Em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tình</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với</a:t>
            </a:r>
            <a:r>
              <a:rPr lang="en-US" sz="2000" b="1" dirty="0">
                <a:latin typeface="Times New Roman" pitchFamily="18" charset="0"/>
                <a:cs typeface="Times New Roman" pitchFamily="18" charset="0"/>
              </a:rPr>
              <a:t> ý </a:t>
            </a:r>
            <a:r>
              <a:rPr lang="en-US" sz="2000" b="1" dirty="0" err="1">
                <a:latin typeface="Times New Roman" pitchFamily="18" charset="0"/>
                <a:cs typeface="Times New Roman" pitchFamily="18" charset="0"/>
              </a:rPr>
              <a:t>kiến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402671" y="1657350"/>
            <a:ext cx="8207929" cy="3393237"/>
          </a:xfrm>
          <a:prstGeom prst="rect">
            <a:avLst/>
          </a:prstGeom>
          <a:noFill/>
        </p:spPr>
        <p:txBody>
          <a:bodyPr wrap="square" lIns="68580" tIns="34290" rIns="68580" bIns="34290" rtlCol="0">
            <a:spAutoFit/>
          </a:bodyPr>
          <a:lstStyle/>
          <a:p>
            <a:pPr marL="457200" indent="-457200" algn="just">
              <a:buAutoNum type="alphaLcParenR"/>
            </a:pPr>
            <a:r>
              <a:rPr lang="en-US" sz="2400">
                <a:latin typeface="Times New Roman" pitchFamily="18" charset="0"/>
                <a:cs typeface="Times New Roman" pitchFamily="18" charset="0"/>
              </a:rPr>
              <a:t>Giữ chữ tín là coi trọng niềm tin của tất cả mọi người đối với mình.</a:t>
            </a:r>
          </a:p>
          <a:p>
            <a:pPr marL="457200" indent="-457200" algn="just">
              <a:buAutoNum type="alphaLcParenR"/>
            </a:pPr>
            <a:r>
              <a:rPr lang="en-US" sz="2400">
                <a:latin typeface="Times New Roman" pitchFamily="18" charset="0"/>
                <a:cs typeface="Times New Roman" pitchFamily="18" charset="0"/>
              </a:rPr>
              <a:t>Làm tốt công việc như đã cam kết chính là giữ chữ tín.</a:t>
            </a:r>
          </a:p>
          <a:p>
            <a:pPr marL="457200" indent="-457200" algn="just">
              <a:buAutoNum type="alphaLcParenR"/>
            </a:pPr>
            <a:r>
              <a:rPr lang="en-US" sz="2400">
                <a:latin typeface="Times New Roman" pitchFamily="18" charset="0"/>
                <a:cs typeface="Times New Roman" pitchFamily="18" charset="0"/>
              </a:rPr>
              <a:t>Để giữ chữ tín, cần phải thực hiện lời hứa trong bất kì hoàn cảnh nào, với bất kì đối tượng nào.</a:t>
            </a:r>
          </a:p>
          <a:p>
            <a:pPr marL="457200" indent="-457200" algn="just">
              <a:buAutoNum type="alphaLcParenR"/>
            </a:pPr>
            <a:r>
              <a:rPr lang="en-US" sz="2400">
                <a:latin typeface="Times New Roman" pitchFamily="18" charset="0"/>
                <a:cs typeface="Times New Roman" pitchFamily="18" charset="0"/>
              </a:rPr>
              <a:t>Chỉ người lớn mới cần giữ chữ tín, trẻ con chưa cần phải giữ chữ tín.</a:t>
            </a:r>
          </a:p>
          <a:p>
            <a:pPr marL="457200" indent="-457200" algn="just">
              <a:buAutoNum type="alphaLcParenR"/>
            </a:pPr>
            <a:r>
              <a:rPr lang="en-US" sz="2400">
                <a:latin typeface="Times New Roman" pitchFamily="18" charset="0"/>
                <a:cs typeface="Times New Roman" pitchFamily="18" charset="0"/>
              </a:rPr>
              <a:t>Người thất tín có thể được lợi trước mắt nhưng chịu thiệt hại lâu dài.</a:t>
            </a:r>
          </a:p>
        </p:txBody>
      </p:sp>
    </p:spTree>
    <p:extLst>
      <p:ext uri="{BB962C8B-B14F-4D97-AF65-F5344CB8AC3E}">
        <p14:creationId xmlns:p14="http://schemas.microsoft.com/office/powerpoint/2010/main" val="358358515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169113"/>
            <a:ext cx="8707772" cy="49172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1770" y="285749"/>
            <a:ext cx="8628077" cy="4764837"/>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2" y="530992"/>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514350"/>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514350"/>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49092" y="519067"/>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519068"/>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086600" y="81915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63204" y="895350"/>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480259"/>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971550"/>
            <a:ext cx="7931091" cy="623248"/>
          </a:xfrm>
          <a:prstGeom prst="rect">
            <a:avLst/>
          </a:prstGeom>
          <a:noFill/>
        </p:spPr>
        <p:txBody>
          <a:bodyPr wrap="square" lIns="68580" tIns="34290" rIns="68580" bIns="34290" rtlCol="0">
            <a:spAutoFit/>
          </a:bodyPr>
          <a:lstStyle/>
          <a:p>
            <a:pPr algn="just"/>
            <a:r>
              <a:rPr lang="en-US" b="1">
                <a:latin typeface="Times New Roman" pitchFamily="18" charset="0"/>
                <a:cs typeface="Times New Roman" pitchFamily="18" charset="0"/>
              </a:rPr>
              <a:t>Bài tập 3: Trong các trường hợp dưới đây, hành vi nào thể hiện giữ chữ tín, hành vi nào thể hiện không giữ chữ tín?</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051173"/>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402671" y="1581150"/>
            <a:ext cx="8207929" cy="3393237"/>
          </a:xfrm>
          <a:prstGeom prst="rect">
            <a:avLst/>
          </a:prstGeom>
          <a:noFill/>
        </p:spPr>
        <p:txBody>
          <a:bodyPr wrap="square" lIns="68580" tIns="34290" rIns="68580" bIns="34290" rtlCol="0">
            <a:spAutoFit/>
          </a:bodyPr>
          <a:lstStyle/>
          <a:p>
            <a:pPr marL="457200" indent="-457200" algn="just">
              <a:buAutoNum type="alphaLcParenR"/>
            </a:pPr>
            <a:r>
              <a:rPr lang="en-US">
                <a:latin typeface="Times New Roman" pitchFamily="18" charset="0"/>
                <a:cs typeface="Times New Roman" pitchFamily="18" charset="0"/>
              </a:rPr>
              <a:t>H hẹn đi xem xiếc cùng P, nhưng do nhà có việc đột xuất nên không đi được. H gọi điện xin lỗi P và hẹn hôm khác sẽ đi.</a:t>
            </a:r>
          </a:p>
          <a:p>
            <a:pPr marL="457200" indent="-457200" algn="just">
              <a:buAutoNum type="alphaLcParenR"/>
            </a:pPr>
            <a:r>
              <a:rPr lang="en-US">
                <a:latin typeface="Times New Roman" pitchFamily="18" charset="0"/>
                <a:cs typeface="Times New Roman" pitchFamily="18" charset="0"/>
              </a:rPr>
              <a:t>V hứa sẽ giúp D học tốt môn Tiếng Anh. Tuy bận rộn nhưng V vẫn sắp xếp thời gian để học cùng và hướng dẫn D. Chỉ sau một thời gian ngắn, trình độ Tiếng Anh của D đã tiến bộ.</a:t>
            </a:r>
          </a:p>
          <a:p>
            <a:pPr marL="457200" indent="-457200" algn="just">
              <a:buAutoNum type="alphaLcParenR"/>
            </a:pPr>
            <a:r>
              <a:rPr lang="en-US">
                <a:latin typeface="Times New Roman" pitchFamily="18" charset="0"/>
                <a:cs typeface="Times New Roman" pitchFamily="18" charset="0"/>
              </a:rPr>
              <a:t>T mượn C quyển truyện và hứa sẽ trả sau một tuần. Nhưng do bận tập văn nghệ để tham gia biểu diễn nên T chưa kịp đọc. T nghĩ “Chắc C đã đọc truyện rồi” nên bạn vẫn giữ lại, bao giờ đọc xong sẽ trả.</a:t>
            </a:r>
          </a:p>
          <a:p>
            <a:pPr marL="457200" indent="-457200" algn="just">
              <a:buAutoNum type="alphaLcParenR"/>
            </a:pPr>
            <a:r>
              <a:rPr lang="en-US">
                <a:latin typeface="Times New Roman" pitchFamily="18" charset="0"/>
                <a:cs typeface="Times New Roman" pitchFamily="18" charset="0"/>
              </a:rPr>
              <a:t>Bà X mở cửa hàng bán thực phẩm sạch. Mặc dù lợi nhuận thấp nhưng bà vẫn vui vì đã góp phần bảo vệ sưc khỏe cho mọi người. Có người khuyên bà nhập thực phẩm không rõ nguồn gốc về bán với danh nghĩa thực phẩm sạch, lợi nhuận sẽ cao hơn rất nhiều, nhưng bà nhất quyết không làm theo.</a:t>
            </a:r>
          </a:p>
        </p:txBody>
      </p:sp>
    </p:spTree>
    <p:extLst>
      <p:ext uri="{BB962C8B-B14F-4D97-AF65-F5344CB8AC3E}">
        <p14:creationId xmlns:p14="http://schemas.microsoft.com/office/powerpoint/2010/main" val="360341747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1692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Bài tập 4: </a:t>
            </a:r>
            <a:r>
              <a:rPr lang="en-US" i="1">
                <a:latin typeface="Times New Roman" pitchFamily="18" charset="0"/>
                <a:cs typeface="Times New Roman" pitchFamily="18" charset="0"/>
              </a:rPr>
              <a:t>Hãy đưa ra lời khuyên cho bạn trong tình huống sau:</a:t>
            </a:r>
            <a:endParaRPr lang="vi-VN" i="1">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609600" y="1630308"/>
            <a:ext cx="2514600" cy="2008242"/>
          </a:xfrm>
          <a:prstGeom prst="rect">
            <a:avLst/>
          </a:prstGeom>
          <a:noFill/>
        </p:spPr>
        <p:txBody>
          <a:bodyPr wrap="square" lIns="68580" tIns="34290" rIns="68580" bIns="34290" rtlCol="0">
            <a:spAutoFit/>
          </a:bodyPr>
          <a:lstStyle/>
          <a:p>
            <a:pPr algn="just"/>
            <a:r>
              <a:rPr lang="en-US">
                <a:latin typeface="Times New Roman" pitchFamily="18" charset="0"/>
                <a:cs typeface="Times New Roman" pitchFamily="18" charset="0"/>
              </a:rPr>
              <a:t>a)    Ngày thứ bảy, Y giúp mẹ bán rau. Có khách đến mua rau, họ đã trả tiền và nhờ Y nhặt rau giúp. Nhưng đã cuối ngày mà không thấy người khách quay lại.</a:t>
            </a:r>
            <a:endParaRPr lang="vi-VN">
              <a:latin typeface="Times New Roman" pitchFamily="18" charset="0"/>
              <a:cs typeface="Times New Roman"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4736" y="1650131"/>
            <a:ext cx="5456536" cy="2521819"/>
          </a:xfrm>
          <a:prstGeom prst="rect">
            <a:avLst/>
          </a:prstGeom>
        </p:spPr>
      </p:pic>
    </p:spTree>
    <p:extLst>
      <p:ext uri="{BB962C8B-B14F-4D97-AF65-F5344CB8AC3E}">
        <p14:creationId xmlns:p14="http://schemas.microsoft.com/office/powerpoint/2010/main" val="100435114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Luyện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tập</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Vận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dụng</a:t>
            </a:r>
            <a:endParaRPr lang="vi-VN" sz="15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71692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Bài tập 4: </a:t>
            </a:r>
            <a:r>
              <a:rPr lang="en-US" i="1">
                <a:latin typeface="Times New Roman" pitchFamily="18" charset="0"/>
                <a:cs typeface="Times New Roman" pitchFamily="18" charset="0"/>
              </a:rPr>
              <a:t>Hãy đưa ra lời khuyên cho bạn trong tình huống sau:</a:t>
            </a:r>
            <a:endParaRPr lang="vi-VN" i="1">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19" name="Hộp Văn bản 32">
            <a:extLst>
              <a:ext uri="{FF2B5EF4-FFF2-40B4-BE49-F238E27FC236}">
                <a16:creationId xmlns:a16="http://schemas.microsoft.com/office/drawing/2014/main" id="{D92A4F44-1DBF-4881-9E17-6DEB4C151A78}"/>
              </a:ext>
            </a:extLst>
          </p:cNvPr>
          <p:cNvSpPr txBox="1"/>
          <p:nvPr/>
        </p:nvSpPr>
        <p:spPr>
          <a:xfrm>
            <a:off x="609600" y="1658109"/>
            <a:ext cx="2971800" cy="2285241"/>
          </a:xfrm>
          <a:prstGeom prst="rect">
            <a:avLst/>
          </a:prstGeom>
          <a:noFill/>
        </p:spPr>
        <p:txBody>
          <a:bodyPr wrap="square" lIns="68580" tIns="34290" rIns="68580" bIns="34290" rtlCol="0">
            <a:spAutoFit/>
          </a:bodyPr>
          <a:lstStyle/>
          <a:p>
            <a:pPr algn="just"/>
            <a:r>
              <a:rPr lang="en-US">
                <a:latin typeface="Times New Roman" pitchFamily="18" charset="0"/>
                <a:cs typeface="Times New Roman" pitchFamily="18" charset="0"/>
              </a:rPr>
              <a:t>b)     Bố mẹ hứa sẽ mua đàn cho M nếu bạn đạt danh hiệu học sinh Giỏi. M cố gắng học và đã đạt được danh hiệu đó. Nhưng do ảnh hưởng của dịch bệnh, công việc khó khăn, thu nhập giảm nên bố mẹ vẫn chưa mua đàn cho M.</a:t>
            </a:r>
            <a:endParaRPr lang="vi-VN">
              <a:latin typeface="Times New Roman" pitchFamily="18" charset="0"/>
              <a:cs typeface="Times New Roman"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688000" y="456203"/>
            <a:ext cx="2995690" cy="5197804"/>
          </a:xfrm>
          <a:prstGeom prst="rect">
            <a:avLst/>
          </a:prstGeom>
        </p:spPr>
      </p:pic>
    </p:spTree>
    <p:extLst>
      <p:ext uri="{BB962C8B-B14F-4D97-AF65-F5344CB8AC3E}">
        <p14:creationId xmlns:p14="http://schemas.microsoft.com/office/powerpoint/2010/main" val="55779918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4573191" y="0"/>
            <a:ext cx="4400550" cy="51435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sp>
        <p:nvSpPr>
          <p:cNvPr id="4" name="任意多边形 11"/>
          <p:cNvSpPr/>
          <p:nvPr/>
        </p:nvSpPr>
        <p:spPr>
          <a:xfrm>
            <a:off x="171450" y="0"/>
            <a:ext cx="4400550" cy="51435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857375"/>
            <a:ext cx="2474119"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1942334" y="848282"/>
            <a:ext cx="6030516" cy="762000"/>
          </a:xfrm>
          <a:prstGeom prst="rect">
            <a:avLst/>
          </a:prstGeom>
          <a:solidFill>
            <a:schemeClr val="accent4">
              <a:lumMod val="40000"/>
              <a:lumOff val="60000"/>
            </a:schemeClr>
          </a:solidFill>
        </p:spPr>
        <p:txBody>
          <a:bodyPr wrap="square" lIns="68580" tIns="34290" rIns="68580" bIns="34290">
            <a:spAutoFit/>
          </a:bodyPr>
          <a:lstStyle/>
          <a:p>
            <a:pPr algn="ctr" defTabSz="685800">
              <a:defRPr/>
            </a:pPr>
            <a:r>
              <a:rPr lang="en-US" altLang="zh-CN" sz="4500" b="1" i="1" spc="225">
                <a:solidFill>
                  <a:prstClr val="white"/>
                </a:solidFill>
                <a:latin typeface="Times New Roman" pitchFamily="18" charset="0"/>
                <a:ea typeface="方正综艺简体" panose="02010601030101010101" pitchFamily="2" charset="-122"/>
                <a:cs typeface="Times New Roman" pitchFamily="18" charset="0"/>
              </a:rPr>
              <a:t>IV. Vận dụng</a:t>
            </a:r>
            <a:endParaRPr lang="zh-CN" altLang="en-US" sz="4500" b="1" i="1" spc="225" dirty="0">
              <a:solidFill>
                <a:prstClr val="white"/>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4440142" y="75351"/>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8" name="五角星 5"/>
          <p:cNvSpPr/>
          <p:nvPr/>
        </p:nvSpPr>
        <p:spPr>
          <a:xfrm rot="21380687">
            <a:off x="8143859" y="292854"/>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33737"/>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09652" y="-51785"/>
            <a:ext cx="2015470" cy="1922225"/>
          </a:xfrm>
          <a:prstGeom prst="rect">
            <a:avLst/>
          </a:prstGeom>
        </p:spPr>
      </p:pic>
    </p:spTree>
    <p:extLst>
      <p:ext uri="{BB962C8B-B14F-4D97-AF65-F5344CB8AC3E}">
        <p14:creationId xmlns:p14="http://schemas.microsoft.com/office/powerpoint/2010/main" val="2419543154"/>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8" presetClass="emph" presetSubtype="0" repeatCount="2000" fill="hold" grpId="1" nodeType="withEffect">
                                  <p:stCondLst>
                                    <p:cond delay="0"/>
                                  </p:stCondLst>
                                  <p:childTnLst>
                                    <p:animRot by="21600000">
                                      <p:cBhvr>
                                        <p:cTn id="14" dur="3500" fill="hold"/>
                                        <p:tgtEl>
                                          <p:spTgt spid="7"/>
                                        </p:tgtEl>
                                        <p:attrNameLst>
                                          <p:attrName>r</p:attrName>
                                        </p:attrNameLst>
                                      </p:cBhvr>
                                    </p:animRot>
                                  </p:childTnLst>
                                </p:cTn>
                              </p:par>
                              <p:par>
                                <p:cTn id="15" presetID="6" presetClass="emph" presetSubtype="0" repeatCount="2000" autoRev="1" fill="hold" grpId="1" nodeType="withEffect">
                                  <p:stCondLst>
                                    <p:cond delay="0"/>
                                  </p:stCondLst>
                                  <p:childTnLst>
                                    <p:animScale>
                                      <p:cBhvr>
                                        <p:cTn id="16" dur="2000" fill="hold"/>
                                        <p:tgtEl>
                                          <p:spTgt spid="8"/>
                                        </p:tgtEl>
                                      </p:cBhvr>
                                      <p:by x="150000" y="150000"/>
                                    </p:animScale>
                                  </p:childTnLst>
                                </p:cTn>
                              </p:par>
                            </p:childTnLst>
                          </p:cTn>
                        </p:par>
                        <p:par>
                          <p:cTn id="17" fill="hold">
                            <p:stCondLst>
                              <p:cond delay="80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4573191" y="0"/>
            <a:ext cx="4400550" cy="51435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sp>
        <p:nvSpPr>
          <p:cNvPr id="4" name="任意多边形 11"/>
          <p:cNvSpPr/>
          <p:nvPr/>
        </p:nvSpPr>
        <p:spPr>
          <a:xfrm>
            <a:off x="171450" y="0"/>
            <a:ext cx="4400550" cy="51435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857375"/>
            <a:ext cx="2474119"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1942334" y="848282"/>
            <a:ext cx="6030516" cy="762000"/>
          </a:xfrm>
          <a:prstGeom prst="rect">
            <a:avLst/>
          </a:prstGeom>
          <a:solidFill>
            <a:schemeClr val="accent4">
              <a:lumMod val="40000"/>
              <a:lumOff val="60000"/>
            </a:schemeClr>
          </a:solidFill>
        </p:spPr>
        <p:txBody>
          <a:bodyPr wrap="square" lIns="68580" tIns="34290" rIns="68580" bIns="34290">
            <a:spAutoFit/>
          </a:bodyPr>
          <a:lstStyle/>
          <a:p>
            <a:pPr algn="ctr" defTabSz="685800">
              <a:defRPr/>
            </a:pPr>
            <a:r>
              <a:rPr lang="en-US" altLang="zh-CN" sz="4500" b="1" i="1" spc="225" dirty="0">
                <a:solidFill>
                  <a:schemeClr val="accent2"/>
                </a:solidFill>
                <a:latin typeface="Times New Roman" pitchFamily="18" charset="0"/>
                <a:ea typeface="方正综艺简体" panose="02010601030101010101" pitchFamily="2" charset="-122"/>
                <a:cs typeface="Times New Roman" pitchFamily="18" charset="0"/>
              </a:rPr>
              <a:t>II. </a:t>
            </a:r>
            <a:r>
              <a:rPr lang="en-US" altLang="zh-CN" sz="4500" b="1" i="1" spc="225" dirty="0" err="1">
                <a:solidFill>
                  <a:schemeClr val="accent2"/>
                </a:solidFill>
                <a:latin typeface="Times New Roman" pitchFamily="18" charset="0"/>
                <a:ea typeface="方正综艺简体" panose="02010601030101010101" pitchFamily="2" charset="-122"/>
                <a:cs typeface="Times New Roman" pitchFamily="18" charset="0"/>
              </a:rPr>
              <a:t>Khám</a:t>
            </a:r>
            <a:r>
              <a:rPr lang="en-US" altLang="zh-CN" sz="4500" b="1" i="1" spc="225" dirty="0">
                <a:solidFill>
                  <a:schemeClr val="accent2"/>
                </a:solidFill>
                <a:latin typeface="Times New Roman" pitchFamily="18" charset="0"/>
                <a:ea typeface="方正综艺简体" panose="02010601030101010101" pitchFamily="2" charset="-122"/>
                <a:cs typeface="Times New Roman" pitchFamily="18" charset="0"/>
              </a:rPr>
              <a:t> </a:t>
            </a:r>
            <a:r>
              <a:rPr lang="en-US" altLang="zh-CN" sz="4500" b="1" i="1" spc="225" dirty="0" err="1">
                <a:solidFill>
                  <a:schemeClr val="accent2"/>
                </a:solidFill>
                <a:latin typeface="Times New Roman" pitchFamily="18" charset="0"/>
                <a:ea typeface="方正综艺简体" panose="02010601030101010101" pitchFamily="2" charset="-122"/>
                <a:cs typeface="Times New Roman" pitchFamily="18" charset="0"/>
              </a:rPr>
              <a:t>phá</a:t>
            </a:r>
            <a:endParaRPr lang="zh-CN" altLang="en-US" sz="4500" b="1" i="1" spc="225" dirty="0">
              <a:solidFill>
                <a:schemeClr val="accent2"/>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4440142" y="75351"/>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8" name="五角星 5"/>
          <p:cNvSpPr/>
          <p:nvPr/>
        </p:nvSpPr>
        <p:spPr>
          <a:xfrm rot="21380687">
            <a:off x="8143859" y="292854"/>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233737"/>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09652" y="-64850"/>
            <a:ext cx="2015470" cy="1922225"/>
          </a:xfrm>
          <a:prstGeom prst="rect">
            <a:avLst/>
          </a:prstGeom>
        </p:spPr>
      </p:pic>
    </p:spTree>
    <p:extLst>
      <p:ext uri="{BB962C8B-B14F-4D97-AF65-F5344CB8AC3E}">
        <p14:creationId xmlns:p14="http://schemas.microsoft.com/office/powerpoint/2010/main" val="2228431275"/>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8" presetClass="emph" presetSubtype="0" repeatCount="2000" fill="hold" grpId="1" nodeType="withEffect">
                                  <p:stCondLst>
                                    <p:cond delay="0"/>
                                  </p:stCondLst>
                                  <p:childTnLst>
                                    <p:animRot by="21600000">
                                      <p:cBhvr>
                                        <p:cTn id="14" dur="3500" fill="hold"/>
                                        <p:tgtEl>
                                          <p:spTgt spid="7"/>
                                        </p:tgtEl>
                                        <p:attrNameLst>
                                          <p:attrName>r</p:attrName>
                                        </p:attrNameLst>
                                      </p:cBhvr>
                                    </p:animRot>
                                  </p:childTnLst>
                                </p:cTn>
                              </p:par>
                              <p:par>
                                <p:cTn id="15" presetID="6" presetClass="emph" presetSubtype="0" repeatCount="2000" autoRev="1" fill="hold" grpId="1" nodeType="withEffect">
                                  <p:stCondLst>
                                    <p:cond delay="0"/>
                                  </p:stCondLst>
                                  <p:childTnLst>
                                    <p:animScale>
                                      <p:cBhvr>
                                        <p:cTn id="16" dur="2000" fill="hold"/>
                                        <p:tgtEl>
                                          <p:spTgt spid="8"/>
                                        </p:tgtEl>
                                      </p:cBhvr>
                                      <p:by x="150000" y="150000"/>
                                    </p:animScale>
                                  </p:childTnLst>
                                </p:cTn>
                              </p:par>
                            </p:childTnLst>
                          </p:cTn>
                        </p:par>
                        <p:par>
                          <p:cTn id="17" fill="hold">
                            <p:stCondLst>
                              <p:cond delay="80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Luyện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tập</a:t>
            </a:r>
            <a:endParaRPr lang="vi-VN" sz="15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Vận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dụng</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80074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Vận dụng 1:</a:t>
            </a:r>
            <a:endParaRPr lang="vi-VN" i="1">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0" name="Cuộn: Ngang 1">
            <a:extLst>
              <a:ext uri="{FF2B5EF4-FFF2-40B4-BE49-F238E27FC236}">
                <a16:creationId xmlns:a16="http://schemas.microsoft.com/office/drawing/2014/main" id="{B2407095-62B6-40B4-B642-213DEFCFE007}"/>
              </a:ext>
            </a:extLst>
          </p:cNvPr>
          <p:cNvSpPr/>
          <p:nvPr/>
        </p:nvSpPr>
        <p:spPr>
          <a:xfrm>
            <a:off x="902322" y="1655270"/>
            <a:ext cx="7327278"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solidFill>
                  <a:schemeClr val="tx1"/>
                </a:solidFill>
                <a:latin typeface="Times New Roman" pitchFamily="18" charset="0"/>
                <a:cs typeface="Times New Roman" pitchFamily="18" charset="0"/>
              </a:rPr>
              <a:t>Viết một đoạn văn bày tỏ suy nghĩ của em về lời khuyên “Hãy tiết kiệm lời hứa”.</a:t>
            </a:r>
            <a:endParaRPr lang="vi-VN" sz="28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7055076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schemeClr val="tx1"/>
              </a:solidFill>
            </a:endParaRPr>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solidFill>
                <a:schemeClr val="tx1"/>
              </a:solidFill>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Tiến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dạy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học</a:t>
            </a:r>
            <a:endParaRPr lang="vi-VN" sz="1500" dirty="0">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Luyện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tập</a:t>
            </a:r>
            <a:endParaRPr lang="vi-VN" sz="1500" dirty="0">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accent6">
                    <a:lumMod val="75000"/>
                  </a:schemeClr>
                </a:solidFill>
                <a:latin typeface="Times New Roman" panose="02020603050405020304" pitchFamily="18" charset="0"/>
                <a:cs typeface="Times New Roman" panose="02020603050405020304" pitchFamily="18" charset="0"/>
              </a:rPr>
              <a:t>Vận</a:t>
            </a:r>
            <a:r>
              <a:rPr lang="en-US" sz="1500" dirty="0">
                <a:solidFill>
                  <a:schemeClr val="accent6">
                    <a:lumMod val="75000"/>
                  </a:schemeClr>
                </a:solidFill>
                <a:latin typeface="Times New Roman" panose="02020603050405020304" pitchFamily="18" charset="0"/>
                <a:cs typeface="Times New Roman" panose="02020603050405020304" pitchFamily="18" charset="0"/>
              </a:rPr>
              <a:t> </a:t>
            </a:r>
            <a:r>
              <a:rPr lang="en-US" sz="1500" dirty="0" err="1">
                <a:solidFill>
                  <a:schemeClr val="accent6">
                    <a:lumMod val="75000"/>
                  </a:schemeClr>
                </a:solidFill>
                <a:latin typeface="Times New Roman" panose="02020603050405020304" pitchFamily="18" charset="0"/>
                <a:cs typeface="Times New Roman" panose="02020603050405020304" pitchFamily="18" charset="0"/>
              </a:rPr>
              <a:t>dụng</a:t>
            </a:r>
            <a:endParaRPr lang="vi-VN" sz="15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latin typeface="Times New Roman" panose="02020603050405020304" pitchFamily="18" charset="0"/>
                <a:cs typeface="Times New Roman" panose="02020603050405020304" pitchFamily="18" charset="0"/>
              </a:rPr>
              <a:t>Khám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phá</a:t>
            </a:r>
            <a:endParaRPr lang="vi-VN" sz="1500" dirty="0">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latin typeface="Times New Roman" panose="02020603050405020304" pitchFamily="18" charset="0"/>
                <a:cs typeface="Times New Roman" panose="02020603050405020304" pitchFamily="18" charset="0"/>
              </a:rPr>
              <a:t>Khởi động</a:t>
            </a:r>
            <a:endParaRPr lang="vi-VN" sz="1500" dirty="0">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8007466"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Vận dụng 2:</a:t>
            </a:r>
            <a:endParaRPr lang="vi-VN" i="1">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solidFill>
                  <a:schemeClr val="tx1"/>
                </a:solidFill>
              </a:endParaRPr>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0" name="Cuộn: Ngang 1">
            <a:extLst>
              <a:ext uri="{FF2B5EF4-FFF2-40B4-BE49-F238E27FC236}">
                <a16:creationId xmlns:a16="http://schemas.microsoft.com/office/drawing/2014/main" id="{B2407095-62B6-40B4-B642-213DEFCFE007}"/>
              </a:ext>
            </a:extLst>
          </p:cNvPr>
          <p:cNvSpPr/>
          <p:nvPr/>
        </p:nvSpPr>
        <p:spPr>
          <a:xfrm>
            <a:off x="902322" y="1655270"/>
            <a:ext cx="7327278"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a:solidFill>
                  <a:schemeClr val="tx1"/>
                </a:solidFill>
                <a:latin typeface="Times New Roman" pitchFamily="18" charset="0"/>
                <a:cs typeface="Times New Roman" pitchFamily="18" charset="0"/>
              </a:rPr>
              <a:t>Cùng các bạn trong nhóm xây dựng và biểu diễn một tiểu phẩm về chủ đề “Giữ chữ tín trong học sinh” (Ví dụ: giữ lời hứa, trung thực trong thi cử, …).</a:t>
            </a:r>
            <a:endParaRPr lang="vi-VN" sz="28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3156871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830667" y="809269"/>
            <a:ext cx="7413389" cy="3110538"/>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lIns="68580" tIns="34290" rIns="68580" bIns="34290"/>
          <a:lstStyle/>
          <a:p>
            <a:pPr defTabSz="913554"/>
            <a:endParaRPr lang="zh-CN" altLang="en-US">
              <a:solidFill>
                <a:srgbClr val="5F5F5F"/>
              </a:solidFill>
            </a:endParaRPr>
          </a:p>
        </p:txBody>
      </p:sp>
      <p:sp>
        <p:nvSpPr>
          <p:cNvPr id="7" name="矩形 69"/>
          <p:cNvSpPr>
            <a:spLocks noChangeArrowheads="1"/>
          </p:cNvSpPr>
          <p:nvPr/>
        </p:nvSpPr>
        <p:spPr bwMode="auto">
          <a:xfrm>
            <a:off x="1627349" y="1428750"/>
            <a:ext cx="5916451" cy="17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6" tIns="34259" rIns="68516" bIns="34259">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742950" indent="-742950" algn="ctr" defTabSz="913554">
              <a:buAutoNum type="arabicPeriod"/>
            </a:pPr>
            <a:r>
              <a:rPr lang="en-US" altLang="zh-CN" sz="3600" b="1">
                <a:latin typeface="Times New Roman" pitchFamily="18" charset="0"/>
                <a:ea typeface="方正卡通简体" panose="03000509000000000000" pitchFamily="65" charset="-122"/>
                <a:cs typeface="Times New Roman" pitchFamily="18" charset="0"/>
                <a:sym typeface="微软雅黑" panose="020B0503020204020204" pitchFamily="34" charset="-122"/>
              </a:rPr>
              <a:t>Chữ tín và biểu hiện của giữ chữ tín.</a:t>
            </a:r>
          </a:p>
          <a:p>
            <a:pPr algn="just" defTabSz="913554"/>
            <a:r>
              <a:rPr lang="en-US" altLang="zh-CN" sz="3600" b="1" i="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a) Chữ tín là gì?</a:t>
            </a:r>
          </a:p>
        </p:txBody>
      </p:sp>
      <p:sp>
        <p:nvSpPr>
          <p:cNvPr id="8" name="五角星 4"/>
          <p:cNvSpPr/>
          <p:nvPr/>
        </p:nvSpPr>
        <p:spPr>
          <a:xfrm rot="19903756">
            <a:off x="4021402" y="-865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1" name="五角星 5"/>
          <p:cNvSpPr/>
          <p:nvPr/>
        </p:nvSpPr>
        <p:spPr>
          <a:xfrm rot="21380687">
            <a:off x="5976267" y="260221"/>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2" name="五角星 6"/>
          <p:cNvSpPr/>
          <p:nvPr/>
        </p:nvSpPr>
        <p:spPr>
          <a:xfrm rot="19938392">
            <a:off x="6962502" y="309881"/>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3" name="五角星 7"/>
          <p:cNvSpPr/>
          <p:nvPr/>
        </p:nvSpPr>
        <p:spPr>
          <a:xfrm rot="19938392">
            <a:off x="7743324" y="4010441"/>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4" name="五角星 8"/>
          <p:cNvSpPr/>
          <p:nvPr/>
        </p:nvSpPr>
        <p:spPr>
          <a:xfrm rot="19967404">
            <a:off x="8076637" y="834756"/>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6" name="五角星 9"/>
          <p:cNvSpPr/>
          <p:nvPr/>
        </p:nvSpPr>
        <p:spPr>
          <a:xfrm>
            <a:off x="6341611" y="3485544"/>
            <a:ext cx="253202"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7" name="五角星 10"/>
          <p:cNvSpPr/>
          <p:nvPr/>
        </p:nvSpPr>
        <p:spPr>
          <a:xfrm>
            <a:off x="8119448" y="3482624"/>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8" name="五角星 11"/>
          <p:cNvSpPr/>
          <p:nvPr/>
        </p:nvSpPr>
        <p:spPr>
          <a:xfrm>
            <a:off x="8632414" y="3725967"/>
            <a:ext cx="93086"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9" name="五角星 12"/>
          <p:cNvSpPr/>
          <p:nvPr/>
        </p:nvSpPr>
        <p:spPr>
          <a:xfrm rot="19922997">
            <a:off x="8313492" y="310051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8568" y="1682379"/>
            <a:ext cx="834105" cy="88738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5" y="350465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48917" y="-44354"/>
            <a:ext cx="2015470" cy="1477842"/>
          </a:xfrm>
          <a:prstGeom prst="rect">
            <a:avLst/>
          </a:prstGeom>
        </p:spPr>
      </p:pic>
      <p:sp>
        <p:nvSpPr>
          <p:cNvPr id="22" name="五角星 4"/>
          <p:cNvSpPr/>
          <p:nvPr/>
        </p:nvSpPr>
        <p:spPr>
          <a:xfrm rot="19903756">
            <a:off x="4028400" y="8299"/>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3" name="五角星 5"/>
          <p:cNvSpPr/>
          <p:nvPr/>
        </p:nvSpPr>
        <p:spPr>
          <a:xfrm rot="21380687">
            <a:off x="5983264" y="27717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4" name="五角星 6"/>
          <p:cNvSpPr/>
          <p:nvPr/>
        </p:nvSpPr>
        <p:spPr>
          <a:xfrm rot="19938392">
            <a:off x="6969499" y="326838"/>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5152" y="352160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55915" y="-27397"/>
            <a:ext cx="2015470" cy="1477842"/>
          </a:xfrm>
          <a:prstGeom prst="rect">
            <a:avLst/>
          </a:prstGeom>
        </p:spPr>
      </p:pic>
      <p:sp>
        <p:nvSpPr>
          <p:cNvPr id="27" name="五角星 8"/>
          <p:cNvSpPr/>
          <p:nvPr/>
        </p:nvSpPr>
        <p:spPr>
          <a:xfrm rot="19967404">
            <a:off x="8069640" y="892375"/>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8" name="五角星 12"/>
          <p:cNvSpPr/>
          <p:nvPr/>
        </p:nvSpPr>
        <p:spPr>
          <a:xfrm rot="19922997">
            <a:off x="8306495" y="315813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324" y="1026208"/>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30" name="五角星 4"/>
          <p:cNvSpPr/>
          <p:nvPr/>
        </p:nvSpPr>
        <p:spPr>
          <a:xfrm rot="19903756">
            <a:off x="4021403" y="6591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1" name="五角星 5"/>
          <p:cNvSpPr/>
          <p:nvPr/>
        </p:nvSpPr>
        <p:spPr>
          <a:xfrm rot="21380687">
            <a:off x="5976267" y="33479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2" name="五角星 6"/>
          <p:cNvSpPr/>
          <p:nvPr/>
        </p:nvSpPr>
        <p:spPr>
          <a:xfrm rot="19938392">
            <a:off x="6962502" y="384457"/>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6" y="357922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99130" y="-19050"/>
            <a:ext cx="2015470" cy="1477842"/>
          </a:xfrm>
          <a:prstGeom prst="rect">
            <a:avLst/>
          </a:prstGeom>
        </p:spPr>
      </p:pic>
      <p:sp>
        <p:nvSpPr>
          <p:cNvPr id="35" name="五角星 7"/>
          <p:cNvSpPr/>
          <p:nvPr/>
        </p:nvSpPr>
        <p:spPr>
          <a:xfrm rot="19938392">
            <a:off x="7689209" y="4006675"/>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6" name="五角星 10"/>
          <p:cNvSpPr/>
          <p:nvPr/>
        </p:nvSpPr>
        <p:spPr>
          <a:xfrm>
            <a:off x="8065333" y="3478858"/>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7" name="五角星 8"/>
          <p:cNvSpPr/>
          <p:nvPr/>
        </p:nvSpPr>
        <p:spPr>
          <a:xfrm rot="19967404">
            <a:off x="8015526" y="888610"/>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8" name="五角星 12"/>
          <p:cNvSpPr/>
          <p:nvPr/>
        </p:nvSpPr>
        <p:spPr>
          <a:xfrm rot="19922997">
            <a:off x="8252380" y="3154371"/>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5650" y="2511887"/>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40" name="五角星 4"/>
          <p:cNvSpPr/>
          <p:nvPr/>
        </p:nvSpPr>
        <p:spPr>
          <a:xfrm rot="19903756">
            <a:off x="3967288" y="62153"/>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1" name="五角星 5"/>
          <p:cNvSpPr/>
          <p:nvPr/>
        </p:nvSpPr>
        <p:spPr>
          <a:xfrm rot="21380687">
            <a:off x="5922153" y="331032"/>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2" name="五角星 6"/>
          <p:cNvSpPr/>
          <p:nvPr/>
        </p:nvSpPr>
        <p:spPr>
          <a:xfrm rot="19938392">
            <a:off x="6908388" y="380692"/>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4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041" y="357546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33" y="1540618"/>
            <a:ext cx="1098759" cy="1328284"/>
          </a:xfrm>
          <a:prstGeom prst="rect">
            <a:avLst/>
          </a:prstGeom>
        </p:spPr>
      </p:pic>
      <p:pic>
        <p:nvPicPr>
          <p:cNvPr id="47"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328" y="3738981"/>
            <a:ext cx="1666884" cy="1475909"/>
          </a:xfrm>
          <a:prstGeom prst="rect">
            <a:avLst/>
          </a:prstGeom>
        </p:spPr>
      </p:pic>
      <p:pic>
        <p:nvPicPr>
          <p:cNvPr id="48"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48" y="2909077"/>
            <a:ext cx="1224530" cy="1225059"/>
          </a:xfrm>
          <a:prstGeom prst="rect">
            <a:avLst/>
          </a:prstGeom>
        </p:spPr>
      </p:pic>
    </p:spTree>
    <p:extLst>
      <p:ext uri="{BB962C8B-B14F-4D97-AF65-F5344CB8AC3E}">
        <p14:creationId xmlns:p14="http://schemas.microsoft.com/office/powerpoint/2010/main" val="3065725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3.33333E-6 0.00679 C -0.01007 0.00803 -0.01875 0.01142 -0.02864 0.01265 C -0.03871 0.01667 -0.04809 0.01728 -0.05868 0.01852 C -0.15173 0.01667 -0.15347 0.02746 -0.20625 0.00926 C -0.21215 0.00432 -0.21302 0.00031 -0.21823 -0.00678 C -0.22604 -0.01758 -0.23455 -0.029 -0.24566 -0.03301 C -0.27448 -0.05893 -0.34062 -0.04844 -0.36145 -0.04905 C -0.36996 -0.05183 -0.37864 -0.05307 -0.38732 -0.05584 C -0.39288 -0.05769 -0.39774 -0.06047 -0.4033 -0.06171 C -0.41093 -0.06572 -0.41944 -0.07004 -0.4276 -0.07189 C -0.44027 -0.08053 -0.4533 -0.08731 -0.46701 -0.09256 C -0.47187 -0.09441 -0.47586 -0.09781 -0.48038 -0.10058 C -0.49097 -0.10614 -0.50347 -0.11076 -0.51475 -0.11323 C -0.5408 -0.112 -0.56597 -0.11076 -0.59184 -0.11169 C -0.60347 -0.11724 -0.61527 -0.12156 -0.62621 -0.12928 C -0.63107 -0.13267 -0.63611 -0.13607 -0.64149 -0.13822 C -0.65191 -0.14656 -0.63958 -0.13761 -0.64982 -0.14254 C -0.65434 -0.14532 -0.65868 -0.14902 -0.66336 -0.1518 C -0.66805 -0.15458 -0.66493 -0.15149 -0.66909 -0.15427 C -0.67691 -0.15921 -0.68489 -0.16445 -0.6934 -0.16815 C -0.70086 -0.17494 -0.7092 -0.18173 -0.7177 -0.18636 C -0.72413 -0.19531 -0.7342 -0.19963 -0.73941 -0.21042 C -0.74062 -0.21289 -0.74201 -0.21474 -0.7427 -0.21721 C -0.7434 -0.21906 -0.74357 -0.22122 -0.74444 -0.22308 C -0.74652 -0.2277 -0.74982 -0.2311 -0.75208 -0.23573 C -0.75694 -0.24529 -0.76093 -0.25115 -0.76701 -0.25948 " pathEditMode="relative" rAng="0" ptsTypes="AAAAAAAAAAAAAAAAAAAAAAAAAA">
                                      <p:cBhvr>
                                        <p:cTn id="53" dur="6500" fill="hold"/>
                                        <p:tgtEl>
                                          <p:spTgt spid="20"/>
                                        </p:tgtEl>
                                        <p:attrNameLst>
                                          <p:attrName>ppt_x</p:attrName>
                                          <p:attrName>ppt_y</p:attrName>
                                        </p:attrNameLst>
                                      </p:cBhvr>
                                      <p:rCtr x="-38351" y="-1228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2" presetClass="entr" presetSubtype="1"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25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50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par>
                                <p:cTn id="88" presetID="8" presetClass="emph" presetSubtype="0" repeatCount="2000" fill="hold" grpId="1" nodeType="withEffect">
                                  <p:stCondLst>
                                    <p:cond delay="0"/>
                                  </p:stCondLst>
                                  <p:childTnLst>
                                    <p:animRot by="21600000">
                                      <p:cBhvr>
                                        <p:cTn id="89" dur="3500" fill="hold"/>
                                        <p:tgtEl>
                                          <p:spTgt spid="22"/>
                                        </p:tgtEl>
                                        <p:attrNameLst>
                                          <p:attrName>r</p:attrName>
                                        </p:attrNameLst>
                                      </p:cBhvr>
                                    </p:animRot>
                                  </p:childTnLst>
                                </p:cTn>
                              </p:par>
                              <p:par>
                                <p:cTn id="90" presetID="8" presetClass="emph" presetSubtype="0" repeatCount="2000" fill="hold" grpId="1" nodeType="withEffect">
                                  <p:stCondLst>
                                    <p:cond delay="0"/>
                                  </p:stCondLst>
                                  <p:childTnLst>
                                    <p:animRot by="21600000">
                                      <p:cBhvr>
                                        <p:cTn id="91" dur="3500" fill="hold"/>
                                        <p:tgtEl>
                                          <p:spTgt spid="24"/>
                                        </p:tgtEl>
                                        <p:attrNameLst>
                                          <p:attrName>r</p:attrName>
                                        </p:attrNameLst>
                                      </p:cBhvr>
                                    </p:animRot>
                                  </p:childTnLst>
                                </p:cTn>
                              </p:par>
                              <p:par>
                                <p:cTn id="92" presetID="6" presetClass="emph" presetSubtype="0" repeatCount="2000" autoRev="1" fill="hold" grpId="1" nodeType="withEffect">
                                  <p:stCondLst>
                                    <p:cond delay="0"/>
                                  </p:stCondLst>
                                  <p:childTnLst>
                                    <p:animScale>
                                      <p:cBhvr>
                                        <p:cTn id="93" dur="2000" fill="hold"/>
                                        <p:tgtEl>
                                          <p:spTgt spid="23"/>
                                        </p:tgtEl>
                                      </p:cBhvr>
                                      <p:by x="150000" y="150000"/>
                                    </p:animScale>
                                  </p:childTnLst>
                                </p:cTn>
                              </p:par>
                            </p:childTnLst>
                          </p:cTn>
                        </p:par>
                        <p:par>
                          <p:cTn id="94" fill="hold">
                            <p:stCondLst>
                              <p:cond delay="18500"/>
                            </p:stCondLst>
                            <p:childTnLst>
                              <p:par>
                                <p:cTn id="95" presetID="37"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900" decel="100000" fill="hold"/>
                                        <p:tgtEl>
                                          <p:spTgt spid="2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5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0-#ppt_h/2"/>
                                          </p:val>
                                        </p:tav>
                                        <p:tav tm="100000">
                                          <p:val>
                                            <p:strVal val="#ppt_y"/>
                                          </p:val>
                                        </p:tav>
                                      </p:tavLst>
                                    </p:anim>
                                  </p:childTnLst>
                                </p:cTn>
                              </p:par>
                            </p:childTnLst>
                          </p:cTn>
                        </p:par>
                        <p:par>
                          <p:cTn id="109" fill="hold">
                            <p:stCondLst>
                              <p:cond delay="19500"/>
                            </p:stCondLst>
                            <p:childTnLst>
                              <p:par>
                                <p:cTn id="110" presetID="2" presetClass="entr" presetSubtype="2"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500" fill="hold"/>
                                        <p:tgtEl>
                                          <p:spTgt spid="29"/>
                                        </p:tgtEl>
                                        <p:attrNameLst>
                                          <p:attrName>ppt_x</p:attrName>
                                        </p:attrNameLst>
                                      </p:cBhvr>
                                      <p:tavLst>
                                        <p:tav tm="0">
                                          <p:val>
                                            <p:strVal val="1+#ppt_w/2"/>
                                          </p:val>
                                        </p:tav>
                                        <p:tav tm="100000">
                                          <p:val>
                                            <p:strVal val="#ppt_x"/>
                                          </p:val>
                                        </p:tav>
                                      </p:tavLst>
                                    </p:anim>
                                    <p:anim calcmode="lin" valueType="num">
                                      <p:cBhvr additive="base">
                                        <p:cTn id="113" dur="500" fill="hold"/>
                                        <p:tgtEl>
                                          <p:spTgt spid="29"/>
                                        </p:tgtEl>
                                        <p:attrNameLst>
                                          <p:attrName>ppt_y</p:attrName>
                                        </p:attrNameLst>
                                      </p:cBhvr>
                                      <p:tavLst>
                                        <p:tav tm="0">
                                          <p:val>
                                            <p:strVal val="#ppt_y"/>
                                          </p:val>
                                        </p:tav>
                                        <p:tav tm="100000">
                                          <p:val>
                                            <p:strVal val="#ppt_y"/>
                                          </p:val>
                                        </p:tav>
                                      </p:tavLst>
                                    </p:anim>
                                  </p:childTnLst>
                                </p:cTn>
                              </p:par>
                              <p:par>
                                <p:cTn id="114" presetID="0" presetClass="path" presetSubtype="0" accel="50000" decel="50000" fill="hold" nodeType="withEffect">
                                  <p:stCondLst>
                                    <p:cond delay="500"/>
                                  </p:stCondLst>
                                  <p:childTnLst>
                                    <p:animMotion origin="layout" path="M -2.08333E-7 0.01204 C -0.01003 0.01319 -0.01875 0.01666 -0.02865 0.01782 C -0.03867 0.02199 -0.04805 0.02245 -0.05872 0.02384 C -0.15169 0.02199 -0.15352 0.03264 -0.20625 0.01458 C -0.21185 0.00949 -0.21302 0.00555 -0.2181 -0.00162 C -0.22604 -0.0125 -0.2345 -0.02384 -0.2457 -0.02778 C -0.27448 -0.05394 -0.34062 -0.04329 -0.36146 -0.04375 C -0.36992 -0.04653 -0.37865 -0.04792 -0.38737 -0.05093 C -0.39284 -0.05255 -0.39779 -0.05533 -0.40325 -0.05671 C -0.41094 -0.06065 -0.4194 -0.06482 -0.4276 -0.0669 C -0.44023 -0.07546 -0.45325 -0.08218 -0.46706 -0.08773 C -0.47187 -0.08935 -0.47591 -0.09259 -0.48034 -0.09537 C -0.49102 -0.10116 -0.50352 -0.10556 -0.51471 -0.1081 C -0.54075 -0.10718 -0.56602 -0.10556 -0.5918 -0.10648 C -0.60352 -0.11204 -0.61523 -0.11644 -0.62617 -0.12408 C -0.63112 -0.12755 -0.63607 -0.13102 -0.64154 -0.1331 C -0.65195 -0.14144 -0.63958 -0.13241 -0.64987 -0.1375 C -0.6543 -0.14028 -0.65872 -0.14398 -0.66341 -0.14676 C -0.6681 -0.14954 -0.66497 -0.1463 -0.66914 -0.14908 C -0.67695 -0.15417 -0.6849 -0.15926 -0.69336 -0.16273 C -0.70091 -0.16945 -0.70924 -0.17639 -0.71771 -0.18125 C -0.72409 -0.19005 -0.73424 -0.19421 -0.73945 -0.20509 C -0.74062 -0.20764 -0.74206 -0.20949 -0.74271 -0.21181 C -0.74336 -0.21366 -0.74362 -0.21597 -0.7444 -0.21783 C -0.74648 -0.22246 -0.74987 -0.2257 -0.75208 -0.23033 C -0.7569 -0.24005 -0.76094 -0.24584 -0.76706 -0.25417 " pathEditMode="relative" rAng="0" ptsTypes="AAAAAAAAAAAAAAAAAAAAAAAAAA">
                                      <p:cBhvr>
                                        <p:cTn id="115" dur="6500" fill="hold"/>
                                        <p:tgtEl>
                                          <p:spTgt spid="29"/>
                                        </p:tgtEl>
                                        <p:attrNameLst>
                                          <p:attrName>ppt_x</p:attrName>
                                          <p:attrName>ppt_y</p:attrName>
                                        </p:attrNameLst>
                                      </p:cBhvr>
                                      <p:rCtr x="-38359" y="-12662"/>
                                    </p:animMotion>
                                  </p:childTnLst>
                                </p:cTn>
                              </p:par>
                              <p:par>
                                <p:cTn id="116" presetID="8" presetClass="emph" presetSubtype="0" repeatCount="2000" fill="hold" grpId="1" nodeType="withEffect">
                                  <p:stCondLst>
                                    <p:cond delay="0"/>
                                  </p:stCondLst>
                                  <p:childTnLst>
                                    <p:animRot by="21600000">
                                      <p:cBhvr>
                                        <p:cTn id="117" dur="3500" fill="hold"/>
                                        <p:tgtEl>
                                          <p:spTgt spid="27"/>
                                        </p:tgtEl>
                                        <p:attrNameLst>
                                          <p:attrName>r</p:attrName>
                                        </p:attrNameLst>
                                      </p:cBhvr>
                                    </p:animRot>
                                  </p:childTnLst>
                                </p:cTn>
                              </p:par>
                              <p:par>
                                <p:cTn id="118" presetID="6" presetClass="emph" presetSubtype="0" repeatCount="2000" autoRev="1" fill="hold" grpId="1" nodeType="withEffect">
                                  <p:stCondLst>
                                    <p:cond delay="0"/>
                                  </p:stCondLst>
                                  <p:childTnLst>
                                    <p:animScale>
                                      <p:cBhvr>
                                        <p:cTn id="119" dur="2000" fill="hold"/>
                                        <p:tgtEl>
                                          <p:spTgt spid="28"/>
                                        </p:tgtEl>
                                      </p:cBhvr>
                                      <p:by x="150000" y="150000"/>
                                    </p:animScale>
                                  </p:childTnLst>
                                </p:cTn>
                              </p:par>
                            </p:childTnLst>
                          </p:cTn>
                        </p:par>
                        <p:par>
                          <p:cTn id="120" fill="hold">
                            <p:stCondLst>
                              <p:cond delay="27500"/>
                            </p:stCondLst>
                            <p:childTnLst>
                              <p:par>
                                <p:cTn id="121" presetID="2" presetClass="entr" presetSubtype="1"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50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0-#ppt_h/2"/>
                                          </p:val>
                                        </p:tav>
                                        <p:tav tm="100000">
                                          <p:val>
                                            <p:strVal val="#ppt_y"/>
                                          </p:val>
                                        </p:tav>
                                      </p:tavLst>
                                    </p:anim>
                                  </p:childTnLst>
                                </p:cTn>
                              </p:par>
                              <p:par>
                                <p:cTn id="133" presetID="8" presetClass="emph" presetSubtype="0" repeatCount="2000" fill="hold" grpId="1" nodeType="withEffect">
                                  <p:stCondLst>
                                    <p:cond delay="0"/>
                                  </p:stCondLst>
                                  <p:childTnLst>
                                    <p:animRot by="21600000">
                                      <p:cBhvr>
                                        <p:cTn id="134" dur="3500" fill="hold"/>
                                        <p:tgtEl>
                                          <p:spTgt spid="30"/>
                                        </p:tgtEl>
                                        <p:attrNameLst>
                                          <p:attrName>r</p:attrName>
                                        </p:attrNameLst>
                                      </p:cBhvr>
                                    </p:animRot>
                                  </p:childTnLst>
                                </p:cTn>
                              </p:par>
                              <p:par>
                                <p:cTn id="135" presetID="8" presetClass="emph" presetSubtype="0" repeatCount="2000" fill="hold" grpId="1" nodeType="withEffect">
                                  <p:stCondLst>
                                    <p:cond delay="0"/>
                                  </p:stCondLst>
                                  <p:childTnLst>
                                    <p:animRot by="21600000">
                                      <p:cBhvr>
                                        <p:cTn id="136" dur="3500" fill="hold"/>
                                        <p:tgtEl>
                                          <p:spTgt spid="32"/>
                                        </p:tgtEl>
                                        <p:attrNameLst>
                                          <p:attrName>r</p:attrName>
                                        </p:attrNameLst>
                                      </p:cBhvr>
                                    </p:animRot>
                                  </p:childTnLst>
                                </p:cTn>
                              </p:par>
                              <p:par>
                                <p:cTn id="137" presetID="6" presetClass="emph" presetSubtype="0" repeatCount="2000" autoRev="1" fill="hold" grpId="1" nodeType="withEffect">
                                  <p:stCondLst>
                                    <p:cond delay="0"/>
                                  </p:stCondLst>
                                  <p:childTnLst>
                                    <p:animScale>
                                      <p:cBhvr>
                                        <p:cTn id="138" dur="2000" fill="hold"/>
                                        <p:tgtEl>
                                          <p:spTgt spid="31"/>
                                        </p:tgtEl>
                                      </p:cBhvr>
                                      <p:by x="150000" y="150000"/>
                                    </p:animScale>
                                  </p:childTnLst>
                                </p:cTn>
                              </p:par>
                            </p:childTnLst>
                          </p:cTn>
                        </p:par>
                        <p:par>
                          <p:cTn id="139" fill="hold">
                            <p:stCondLst>
                              <p:cond delay="35500"/>
                            </p:stCondLst>
                            <p:childTnLst>
                              <p:par>
                                <p:cTn id="140" presetID="37" presetClass="entr" presetSubtype="0" fill="hold" nodeType="after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900" decel="100000" fill="hold"/>
                                        <p:tgtEl>
                                          <p:spTgt spid="33"/>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46" presetID="2" presetClass="entr" presetSubtype="1"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additive="base">
                                        <p:cTn id="148" dur="750" fill="hold"/>
                                        <p:tgtEl>
                                          <p:spTgt spid="35"/>
                                        </p:tgtEl>
                                        <p:attrNameLst>
                                          <p:attrName>ppt_x</p:attrName>
                                        </p:attrNameLst>
                                      </p:cBhvr>
                                      <p:tavLst>
                                        <p:tav tm="0">
                                          <p:val>
                                            <p:strVal val="#ppt_x"/>
                                          </p:val>
                                        </p:tav>
                                        <p:tav tm="100000">
                                          <p:val>
                                            <p:strVal val="#ppt_x"/>
                                          </p:val>
                                        </p:tav>
                                      </p:tavLst>
                                    </p:anim>
                                    <p:anim calcmode="lin" valueType="num">
                                      <p:cBhvr additive="base">
                                        <p:cTn id="149" dur="750" fill="hold"/>
                                        <p:tgtEl>
                                          <p:spTgt spid="35"/>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additive="base">
                                        <p:cTn id="152" dur="500" fill="hold"/>
                                        <p:tgtEl>
                                          <p:spTgt spid="36"/>
                                        </p:tgtEl>
                                        <p:attrNameLst>
                                          <p:attrName>ppt_x</p:attrName>
                                        </p:attrNameLst>
                                      </p:cBhvr>
                                      <p:tavLst>
                                        <p:tav tm="0">
                                          <p:val>
                                            <p:strVal val="#ppt_x"/>
                                          </p:val>
                                        </p:tav>
                                        <p:tav tm="100000">
                                          <p:val>
                                            <p:strVal val="#ppt_x"/>
                                          </p:val>
                                        </p:tav>
                                      </p:tavLst>
                                    </p:anim>
                                    <p:anim calcmode="lin" valueType="num">
                                      <p:cBhvr additive="base">
                                        <p:cTn id="153" dur="500" fill="hold"/>
                                        <p:tgtEl>
                                          <p:spTgt spid="36"/>
                                        </p:tgtEl>
                                        <p:attrNameLst>
                                          <p:attrName>ppt_y</p:attrName>
                                        </p:attrNameLst>
                                      </p:cBhvr>
                                      <p:tavLst>
                                        <p:tav tm="0">
                                          <p:val>
                                            <p:strVal val="0-#ppt_h/2"/>
                                          </p:val>
                                        </p:tav>
                                        <p:tav tm="100000">
                                          <p:val>
                                            <p:strVal val="#ppt_y"/>
                                          </p:val>
                                        </p:tav>
                                      </p:tavLst>
                                    </p:anim>
                                  </p:childTnLst>
                                </p:cTn>
                              </p:par>
                              <p:par>
                                <p:cTn id="154" presetID="8" presetClass="emph" presetSubtype="0" repeatCount="2000" fill="hold" grpId="1" nodeType="withEffect">
                                  <p:stCondLst>
                                    <p:cond delay="0"/>
                                  </p:stCondLst>
                                  <p:childTnLst>
                                    <p:animRot by="-21600000">
                                      <p:cBhvr>
                                        <p:cTn id="155" dur="3500" fill="hold"/>
                                        <p:tgtEl>
                                          <p:spTgt spid="35"/>
                                        </p:tgtEl>
                                        <p:attrNameLst>
                                          <p:attrName>r</p:attrName>
                                        </p:attrNameLst>
                                      </p:cBhvr>
                                    </p:animRot>
                                  </p:childTnLst>
                                </p:cTn>
                              </p:par>
                              <p:par>
                                <p:cTn id="156" presetID="8" presetClass="emph" presetSubtype="0" repeatCount="2000" fill="hold" grpId="1" nodeType="withEffect">
                                  <p:stCondLst>
                                    <p:cond delay="0"/>
                                  </p:stCondLst>
                                  <p:childTnLst>
                                    <p:animRot by="-21600000">
                                      <p:cBhvr>
                                        <p:cTn id="157" dur="3500" fill="hold"/>
                                        <p:tgtEl>
                                          <p:spTgt spid="36"/>
                                        </p:tgtEl>
                                        <p:attrNameLst>
                                          <p:attrName>r</p:attrName>
                                        </p:attrNameLst>
                                      </p:cBhvr>
                                    </p:animRot>
                                  </p:childTnLst>
                                </p:cTn>
                              </p:par>
                              <p:par>
                                <p:cTn id="158" presetID="2" presetClass="entr" presetSubtype="1" fill="hold" grpId="0" nodeType="with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0-#ppt_h/2"/>
                                          </p:val>
                                        </p:tav>
                                        <p:tav tm="100000">
                                          <p:val>
                                            <p:strVal val="#ppt_y"/>
                                          </p:val>
                                        </p:tav>
                                      </p:tavLst>
                                    </p:anim>
                                  </p:childTnLst>
                                </p:cTn>
                              </p:par>
                              <p:par>
                                <p:cTn id="162" presetID="2" presetClass="entr" presetSubtype="1" fill="hold" grpId="0" nodeType="withEffect">
                                  <p:stCondLst>
                                    <p:cond delay="25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fill="hold"/>
                                        <p:tgtEl>
                                          <p:spTgt spid="38"/>
                                        </p:tgtEl>
                                        <p:attrNameLst>
                                          <p:attrName>ppt_x</p:attrName>
                                        </p:attrNameLst>
                                      </p:cBhvr>
                                      <p:tavLst>
                                        <p:tav tm="0">
                                          <p:val>
                                            <p:strVal val="#ppt_x"/>
                                          </p:val>
                                        </p:tav>
                                        <p:tav tm="100000">
                                          <p:val>
                                            <p:strVal val="#ppt_x"/>
                                          </p:val>
                                        </p:tav>
                                      </p:tavLst>
                                    </p:anim>
                                    <p:anim calcmode="lin" valueType="num">
                                      <p:cBhvr additive="base">
                                        <p:cTn id="165" dur="500" fill="hold"/>
                                        <p:tgtEl>
                                          <p:spTgt spid="38"/>
                                        </p:tgtEl>
                                        <p:attrNameLst>
                                          <p:attrName>ppt_y</p:attrName>
                                        </p:attrNameLst>
                                      </p:cBhvr>
                                      <p:tavLst>
                                        <p:tav tm="0">
                                          <p:val>
                                            <p:strVal val="0-#ppt_h/2"/>
                                          </p:val>
                                        </p:tav>
                                        <p:tav tm="100000">
                                          <p:val>
                                            <p:strVal val="#ppt_y"/>
                                          </p:val>
                                        </p:tav>
                                      </p:tavLst>
                                    </p:anim>
                                  </p:childTnLst>
                                </p:cTn>
                              </p:par>
                            </p:childTnLst>
                          </p:cTn>
                        </p:par>
                        <p:par>
                          <p:cTn id="166" fill="hold">
                            <p:stCondLst>
                              <p:cond delay="42500"/>
                            </p:stCondLst>
                            <p:childTnLst>
                              <p:par>
                                <p:cTn id="167" presetID="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1+#ppt_w/2"/>
                                          </p:val>
                                        </p:tav>
                                        <p:tav tm="100000">
                                          <p:val>
                                            <p:strVal val="#ppt_x"/>
                                          </p:val>
                                        </p:tav>
                                      </p:tavLst>
                                    </p:anim>
                                    <p:anim calcmode="lin" valueType="num">
                                      <p:cBhvr additive="base">
                                        <p:cTn id="170" dur="500" fill="hold"/>
                                        <p:tgtEl>
                                          <p:spTgt spid="39"/>
                                        </p:tgtEl>
                                        <p:attrNameLst>
                                          <p:attrName>ppt_y</p:attrName>
                                        </p:attrNameLst>
                                      </p:cBhvr>
                                      <p:tavLst>
                                        <p:tav tm="0">
                                          <p:val>
                                            <p:strVal val="#ppt_y"/>
                                          </p:val>
                                        </p:tav>
                                        <p:tav tm="100000">
                                          <p:val>
                                            <p:strVal val="#ppt_y"/>
                                          </p:val>
                                        </p:tav>
                                      </p:tavLst>
                                    </p:anim>
                                  </p:childTnLst>
                                </p:cTn>
                              </p:par>
                              <p:par>
                                <p:cTn id="171" presetID="0" presetClass="path" presetSubtype="0" accel="50000" decel="50000" fill="hold" nodeType="withEffect">
                                  <p:stCondLst>
                                    <p:cond delay="500"/>
                                  </p:stCondLst>
                                  <p:childTnLst>
                                    <p:animMotion origin="layout" path="M -3.33333E-6 0.01203 C -0.01002 0.01319 -0.01875 0.01666 -0.02864 0.01782 C -0.03867 0.02199 -0.04804 0.02245 -0.05872 0.02384 C -0.15169 0.02199 -0.15351 0.03264 -0.20625 0.01458 C -0.21185 0.00949 -0.21302 0.00555 -0.2181 -0.00162 C -0.22604 -0.01227 -0.2345 -0.02385 -0.2457 -0.02778 C -0.27448 -0.05371 -0.34062 -0.04329 -0.36145 -0.04375 C -0.36992 -0.04653 -0.37864 -0.04792 -0.38737 -0.0507 C -0.39284 -0.05255 -0.39778 -0.05533 -0.40325 -0.05648 C -0.41093 -0.06042 -0.4194 -0.06482 -0.4276 -0.06667 C -0.44023 -0.07547 -0.45325 -0.08218 -0.46705 -0.0875 C -0.47187 -0.08935 -0.47591 -0.0926 -0.48034 -0.09537 C -0.49101 -0.10093 -0.50351 -0.10556 -0.51471 -0.1081 C -0.54075 -0.10695 -0.56601 -0.10556 -0.59179 -0.10648 C -0.60351 -0.11204 -0.61523 -0.11644 -0.62617 -0.12408 C -0.63112 -0.12755 -0.63606 -0.13102 -0.64153 -0.1331 C -0.65195 -0.14144 -0.63958 -0.13241 -0.64987 -0.1375 C -0.65429 -0.14028 -0.65872 -0.14398 -0.66341 -0.14676 C -0.6681 -0.14954 -0.66497 -0.1463 -0.66914 -0.14908 C -0.67695 -0.15417 -0.68489 -0.15926 -0.69336 -0.16273 C -0.70091 -0.16945 -0.70924 -0.17639 -0.7177 -0.18102 C -0.72409 -0.19005 -0.73424 -0.19422 -0.73945 -0.2051 C -0.74062 -0.20764 -0.74205 -0.20949 -0.7427 -0.21181 C -0.74336 -0.21366 -0.74362 -0.21598 -0.7444 -0.21783 C -0.74648 -0.22246 -0.74987 -0.2257 -0.75208 -0.23033 C -0.7569 -0.24005 -0.76093 -0.24584 -0.76705 -0.25417 " pathEditMode="relative" rAng="0" ptsTypes="AAAAAAAAAAAAAAAAAAAAAAAAAA">
                                      <p:cBhvr>
                                        <p:cTn id="172" dur="6500" fill="hold"/>
                                        <p:tgtEl>
                                          <p:spTgt spid="39"/>
                                        </p:tgtEl>
                                        <p:attrNameLst>
                                          <p:attrName>ppt_x</p:attrName>
                                          <p:attrName>ppt_y</p:attrName>
                                        </p:attrNameLst>
                                      </p:cBhvr>
                                      <p:rCtr x="-38359" y="-12662"/>
                                    </p:animMotion>
                                  </p:childTnLst>
                                </p:cTn>
                              </p:par>
                              <p:par>
                                <p:cTn id="173" presetID="8" presetClass="emph" presetSubtype="0" repeatCount="2000" fill="hold" grpId="1" nodeType="withEffect">
                                  <p:stCondLst>
                                    <p:cond delay="0"/>
                                  </p:stCondLst>
                                  <p:childTnLst>
                                    <p:animRot by="21600000">
                                      <p:cBhvr>
                                        <p:cTn id="174" dur="3500" fill="hold"/>
                                        <p:tgtEl>
                                          <p:spTgt spid="37"/>
                                        </p:tgtEl>
                                        <p:attrNameLst>
                                          <p:attrName>r</p:attrName>
                                        </p:attrNameLst>
                                      </p:cBhvr>
                                    </p:animRot>
                                  </p:childTnLst>
                                </p:cTn>
                              </p:par>
                              <p:par>
                                <p:cTn id="175" presetID="6" presetClass="emph" presetSubtype="0" repeatCount="2000" autoRev="1" fill="hold" grpId="1" nodeType="withEffect">
                                  <p:stCondLst>
                                    <p:cond delay="0"/>
                                  </p:stCondLst>
                                  <p:childTnLst>
                                    <p:animScale>
                                      <p:cBhvr>
                                        <p:cTn id="176" dur="2000" fill="hold"/>
                                        <p:tgtEl>
                                          <p:spTgt spid="38"/>
                                        </p:tgtEl>
                                      </p:cBhvr>
                                      <p:by x="150000" y="150000"/>
                                    </p:animScale>
                                  </p:childTnLst>
                                </p:cTn>
                              </p:par>
                            </p:childTnLst>
                          </p:cTn>
                        </p:par>
                        <p:par>
                          <p:cTn id="177" fill="hold">
                            <p:stCondLst>
                              <p:cond delay="50500"/>
                            </p:stCondLst>
                            <p:childTnLst>
                              <p:par>
                                <p:cTn id="178" presetID="2" presetClass="entr" presetSubtype="1" fill="hold" grpId="0" nodeType="afterEffect">
                                  <p:stCondLst>
                                    <p:cond delay="0"/>
                                  </p:stCondLst>
                                  <p:childTnLst>
                                    <p:set>
                                      <p:cBhvr>
                                        <p:cTn id="179" dur="1" fill="hold">
                                          <p:stCondLst>
                                            <p:cond delay="0"/>
                                          </p:stCondLst>
                                        </p:cTn>
                                        <p:tgtEl>
                                          <p:spTgt spid="40"/>
                                        </p:tgtEl>
                                        <p:attrNameLst>
                                          <p:attrName>style.visibility</p:attrName>
                                        </p:attrNameLst>
                                      </p:cBhvr>
                                      <p:to>
                                        <p:strVal val="visible"/>
                                      </p:to>
                                    </p:set>
                                    <p:anim calcmode="lin" valueType="num">
                                      <p:cBhvr additive="base">
                                        <p:cTn id="180" dur="500" fill="hold"/>
                                        <p:tgtEl>
                                          <p:spTgt spid="40"/>
                                        </p:tgtEl>
                                        <p:attrNameLst>
                                          <p:attrName>ppt_x</p:attrName>
                                        </p:attrNameLst>
                                      </p:cBhvr>
                                      <p:tavLst>
                                        <p:tav tm="0">
                                          <p:val>
                                            <p:strVal val="#ppt_x"/>
                                          </p:val>
                                        </p:tav>
                                        <p:tav tm="100000">
                                          <p:val>
                                            <p:strVal val="#ppt_x"/>
                                          </p:val>
                                        </p:tav>
                                      </p:tavLst>
                                    </p:anim>
                                    <p:anim calcmode="lin" valueType="num">
                                      <p:cBhvr additive="base">
                                        <p:cTn id="181" dur="500" fill="hold"/>
                                        <p:tgtEl>
                                          <p:spTgt spid="40"/>
                                        </p:tgtEl>
                                        <p:attrNameLst>
                                          <p:attrName>ppt_y</p:attrName>
                                        </p:attrNameLst>
                                      </p:cBhvr>
                                      <p:tavLst>
                                        <p:tav tm="0">
                                          <p:val>
                                            <p:strVal val="0-#ppt_h/2"/>
                                          </p:val>
                                        </p:tav>
                                        <p:tav tm="100000">
                                          <p:val>
                                            <p:strVal val="#ppt_y"/>
                                          </p:val>
                                        </p:tav>
                                      </p:tavLst>
                                    </p:anim>
                                  </p:childTnLst>
                                </p:cTn>
                              </p:par>
                              <p:par>
                                <p:cTn id="182" presetID="2" presetClass="entr" presetSubtype="1" fill="hold" grpId="0" nodeType="withEffect">
                                  <p:stCondLst>
                                    <p:cond delay="250"/>
                                  </p:stCondLst>
                                  <p:childTnLst>
                                    <p:set>
                                      <p:cBhvr>
                                        <p:cTn id="183" dur="1" fill="hold">
                                          <p:stCondLst>
                                            <p:cond delay="0"/>
                                          </p:stCondLst>
                                        </p:cTn>
                                        <p:tgtEl>
                                          <p:spTgt spid="41"/>
                                        </p:tgtEl>
                                        <p:attrNameLst>
                                          <p:attrName>style.visibility</p:attrName>
                                        </p:attrNameLst>
                                      </p:cBhvr>
                                      <p:to>
                                        <p:strVal val="visible"/>
                                      </p:to>
                                    </p:set>
                                    <p:anim calcmode="lin" valueType="num">
                                      <p:cBhvr additive="base">
                                        <p:cTn id="184" dur="500" fill="hold"/>
                                        <p:tgtEl>
                                          <p:spTgt spid="41"/>
                                        </p:tgtEl>
                                        <p:attrNameLst>
                                          <p:attrName>ppt_x</p:attrName>
                                        </p:attrNameLst>
                                      </p:cBhvr>
                                      <p:tavLst>
                                        <p:tav tm="0">
                                          <p:val>
                                            <p:strVal val="#ppt_x"/>
                                          </p:val>
                                        </p:tav>
                                        <p:tav tm="100000">
                                          <p:val>
                                            <p:strVal val="#ppt_x"/>
                                          </p:val>
                                        </p:tav>
                                      </p:tavLst>
                                    </p:anim>
                                    <p:anim calcmode="lin" valueType="num">
                                      <p:cBhvr additive="base">
                                        <p:cTn id="185" dur="500" fill="hold"/>
                                        <p:tgtEl>
                                          <p:spTgt spid="41"/>
                                        </p:tgtEl>
                                        <p:attrNameLst>
                                          <p:attrName>ppt_y</p:attrName>
                                        </p:attrNameLst>
                                      </p:cBhvr>
                                      <p:tavLst>
                                        <p:tav tm="0">
                                          <p:val>
                                            <p:strVal val="0-#ppt_h/2"/>
                                          </p:val>
                                        </p:tav>
                                        <p:tav tm="100000">
                                          <p:val>
                                            <p:strVal val="#ppt_y"/>
                                          </p:val>
                                        </p:tav>
                                      </p:tavLst>
                                    </p:anim>
                                  </p:childTnLst>
                                </p:cTn>
                              </p:par>
                              <p:par>
                                <p:cTn id="186" presetID="2" presetClass="entr" presetSubtype="1"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additive="base">
                                        <p:cTn id="188" dur="500" fill="hold"/>
                                        <p:tgtEl>
                                          <p:spTgt spid="42"/>
                                        </p:tgtEl>
                                        <p:attrNameLst>
                                          <p:attrName>ppt_x</p:attrName>
                                        </p:attrNameLst>
                                      </p:cBhvr>
                                      <p:tavLst>
                                        <p:tav tm="0">
                                          <p:val>
                                            <p:strVal val="#ppt_x"/>
                                          </p:val>
                                        </p:tav>
                                        <p:tav tm="100000">
                                          <p:val>
                                            <p:strVal val="#ppt_x"/>
                                          </p:val>
                                        </p:tav>
                                      </p:tavLst>
                                    </p:anim>
                                    <p:anim calcmode="lin" valueType="num">
                                      <p:cBhvr additive="base">
                                        <p:cTn id="189" dur="500" fill="hold"/>
                                        <p:tgtEl>
                                          <p:spTgt spid="42"/>
                                        </p:tgtEl>
                                        <p:attrNameLst>
                                          <p:attrName>ppt_y</p:attrName>
                                        </p:attrNameLst>
                                      </p:cBhvr>
                                      <p:tavLst>
                                        <p:tav tm="0">
                                          <p:val>
                                            <p:strVal val="0-#ppt_h/2"/>
                                          </p:val>
                                        </p:tav>
                                        <p:tav tm="100000">
                                          <p:val>
                                            <p:strVal val="#ppt_y"/>
                                          </p:val>
                                        </p:tav>
                                      </p:tavLst>
                                    </p:anim>
                                  </p:childTnLst>
                                </p:cTn>
                              </p:par>
                              <p:par>
                                <p:cTn id="190" presetID="8" presetClass="emph" presetSubtype="0" repeatCount="2000" fill="hold" grpId="1" nodeType="withEffect">
                                  <p:stCondLst>
                                    <p:cond delay="0"/>
                                  </p:stCondLst>
                                  <p:childTnLst>
                                    <p:animRot by="21600000">
                                      <p:cBhvr>
                                        <p:cTn id="191" dur="3500" fill="hold"/>
                                        <p:tgtEl>
                                          <p:spTgt spid="40"/>
                                        </p:tgtEl>
                                        <p:attrNameLst>
                                          <p:attrName>r</p:attrName>
                                        </p:attrNameLst>
                                      </p:cBhvr>
                                    </p:animRot>
                                  </p:childTnLst>
                                </p:cTn>
                              </p:par>
                              <p:par>
                                <p:cTn id="192" presetID="8" presetClass="emph" presetSubtype="0" repeatCount="2000" fill="hold" grpId="1" nodeType="withEffect">
                                  <p:stCondLst>
                                    <p:cond delay="0"/>
                                  </p:stCondLst>
                                  <p:childTnLst>
                                    <p:animRot by="21600000">
                                      <p:cBhvr>
                                        <p:cTn id="193" dur="3500" fill="hold"/>
                                        <p:tgtEl>
                                          <p:spTgt spid="42"/>
                                        </p:tgtEl>
                                        <p:attrNameLst>
                                          <p:attrName>r</p:attrName>
                                        </p:attrNameLst>
                                      </p:cBhvr>
                                    </p:animRot>
                                  </p:childTnLst>
                                </p:cTn>
                              </p:par>
                              <p:par>
                                <p:cTn id="194" presetID="6" presetClass="emph" presetSubtype="0" repeatCount="2000" autoRev="1" fill="hold" grpId="1" nodeType="withEffect">
                                  <p:stCondLst>
                                    <p:cond delay="0"/>
                                  </p:stCondLst>
                                  <p:childTnLst>
                                    <p:animScale>
                                      <p:cBhvr>
                                        <p:cTn id="195" dur="2000" fill="hold"/>
                                        <p:tgtEl>
                                          <p:spTgt spid="41"/>
                                        </p:tgtEl>
                                      </p:cBhvr>
                                      <p:by x="150000" y="150000"/>
                                    </p:animScale>
                                  </p:childTnLst>
                                </p:cTn>
                              </p:par>
                            </p:childTnLst>
                          </p:cTn>
                        </p:par>
                        <p:par>
                          <p:cTn id="196" fill="hold">
                            <p:stCondLst>
                              <p:cond delay="58500"/>
                            </p:stCondLst>
                            <p:childTnLst>
                              <p:par>
                                <p:cTn id="197" presetID="37" presetClass="entr" presetSubtype="0" fill="hold" nodeType="after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1000"/>
                                        <p:tgtEl>
                                          <p:spTgt spid="43"/>
                                        </p:tgtEl>
                                      </p:cBhvr>
                                    </p:animEffect>
                                    <p:anim calcmode="lin" valueType="num">
                                      <p:cBhvr>
                                        <p:cTn id="200" dur="1000" fill="hold"/>
                                        <p:tgtEl>
                                          <p:spTgt spid="43"/>
                                        </p:tgtEl>
                                        <p:attrNameLst>
                                          <p:attrName>ppt_x</p:attrName>
                                        </p:attrNameLst>
                                      </p:cBhvr>
                                      <p:tavLst>
                                        <p:tav tm="0">
                                          <p:val>
                                            <p:strVal val="#ppt_x"/>
                                          </p:val>
                                        </p:tav>
                                        <p:tav tm="100000">
                                          <p:val>
                                            <p:strVal val="#ppt_x"/>
                                          </p:val>
                                        </p:tav>
                                      </p:tavLst>
                                    </p:anim>
                                    <p:anim calcmode="lin" valueType="num">
                                      <p:cBhvr>
                                        <p:cTn id="201" dur="900" decel="100000" fill="hold"/>
                                        <p:tgtEl>
                                          <p:spTgt spid="4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03" presetID="10" presetClass="entr" presetSubtype="0" fill="hold" nodeType="withEffect">
                                  <p:stCondLst>
                                    <p:cond delay="50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500"/>
                                        <p:tgtEl>
                                          <p:spTgt spid="46"/>
                                        </p:tgtEl>
                                      </p:cBhvr>
                                    </p:animEffect>
                                  </p:childTnLst>
                                </p:cTn>
                              </p:par>
                              <p:par>
                                <p:cTn id="206" presetID="10" presetClass="entr" presetSubtype="0" fill="hold" nodeType="withEffect">
                                  <p:stCondLst>
                                    <p:cond delay="1000"/>
                                  </p:stCondLst>
                                  <p:childTnLst>
                                    <p:set>
                                      <p:cBhvr>
                                        <p:cTn id="207" dur="1" fill="hold">
                                          <p:stCondLst>
                                            <p:cond delay="0"/>
                                          </p:stCondLst>
                                        </p:cTn>
                                        <p:tgtEl>
                                          <p:spTgt spid="47"/>
                                        </p:tgtEl>
                                        <p:attrNameLst>
                                          <p:attrName>style.visibility</p:attrName>
                                        </p:attrNameLst>
                                      </p:cBhvr>
                                      <p:to>
                                        <p:strVal val="visible"/>
                                      </p:to>
                                    </p:set>
                                    <p:animEffect transition="in" filter="fade">
                                      <p:cBhvr>
                                        <p:cTn id="208" dur="500"/>
                                        <p:tgtEl>
                                          <p:spTgt spid="47"/>
                                        </p:tgtEl>
                                      </p:cBhvr>
                                    </p:animEffect>
                                  </p:childTnLst>
                                </p:cTn>
                              </p:par>
                              <p:par>
                                <p:cTn id="209" presetID="10" presetClass="entr" presetSubtype="0" fill="hold" nodeType="withEffect">
                                  <p:stCondLst>
                                    <p:cond delay="15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ình nền Học Sinh đi Học Trên Nền Quảng Cáo đường, Nền Quảng Cáo, Nét đẹp,  Đồng Cỏ Vector để tải xuống miễn phí">
            <a:extLst>
              <a:ext uri="{FF2B5EF4-FFF2-40B4-BE49-F238E27FC236}">
                <a16:creationId xmlns:a16="http://schemas.microsoft.com/office/drawing/2014/main" id="{871F94F1-40AE-4431-8905-B7A0EE6E5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31C407EB-CEC8-4E71-9581-9A81C5E73FCE}"/>
              </a:ext>
            </a:extLst>
          </p:cNvPr>
          <p:cNvSpPr txBox="1"/>
          <p:nvPr/>
        </p:nvSpPr>
        <p:spPr>
          <a:xfrm>
            <a:off x="0" y="1773078"/>
            <a:ext cx="9144000" cy="807913"/>
          </a:xfrm>
          <a:prstGeom prst="rect">
            <a:avLst/>
          </a:prstGeom>
          <a:noFill/>
        </p:spPr>
        <p:txBody>
          <a:bodyPr wrap="square" lIns="68580" tIns="34290" rIns="68580" bIns="34290" rtlCol="0">
            <a:spAutoFit/>
          </a:bodyPr>
          <a:lstStyle/>
          <a:p>
            <a:pPr algn="ctr"/>
            <a:r>
              <a:rPr lang="en-US" sz="4800" b="1">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CẬU BÉ ĐÁNH GIÀY</a:t>
            </a:r>
            <a:endParaRPr lang="vi-VN" sz="48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780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47475" y="623046"/>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6212163" cy="315471"/>
          </a:xfrm>
          <a:prstGeom prst="rect">
            <a:avLst/>
          </a:prstGeom>
          <a:noFill/>
        </p:spPr>
        <p:txBody>
          <a:bodyPr wrap="square" lIns="68580" tIns="34290" rIns="68580" bIns="34290" rtlCol="0">
            <a:spAutoFit/>
          </a:bodyPr>
          <a:lstStyle/>
          <a:p>
            <a:r>
              <a:rPr lang="en-US" sz="1600" b="1">
                <a:latin typeface="Times New Roman" pitchFamily="18" charset="0"/>
                <a:cs typeface="Times New Roman" pitchFamily="18" charset="0"/>
              </a:rPr>
              <a:t>Câu hỏi:</a:t>
            </a:r>
            <a:endParaRPr lang="vi-VN" sz="1600" b="1" dirty="0">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1218688" y="1731470"/>
            <a:ext cx="6780216" cy="2103472"/>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marL="342900" indent="-342900" algn="just">
              <a:buAutoNum type="alphaLcParenR"/>
            </a:pPr>
            <a:r>
              <a:rPr lang="en-US" sz="2800">
                <a:latin typeface="Times New Roman" pitchFamily="18" charset="0"/>
                <a:cs typeface="Times New Roman" pitchFamily="18" charset="0"/>
              </a:rPr>
              <a:t>Việc cậu bé cố gắng tìm cách trả lại tiền cho vị đạo diễn đã thể hiện điều gì?</a:t>
            </a:r>
          </a:p>
          <a:p>
            <a:pPr marL="342900" indent="-342900" algn="just">
              <a:buAutoNum type="alphaLcParenR"/>
            </a:pPr>
            <a:r>
              <a:rPr lang="en-US" sz="2800">
                <a:latin typeface="Times New Roman" pitchFamily="18" charset="0"/>
                <a:cs typeface="Times New Roman" pitchFamily="18" charset="0"/>
              </a:rPr>
              <a:t>Theo em, thế nào là giữ chữ tín?</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818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53630"/>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Kết luận:</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749922" y="1655270"/>
            <a:ext cx="7638160"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94602112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830667" y="809269"/>
            <a:ext cx="7413389" cy="3110538"/>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lIns="68580" tIns="34290" rIns="68580" bIns="34290"/>
          <a:lstStyle/>
          <a:p>
            <a:pPr defTabSz="913554"/>
            <a:endParaRPr lang="zh-CN" altLang="en-US">
              <a:solidFill>
                <a:srgbClr val="5F5F5F"/>
              </a:solidFill>
            </a:endParaRPr>
          </a:p>
        </p:txBody>
      </p:sp>
      <p:sp>
        <p:nvSpPr>
          <p:cNvPr id="7" name="矩形 69"/>
          <p:cNvSpPr>
            <a:spLocks noChangeArrowheads="1"/>
          </p:cNvSpPr>
          <p:nvPr/>
        </p:nvSpPr>
        <p:spPr bwMode="auto">
          <a:xfrm>
            <a:off x="1627349" y="1123950"/>
            <a:ext cx="5916451" cy="228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6" tIns="34259" rIns="68516" bIns="34259">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742950" indent="-742950" algn="ctr" defTabSz="913554">
              <a:buAutoNum type="arabicPeriod"/>
            </a:pPr>
            <a:r>
              <a:rPr lang="en-US" altLang="zh-CN" sz="3600" b="1">
                <a:latin typeface="Times New Roman" pitchFamily="18" charset="0"/>
                <a:ea typeface="方正卡通简体" panose="03000509000000000000" pitchFamily="65" charset="-122"/>
                <a:cs typeface="Times New Roman" pitchFamily="18" charset="0"/>
                <a:sym typeface="微软雅黑" panose="020B0503020204020204" pitchFamily="34" charset="-122"/>
              </a:rPr>
              <a:t>Chữ tín và biểu hiện của giữ chữ tín.</a:t>
            </a:r>
          </a:p>
          <a:p>
            <a:pPr algn="just" defTabSz="913554"/>
            <a:r>
              <a:rPr lang="en-US" altLang="zh-CN" sz="3600" b="1" i="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3600" b="1" i="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a) Chữ tín là gì?</a:t>
            </a:r>
          </a:p>
          <a:p>
            <a:pPr algn="just" defTabSz="913554"/>
            <a:r>
              <a:rPr lang="en-US" altLang="zh-CN" sz="3600" b="1" i="1">
                <a:solidFill>
                  <a:schemeClr val="tx2">
                    <a:lumMod val="75000"/>
                  </a:schemeClr>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b) Biểu hiện của giữ chữ tín.</a:t>
            </a:r>
          </a:p>
        </p:txBody>
      </p:sp>
      <p:sp>
        <p:nvSpPr>
          <p:cNvPr id="8" name="五角星 4"/>
          <p:cNvSpPr/>
          <p:nvPr/>
        </p:nvSpPr>
        <p:spPr>
          <a:xfrm rot="19903756">
            <a:off x="4021402" y="-865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1" name="五角星 5"/>
          <p:cNvSpPr/>
          <p:nvPr/>
        </p:nvSpPr>
        <p:spPr>
          <a:xfrm rot="21380687">
            <a:off x="5976267" y="260221"/>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2" name="五角星 6"/>
          <p:cNvSpPr/>
          <p:nvPr/>
        </p:nvSpPr>
        <p:spPr>
          <a:xfrm rot="19938392">
            <a:off x="6962502" y="309881"/>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3" name="五角星 7"/>
          <p:cNvSpPr/>
          <p:nvPr/>
        </p:nvSpPr>
        <p:spPr>
          <a:xfrm rot="19938392">
            <a:off x="7743324" y="4010441"/>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4" name="五角星 8"/>
          <p:cNvSpPr/>
          <p:nvPr/>
        </p:nvSpPr>
        <p:spPr>
          <a:xfrm rot="19967404">
            <a:off x="8076637" y="834756"/>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6" name="五角星 9"/>
          <p:cNvSpPr/>
          <p:nvPr/>
        </p:nvSpPr>
        <p:spPr>
          <a:xfrm>
            <a:off x="6341611" y="3485544"/>
            <a:ext cx="253202" cy="253437"/>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7" name="五角星 10"/>
          <p:cNvSpPr/>
          <p:nvPr/>
        </p:nvSpPr>
        <p:spPr>
          <a:xfrm>
            <a:off x="8119448" y="3482624"/>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8" name="五角星 11"/>
          <p:cNvSpPr/>
          <p:nvPr/>
        </p:nvSpPr>
        <p:spPr>
          <a:xfrm>
            <a:off x="8632414" y="3725967"/>
            <a:ext cx="93086" cy="9317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19" name="五角星 12"/>
          <p:cNvSpPr/>
          <p:nvPr/>
        </p:nvSpPr>
        <p:spPr>
          <a:xfrm rot="19922997">
            <a:off x="8313492" y="310051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8568" y="1682379"/>
            <a:ext cx="834105" cy="88738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5" y="350465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48917" y="-44354"/>
            <a:ext cx="2015470" cy="1477842"/>
          </a:xfrm>
          <a:prstGeom prst="rect">
            <a:avLst/>
          </a:prstGeom>
        </p:spPr>
      </p:pic>
      <p:sp>
        <p:nvSpPr>
          <p:cNvPr id="22" name="五角星 4"/>
          <p:cNvSpPr/>
          <p:nvPr/>
        </p:nvSpPr>
        <p:spPr>
          <a:xfrm rot="19903756">
            <a:off x="4028400" y="8299"/>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3" name="五角星 5"/>
          <p:cNvSpPr/>
          <p:nvPr/>
        </p:nvSpPr>
        <p:spPr>
          <a:xfrm rot="21380687">
            <a:off x="5983264" y="27717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4" name="五角星 6"/>
          <p:cNvSpPr/>
          <p:nvPr/>
        </p:nvSpPr>
        <p:spPr>
          <a:xfrm rot="19938392">
            <a:off x="6969499" y="326838"/>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5152" y="352160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55915" y="-27397"/>
            <a:ext cx="2015470" cy="1477842"/>
          </a:xfrm>
          <a:prstGeom prst="rect">
            <a:avLst/>
          </a:prstGeom>
        </p:spPr>
      </p:pic>
      <p:sp>
        <p:nvSpPr>
          <p:cNvPr id="27" name="五角星 8"/>
          <p:cNvSpPr/>
          <p:nvPr/>
        </p:nvSpPr>
        <p:spPr>
          <a:xfrm rot="19967404">
            <a:off x="8069640" y="892375"/>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28" name="五角星 12"/>
          <p:cNvSpPr/>
          <p:nvPr/>
        </p:nvSpPr>
        <p:spPr>
          <a:xfrm rot="19922997">
            <a:off x="8306495" y="3158137"/>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2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324" y="1026208"/>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30" name="五角星 4"/>
          <p:cNvSpPr/>
          <p:nvPr/>
        </p:nvSpPr>
        <p:spPr>
          <a:xfrm rot="19903756">
            <a:off x="4021403" y="65918"/>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1" name="五角星 5"/>
          <p:cNvSpPr/>
          <p:nvPr/>
        </p:nvSpPr>
        <p:spPr>
          <a:xfrm rot="21380687">
            <a:off x="5976267" y="334798"/>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2" name="五角星 6"/>
          <p:cNvSpPr/>
          <p:nvPr/>
        </p:nvSpPr>
        <p:spPr>
          <a:xfrm rot="19938392">
            <a:off x="6962502" y="384457"/>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156" y="3579226"/>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499130" y="-19050"/>
            <a:ext cx="2015470" cy="1477842"/>
          </a:xfrm>
          <a:prstGeom prst="rect">
            <a:avLst/>
          </a:prstGeom>
        </p:spPr>
      </p:pic>
      <p:sp>
        <p:nvSpPr>
          <p:cNvPr id="35" name="五角星 7"/>
          <p:cNvSpPr/>
          <p:nvPr/>
        </p:nvSpPr>
        <p:spPr>
          <a:xfrm rot="19938392">
            <a:off x="7689209" y="4006675"/>
            <a:ext cx="364447" cy="364784"/>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6" name="五角星 10"/>
          <p:cNvSpPr/>
          <p:nvPr/>
        </p:nvSpPr>
        <p:spPr>
          <a:xfrm>
            <a:off x="8065333" y="3478858"/>
            <a:ext cx="186173" cy="186346"/>
          </a:xfrm>
          <a:prstGeom prst="star5">
            <a:avLst>
              <a:gd name="adj" fmla="val 23926"/>
              <a:gd name="hf" fmla="val 105146"/>
              <a:gd name="vf" fmla="val 110557"/>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7" name="五角星 8"/>
          <p:cNvSpPr/>
          <p:nvPr/>
        </p:nvSpPr>
        <p:spPr>
          <a:xfrm rot="19967404">
            <a:off x="8015526" y="888610"/>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38" name="五角星 12"/>
          <p:cNvSpPr/>
          <p:nvPr/>
        </p:nvSpPr>
        <p:spPr>
          <a:xfrm rot="19922997">
            <a:off x="8252380" y="3154371"/>
            <a:ext cx="143666" cy="14379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3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5650" y="2511887"/>
            <a:ext cx="834105" cy="887385"/>
          </a:xfrm>
          <a:prstGeom prst="rect">
            <a:avLst/>
          </a:prstGeom>
          <a:noFill/>
          <a:extLst>
            <a:ext uri="{909E8E84-426E-40DD-AFC4-6F175D3DCCD1}">
              <a14:hiddenFill xmlns:a14="http://schemas.microsoft.com/office/drawing/2010/main">
                <a:solidFill>
                  <a:srgbClr val="FFFFFF"/>
                </a:solidFill>
              </a14:hiddenFill>
            </a:ext>
          </a:extLst>
        </p:spPr>
      </p:pic>
      <p:sp>
        <p:nvSpPr>
          <p:cNvPr id="40" name="五角星 4"/>
          <p:cNvSpPr/>
          <p:nvPr/>
        </p:nvSpPr>
        <p:spPr>
          <a:xfrm rot="19903756">
            <a:off x="3967288" y="62153"/>
            <a:ext cx="791540" cy="79227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1" name="五角星 5"/>
          <p:cNvSpPr/>
          <p:nvPr/>
        </p:nvSpPr>
        <p:spPr>
          <a:xfrm rot="21380687">
            <a:off x="5922153" y="331032"/>
            <a:ext cx="457969" cy="45839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sp>
        <p:nvSpPr>
          <p:cNvPr id="42" name="五角星 6"/>
          <p:cNvSpPr/>
          <p:nvPr/>
        </p:nvSpPr>
        <p:spPr>
          <a:xfrm rot="19938392">
            <a:off x="6908388" y="380692"/>
            <a:ext cx="364447"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68516" tIns="34259" rIns="68516" bIns="34259" rtlCol="0" anchor="ctr"/>
          <a:lstStyle/>
          <a:p>
            <a:pPr algn="ctr" defTabSz="913554"/>
            <a:endParaRPr lang="zh-CN" altLang="en-US" dirty="0">
              <a:solidFill>
                <a:prstClr val="white"/>
              </a:solidFill>
            </a:endParaRPr>
          </a:p>
        </p:txBody>
      </p:sp>
      <p:pic>
        <p:nvPicPr>
          <p:cNvPr id="4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041" y="3575460"/>
            <a:ext cx="2257850"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33" y="1540618"/>
            <a:ext cx="1098759" cy="1328284"/>
          </a:xfrm>
          <a:prstGeom prst="rect">
            <a:avLst/>
          </a:prstGeom>
        </p:spPr>
      </p:pic>
      <p:pic>
        <p:nvPicPr>
          <p:cNvPr id="47"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328" y="3738981"/>
            <a:ext cx="1666884" cy="1475909"/>
          </a:xfrm>
          <a:prstGeom prst="rect">
            <a:avLst/>
          </a:prstGeom>
        </p:spPr>
      </p:pic>
      <p:pic>
        <p:nvPicPr>
          <p:cNvPr id="48"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48" y="2909077"/>
            <a:ext cx="1224530" cy="1225059"/>
          </a:xfrm>
          <a:prstGeom prst="rect">
            <a:avLst/>
          </a:prstGeom>
        </p:spPr>
      </p:pic>
    </p:spTree>
    <p:extLst>
      <p:ext uri="{BB962C8B-B14F-4D97-AF65-F5344CB8AC3E}">
        <p14:creationId xmlns:p14="http://schemas.microsoft.com/office/powerpoint/2010/main" val="2497532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3.33333E-6 0.00679 C -0.01007 0.00803 -0.01875 0.01142 -0.02864 0.01265 C -0.03871 0.01667 -0.04809 0.01728 -0.05868 0.01852 C -0.15173 0.01667 -0.15347 0.02746 -0.20625 0.00926 C -0.21215 0.00432 -0.21302 0.00031 -0.21823 -0.00678 C -0.22604 -0.01758 -0.23455 -0.029 -0.24566 -0.03301 C -0.27448 -0.05893 -0.34062 -0.04844 -0.36145 -0.04905 C -0.36996 -0.05183 -0.37864 -0.05307 -0.38732 -0.05584 C -0.39288 -0.05769 -0.39774 -0.06047 -0.4033 -0.06171 C -0.41093 -0.06572 -0.41944 -0.07004 -0.4276 -0.07189 C -0.44027 -0.08053 -0.4533 -0.08731 -0.46701 -0.09256 C -0.47187 -0.09441 -0.47586 -0.09781 -0.48038 -0.10058 C -0.49097 -0.10614 -0.50347 -0.11076 -0.51475 -0.11323 C -0.5408 -0.112 -0.56597 -0.11076 -0.59184 -0.11169 C -0.60347 -0.11724 -0.61527 -0.12156 -0.62621 -0.12928 C -0.63107 -0.13267 -0.63611 -0.13607 -0.64149 -0.13822 C -0.65191 -0.14656 -0.63958 -0.13761 -0.64982 -0.14254 C -0.65434 -0.14532 -0.65868 -0.14902 -0.66336 -0.1518 C -0.66805 -0.15458 -0.66493 -0.15149 -0.66909 -0.15427 C -0.67691 -0.15921 -0.68489 -0.16445 -0.6934 -0.16815 C -0.70086 -0.17494 -0.7092 -0.18173 -0.7177 -0.18636 C -0.72413 -0.19531 -0.7342 -0.19963 -0.73941 -0.21042 C -0.74062 -0.21289 -0.74201 -0.21474 -0.7427 -0.21721 C -0.7434 -0.21906 -0.74357 -0.22122 -0.74444 -0.22308 C -0.74652 -0.2277 -0.74982 -0.2311 -0.75208 -0.23573 C -0.75694 -0.24529 -0.76093 -0.25115 -0.76701 -0.25948 " pathEditMode="relative" rAng="0" ptsTypes="AAAAAAAAAAAAAAAAAAAAAAAAAA">
                                      <p:cBhvr>
                                        <p:cTn id="53" dur="6500" fill="hold"/>
                                        <p:tgtEl>
                                          <p:spTgt spid="20"/>
                                        </p:tgtEl>
                                        <p:attrNameLst>
                                          <p:attrName>ppt_x</p:attrName>
                                          <p:attrName>ppt_y</p:attrName>
                                        </p:attrNameLst>
                                      </p:cBhvr>
                                      <p:rCtr x="-38351" y="-1228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2" presetClass="entr" presetSubtype="1"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25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50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par>
                                <p:cTn id="88" presetID="8" presetClass="emph" presetSubtype="0" repeatCount="2000" fill="hold" grpId="1" nodeType="withEffect">
                                  <p:stCondLst>
                                    <p:cond delay="0"/>
                                  </p:stCondLst>
                                  <p:childTnLst>
                                    <p:animRot by="21600000">
                                      <p:cBhvr>
                                        <p:cTn id="89" dur="3500" fill="hold"/>
                                        <p:tgtEl>
                                          <p:spTgt spid="22"/>
                                        </p:tgtEl>
                                        <p:attrNameLst>
                                          <p:attrName>r</p:attrName>
                                        </p:attrNameLst>
                                      </p:cBhvr>
                                    </p:animRot>
                                  </p:childTnLst>
                                </p:cTn>
                              </p:par>
                              <p:par>
                                <p:cTn id="90" presetID="8" presetClass="emph" presetSubtype="0" repeatCount="2000" fill="hold" grpId="1" nodeType="withEffect">
                                  <p:stCondLst>
                                    <p:cond delay="0"/>
                                  </p:stCondLst>
                                  <p:childTnLst>
                                    <p:animRot by="21600000">
                                      <p:cBhvr>
                                        <p:cTn id="91" dur="3500" fill="hold"/>
                                        <p:tgtEl>
                                          <p:spTgt spid="24"/>
                                        </p:tgtEl>
                                        <p:attrNameLst>
                                          <p:attrName>r</p:attrName>
                                        </p:attrNameLst>
                                      </p:cBhvr>
                                    </p:animRot>
                                  </p:childTnLst>
                                </p:cTn>
                              </p:par>
                              <p:par>
                                <p:cTn id="92" presetID="6" presetClass="emph" presetSubtype="0" repeatCount="2000" autoRev="1" fill="hold" grpId="1" nodeType="withEffect">
                                  <p:stCondLst>
                                    <p:cond delay="0"/>
                                  </p:stCondLst>
                                  <p:childTnLst>
                                    <p:animScale>
                                      <p:cBhvr>
                                        <p:cTn id="93" dur="2000" fill="hold"/>
                                        <p:tgtEl>
                                          <p:spTgt spid="23"/>
                                        </p:tgtEl>
                                      </p:cBhvr>
                                      <p:by x="150000" y="150000"/>
                                    </p:animScale>
                                  </p:childTnLst>
                                </p:cTn>
                              </p:par>
                            </p:childTnLst>
                          </p:cTn>
                        </p:par>
                        <p:par>
                          <p:cTn id="94" fill="hold">
                            <p:stCondLst>
                              <p:cond delay="18500"/>
                            </p:stCondLst>
                            <p:childTnLst>
                              <p:par>
                                <p:cTn id="95" presetID="37"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900" decel="100000" fill="hold"/>
                                        <p:tgtEl>
                                          <p:spTgt spid="2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5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0-#ppt_h/2"/>
                                          </p:val>
                                        </p:tav>
                                        <p:tav tm="100000">
                                          <p:val>
                                            <p:strVal val="#ppt_y"/>
                                          </p:val>
                                        </p:tav>
                                      </p:tavLst>
                                    </p:anim>
                                  </p:childTnLst>
                                </p:cTn>
                              </p:par>
                            </p:childTnLst>
                          </p:cTn>
                        </p:par>
                        <p:par>
                          <p:cTn id="109" fill="hold">
                            <p:stCondLst>
                              <p:cond delay="19500"/>
                            </p:stCondLst>
                            <p:childTnLst>
                              <p:par>
                                <p:cTn id="110" presetID="2" presetClass="entr" presetSubtype="2"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500" fill="hold"/>
                                        <p:tgtEl>
                                          <p:spTgt spid="29"/>
                                        </p:tgtEl>
                                        <p:attrNameLst>
                                          <p:attrName>ppt_x</p:attrName>
                                        </p:attrNameLst>
                                      </p:cBhvr>
                                      <p:tavLst>
                                        <p:tav tm="0">
                                          <p:val>
                                            <p:strVal val="1+#ppt_w/2"/>
                                          </p:val>
                                        </p:tav>
                                        <p:tav tm="100000">
                                          <p:val>
                                            <p:strVal val="#ppt_x"/>
                                          </p:val>
                                        </p:tav>
                                      </p:tavLst>
                                    </p:anim>
                                    <p:anim calcmode="lin" valueType="num">
                                      <p:cBhvr additive="base">
                                        <p:cTn id="113" dur="500" fill="hold"/>
                                        <p:tgtEl>
                                          <p:spTgt spid="29"/>
                                        </p:tgtEl>
                                        <p:attrNameLst>
                                          <p:attrName>ppt_y</p:attrName>
                                        </p:attrNameLst>
                                      </p:cBhvr>
                                      <p:tavLst>
                                        <p:tav tm="0">
                                          <p:val>
                                            <p:strVal val="#ppt_y"/>
                                          </p:val>
                                        </p:tav>
                                        <p:tav tm="100000">
                                          <p:val>
                                            <p:strVal val="#ppt_y"/>
                                          </p:val>
                                        </p:tav>
                                      </p:tavLst>
                                    </p:anim>
                                  </p:childTnLst>
                                </p:cTn>
                              </p:par>
                              <p:par>
                                <p:cTn id="114" presetID="0" presetClass="path" presetSubtype="0" accel="50000" decel="50000" fill="hold" nodeType="withEffect">
                                  <p:stCondLst>
                                    <p:cond delay="500"/>
                                  </p:stCondLst>
                                  <p:childTnLst>
                                    <p:animMotion origin="layout" path="M -2.08333E-7 0.01204 C -0.01003 0.01319 -0.01875 0.01666 -0.02865 0.01782 C -0.03867 0.02199 -0.04805 0.02245 -0.05872 0.02384 C -0.15169 0.02199 -0.15352 0.03264 -0.20625 0.01458 C -0.21185 0.00949 -0.21302 0.00555 -0.2181 -0.00162 C -0.22604 -0.0125 -0.2345 -0.02384 -0.2457 -0.02778 C -0.27448 -0.05394 -0.34062 -0.04329 -0.36146 -0.04375 C -0.36992 -0.04653 -0.37865 -0.04792 -0.38737 -0.05093 C -0.39284 -0.05255 -0.39779 -0.05533 -0.40325 -0.05671 C -0.41094 -0.06065 -0.4194 -0.06482 -0.4276 -0.0669 C -0.44023 -0.07546 -0.45325 -0.08218 -0.46706 -0.08773 C -0.47187 -0.08935 -0.47591 -0.09259 -0.48034 -0.09537 C -0.49102 -0.10116 -0.50352 -0.10556 -0.51471 -0.1081 C -0.54075 -0.10718 -0.56602 -0.10556 -0.5918 -0.10648 C -0.60352 -0.11204 -0.61523 -0.11644 -0.62617 -0.12408 C -0.63112 -0.12755 -0.63607 -0.13102 -0.64154 -0.1331 C -0.65195 -0.14144 -0.63958 -0.13241 -0.64987 -0.1375 C -0.6543 -0.14028 -0.65872 -0.14398 -0.66341 -0.14676 C -0.6681 -0.14954 -0.66497 -0.1463 -0.66914 -0.14908 C -0.67695 -0.15417 -0.6849 -0.15926 -0.69336 -0.16273 C -0.70091 -0.16945 -0.70924 -0.17639 -0.71771 -0.18125 C -0.72409 -0.19005 -0.73424 -0.19421 -0.73945 -0.20509 C -0.74062 -0.20764 -0.74206 -0.20949 -0.74271 -0.21181 C -0.74336 -0.21366 -0.74362 -0.21597 -0.7444 -0.21783 C -0.74648 -0.22246 -0.74987 -0.2257 -0.75208 -0.23033 C -0.7569 -0.24005 -0.76094 -0.24584 -0.76706 -0.25417 " pathEditMode="relative" rAng="0" ptsTypes="AAAAAAAAAAAAAAAAAAAAAAAAAA">
                                      <p:cBhvr>
                                        <p:cTn id="115" dur="6500" fill="hold"/>
                                        <p:tgtEl>
                                          <p:spTgt spid="29"/>
                                        </p:tgtEl>
                                        <p:attrNameLst>
                                          <p:attrName>ppt_x</p:attrName>
                                          <p:attrName>ppt_y</p:attrName>
                                        </p:attrNameLst>
                                      </p:cBhvr>
                                      <p:rCtr x="-38359" y="-12662"/>
                                    </p:animMotion>
                                  </p:childTnLst>
                                </p:cTn>
                              </p:par>
                              <p:par>
                                <p:cTn id="116" presetID="8" presetClass="emph" presetSubtype="0" repeatCount="2000" fill="hold" grpId="1" nodeType="withEffect">
                                  <p:stCondLst>
                                    <p:cond delay="0"/>
                                  </p:stCondLst>
                                  <p:childTnLst>
                                    <p:animRot by="21600000">
                                      <p:cBhvr>
                                        <p:cTn id="117" dur="3500" fill="hold"/>
                                        <p:tgtEl>
                                          <p:spTgt spid="27"/>
                                        </p:tgtEl>
                                        <p:attrNameLst>
                                          <p:attrName>r</p:attrName>
                                        </p:attrNameLst>
                                      </p:cBhvr>
                                    </p:animRot>
                                  </p:childTnLst>
                                </p:cTn>
                              </p:par>
                              <p:par>
                                <p:cTn id="118" presetID="6" presetClass="emph" presetSubtype="0" repeatCount="2000" autoRev="1" fill="hold" grpId="1" nodeType="withEffect">
                                  <p:stCondLst>
                                    <p:cond delay="0"/>
                                  </p:stCondLst>
                                  <p:childTnLst>
                                    <p:animScale>
                                      <p:cBhvr>
                                        <p:cTn id="119" dur="2000" fill="hold"/>
                                        <p:tgtEl>
                                          <p:spTgt spid="28"/>
                                        </p:tgtEl>
                                      </p:cBhvr>
                                      <p:by x="150000" y="150000"/>
                                    </p:animScale>
                                  </p:childTnLst>
                                </p:cTn>
                              </p:par>
                            </p:childTnLst>
                          </p:cTn>
                        </p:par>
                        <p:par>
                          <p:cTn id="120" fill="hold">
                            <p:stCondLst>
                              <p:cond delay="27500"/>
                            </p:stCondLst>
                            <p:childTnLst>
                              <p:par>
                                <p:cTn id="121" presetID="2" presetClass="entr" presetSubtype="1"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50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0-#ppt_h/2"/>
                                          </p:val>
                                        </p:tav>
                                        <p:tav tm="100000">
                                          <p:val>
                                            <p:strVal val="#ppt_y"/>
                                          </p:val>
                                        </p:tav>
                                      </p:tavLst>
                                    </p:anim>
                                  </p:childTnLst>
                                </p:cTn>
                              </p:par>
                              <p:par>
                                <p:cTn id="133" presetID="8" presetClass="emph" presetSubtype="0" repeatCount="2000" fill="hold" grpId="1" nodeType="withEffect">
                                  <p:stCondLst>
                                    <p:cond delay="0"/>
                                  </p:stCondLst>
                                  <p:childTnLst>
                                    <p:animRot by="21600000">
                                      <p:cBhvr>
                                        <p:cTn id="134" dur="3500" fill="hold"/>
                                        <p:tgtEl>
                                          <p:spTgt spid="30"/>
                                        </p:tgtEl>
                                        <p:attrNameLst>
                                          <p:attrName>r</p:attrName>
                                        </p:attrNameLst>
                                      </p:cBhvr>
                                    </p:animRot>
                                  </p:childTnLst>
                                </p:cTn>
                              </p:par>
                              <p:par>
                                <p:cTn id="135" presetID="8" presetClass="emph" presetSubtype="0" repeatCount="2000" fill="hold" grpId="1" nodeType="withEffect">
                                  <p:stCondLst>
                                    <p:cond delay="0"/>
                                  </p:stCondLst>
                                  <p:childTnLst>
                                    <p:animRot by="21600000">
                                      <p:cBhvr>
                                        <p:cTn id="136" dur="3500" fill="hold"/>
                                        <p:tgtEl>
                                          <p:spTgt spid="32"/>
                                        </p:tgtEl>
                                        <p:attrNameLst>
                                          <p:attrName>r</p:attrName>
                                        </p:attrNameLst>
                                      </p:cBhvr>
                                    </p:animRot>
                                  </p:childTnLst>
                                </p:cTn>
                              </p:par>
                              <p:par>
                                <p:cTn id="137" presetID="6" presetClass="emph" presetSubtype="0" repeatCount="2000" autoRev="1" fill="hold" grpId="1" nodeType="withEffect">
                                  <p:stCondLst>
                                    <p:cond delay="0"/>
                                  </p:stCondLst>
                                  <p:childTnLst>
                                    <p:animScale>
                                      <p:cBhvr>
                                        <p:cTn id="138" dur="2000" fill="hold"/>
                                        <p:tgtEl>
                                          <p:spTgt spid="31"/>
                                        </p:tgtEl>
                                      </p:cBhvr>
                                      <p:by x="150000" y="150000"/>
                                    </p:animScale>
                                  </p:childTnLst>
                                </p:cTn>
                              </p:par>
                            </p:childTnLst>
                          </p:cTn>
                        </p:par>
                        <p:par>
                          <p:cTn id="139" fill="hold">
                            <p:stCondLst>
                              <p:cond delay="35500"/>
                            </p:stCondLst>
                            <p:childTnLst>
                              <p:par>
                                <p:cTn id="140" presetID="37" presetClass="entr" presetSubtype="0" fill="hold" nodeType="after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900" decel="100000" fill="hold"/>
                                        <p:tgtEl>
                                          <p:spTgt spid="33"/>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46" presetID="2" presetClass="entr" presetSubtype="1"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additive="base">
                                        <p:cTn id="148" dur="750" fill="hold"/>
                                        <p:tgtEl>
                                          <p:spTgt spid="35"/>
                                        </p:tgtEl>
                                        <p:attrNameLst>
                                          <p:attrName>ppt_x</p:attrName>
                                        </p:attrNameLst>
                                      </p:cBhvr>
                                      <p:tavLst>
                                        <p:tav tm="0">
                                          <p:val>
                                            <p:strVal val="#ppt_x"/>
                                          </p:val>
                                        </p:tav>
                                        <p:tav tm="100000">
                                          <p:val>
                                            <p:strVal val="#ppt_x"/>
                                          </p:val>
                                        </p:tav>
                                      </p:tavLst>
                                    </p:anim>
                                    <p:anim calcmode="lin" valueType="num">
                                      <p:cBhvr additive="base">
                                        <p:cTn id="149" dur="750" fill="hold"/>
                                        <p:tgtEl>
                                          <p:spTgt spid="35"/>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additive="base">
                                        <p:cTn id="152" dur="500" fill="hold"/>
                                        <p:tgtEl>
                                          <p:spTgt spid="36"/>
                                        </p:tgtEl>
                                        <p:attrNameLst>
                                          <p:attrName>ppt_x</p:attrName>
                                        </p:attrNameLst>
                                      </p:cBhvr>
                                      <p:tavLst>
                                        <p:tav tm="0">
                                          <p:val>
                                            <p:strVal val="#ppt_x"/>
                                          </p:val>
                                        </p:tav>
                                        <p:tav tm="100000">
                                          <p:val>
                                            <p:strVal val="#ppt_x"/>
                                          </p:val>
                                        </p:tav>
                                      </p:tavLst>
                                    </p:anim>
                                    <p:anim calcmode="lin" valueType="num">
                                      <p:cBhvr additive="base">
                                        <p:cTn id="153" dur="500" fill="hold"/>
                                        <p:tgtEl>
                                          <p:spTgt spid="36"/>
                                        </p:tgtEl>
                                        <p:attrNameLst>
                                          <p:attrName>ppt_y</p:attrName>
                                        </p:attrNameLst>
                                      </p:cBhvr>
                                      <p:tavLst>
                                        <p:tav tm="0">
                                          <p:val>
                                            <p:strVal val="0-#ppt_h/2"/>
                                          </p:val>
                                        </p:tav>
                                        <p:tav tm="100000">
                                          <p:val>
                                            <p:strVal val="#ppt_y"/>
                                          </p:val>
                                        </p:tav>
                                      </p:tavLst>
                                    </p:anim>
                                  </p:childTnLst>
                                </p:cTn>
                              </p:par>
                              <p:par>
                                <p:cTn id="154" presetID="8" presetClass="emph" presetSubtype="0" repeatCount="2000" fill="hold" grpId="1" nodeType="withEffect">
                                  <p:stCondLst>
                                    <p:cond delay="0"/>
                                  </p:stCondLst>
                                  <p:childTnLst>
                                    <p:animRot by="-21600000">
                                      <p:cBhvr>
                                        <p:cTn id="155" dur="3500" fill="hold"/>
                                        <p:tgtEl>
                                          <p:spTgt spid="35"/>
                                        </p:tgtEl>
                                        <p:attrNameLst>
                                          <p:attrName>r</p:attrName>
                                        </p:attrNameLst>
                                      </p:cBhvr>
                                    </p:animRot>
                                  </p:childTnLst>
                                </p:cTn>
                              </p:par>
                              <p:par>
                                <p:cTn id="156" presetID="8" presetClass="emph" presetSubtype="0" repeatCount="2000" fill="hold" grpId="1" nodeType="withEffect">
                                  <p:stCondLst>
                                    <p:cond delay="0"/>
                                  </p:stCondLst>
                                  <p:childTnLst>
                                    <p:animRot by="-21600000">
                                      <p:cBhvr>
                                        <p:cTn id="157" dur="3500" fill="hold"/>
                                        <p:tgtEl>
                                          <p:spTgt spid="36"/>
                                        </p:tgtEl>
                                        <p:attrNameLst>
                                          <p:attrName>r</p:attrName>
                                        </p:attrNameLst>
                                      </p:cBhvr>
                                    </p:animRot>
                                  </p:childTnLst>
                                </p:cTn>
                              </p:par>
                              <p:par>
                                <p:cTn id="158" presetID="2" presetClass="entr" presetSubtype="1" fill="hold" grpId="0" nodeType="with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0-#ppt_h/2"/>
                                          </p:val>
                                        </p:tav>
                                        <p:tav tm="100000">
                                          <p:val>
                                            <p:strVal val="#ppt_y"/>
                                          </p:val>
                                        </p:tav>
                                      </p:tavLst>
                                    </p:anim>
                                  </p:childTnLst>
                                </p:cTn>
                              </p:par>
                              <p:par>
                                <p:cTn id="162" presetID="2" presetClass="entr" presetSubtype="1" fill="hold" grpId="0" nodeType="withEffect">
                                  <p:stCondLst>
                                    <p:cond delay="25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fill="hold"/>
                                        <p:tgtEl>
                                          <p:spTgt spid="38"/>
                                        </p:tgtEl>
                                        <p:attrNameLst>
                                          <p:attrName>ppt_x</p:attrName>
                                        </p:attrNameLst>
                                      </p:cBhvr>
                                      <p:tavLst>
                                        <p:tav tm="0">
                                          <p:val>
                                            <p:strVal val="#ppt_x"/>
                                          </p:val>
                                        </p:tav>
                                        <p:tav tm="100000">
                                          <p:val>
                                            <p:strVal val="#ppt_x"/>
                                          </p:val>
                                        </p:tav>
                                      </p:tavLst>
                                    </p:anim>
                                    <p:anim calcmode="lin" valueType="num">
                                      <p:cBhvr additive="base">
                                        <p:cTn id="165" dur="500" fill="hold"/>
                                        <p:tgtEl>
                                          <p:spTgt spid="38"/>
                                        </p:tgtEl>
                                        <p:attrNameLst>
                                          <p:attrName>ppt_y</p:attrName>
                                        </p:attrNameLst>
                                      </p:cBhvr>
                                      <p:tavLst>
                                        <p:tav tm="0">
                                          <p:val>
                                            <p:strVal val="0-#ppt_h/2"/>
                                          </p:val>
                                        </p:tav>
                                        <p:tav tm="100000">
                                          <p:val>
                                            <p:strVal val="#ppt_y"/>
                                          </p:val>
                                        </p:tav>
                                      </p:tavLst>
                                    </p:anim>
                                  </p:childTnLst>
                                </p:cTn>
                              </p:par>
                            </p:childTnLst>
                          </p:cTn>
                        </p:par>
                        <p:par>
                          <p:cTn id="166" fill="hold">
                            <p:stCondLst>
                              <p:cond delay="42500"/>
                            </p:stCondLst>
                            <p:childTnLst>
                              <p:par>
                                <p:cTn id="167" presetID="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1+#ppt_w/2"/>
                                          </p:val>
                                        </p:tav>
                                        <p:tav tm="100000">
                                          <p:val>
                                            <p:strVal val="#ppt_x"/>
                                          </p:val>
                                        </p:tav>
                                      </p:tavLst>
                                    </p:anim>
                                    <p:anim calcmode="lin" valueType="num">
                                      <p:cBhvr additive="base">
                                        <p:cTn id="170" dur="500" fill="hold"/>
                                        <p:tgtEl>
                                          <p:spTgt spid="39"/>
                                        </p:tgtEl>
                                        <p:attrNameLst>
                                          <p:attrName>ppt_y</p:attrName>
                                        </p:attrNameLst>
                                      </p:cBhvr>
                                      <p:tavLst>
                                        <p:tav tm="0">
                                          <p:val>
                                            <p:strVal val="#ppt_y"/>
                                          </p:val>
                                        </p:tav>
                                        <p:tav tm="100000">
                                          <p:val>
                                            <p:strVal val="#ppt_y"/>
                                          </p:val>
                                        </p:tav>
                                      </p:tavLst>
                                    </p:anim>
                                  </p:childTnLst>
                                </p:cTn>
                              </p:par>
                              <p:par>
                                <p:cTn id="171" presetID="0" presetClass="path" presetSubtype="0" accel="50000" decel="50000" fill="hold" nodeType="withEffect">
                                  <p:stCondLst>
                                    <p:cond delay="500"/>
                                  </p:stCondLst>
                                  <p:childTnLst>
                                    <p:animMotion origin="layout" path="M -3.33333E-6 0.01203 C -0.01002 0.01319 -0.01875 0.01666 -0.02864 0.01782 C -0.03867 0.02199 -0.04804 0.02245 -0.05872 0.02384 C -0.15169 0.02199 -0.15351 0.03264 -0.20625 0.01458 C -0.21185 0.00949 -0.21302 0.00555 -0.2181 -0.00162 C -0.22604 -0.01227 -0.2345 -0.02385 -0.2457 -0.02778 C -0.27448 -0.05371 -0.34062 -0.04329 -0.36145 -0.04375 C -0.36992 -0.04653 -0.37864 -0.04792 -0.38737 -0.0507 C -0.39284 -0.05255 -0.39778 -0.05533 -0.40325 -0.05648 C -0.41093 -0.06042 -0.4194 -0.06482 -0.4276 -0.06667 C -0.44023 -0.07547 -0.45325 -0.08218 -0.46705 -0.0875 C -0.47187 -0.08935 -0.47591 -0.0926 -0.48034 -0.09537 C -0.49101 -0.10093 -0.50351 -0.10556 -0.51471 -0.1081 C -0.54075 -0.10695 -0.56601 -0.10556 -0.59179 -0.10648 C -0.60351 -0.11204 -0.61523 -0.11644 -0.62617 -0.12408 C -0.63112 -0.12755 -0.63606 -0.13102 -0.64153 -0.1331 C -0.65195 -0.14144 -0.63958 -0.13241 -0.64987 -0.1375 C -0.65429 -0.14028 -0.65872 -0.14398 -0.66341 -0.14676 C -0.6681 -0.14954 -0.66497 -0.1463 -0.66914 -0.14908 C -0.67695 -0.15417 -0.68489 -0.15926 -0.69336 -0.16273 C -0.70091 -0.16945 -0.70924 -0.17639 -0.7177 -0.18102 C -0.72409 -0.19005 -0.73424 -0.19422 -0.73945 -0.2051 C -0.74062 -0.20764 -0.74205 -0.20949 -0.7427 -0.21181 C -0.74336 -0.21366 -0.74362 -0.21598 -0.7444 -0.21783 C -0.74648 -0.22246 -0.74987 -0.2257 -0.75208 -0.23033 C -0.7569 -0.24005 -0.76093 -0.24584 -0.76705 -0.25417 " pathEditMode="relative" rAng="0" ptsTypes="AAAAAAAAAAAAAAAAAAAAAAAAAA">
                                      <p:cBhvr>
                                        <p:cTn id="172" dur="6500" fill="hold"/>
                                        <p:tgtEl>
                                          <p:spTgt spid="39"/>
                                        </p:tgtEl>
                                        <p:attrNameLst>
                                          <p:attrName>ppt_x</p:attrName>
                                          <p:attrName>ppt_y</p:attrName>
                                        </p:attrNameLst>
                                      </p:cBhvr>
                                      <p:rCtr x="-38359" y="-12662"/>
                                    </p:animMotion>
                                  </p:childTnLst>
                                </p:cTn>
                              </p:par>
                              <p:par>
                                <p:cTn id="173" presetID="8" presetClass="emph" presetSubtype="0" repeatCount="2000" fill="hold" grpId="1" nodeType="withEffect">
                                  <p:stCondLst>
                                    <p:cond delay="0"/>
                                  </p:stCondLst>
                                  <p:childTnLst>
                                    <p:animRot by="21600000">
                                      <p:cBhvr>
                                        <p:cTn id="174" dur="3500" fill="hold"/>
                                        <p:tgtEl>
                                          <p:spTgt spid="37"/>
                                        </p:tgtEl>
                                        <p:attrNameLst>
                                          <p:attrName>r</p:attrName>
                                        </p:attrNameLst>
                                      </p:cBhvr>
                                    </p:animRot>
                                  </p:childTnLst>
                                </p:cTn>
                              </p:par>
                              <p:par>
                                <p:cTn id="175" presetID="6" presetClass="emph" presetSubtype="0" repeatCount="2000" autoRev="1" fill="hold" grpId="1" nodeType="withEffect">
                                  <p:stCondLst>
                                    <p:cond delay="0"/>
                                  </p:stCondLst>
                                  <p:childTnLst>
                                    <p:animScale>
                                      <p:cBhvr>
                                        <p:cTn id="176" dur="2000" fill="hold"/>
                                        <p:tgtEl>
                                          <p:spTgt spid="38"/>
                                        </p:tgtEl>
                                      </p:cBhvr>
                                      <p:by x="150000" y="150000"/>
                                    </p:animScale>
                                  </p:childTnLst>
                                </p:cTn>
                              </p:par>
                            </p:childTnLst>
                          </p:cTn>
                        </p:par>
                        <p:par>
                          <p:cTn id="177" fill="hold">
                            <p:stCondLst>
                              <p:cond delay="50500"/>
                            </p:stCondLst>
                            <p:childTnLst>
                              <p:par>
                                <p:cTn id="178" presetID="2" presetClass="entr" presetSubtype="1" fill="hold" grpId="0" nodeType="afterEffect">
                                  <p:stCondLst>
                                    <p:cond delay="0"/>
                                  </p:stCondLst>
                                  <p:childTnLst>
                                    <p:set>
                                      <p:cBhvr>
                                        <p:cTn id="179" dur="1" fill="hold">
                                          <p:stCondLst>
                                            <p:cond delay="0"/>
                                          </p:stCondLst>
                                        </p:cTn>
                                        <p:tgtEl>
                                          <p:spTgt spid="40"/>
                                        </p:tgtEl>
                                        <p:attrNameLst>
                                          <p:attrName>style.visibility</p:attrName>
                                        </p:attrNameLst>
                                      </p:cBhvr>
                                      <p:to>
                                        <p:strVal val="visible"/>
                                      </p:to>
                                    </p:set>
                                    <p:anim calcmode="lin" valueType="num">
                                      <p:cBhvr additive="base">
                                        <p:cTn id="180" dur="500" fill="hold"/>
                                        <p:tgtEl>
                                          <p:spTgt spid="40"/>
                                        </p:tgtEl>
                                        <p:attrNameLst>
                                          <p:attrName>ppt_x</p:attrName>
                                        </p:attrNameLst>
                                      </p:cBhvr>
                                      <p:tavLst>
                                        <p:tav tm="0">
                                          <p:val>
                                            <p:strVal val="#ppt_x"/>
                                          </p:val>
                                        </p:tav>
                                        <p:tav tm="100000">
                                          <p:val>
                                            <p:strVal val="#ppt_x"/>
                                          </p:val>
                                        </p:tav>
                                      </p:tavLst>
                                    </p:anim>
                                    <p:anim calcmode="lin" valueType="num">
                                      <p:cBhvr additive="base">
                                        <p:cTn id="181" dur="500" fill="hold"/>
                                        <p:tgtEl>
                                          <p:spTgt spid="40"/>
                                        </p:tgtEl>
                                        <p:attrNameLst>
                                          <p:attrName>ppt_y</p:attrName>
                                        </p:attrNameLst>
                                      </p:cBhvr>
                                      <p:tavLst>
                                        <p:tav tm="0">
                                          <p:val>
                                            <p:strVal val="0-#ppt_h/2"/>
                                          </p:val>
                                        </p:tav>
                                        <p:tav tm="100000">
                                          <p:val>
                                            <p:strVal val="#ppt_y"/>
                                          </p:val>
                                        </p:tav>
                                      </p:tavLst>
                                    </p:anim>
                                  </p:childTnLst>
                                </p:cTn>
                              </p:par>
                              <p:par>
                                <p:cTn id="182" presetID="2" presetClass="entr" presetSubtype="1" fill="hold" grpId="0" nodeType="withEffect">
                                  <p:stCondLst>
                                    <p:cond delay="250"/>
                                  </p:stCondLst>
                                  <p:childTnLst>
                                    <p:set>
                                      <p:cBhvr>
                                        <p:cTn id="183" dur="1" fill="hold">
                                          <p:stCondLst>
                                            <p:cond delay="0"/>
                                          </p:stCondLst>
                                        </p:cTn>
                                        <p:tgtEl>
                                          <p:spTgt spid="41"/>
                                        </p:tgtEl>
                                        <p:attrNameLst>
                                          <p:attrName>style.visibility</p:attrName>
                                        </p:attrNameLst>
                                      </p:cBhvr>
                                      <p:to>
                                        <p:strVal val="visible"/>
                                      </p:to>
                                    </p:set>
                                    <p:anim calcmode="lin" valueType="num">
                                      <p:cBhvr additive="base">
                                        <p:cTn id="184" dur="500" fill="hold"/>
                                        <p:tgtEl>
                                          <p:spTgt spid="41"/>
                                        </p:tgtEl>
                                        <p:attrNameLst>
                                          <p:attrName>ppt_x</p:attrName>
                                        </p:attrNameLst>
                                      </p:cBhvr>
                                      <p:tavLst>
                                        <p:tav tm="0">
                                          <p:val>
                                            <p:strVal val="#ppt_x"/>
                                          </p:val>
                                        </p:tav>
                                        <p:tav tm="100000">
                                          <p:val>
                                            <p:strVal val="#ppt_x"/>
                                          </p:val>
                                        </p:tav>
                                      </p:tavLst>
                                    </p:anim>
                                    <p:anim calcmode="lin" valueType="num">
                                      <p:cBhvr additive="base">
                                        <p:cTn id="185" dur="500" fill="hold"/>
                                        <p:tgtEl>
                                          <p:spTgt spid="41"/>
                                        </p:tgtEl>
                                        <p:attrNameLst>
                                          <p:attrName>ppt_y</p:attrName>
                                        </p:attrNameLst>
                                      </p:cBhvr>
                                      <p:tavLst>
                                        <p:tav tm="0">
                                          <p:val>
                                            <p:strVal val="0-#ppt_h/2"/>
                                          </p:val>
                                        </p:tav>
                                        <p:tav tm="100000">
                                          <p:val>
                                            <p:strVal val="#ppt_y"/>
                                          </p:val>
                                        </p:tav>
                                      </p:tavLst>
                                    </p:anim>
                                  </p:childTnLst>
                                </p:cTn>
                              </p:par>
                              <p:par>
                                <p:cTn id="186" presetID="2" presetClass="entr" presetSubtype="1"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additive="base">
                                        <p:cTn id="188" dur="500" fill="hold"/>
                                        <p:tgtEl>
                                          <p:spTgt spid="42"/>
                                        </p:tgtEl>
                                        <p:attrNameLst>
                                          <p:attrName>ppt_x</p:attrName>
                                        </p:attrNameLst>
                                      </p:cBhvr>
                                      <p:tavLst>
                                        <p:tav tm="0">
                                          <p:val>
                                            <p:strVal val="#ppt_x"/>
                                          </p:val>
                                        </p:tav>
                                        <p:tav tm="100000">
                                          <p:val>
                                            <p:strVal val="#ppt_x"/>
                                          </p:val>
                                        </p:tav>
                                      </p:tavLst>
                                    </p:anim>
                                    <p:anim calcmode="lin" valueType="num">
                                      <p:cBhvr additive="base">
                                        <p:cTn id="189" dur="500" fill="hold"/>
                                        <p:tgtEl>
                                          <p:spTgt spid="42"/>
                                        </p:tgtEl>
                                        <p:attrNameLst>
                                          <p:attrName>ppt_y</p:attrName>
                                        </p:attrNameLst>
                                      </p:cBhvr>
                                      <p:tavLst>
                                        <p:tav tm="0">
                                          <p:val>
                                            <p:strVal val="0-#ppt_h/2"/>
                                          </p:val>
                                        </p:tav>
                                        <p:tav tm="100000">
                                          <p:val>
                                            <p:strVal val="#ppt_y"/>
                                          </p:val>
                                        </p:tav>
                                      </p:tavLst>
                                    </p:anim>
                                  </p:childTnLst>
                                </p:cTn>
                              </p:par>
                              <p:par>
                                <p:cTn id="190" presetID="8" presetClass="emph" presetSubtype="0" repeatCount="2000" fill="hold" grpId="1" nodeType="withEffect">
                                  <p:stCondLst>
                                    <p:cond delay="0"/>
                                  </p:stCondLst>
                                  <p:childTnLst>
                                    <p:animRot by="21600000">
                                      <p:cBhvr>
                                        <p:cTn id="191" dur="3500" fill="hold"/>
                                        <p:tgtEl>
                                          <p:spTgt spid="40"/>
                                        </p:tgtEl>
                                        <p:attrNameLst>
                                          <p:attrName>r</p:attrName>
                                        </p:attrNameLst>
                                      </p:cBhvr>
                                    </p:animRot>
                                  </p:childTnLst>
                                </p:cTn>
                              </p:par>
                              <p:par>
                                <p:cTn id="192" presetID="8" presetClass="emph" presetSubtype="0" repeatCount="2000" fill="hold" grpId="1" nodeType="withEffect">
                                  <p:stCondLst>
                                    <p:cond delay="0"/>
                                  </p:stCondLst>
                                  <p:childTnLst>
                                    <p:animRot by="21600000">
                                      <p:cBhvr>
                                        <p:cTn id="193" dur="3500" fill="hold"/>
                                        <p:tgtEl>
                                          <p:spTgt spid="42"/>
                                        </p:tgtEl>
                                        <p:attrNameLst>
                                          <p:attrName>r</p:attrName>
                                        </p:attrNameLst>
                                      </p:cBhvr>
                                    </p:animRot>
                                  </p:childTnLst>
                                </p:cTn>
                              </p:par>
                              <p:par>
                                <p:cTn id="194" presetID="6" presetClass="emph" presetSubtype="0" repeatCount="2000" autoRev="1" fill="hold" grpId="1" nodeType="withEffect">
                                  <p:stCondLst>
                                    <p:cond delay="0"/>
                                  </p:stCondLst>
                                  <p:childTnLst>
                                    <p:animScale>
                                      <p:cBhvr>
                                        <p:cTn id="195" dur="2000" fill="hold"/>
                                        <p:tgtEl>
                                          <p:spTgt spid="41"/>
                                        </p:tgtEl>
                                      </p:cBhvr>
                                      <p:by x="150000" y="150000"/>
                                    </p:animScale>
                                  </p:childTnLst>
                                </p:cTn>
                              </p:par>
                            </p:childTnLst>
                          </p:cTn>
                        </p:par>
                        <p:par>
                          <p:cTn id="196" fill="hold">
                            <p:stCondLst>
                              <p:cond delay="58500"/>
                            </p:stCondLst>
                            <p:childTnLst>
                              <p:par>
                                <p:cTn id="197" presetID="37" presetClass="entr" presetSubtype="0" fill="hold" nodeType="after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1000"/>
                                        <p:tgtEl>
                                          <p:spTgt spid="43"/>
                                        </p:tgtEl>
                                      </p:cBhvr>
                                    </p:animEffect>
                                    <p:anim calcmode="lin" valueType="num">
                                      <p:cBhvr>
                                        <p:cTn id="200" dur="1000" fill="hold"/>
                                        <p:tgtEl>
                                          <p:spTgt spid="43"/>
                                        </p:tgtEl>
                                        <p:attrNameLst>
                                          <p:attrName>ppt_x</p:attrName>
                                        </p:attrNameLst>
                                      </p:cBhvr>
                                      <p:tavLst>
                                        <p:tav tm="0">
                                          <p:val>
                                            <p:strVal val="#ppt_x"/>
                                          </p:val>
                                        </p:tav>
                                        <p:tav tm="100000">
                                          <p:val>
                                            <p:strVal val="#ppt_x"/>
                                          </p:val>
                                        </p:tav>
                                      </p:tavLst>
                                    </p:anim>
                                    <p:anim calcmode="lin" valueType="num">
                                      <p:cBhvr>
                                        <p:cTn id="201" dur="900" decel="100000" fill="hold"/>
                                        <p:tgtEl>
                                          <p:spTgt spid="4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03" presetID="10" presetClass="entr" presetSubtype="0" fill="hold" nodeType="withEffect">
                                  <p:stCondLst>
                                    <p:cond delay="50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500"/>
                                        <p:tgtEl>
                                          <p:spTgt spid="46"/>
                                        </p:tgtEl>
                                      </p:cBhvr>
                                    </p:animEffect>
                                  </p:childTnLst>
                                </p:cTn>
                              </p:par>
                              <p:par>
                                <p:cTn id="206" presetID="10" presetClass="entr" presetSubtype="0" fill="hold" nodeType="withEffect">
                                  <p:stCondLst>
                                    <p:cond delay="1000"/>
                                  </p:stCondLst>
                                  <p:childTnLst>
                                    <p:set>
                                      <p:cBhvr>
                                        <p:cTn id="207" dur="1" fill="hold">
                                          <p:stCondLst>
                                            <p:cond delay="0"/>
                                          </p:stCondLst>
                                        </p:cTn>
                                        <p:tgtEl>
                                          <p:spTgt spid="47"/>
                                        </p:tgtEl>
                                        <p:attrNameLst>
                                          <p:attrName>style.visibility</p:attrName>
                                        </p:attrNameLst>
                                      </p:cBhvr>
                                      <p:to>
                                        <p:strVal val="visible"/>
                                      </p:to>
                                    </p:set>
                                    <p:animEffect transition="in" filter="fade">
                                      <p:cBhvr>
                                        <p:cTn id="208" dur="500"/>
                                        <p:tgtEl>
                                          <p:spTgt spid="47"/>
                                        </p:tgtEl>
                                      </p:cBhvr>
                                    </p:animEffect>
                                  </p:childTnLst>
                                </p:cTn>
                              </p:par>
                              <p:par>
                                <p:cTn id="209" presetID="10" presetClass="entr" presetSubtype="0" fill="hold" nodeType="withEffect">
                                  <p:stCondLst>
                                    <p:cond delay="15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ình nền PowerPoint học tập đẹp nhất">
            <a:extLst>
              <a:ext uri="{FF2B5EF4-FFF2-40B4-BE49-F238E27FC236}">
                <a16:creationId xmlns:a16="http://schemas.microsoft.com/office/drawing/2014/main" id="{EFE91408-B8B0-4B56-A75F-F0651EF3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a:extLst>
              <a:ext uri="{FF2B5EF4-FFF2-40B4-BE49-F238E27FC236}">
                <a16:creationId xmlns:a16="http://schemas.microsoft.com/office/drawing/2014/main" id="{47E93259-9AB1-49CA-A5CE-2B567AF4769B}"/>
              </a:ext>
            </a:extLst>
          </p:cNvPr>
          <p:cNvSpPr/>
          <p:nvPr/>
        </p:nvSpPr>
        <p:spPr>
          <a:xfrm>
            <a:off x="207628" y="339755"/>
            <a:ext cx="8707772" cy="4379053"/>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9" name="Hình chữ nhật: Góc Tròn 8">
            <a:extLst>
              <a:ext uri="{FF2B5EF4-FFF2-40B4-BE49-F238E27FC236}">
                <a16:creationId xmlns:a16="http://schemas.microsoft.com/office/drawing/2014/main" id="{64EB9EC5-AB99-4ECD-8468-8107BE322448}"/>
              </a:ext>
            </a:extLst>
          </p:cNvPr>
          <p:cNvSpPr/>
          <p:nvPr/>
        </p:nvSpPr>
        <p:spPr>
          <a:xfrm>
            <a:off x="228600" y="623046"/>
            <a:ext cx="8628077" cy="4051720"/>
          </a:xfrm>
          <a:prstGeom prst="roundRect">
            <a:avLst>
              <a:gd name="adj" fmla="val 4021"/>
            </a:avLst>
          </a:prstGeom>
        </p:spPr>
        <p:style>
          <a:lnRef idx="1">
            <a:schemeClr val="accent3"/>
          </a:lnRef>
          <a:fillRef idx="2">
            <a:schemeClr val="accent3"/>
          </a:fillRef>
          <a:effectRef idx="1">
            <a:schemeClr val="accent3"/>
          </a:effectRef>
          <a:fontRef idx="minor">
            <a:schemeClr val="dk1"/>
          </a:fontRef>
        </p:style>
        <p:txBody>
          <a:bodyPr lIns="68580" tIns="34290" rIns="68580" bIns="34290" rtlCol="0" anchor="ctr"/>
          <a:lstStyle/>
          <a:p>
            <a:pPr algn="ctr"/>
            <a:endParaRPr lang="vi-VN" sz="1500" dirty="0">
              <a:latin typeface="+mj-lt"/>
            </a:endParaRPr>
          </a:p>
        </p:txBody>
      </p:sp>
      <p:sp>
        <p:nvSpPr>
          <p:cNvPr id="6" name="Hộp Văn bản 5">
            <a:extLst>
              <a:ext uri="{FF2B5EF4-FFF2-40B4-BE49-F238E27FC236}">
                <a16:creationId xmlns:a16="http://schemas.microsoft.com/office/drawing/2014/main" id="{7A400CBA-80B4-46A6-B17F-AE4D259D6BFA}"/>
              </a:ext>
            </a:extLst>
          </p:cNvPr>
          <p:cNvSpPr txBox="1"/>
          <p:nvPr/>
        </p:nvSpPr>
        <p:spPr>
          <a:xfrm>
            <a:off x="402671" y="695239"/>
            <a:ext cx="1614357" cy="300083"/>
          </a:xfrm>
          <a:prstGeom prst="rect">
            <a:avLst/>
          </a:prstGeom>
          <a:noFill/>
        </p:spPr>
        <p:txBody>
          <a:bodyPr wrap="square" lIns="68580" tIns="34290" rIns="68580" bIns="34290" rtlCol="0">
            <a:spAutoFit/>
          </a:bodyPr>
          <a:lstStyle/>
          <a:p>
            <a:r>
              <a:rPr lang="en-US" sz="1500" dirty="0" err="1">
                <a:solidFill>
                  <a:schemeClr val="tx2">
                    <a:lumMod val="75000"/>
                  </a:schemeClr>
                </a:solidFill>
                <a:latin typeface="Times New Roman" panose="02020603050405020304" pitchFamily="18" charset="0"/>
                <a:cs typeface="Times New Roman" panose="02020603050405020304" pitchFamily="18" charset="0"/>
              </a:rPr>
              <a:t>Tiến</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trình</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dạy</a:t>
            </a:r>
            <a:r>
              <a:rPr lang="en-US" sz="1500" dirty="0">
                <a:solidFill>
                  <a:schemeClr val="tx2">
                    <a:lumMod val="75000"/>
                  </a:schemeClr>
                </a:solidFill>
                <a:latin typeface="Times New Roman" panose="02020603050405020304" pitchFamily="18" charset="0"/>
                <a:cs typeface="Times New Roman" panose="02020603050405020304" pitchFamily="18" charset="0"/>
              </a:rPr>
              <a:t> </a:t>
            </a:r>
            <a:r>
              <a:rPr lang="en-US" sz="1500" dirty="0" err="1">
                <a:solidFill>
                  <a:schemeClr val="tx2">
                    <a:lumMod val="75000"/>
                  </a:schemeClr>
                </a:solidFill>
                <a:latin typeface="Times New Roman" panose="02020603050405020304" pitchFamily="18" charset="0"/>
                <a:cs typeface="Times New Roman" panose="02020603050405020304" pitchFamily="18" charset="0"/>
              </a:rPr>
              <a:t>học</a:t>
            </a:r>
            <a:endParaRPr lang="vi-VN" sz="15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F2C20FC1-FA2D-440E-B734-1C3357DC786F}"/>
              </a:ext>
            </a:extLst>
          </p:cNvPr>
          <p:cNvSpPr txBox="1"/>
          <p:nvPr/>
        </p:nvSpPr>
        <p:spPr>
          <a:xfrm>
            <a:off x="7062483" y="692575"/>
            <a:ext cx="936421"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a:extLst>
              <a:ext uri="{FF2B5EF4-FFF2-40B4-BE49-F238E27FC236}">
                <a16:creationId xmlns:a16="http://schemas.microsoft.com/office/drawing/2014/main" id="{E9057974-4BE0-4359-B247-3409561C4E18}"/>
              </a:ext>
            </a:extLst>
          </p:cNvPr>
          <p:cNvSpPr txBox="1"/>
          <p:nvPr/>
        </p:nvSpPr>
        <p:spPr>
          <a:xfrm>
            <a:off x="7938083" y="692575"/>
            <a:ext cx="899998" cy="300083"/>
          </a:xfrm>
          <a:prstGeom prst="rect">
            <a:avLst/>
          </a:prstGeom>
          <a:noFill/>
        </p:spPr>
        <p:txBody>
          <a:bodyPr wrap="square" lIns="68580" tIns="34290" rIns="68580" bIns="34290" rtlCol="0">
            <a:spAutoFit/>
          </a:bodyPr>
          <a:lstStyle/>
          <a:p>
            <a:r>
              <a:rPr lang="en-US" sz="1500" dirty="0" err="1">
                <a:solidFill>
                  <a:schemeClr val="tx1">
                    <a:lumMod val="65000"/>
                  </a:schemeClr>
                </a:solidFill>
                <a:latin typeface="Times New Roman" panose="02020603050405020304" pitchFamily="18" charset="0"/>
                <a:cs typeface="Times New Roman" panose="02020603050405020304" pitchFamily="18" charset="0"/>
              </a:rPr>
              <a:t>Vận</a:t>
            </a:r>
            <a:r>
              <a:rPr lang="en-US" sz="1500" dirty="0">
                <a:solidFill>
                  <a:schemeClr val="tx1">
                    <a:lumMod val="65000"/>
                  </a:schemeClr>
                </a:solidFill>
                <a:latin typeface="Times New Roman" panose="02020603050405020304" pitchFamily="18" charset="0"/>
                <a:cs typeface="Times New Roman" panose="02020603050405020304" pitchFamily="18" charset="0"/>
              </a:rPr>
              <a:t> </a:t>
            </a:r>
            <a:r>
              <a:rPr lang="en-US" sz="15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BB4CCF2-7580-4F20-A1A8-A2A730D5C396}"/>
              </a:ext>
            </a:extLst>
          </p:cNvPr>
          <p:cNvSpPr txBox="1"/>
          <p:nvPr/>
        </p:nvSpPr>
        <p:spPr>
          <a:xfrm>
            <a:off x="6165910" y="692575"/>
            <a:ext cx="1004567" cy="300083"/>
          </a:xfrm>
          <a:prstGeom prst="rect">
            <a:avLst/>
          </a:prstGeom>
          <a:noFill/>
        </p:spPr>
        <p:txBody>
          <a:bodyPr wrap="square" lIns="68580" tIns="34290" rIns="68580" bIns="34290" rtlCol="0">
            <a:spAutoFit/>
          </a:bodyPr>
          <a:lstStyle/>
          <a:p>
            <a:r>
              <a:rPr lang="en-US" sz="1500" dirty="0" err="1">
                <a:solidFill>
                  <a:schemeClr val="accent6"/>
                </a:solidFill>
                <a:latin typeface="Times New Roman" panose="02020603050405020304" pitchFamily="18" charset="0"/>
                <a:cs typeface="Times New Roman" panose="02020603050405020304" pitchFamily="18" charset="0"/>
              </a:rPr>
              <a:t>Khám</a:t>
            </a:r>
            <a:r>
              <a:rPr lang="en-US" sz="1500" dirty="0">
                <a:solidFill>
                  <a:schemeClr val="accent6"/>
                </a:solidFill>
                <a:latin typeface="Times New Roman" panose="02020603050405020304" pitchFamily="18" charset="0"/>
                <a:cs typeface="Times New Roman" panose="02020603050405020304" pitchFamily="18" charset="0"/>
              </a:rPr>
              <a:t> </a:t>
            </a:r>
            <a:r>
              <a:rPr lang="en-US" sz="1500" dirty="0" err="1">
                <a:solidFill>
                  <a:schemeClr val="accent6"/>
                </a:solidFill>
                <a:latin typeface="Times New Roman" panose="02020603050405020304" pitchFamily="18" charset="0"/>
                <a:cs typeface="Times New Roman" panose="02020603050405020304" pitchFamily="18" charset="0"/>
              </a:rPr>
              <a:t>phá</a:t>
            </a:r>
            <a:endParaRPr lang="vi-VN" sz="1500" dirty="0">
              <a:solidFill>
                <a:schemeClr val="accent6"/>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154A9734-C6B8-4EB5-889C-C42AC3E10AD5}"/>
              </a:ext>
            </a:extLst>
          </p:cNvPr>
          <p:cNvSpPr txBox="1"/>
          <p:nvPr/>
        </p:nvSpPr>
        <p:spPr>
          <a:xfrm>
            <a:off x="5218237" y="695239"/>
            <a:ext cx="1039428" cy="300082"/>
          </a:xfrm>
          <a:prstGeom prst="rect">
            <a:avLst/>
          </a:prstGeom>
          <a:noFill/>
        </p:spPr>
        <p:txBody>
          <a:bodyPr wrap="square" lIns="68580" tIns="34290" rIns="68580" bIns="34290" rtlCol="0">
            <a:spAutoFit/>
          </a:bodyPr>
          <a:lstStyle/>
          <a:p>
            <a:r>
              <a:rPr lang="en-US" sz="1500">
                <a:solidFill>
                  <a:schemeClr val="tx1">
                    <a:lumMod val="65000"/>
                  </a:schemeClr>
                </a:solidFill>
                <a:latin typeface="Times New Roman" panose="02020603050405020304" pitchFamily="18" charset="0"/>
                <a:cs typeface="Times New Roman" panose="02020603050405020304" pitchFamily="18" charset="0"/>
              </a:rPr>
              <a:t>Khởi động</a:t>
            </a:r>
            <a:endParaRPr lang="vi-VN" sz="15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a:extLst>
              <a:ext uri="{FF2B5EF4-FFF2-40B4-BE49-F238E27FC236}">
                <a16:creationId xmlns:a16="http://schemas.microsoft.com/office/drawing/2014/main" id="{DDD3CDD5-068B-4BF9-B531-7914F1E87F20}"/>
              </a:ext>
            </a:extLst>
          </p:cNvPr>
          <p:cNvCxnSpPr>
            <a:cxnSpLocks/>
          </p:cNvCxnSpPr>
          <p:nvPr/>
        </p:nvCxnSpPr>
        <p:spPr>
          <a:xfrm>
            <a:off x="6257665" y="980720"/>
            <a:ext cx="75553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a:extLst>
              <a:ext uri="{FF2B5EF4-FFF2-40B4-BE49-F238E27FC236}">
                <a16:creationId xmlns:a16="http://schemas.microsoft.com/office/drawing/2014/main" id="{5F88AD77-3019-4D81-ADB7-57D15FF57E14}"/>
              </a:ext>
            </a:extLst>
          </p:cNvPr>
          <p:cNvCxnSpPr>
            <a:cxnSpLocks/>
          </p:cNvCxnSpPr>
          <p:nvPr/>
        </p:nvCxnSpPr>
        <p:spPr>
          <a:xfrm>
            <a:off x="247476" y="1044912"/>
            <a:ext cx="8617591" cy="0"/>
          </a:xfrm>
          <a:prstGeom prst="line">
            <a:avLst/>
          </a:prstGeom>
        </p:spPr>
        <p:style>
          <a:lnRef idx="3">
            <a:schemeClr val="dk1"/>
          </a:lnRef>
          <a:fillRef idx="0">
            <a:schemeClr val="dk1"/>
          </a:fillRef>
          <a:effectRef idx="2">
            <a:schemeClr val="dk1"/>
          </a:effectRef>
          <a:fontRef idx="minor">
            <a:schemeClr val="tx1"/>
          </a:fontRef>
        </p:style>
      </p:cxnSp>
      <p:sp>
        <p:nvSpPr>
          <p:cNvPr id="24" name="Cung 23">
            <a:extLst>
              <a:ext uri="{FF2B5EF4-FFF2-40B4-BE49-F238E27FC236}">
                <a16:creationId xmlns:a16="http://schemas.microsoft.com/office/drawing/2014/main" id="{2ED535C0-B0B8-4C1D-8618-68263482BDDE}"/>
              </a:ext>
            </a:extLst>
          </p:cNvPr>
          <p:cNvSpPr/>
          <p:nvPr/>
        </p:nvSpPr>
        <p:spPr>
          <a:xfrm>
            <a:off x="1669933" y="623530"/>
            <a:ext cx="347096" cy="415091"/>
          </a:xfrm>
          <a:prstGeom prst="arc">
            <a:avLst>
              <a:gd name="adj1" fmla="val 16200000"/>
              <a:gd name="adj2" fmla="val 4868656"/>
            </a:avLst>
          </a:prstGeom>
        </p:spPr>
        <p:style>
          <a:lnRef idx="2">
            <a:schemeClr val="dk1"/>
          </a:lnRef>
          <a:fillRef idx="0">
            <a:schemeClr val="dk1"/>
          </a:fillRef>
          <a:effectRef idx="1">
            <a:schemeClr val="dk1"/>
          </a:effectRef>
          <a:fontRef idx="minor">
            <a:schemeClr val="tx1"/>
          </a:fontRef>
        </p:style>
        <p:txBody>
          <a:bodyPr lIns="68580" tIns="34290" rIns="68580" bIns="34290" rtlCol="0" anchor="ctr"/>
          <a:lstStyle/>
          <a:p>
            <a:pPr algn="ctr"/>
            <a:endParaRPr lang="vi-VN"/>
          </a:p>
        </p:txBody>
      </p:sp>
      <p:sp>
        <p:nvSpPr>
          <p:cNvPr id="33" name="Hộp Văn bản 32">
            <a:extLst>
              <a:ext uri="{FF2B5EF4-FFF2-40B4-BE49-F238E27FC236}">
                <a16:creationId xmlns:a16="http://schemas.microsoft.com/office/drawing/2014/main" id="{D92A4F44-1DBF-4881-9E17-6DEB4C151A78}"/>
              </a:ext>
            </a:extLst>
          </p:cNvPr>
          <p:cNvSpPr txBox="1"/>
          <p:nvPr/>
        </p:nvSpPr>
        <p:spPr>
          <a:xfrm>
            <a:off x="679509" y="1148096"/>
            <a:ext cx="7473891" cy="346249"/>
          </a:xfrm>
          <a:prstGeom prst="rect">
            <a:avLst/>
          </a:prstGeom>
          <a:noFill/>
        </p:spPr>
        <p:txBody>
          <a:bodyPr wrap="square" lIns="68580" tIns="34290" rIns="68580" bIns="34290" rtlCol="0">
            <a:spAutoFit/>
          </a:bodyPr>
          <a:lstStyle/>
          <a:p>
            <a:r>
              <a:rPr lang="en-US" b="1">
                <a:latin typeface="Times New Roman" pitchFamily="18" charset="0"/>
                <a:cs typeface="Times New Roman" pitchFamily="18" charset="0"/>
              </a:rPr>
              <a:t>Yêu cầu:</a:t>
            </a:r>
            <a:endParaRPr lang="vi-VN">
              <a:latin typeface="Times New Roman" pitchFamily="18" charset="0"/>
              <a:cs typeface="Times New Roman" pitchFamily="18" charset="0"/>
            </a:endParaRPr>
          </a:p>
        </p:txBody>
      </p:sp>
      <p:grpSp>
        <p:nvGrpSpPr>
          <p:cNvPr id="37" name="Nhóm 36">
            <a:extLst>
              <a:ext uri="{FF2B5EF4-FFF2-40B4-BE49-F238E27FC236}">
                <a16:creationId xmlns:a16="http://schemas.microsoft.com/office/drawing/2014/main" id="{DF6696A3-1C78-4541-A5E6-7A5B55F5DD4D}"/>
              </a:ext>
            </a:extLst>
          </p:cNvPr>
          <p:cNvGrpSpPr/>
          <p:nvPr/>
        </p:nvGrpSpPr>
        <p:grpSpPr>
          <a:xfrm>
            <a:off x="378132" y="1132889"/>
            <a:ext cx="301377" cy="301377"/>
            <a:chOff x="504176" y="1510518"/>
            <a:chExt cx="401836" cy="401836"/>
          </a:xfrm>
        </p:grpSpPr>
        <p:sp>
          <p:nvSpPr>
            <p:cNvPr id="36" name="Hình chữ nhật 35">
              <a:extLst>
                <a:ext uri="{FF2B5EF4-FFF2-40B4-BE49-F238E27FC236}">
                  <a16:creationId xmlns:a16="http://schemas.microsoft.com/office/drawing/2014/main" id="{F1B00BEC-46D8-465A-BE25-9F70ACB6FACE}"/>
                </a:ext>
              </a:extLst>
            </p:cNvPr>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a:extLst>
                <a:ext uri="{FF2B5EF4-FFF2-40B4-BE49-F238E27FC236}">
                  <a16:creationId xmlns:a16="http://schemas.microsoft.com/office/drawing/2014/main" id="{32BB0388-5E54-4D4A-B184-93139FE4D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4176" y="1510518"/>
              <a:ext cx="401836" cy="401836"/>
            </a:xfrm>
            <a:prstGeom prst="rect">
              <a:avLst/>
            </a:prstGeom>
          </p:spPr>
        </p:pic>
      </p:grpSp>
      <p:sp>
        <p:nvSpPr>
          <p:cNvPr id="2" name="Cuộn: Ngang 1">
            <a:extLst>
              <a:ext uri="{FF2B5EF4-FFF2-40B4-BE49-F238E27FC236}">
                <a16:creationId xmlns:a16="http://schemas.microsoft.com/office/drawing/2014/main" id="{B2407095-62B6-40B4-B642-213DEFCFE007}"/>
              </a:ext>
            </a:extLst>
          </p:cNvPr>
          <p:cNvSpPr/>
          <p:nvPr/>
        </p:nvSpPr>
        <p:spPr>
          <a:xfrm>
            <a:off x="749922" y="1504950"/>
            <a:ext cx="7333063" cy="2669080"/>
          </a:xfrm>
          <a:prstGeom prst="horizontalScroll">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en-US" sz="2800">
                <a:latin typeface="Times New Roman" pitchFamily="18" charset="0"/>
                <a:cs typeface="Times New Roman" pitchFamily="18" charset="0"/>
              </a:rPr>
              <a:t>Em hãy quan sát các bước tranh dưới đây và trả lời câu hỏi:</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71611210"/>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1497</Words>
  <Application>Microsoft Office PowerPoint</Application>
  <PresentationFormat>On-screen Show (16:9)</PresentationFormat>
  <Paragraphs>169</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Times New Roman</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Bức tranh 1</vt:lpstr>
      <vt:lpstr>Bức tranh 2</vt:lpstr>
      <vt:lpstr>Bức tranh 3</vt:lpstr>
      <vt:lpstr>Bức tranh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OS</cp:lastModifiedBy>
  <cp:revision>31</cp:revision>
  <dcterms:created xsi:type="dcterms:W3CDTF">2006-08-16T00:00:00Z</dcterms:created>
  <dcterms:modified xsi:type="dcterms:W3CDTF">2023-05-31T08:33:49Z</dcterms:modified>
</cp:coreProperties>
</file>