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0.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00" r:id="rId5"/>
    <p:sldMasterId id="2147483725" r:id="rId6"/>
    <p:sldMasterId id="2147483738" r:id="rId7"/>
    <p:sldMasterId id="2147483750" r:id="rId8"/>
    <p:sldMasterId id="2147483765" r:id="rId9"/>
    <p:sldMasterId id="2147484314" r:id="rId10"/>
    <p:sldMasterId id="2147484362" r:id="rId11"/>
  </p:sldMasterIdLst>
  <p:notesMasterIdLst>
    <p:notesMasterId r:id="rId52"/>
  </p:notesMasterIdLst>
  <p:sldIdLst>
    <p:sldId id="268" r:id="rId12"/>
    <p:sldId id="1067" r:id="rId13"/>
    <p:sldId id="1070" r:id="rId14"/>
    <p:sldId id="1068" r:id="rId15"/>
    <p:sldId id="606" r:id="rId16"/>
    <p:sldId id="615" r:id="rId17"/>
    <p:sldId id="425" r:id="rId18"/>
    <p:sldId id="603" r:id="rId19"/>
    <p:sldId id="288" r:id="rId20"/>
    <p:sldId id="604" r:id="rId21"/>
    <p:sldId id="607" r:id="rId22"/>
    <p:sldId id="274" r:id="rId23"/>
    <p:sldId id="610" r:id="rId24"/>
    <p:sldId id="341" r:id="rId25"/>
    <p:sldId id="609" r:id="rId26"/>
    <p:sldId id="612" r:id="rId27"/>
    <p:sldId id="616" r:id="rId28"/>
    <p:sldId id="1060" r:id="rId29"/>
    <p:sldId id="1061" r:id="rId30"/>
    <p:sldId id="1062" r:id="rId31"/>
    <p:sldId id="1063" r:id="rId32"/>
    <p:sldId id="1065" r:id="rId33"/>
    <p:sldId id="1064" r:id="rId34"/>
    <p:sldId id="1066" r:id="rId35"/>
    <p:sldId id="1055" r:id="rId36"/>
    <p:sldId id="1053" r:id="rId37"/>
    <p:sldId id="1054" r:id="rId38"/>
    <p:sldId id="1071" r:id="rId39"/>
    <p:sldId id="1069" r:id="rId40"/>
    <p:sldId id="1057" r:id="rId41"/>
    <p:sldId id="1058" r:id="rId42"/>
    <p:sldId id="570" r:id="rId43"/>
    <p:sldId id="1059" r:id="rId44"/>
    <p:sldId id="574" r:id="rId45"/>
    <p:sldId id="595" r:id="rId46"/>
    <p:sldId id="596" r:id="rId47"/>
    <p:sldId id="597" r:id="rId48"/>
    <p:sldId id="598" r:id="rId49"/>
    <p:sldId id="1056" r:id="rId50"/>
    <p:sldId id="59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EB"/>
    <a:srgbClr val="FF99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2" d="100"/>
          <a:sy n="62" d="100"/>
        </p:scale>
        <p:origin x="828" y="48"/>
      </p:cViewPr>
      <p:guideLst/>
    </p:cSldViewPr>
  </p:slideViewPr>
  <p:notesTextViewPr>
    <p:cViewPr>
      <p:scale>
        <a:sx n="1" d="1"/>
        <a:sy n="1" d="1"/>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CCB1C-B1A7-47D6-ABCF-E9A57E2770A8}" type="datetimeFigureOut">
              <a:rPr lang="en-US" smtClean="0"/>
              <a:t>10/04/2023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4A06-C263-464F-A53F-C4A0A8B7D892}" type="slidenum">
              <a:rPr lang="en-US" smtClean="0"/>
              <a:t>‹#›</a:t>
            </a:fld>
            <a:endParaRPr lang="en-US"/>
          </a:p>
        </p:txBody>
      </p:sp>
    </p:spTree>
    <p:extLst>
      <p:ext uri="{BB962C8B-B14F-4D97-AF65-F5344CB8AC3E}">
        <p14:creationId xmlns:p14="http://schemas.microsoft.com/office/powerpoint/2010/main" val="175748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98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384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52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742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125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90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19246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905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753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6801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648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7611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840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2928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8151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6423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038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9295426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6958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49157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9723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328914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51889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3992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9494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2023/4/10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6670156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353715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000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10/04/2023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78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7205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94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192786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9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040990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2023/4/10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2000551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2023/4/10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629497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2400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818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04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10/04/2023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10983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569089"/>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8495653"/>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1214768"/>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2462150"/>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691879"/>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1330820"/>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070501"/>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5341716"/>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154040"/>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8330268"/>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10/04/2023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249906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452750"/>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3539279"/>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35780"/>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44082"/>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960988"/>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6931"/>
      </p:ext>
    </p:extLst>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33024"/>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662358"/>
      </p:ext>
    </p:extLst>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492005"/>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22385"/>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10/04/2023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04784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950350"/>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489411"/>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11332"/>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510181"/>
      </p:ext>
    </p:extLst>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5409020"/>
      </p:ext>
    </p:extLst>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6135490"/>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10575687"/>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52205274"/>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38666102"/>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2636394"/>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10/04/2023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105174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2023/4/10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43879514"/>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32993136"/>
      </p:ext>
    </p:extLst>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775937"/>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33701"/>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400626"/>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2438558"/>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5674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2023/4/10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1274868"/>
      </p:ext>
    </p:extLst>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530662"/>
      </p:ext>
    </p:extLst>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88849914"/>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10/04/2023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586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75654"/>
      </p:ext>
    </p:extLst>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983387"/>
      </p:ext>
    </p:extLst>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60957"/>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2391965"/>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0596303"/>
      </p:ext>
    </p:extLst>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2023/4/10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52685177"/>
      </p:ext>
    </p:extLst>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67774082"/>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439686896"/>
      </p:ext>
    </p:extLst>
  </p:cSld>
  <p:clrMapOvr>
    <a:masterClrMapping/>
  </p:clrMapOvr>
  <p:transition>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2023/4/10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41852704"/>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2023/4/10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842344"/>
      </p:ext>
    </p:extLst>
  </p:cSld>
  <p:clrMapOvr>
    <a:masterClrMapping/>
  </p:clrMapOvr>
  <p:transition spd="slow"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10/04/2023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23800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2023/4/10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175150"/>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931401"/>
      </p:ext>
    </p:extLst>
  </p:cSld>
  <p:clrMapOvr>
    <a:masterClrMapping/>
  </p:clrMapOvr>
  <p:transition spd="slow" advClick="0" advTm="4000">
    <p:comb/>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15246"/>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614384364"/>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294787"/>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0704875"/>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2023/4/10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556670603"/>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2023/4/10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32705203"/>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857743530"/>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1548632688"/>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10/04/2023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18219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2023/4/10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30710182"/>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734031010"/>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2023/4/10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507951001"/>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914515751"/>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2382582"/>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51590815"/>
      </p:ext>
    </p:extLst>
  </p:cSld>
  <p:clrMapOvr>
    <a:masterClrMapping/>
  </p:clrMapOvr>
  <p:transition>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8570217"/>
      </p:ext>
    </p:extLst>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2268584"/>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0993062"/>
      </p:ext>
    </p:extLst>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88123202"/>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21758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10/04/2023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20628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296155174"/>
      </p:ext>
    </p:extLst>
  </p:cSld>
  <p:clrMapOvr>
    <a:masterClrMapping/>
  </p:clrMapOvr>
  <p:transition>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776580183"/>
      </p:ext>
    </p:extLst>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1703785"/>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916393667"/>
      </p:ext>
    </p:extLst>
  </p:cSld>
  <p:clrMapOvr>
    <a:masterClrMapping/>
  </p:clrMapOvr>
  <p:transition>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621883632"/>
      </p:ext>
    </p:extLst>
  </p:cSld>
  <p:clrMapOvr>
    <a:masterClrMapping/>
  </p:clrMapOvr>
  <p:transition>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765538793"/>
      </p:ext>
    </p:extLst>
  </p:cSld>
  <p:clrMapOvr>
    <a:masterClrMapping/>
  </p:clrMapOvr>
  <p:transition>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295321718"/>
      </p:ext>
    </p:extLst>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024510178"/>
      </p:ext>
    </p:extLst>
  </p:cSld>
  <p:clrMapOvr>
    <a:masterClrMapping/>
  </p:clrMapOvr>
  <p:transition>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641154158"/>
      </p:ext>
    </p:extLst>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3266748"/>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10/04/2023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399263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2023/4/10</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349846592"/>
      </p:ext>
    </p:extLst>
  </p:cSld>
  <p:clrMapOvr>
    <a:masterClrMapping/>
  </p:clrMapOvr>
  <p:transition>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052887852"/>
      </p:ext>
    </p:extLst>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659784245"/>
      </p:ext>
    </p:extLst>
  </p:cSld>
  <p:clrMapOvr>
    <a:masterClrMapping/>
  </p:clrMapOvr>
  <p:transition>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2894789681"/>
      </p:ext>
    </p:extLst>
  </p:cSld>
  <p:clrMapOvr>
    <a:masterClrMapping/>
  </p:clrMapOvr>
  <p:transition>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426561"/>
      </p:ext>
    </p:extLst>
  </p:cSld>
  <p:clrMapOvr>
    <a:masterClrMapping/>
  </p:clrMapOvr>
  <p:transition spd="slow" advClick="0" advTm="0">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2023/4/10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628503632"/>
      </p:ext>
    </p:extLst>
  </p:cSld>
  <p:clrMapOvr>
    <a:masterClrMapping/>
  </p:clrMapOvr>
  <p:transition>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86617"/>
      </p:ext>
    </p:extLst>
  </p:cSld>
  <p:clrMapOvr>
    <a:masterClrMapping/>
  </p:clrMapOvr>
  <p:transition spd="slow" advTm="3000"/>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358877716"/>
      </p:ext>
    </p:extLst>
  </p:cSld>
  <p:clrMapOvr>
    <a:masterClrMapping/>
  </p:clrMapOvr>
  <p:transition>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3432779349"/>
      </p:ext>
    </p:extLst>
  </p:cSld>
  <p:clrMapOvr>
    <a:masterClrMapping/>
  </p:clrMapOvr>
  <p:transition>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2023/4/10</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2344592361"/>
      </p:ext>
    </p:extLst>
  </p:cSld>
  <p:clrMapOvr>
    <a:masterClrMapping/>
  </p:clrMapOvr>
  <p:transition spd="slow" advTm="300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10/04/2023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674168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2023/4/10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458368787"/>
      </p:ext>
    </p:extLst>
  </p:cSld>
  <p:clrMapOvr>
    <a:masterClrMapping/>
  </p:clrMapOvr>
  <p:transition>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10/04/2023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51611272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10/04/2023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28520041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10/04/2023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7005366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10/04/2023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337551217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10/04/2023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10012376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10/04/2023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15528524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10/04/2023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28927064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10/04/2023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94079430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10/04/2023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4165491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6972711"/>
      </p:ext>
    </p:extLst>
  </p:cSld>
  <p:clrMapOvr>
    <a:masterClrMapping/>
  </p:clrMapOvr>
  <p:transition>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10/04/2023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5606012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10/04/2023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31016200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40B8D-5ED0-4792-8753-2D1CF0385B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61A001-3F6B-4A20-9F04-2E8F887D2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FB9E5F-5A04-42D7-B0BA-54D47FD598CF}"/>
              </a:ext>
            </a:extLst>
          </p:cNvPr>
          <p:cNvSpPr>
            <a:spLocks noGrp="1"/>
          </p:cNvSpPr>
          <p:nvPr>
            <p:ph type="dt" sz="half" idx="10"/>
          </p:nvPr>
        </p:nvSpPr>
        <p:spPr/>
        <p:txBody>
          <a:bodyPr/>
          <a:lstStyle/>
          <a:p>
            <a:fld id="{ECD109AD-FF42-4174-80F1-C9CC0DBA6D5C}" type="datetimeFigureOut">
              <a:rPr lang="en-US" smtClean="0"/>
              <a:t>10/04/2023</a:t>
            </a:fld>
            <a:endParaRPr lang="en-US"/>
          </a:p>
        </p:txBody>
      </p:sp>
      <p:sp>
        <p:nvSpPr>
          <p:cNvPr id="5" name="Footer Placeholder 4">
            <a:extLst>
              <a:ext uri="{FF2B5EF4-FFF2-40B4-BE49-F238E27FC236}">
                <a16:creationId xmlns:a16="http://schemas.microsoft.com/office/drawing/2014/main" id="{644D25CF-FF53-41FF-889B-2E63FF66E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DC78A-9DA8-45F8-996B-E190A31FB001}"/>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42353053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9520-A173-41AE-86E9-1D663B18F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1A38F-D695-4462-B0D6-02F9998492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B3CF2-F542-414F-AC6E-59AA8EA63CA2}"/>
              </a:ext>
            </a:extLst>
          </p:cNvPr>
          <p:cNvSpPr>
            <a:spLocks noGrp="1"/>
          </p:cNvSpPr>
          <p:nvPr>
            <p:ph type="dt" sz="half" idx="10"/>
          </p:nvPr>
        </p:nvSpPr>
        <p:spPr/>
        <p:txBody>
          <a:bodyPr/>
          <a:lstStyle/>
          <a:p>
            <a:fld id="{ECD109AD-FF42-4174-80F1-C9CC0DBA6D5C}" type="datetimeFigureOut">
              <a:rPr lang="en-US" smtClean="0"/>
              <a:t>10/04/2023</a:t>
            </a:fld>
            <a:endParaRPr lang="en-US"/>
          </a:p>
        </p:txBody>
      </p:sp>
      <p:sp>
        <p:nvSpPr>
          <p:cNvPr id="5" name="Footer Placeholder 4">
            <a:extLst>
              <a:ext uri="{FF2B5EF4-FFF2-40B4-BE49-F238E27FC236}">
                <a16:creationId xmlns:a16="http://schemas.microsoft.com/office/drawing/2014/main" id="{810A7C43-D31E-42B5-93DB-F8FED9B22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D110B-AED2-432B-8607-4965607E235D}"/>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745476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69726-7152-41E0-B74B-2E4806410C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8340FB-6925-495C-9E51-AF41480A72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81BF18-5AD0-4939-AA61-F0696D97C843}"/>
              </a:ext>
            </a:extLst>
          </p:cNvPr>
          <p:cNvSpPr>
            <a:spLocks noGrp="1"/>
          </p:cNvSpPr>
          <p:nvPr>
            <p:ph type="dt" sz="half" idx="10"/>
          </p:nvPr>
        </p:nvSpPr>
        <p:spPr/>
        <p:txBody>
          <a:bodyPr/>
          <a:lstStyle/>
          <a:p>
            <a:fld id="{ECD109AD-FF42-4174-80F1-C9CC0DBA6D5C}" type="datetimeFigureOut">
              <a:rPr lang="en-US" smtClean="0"/>
              <a:t>10/04/2023</a:t>
            </a:fld>
            <a:endParaRPr lang="en-US"/>
          </a:p>
        </p:txBody>
      </p:sp>
      <p:sp>
        <p:nvSpPr>
          <p:cNvPr id="5" name="Footer Placeholder 4">
            <a:extLst>
              <a:ext uri="{FF2B5EF4-FFF2-40B4-BE49-F238E27FC236}">
                <a16:creationId xmlns:a16="http://schemas.microsoft.com/office/drawing/2014/main" id="{DFFD4F34-D823-411E-96E9-1CD9B4316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665AD-5B66-426D-9E13-5C9DAAEA3045}"/>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81535180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A46C5-3BED-4856-B502-B20EBB92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A2C29E-D64E-4FA4-9441-0837DC9418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C95C1E-2F87-4CE5-B5E6-06A4E6690F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7EA49-961D-4F16-9A53-6B448ABC37C8}"/>
              </a:ext>
            </a:extLst>
          </p:cNvPr>
          <p:cNvSpPr>
            <a:spLocks noGrp="1"/>
          </p:cNvSpPr>
          <p:nvPr>
            <p:ph type="dt" sz="half" idx="10"/>
          </p:nvPr>
        </p:nvSpPr>
        <p:spPr/>
        <p:txBody>
          <a:bodyPr/>
          <a:lstStyle/>
          <a:p>
            <a:fld id="{ECD109AD-FF42-4174-80F1-C9CC0DBA6D5C}" type="datetimeFigureOut">
              <a:rPr lang="en-US" smtClean="0"/>
              <a:t>10/04/2023</a:t>
            </a:fld>
            <a:endParaRPr lang="en-US"/>
          </a:p>
        </p:txBody>
      </p:sp>
      <p:sp>
        <p:nvSpPr>
          <p:cNvPr id="6" name="Footer Placeholder 5">
            <a:extLst>
              <a:ext uri="{FF2B5EF4-FFF2-40B4-BE49-F238E27FC236}">
                <a16:creationId xmlns:a16="http://schemas.microsoft.com/office/drawing/2014/main" id="{BB1980ED-5E6C-45C8-8B97-A662BE03B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E5B683-C172-46DC-B0D5-76191F892EC4}"/>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33334136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86C3B-CB0A-4B9B-9970-CB1EB4CAA6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C4863F-C85B-412C-9262-DA0E5047F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928E03-8367-4C97-8720-D2D3290C46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499A6E-FE47-4C3D-A3CE-529BA70DE6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63C99A-E00E-4E61-8F23-B2B960BB80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00189D-33FB-48CE-B43D-C3653E095BB6}"/>
              </a:ext>
            </a:extLst>
          </p:cNvPr>
          <p:cNvSpPr>
            <a:spLocks noGrp="1"/>
          </p:cNvSpPr>
          <p:nvPr>
            <p:ph type="dt" sz="half" idx="10"/>
          </p:nvPr>
        </p:nvSpPr>
        <p:spPr/>
        <p:txBody>
          <a:bodyPr/>
          <a:lstStyle/>
          <a:p>
            <a:fld id="{ECD109AD-FF42-4174-80F1-C9CC0DBA6D5C}" type="datetimeFigureOut">
              <a:rPr lang="en-US" smtClean="0"/>
              <a:t>10/04/2023</a:t>
            </a:fld>
            <a:endParaRPr lang="en-US"/>
          </a:p>
        </p:txBody>
      </p:sp>
      <p:sp>
        <p:nvSpPr>
          <p:cNvPr id="8" name="Footer Placeholder 7">
            <a:extLst>
              <a:ext uri="{FF2B5EF4-FFF2-40B4-BE49-F238E27FC236}">
                <a16:creationId xmlns:a16="http://schemas.microsoft.com/office/drawing/2014/main" id="{935B0DC7-54E1-4C64-A3A6-1B8D2EE4CB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4C96FC-3E3C-4646-BFB5-2BF03A4BB64A}"/>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17162450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FD66-FF57-46EA-A057-B8DDD38442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35DB92-71B8-48F7-A123-8B68F1DA6288}"/>
              </a:ext>
            </a:extLst>
          </p:cNvPr>
          <p:cNvSpPr>
            <a:spLocks noGrp="1"/>
          </p:cNvSpPr>
          <p:nvPr>
            <p:ph type="dt" sz="half" idx="10"/>
          </p:nvPr>
        </p:nvSpPr>
        <p:spPr/>
        <p:txBody>
          <a:bodyPr/>
          <a:lstStyle/>
          <a:p>
            <a:fld id="{ECD109AD-FF42-4174-80F1-C9CC0DBA6D5C}" type="datetimeFigureOut">
              <a:rPr lang="en-US" smtClean="0"/>
              <a:t>10/04/2023</a:t>
            </a:fld>
            <a:endParaRPr lang="en-US"/>
          </a:p>
        </p:txBody>
      </p:sp>
      <p:sp>
        <p:nvSpPr>
          <p:cNvPr id="4" name="Footer Placeholder 3">
            <a:extLst>
              <a:ext uri="{FF2B5EF4-FFF2-40B4-BE49-F238E27FC236}">
                <a16:creationId xmlns:a16="http://schemas.microsoft.com/office/drawing/2014/main" id="{9C26A47B-25CF-409C-9D2F-CB97D8075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AAD967-371D-4576-8DF5-E0EEDB44FD0D}"/>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277631497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B924C-580D-4A04-8536-0385D9B538C1}"/>
              </a:ext>
            </a:extLst>
          </p:cNvPr>
          <p:cNvSpPr>
            <a:spLocks noGrp="1"/>
          </p:cNvSpPr>
          <p:nvPr>
            <p:ph type="dt" sz="half" idx="10"/>
          </p:nvPr>
        </p:nvSpPr>
        <p:spPr/>
        <p:txBody>
          <a:bodyPr/>
          <a:lstStyle/>
          <a:p>
            <a:fld id="{ECD109AD-FF42-4174-80F1-C9CC0DBA6D5C}" type="datetimeFigureOut">
              <a:rPr lang="en-US" smtClean="0"/>
              <a:t>10/04/2023</a:t>
            </a:fld>
            <a:endParaRPr lang="en-US"/>
          </a:p>
        </p:txBody>
      </p:sp>
      <p:sp>
        <p:nvSpPr>
          <p:cNvPr id="3" name="Footer Placeholder 2">
            <a:extLst>
              <a:ext uri="{FF2B5EF4-FFF2-40B4-BE49-F238E27FC236}">
                <a16:creationId xmlns:a16="http://schemas.microsoft.com/office/drawing/2014/main" id="{F9A11E0A-99B0-49BC-8908-81B877952C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FD2A8-3B26-419B-AA36-2B2D11348766}"/>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37136382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35AC5-BD44-438D-90CE-DD52C0872D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00DA86-E9C3-4057-94F1-2A86BB3F28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A488DE-2DC8-4499-A3A6-4415F69E3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21FBD-F1ED-40E4-B0CD-595C8D42676D}"/>
              </a:ext>
            </a:extLst>
          </p:cNvPr>
          <p:cNvSpPr>
            <a:spLocks noGrp="1"/>
          </p:cNvSpPr>
          <p:nvPr>
            <p:ph type="dt" sz="half" idx="10"/>
          </p:nvPr>
        </p:nvSpPr>
        <p:spPr/>
        <p:txBody>
          <a:bodyPr/>
          <a:lstStyle/>
          <a:p>
            <a:fld id="{ECD109AD-FF42-4174-80F1-C9CC0DBA6D5C}" type="datetimeFigureOut">
              <a:rPr lang="en-US" smtClean="0"/>
              <a:t>10/04/2023</a:t>
            </a:fld>
            <a:endParaRPr lang="en-US"/>
          </a:p>
        </p:txBody>
      </p:sp>
      <p:sp>
        <p:nvSpPr>
          <p:cNvPr id="6" name="Footer Placeholder 5">
            <a:extLst>
              <a:ext uri="{FF2B5EF4-FFF2-40B4-BE49-F238E27FC236}">
                <a16:creationId xmlns:a16="http://schemas.microsoft.com/office/drawing/2014/main" id="{34E91466-5186-47C6-8C8B-1E937A41C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05B249-818A-481D-A57A-E632E1260F23}"/>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833891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3047553"/>
      </p:ext>
    </p:extLst>
  </p:cSld>
  <p:clrMapOvr>
    <a:masterClrMapping/>
  </p:clrMapOvr>
  <p:transition>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6F45-D4E6-49DC-8D9C-524E0E111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6CA59-171D-4D10-B617-29D7D59926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C0B083-A625-49A4-AF40-F70386050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8733D-568A-409F-A190-8F7756383273}"/>
              </a:ext>
            </a:extLst>
          </p:cNvPr>
          <p:cNvSpPr>
            <a:spLocks noGrp="1"/>
          </p:cNvSpPr>
          <p:nvPr>
            <p:ph type="dt" sz="half" idx="10"/>
          </p:nvPr>
        </p:nvSpPr>
        <p:spPr/>
        <p:txBody>
          <a:bodyPr/>
          <a:lstStyle/>
          <a:p>
            <a:fld id="{ECD109AD-FF42-4174-80F1-C9CC0DBA6D5C}" type="datetimeFigureOut">
              <a:rPr lang="en-US" smtClean="0"/>
              <a:t>10/04/2023</a:t>
            </a:fld>
            <a:endParaRPr lang="en-US"/>
          </a:p>
        </p:txBody>
      </p:sp>
      <p:sp>
        <p:nvSpPr>
          <p:cNvPr id="6" name="Footer Placeholder 5">
            <a:extLst>
              <a:ext uri="{FF2B5EF4-FFF2-40B4-BE49-F238E27FC236}">
                <a16:creationId xmlns:a16="http://schemas.microsoft.com/office/drawing/2014/main" id="{752CE2F7-B891-4A73-9644-1C1C696FD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CBCDA5-18E4-42A1-BC4B-A3C40C3D4469}"/>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47929123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AED7-4444-4D6A-9C2E-1869303A13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321B0B-606C-4E59-BD4B-B0CE1F361F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618A8-F4B1-42F3-B5E7-65E139241057}"/>
              </a:ext>
            </a:extLst>
          </p:cNvPr>
          <p:cNvSpPr>
            <a:spLocks noGrp="1"/>
          </p:cNvSpPr>
          <p:nvPr>
            <p:ph type="dt" sz="half" idx="10"/>
          </p:nvPr>
        </p:nvSpPr>
        <p:spPr/>
        <p:txBody>
          <a:bodyPr/>
          <a:lstStyle/>
          <a:p>
            <a:fld id="{ECD109AD-FF42-4174-80F1-C9CC0DBA6D5C}" type="datetimeFigureOut">
              <a:rPr lang="en-US" smtClean="0"/>
              <a:t>10/04/2023</a:t>
            </a:fld>
            <a:endParaRPr lang="en-US"/>
          </a:p>
        </p:txBody>
      </p:sp>
      <p:sp>
        <p:nvSpPr>
          <p:cNvPr id="5" name="Footer Placeholder 4">
            <a:extLst>
              <a:ext uri="{FF2B5EF4-FFF2-40B4-BE49-F238E27FC236}">
                <a16:creationId xmlns:a16="http://schemas.microsoft.com/office/drawing/2014/main" id="{AAF99492-4C10-4721-97FB-2268F5F816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1EA69-13DF-4990-9306-B3A1B6580A90}"/>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407618808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FE262-CFA4-47B5-ADC8-25E83E9A00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385EBB-457F-4916-955B-31D65B56B0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6BD4A-61DF-44E8-A9B1-206FC7C742CF}"/>
              </a:ext>
            </a:extLst>
          </p:cNvPr>
          <p:cNvSpPr>
            <a:spLocks noGrp="1"/>
          </p:cNvSpPr>
          <p:nvPr>
            <p:ph type="dt" sz="half" idx="10"/>
          </p:nvPr>
        </p:nvSpPr>
        <p:spPr/>
        <p:txBody>
          <a:bodyPr/>
          <a:lstStyle/>
          <a:p>
            <a:fld id="{ECD109AD-FF42-4174-80F1-C9CC0DBA6D5C}" type="datetimeFigureOut">
              <a:rPr lang="en-US" smtClean="0"/>
              <a:t>10/04/2023</a:t>
            </a:fld>
            <a:endParaRPr lang="en-US"/>
          </a:p>
        </p:txBody>
      </p:sp>
      <p:sp>
        <p:nvSpPr>
          <p:cNvPr id="5" name="Footer Placeholder 4">
            <a:extLst>
              <a:ext uri="{FF2B5EF4-FFF2-40B4-BE49-F238E27FC236}">
                <a16:creationId xmlns:a16="http://schemas.microsoft.com/office/drawing/2014/main" id="{A36EA2E4-D935-43E3-8CB5-4721241C4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BC6C4-BEDF-4EAB-9DFC-034B204242DE}"/>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459978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9992205"/>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2607264"/>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4724199"/>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27178265"/>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6623027"/>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84356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3248076"/>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16562031"/>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11269768"/>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02866344"/>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3048153"/>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44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2944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6546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7403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10/04/2023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772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10/04/2023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811275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10/04/2023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33262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10/04/2023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8212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10/04/2023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531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03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10/04/2023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9379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10/04/2023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4667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4541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92481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49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rot="-608">
            <a:off x="3860449" y="5023323"/>
            <a:ext cx="45228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1216533" y="1177433"/>
            <a:ext cx="9762800" cy="367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7466"/>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2"/>
          <p:cNvGrpSpPr/>
          <p:nvPr/>
        </p:nvGrpSpPr>
        <p:grpSpPr>
          <a:xfrm>
            <a:off x="436767" y="-104767"/>
            <a:ext cx="11259445" cy="6455445"/>
            <a:chOff x="327575" y="-78575"/>
            <a:chExt cx="8444584" cy="4841584"/>
          </a:xfrm>
        </p:grpSpPr>
        <p:sp>
          <p:nvSpPr>
            <p:cNvPr id="21" name="Google Shape;21;p2"/>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4329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10/04/2023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503628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txBox="1">
            <a:spLocks noGrp="1"/>
          </p:cNvSpPr>
          <p:nvPr>
            <p:ph type="title"/>
          </p:nvPr>
        </p:nvSpPr>
        <p:spPr>
          <a:xfrm>
            <a:off x="3189200" y="1885500"/>
            <a:ext cx="5813600" cy="209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4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1561052" y="3604313"/>
            <a:ext cx="2066800" cy="163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rot="473">
            <a:off x="3189400" y="4403433"/>
            <a:ext cx="5813600" cy="57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 name="Google Shape;35;p3"/>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3"/>
          <p:cNvGrpSpPr/>
          <p:nvPr/>
        </p:nvGrpSpPr>
        <p:grpSpPr>
          <a:xfrm>
            <a:off x="436767" y="-104767"/>
            <a:ext cx="11259445" cy="6455445"/>
            <a:chOff x="327575" y="-78575"/>
            <a:chExt cx="8444584" cy="4841584"/>
          </a:xfrm>
        </p:grpSpPr>
        <p:sp>
          <p:nvSpPr>
            <p:cNvPr id="44" name="Google Shape;44;p3"/>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3"/>
          <p:cNvSpPr/>
          <p:nvPr/>
        </p:nvSpPr>
        <p:spPr>
          <a:xfrm rot="-941668">
            <a:off x="5805154" y="54700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4279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54"/>
        <p:cNvGrpSpPr/>
        <p:nvPr/>
      </p:nvGrpSpPr>
      <p:grpSpPr>
        <a:xfrm>
          <a:off x="0" y="0"/>
          <a:ext cx="0" cy="0"/>
          <a:chOff x="0" y="0"/>
          <a:chExt cx="0" cy="0"/>
        </a:xfrm>
      </p:grpSpPr>
      <p:sp>
        <p:nvSpPr>
          <p:cNvPr id="55" name="Google Shape;55;p4"/>
          <p:cNvSpPr/>
          <p:nvPr/>
        </p:nvSpPr>
        <p:spPr>
          <a:xfrm>
            <a:off x="-301958" y="647580"/>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 name="Google Shape;57;p4"/>
          <p:cNvSpPr txBox="1">
            <a:spLocks noGrp="1"/>
          </p:cNvSpPr>
          <p:nvPr>
            <p:ph type="body" idx="1"/>
          </p:nvPr>
        </p:nvSpPr>
        <p:spPr>
          <a:xfrm>
            <a:off x="960000" y="1733600"/>
            <a:ext cx="10272000" cy="44044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Clr>
                <a:schemeClr val="accent2"/>
              </a:buClr>
              <a:buSzPts val="1200"/>
              <a:buAutoNum type="arabicPeriod"/>
              <a:defRPr sz="1467">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2133"/>
              </a:spcBef>
              <a:spcAft>
                <a:spcPts val="0"/>
              </a:spcAft>
              <a:buClr>
                <a:srgbClr val="434343"/>
              </a:buClr>
              <a:buSzPts val="1400"/>
              <a:buAutoNum type="romanLcPeriod"/>
              <a:defRPr>
                <a:solidFill>
                  <a:srgbClr val="434343"/>
                </a:solidFill>
              </a:defRPr>
            </a:lvl3pPr>
            <a:lvl4pPr marL="2438339" lvl="3" indent="-423323" rtl="0">
              <a:lnSpc>
                <a:spcPct val="115000"/>
              </a:lnSpc>
              <a:spcBef>
                <a:spcPts val="2133"/>
              </a:spcBef>
              <a:spcAft>
                <a:spcPts val="0"/>
              </a:spcAft>
              <a:buClr>
                <a:srgbClr val="434343"/>
              </a:buClr>
              <a:buSzPts val="1400"/>
              <a:buAutoNum type="arabicPeriod"/>
              <a:defRPr>
                <a:solidFill>
                  <a:srgbClr val="434343"/>
                </a:solidFill>
              </a:defRPr>
            </a:lvl4pPr>
            <a:lvl5pPr marL="3047924" lvl="4" indent="-423323" rtl="0">
              <a:lnSpc>
                <a:spcPct val="115000"/>
              </a:lnSpc>
              <a:spcBef>
                <a:spcPts val="2133"/>
              </a:spcBef>
              <a:spcAft>
                <a:spcPts val="0"/>
              </a:spcAft>
              <a:buClr>
                <a:srgbClr val="434343"/>
              </a:buClr>
              <a:buSzPts val="1400"/>
              <a:buAutoNum type="alphaLcPeriod"/>
              <a:defRPr>
                <a:solidFill>
                  <a:srgbClr val="434343"/>
                </a:solidFill>
              </a:defRPr>
            </a:lvl5pPr>
            <a:lvl6pPr marL="3657509" lvl="5" indent="-423323" rtl="0">
              <a:lnSpc>
                <a:spcPct val="115000"/>
              </a:lnSpc>
              <a:spcBef>
                <a:spcPts val="2133"/>
              </a:spcBef>
              <a:spcAft>
                <a:spcPts val="0"/>
              </a:spcAft>
              <a:buClr>
                <a:srgbClr val="434343"/>
              </a:buClr>
              <a:buSzPts val="1400"/>
              <a:buAutoNum type="romanLcPeriod"/>
              <a:defRPr>
                <a:solidFill>
                  <a:srgbClr val="434343"/>
                </a:solidFill>
              </a:defRPr>
            </a:lvl6pPr>
            <a:lvl7pPr marL="4267093" lvl="6" indent="-423323" rtl="0">
              <a:lnSpc>
                <a:spcPct val="115000"/>
              </a:lnSpc>
              <a:spcBef>
                <a:spcPts val="2133"/>
              </a:spcBef>
              <a:spcAft>
                <a:spcPts val="0"/>
              </a:spcAft>
              <a:buClr>
                <a:srgbClr val="434343"/>
              </a:buClr>
              <a:buSzPts val="1400"/>
              <a:buAutoNum type="arabicPeriod"/>
              <a:defRPr>
                <a:solidFill>
                  <a:srgbClr val="434343"/>
                </a:solidFill>
              </a:defRPr>
            </a:lvl7pPr>
            <a:lvl8pPr marL="4876678" lvl="7" indent="-423323" rtl="0">
              <a:lnSpc>
                <a:spcPct val="115000"/>
              </a:lnSpc>
              <a:spcBef>
                <a:spcPts val="2133"/>
              </a:spcBef>
              <a:spcAft>
                <a:spcPts val="0"/>
              </a:spcAft>
              <a:buClr>
                <a:srgbClr val="434343"/>
              </a:buClr>
              <a:buSzPts val="1400"/>
              <a:buAutoNum type="alphaLcPeriod"/>
              <a:defRPr>
                <a:solidFill>
                  <a:srgbClr val="434343"/>
                </a:solidFill>
              </a:defRPr>
            </a:lvl8pPr>
            <a:lvl9pPr marL="5486263" lvl="8" indent="-423323" rtl="0">
              <a:lnSpc>
                <a:spcPct val="115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58" name="Google Shape;58;p4"/>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rot="-2218025">
            <a:off x="108286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rot="-941668">
            <a:off x="104205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rot="505320">
            <a:off x="113429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05305">
            <a:off x="1365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rot="-1365066">
            <a:off x="11096444" y="33532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4"/>
          <p:cNvSpPr/>
          <p:nvPr/>
        </p:nvSpPr>
        <p:spPr>
          <a:xfrm rot="-2138645">
            <a:off x="638497" y="5870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4"/>
          <p:cNvSpPr/>
          <p:nvPr/>
        </p:nvSpPr>
        <p:spPr>
          <a:xfrm rot="-3195493">
            <a:off x="4607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4"/>
          <p:cNvSpPr/>
          <p:nvPr/>
        </p:nvSpPr>
        <p:spPr>
          <a:xfrm rot="505305">
            <a:off x="27613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112319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11609919" y="1816261"/>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77358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8979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42419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306">
            <a:off x="106522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0884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6"/>
          <p:cNvSpPr/>
          <p:nvPr/>
        </p:nvSpPr>
        <p:spPr>
          <a:xfrm>
            <a:off x="10611222" y="1108375"/>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9" name="Google Shape;99;p6"/>
          <p:cNvSpPr/>
          <p:nvPr/>
        </p:nvSpPr>
        <p:spPr>
          <a:xfrm>
            <a:off x="829001" y="5849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42073" y="119201"/>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7307634" y="63928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rot="-941668">
            <a:off x="7683671" y="663915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rot="-941668">
            <a:off x="1334287" y="6349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505306">
            <a:off x="11937438" y="1134438"/>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rot="-4730207">
            <a:off x="825196" y="1064901"/>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7271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6"/>
        <p:cNvGrpSpPr/>
        <p:nvPr/>
      </p:nvGrpSpPr>
      <p:grpSpPr>
        <a:xfrm>
          <a:off x="0" y="0"/>
          <a:ext cx="0" cy="0"/>
          <a:chOff x="0" y="0"/>
          <a:chExt cx="0" cy="0"/>
        </a:xfrm>
      </p:grpSpPr>
      <p:sp>
        <p:nvSpPr>
          <p:cNvPr id="107" name="Google Shape;107;p7"/>
          <p:cNvSpPr/>
          <p:nvPr/>
        </p:nvSpPr>
        <p:spPr>
          <a:xfrm>
            <a:off x="703148" y="507139"/>
            <a:ext cx="597593" cy="425728"/>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5524060" y="313268"/>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442">
            <a:off x="5016401" y="2459693"/>
            <a:ext cx="6215600" cy="2805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11" name="Google Shape;111;p7"/>
          <p:cNvSpPr txBox="1">
            <a:spLocks noGrp="1"/>
          </p:cNvSpPr>
          <p:nvPr>
            <p:ph type="subTitle" idx="2"/>
          </p:nvPr>
        </p:nvSpPr>
        <p:spPr>
          <a:xfrm rot="-442">
            <a:off x="3001800" y="1562992"/>
            <a:ext cx="6215600" cy="5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2" name="Google Shape;112;p7"/>
          <p:cNvSpPr/>
          <p:nvPr/>
        </p:nvSpPr>
        <p:spPr>
          <a:xfrm>
            <a:off x="5818104" y="57275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500867" y="3078860"/>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10543467" y="48914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15533" y="2014329"/>
            <a:ext cx="850348" cy="548180"/>
          </a:xfrm>
          <a:custGeom>
            <a:avLst/>
            <a:gdLst/>
            <a:ahLst/>
            <a:cxnLst/>
            <a:rect l="l" t="t" r="r" b="b"/>
            <a:pathLst>
              <a:path w="38402" h="24756" extrusionOk="0">
                <a:moveTo>
                  <a:pt x="24754" y="1"/>
                </a:moveTo>
                <a:cubicBezTo>
                  <a:pt x="18958" y="1"/>
                  <a:pt x="14258" y="4700"/>
                  <a:pt x="14258" y="10497"/>
                </a:cubicBezTo>
                <a:cubicBezTo>
                  <a:pt x="13099" y="10497"/>
                  <a:pt x="12080" y="11091"/>
                  <a:pt x="11483" y="11990"/>
                </a:cubicBezTo>
                <a:cubicBezTo>
                  <a:pt x="10278" y="11057"/>
                  <a:pt x="8770" y="10497"/>
                  <a:pt x="7130" y="10497"/>
                </a:cubicBezTo>
                <a:cubicBezTo>
                  <a:pt x="3192" y="10497"/>
                  <a:pt x="0" y="13689"/>
                  <a:pt x="0" y="17626"/>
                </a:cubicBezTo>
                <a:cubicBezTo>
                  <a:pt x="0" y="21564"/>
                  <a:pt x="3192" y="24756"/>
                  <a:pt x="7130" y="24756"/>
                </a:cubicBezTo>
                <a:lnTo>
                  <a:pt x="33573" y="24756"/>
                </a:lnTo>
                <a:cubicBezTo>
                  <a:pt x="36239" y="24756"/>
                  <a:pt x="38401" y="22594"/>
                  <a:pt x="38401" y="19927"/>
                </a:cubicBezTo>
                <a:cubicBezTo>
                  <a:pt x="38401" y="17459"/>
                  <a:pt x="36548" y="15427"/>
                  <a:pt x="34158" y="15137"/>
                </a:cubicBezTo>
                <a:cubicBezTo>
                  <a:pt x="34850" y="13737"/>
                  <a:pt x="35250" y="12165"/>
                  <a:pt x="35250" y="10497"/>
                </a:cubicBezTo>
                <a:cubicBezTo>
                  <a:pt x="35250" y="4701"/>
                  <a:pt x="30551" y="1"/>
                  <a:pt x="2475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246669" y="4150189"/>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3059045" y="64476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1663616" y="248754"/>
            <a:ext cx="790029" cy="657391"/>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rot="-941758">
            <a:off x="10990658" y="5945213"/>
            <a:ext cx="385439" cy="38556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rot="-4281277">
            <a:off x="824446" y="59802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rot="-3418433">
            <a:off x="11513329" y="2716377"/>
            <a:ext cx="223809" cy="1895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11663600" y="2734727"/>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rot="-941668">
            <a:off x="11143887" y="5922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84379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7"/>
        <p:cNvGrpSpPr/>
        <p:nvPr/>
      </p:nvGrpSpPr>
      <p:grpSpPr>
        <a:xfrm>
          <a:off x="0" y="0"/>
          <a:ext cx="0" cy="0"/>
          <a:chOff x="0" y="0"/>
          <a:chExt cx="0" cy="0"/>
        </a:xfrm>
      </p:grpSpPr>
      <p:sp>
        <p:nvSpPr>
          <p:cNvPr id="178" name="Google Shape;178;p11"/>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txBox="1">
            <a:spLocks noGrp="1"/>
          </p:cNvSpPr>
          <p:nvPr>
            <p:ph type="title" hasCustomPrompt="1"/>
          </p:nvPr>
        </p:nvSpPr>
        <p:spPr>
          <a:xfrm rot="444">
            <a:off x="2173965" y="2052167"/>
            <a:ext cx="6192400" cy="2014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0" name="Google Shape;180;p11"/>
          <p:cNvSpPr txBox="1">
            <a:spLocks noGrp="1"/>
          </p:cNvSpPr>
          <p:nvPr>
            <p:ph type="subTitle" idx="1"/>
          </p:nvPr>
        </p:nvSpPr>
        <p:spPr>
          <a:xfrm>
            <a:off x="2452000" y="4331217"/>
            <a:ext cx="6807600" cy="43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1" name="Google Shape;181;p11"/>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rot="-2218025">
            <a:off x="111207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rot="-941668">
            <a:off x="107126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05320">
            <a:off x="116350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rot="505306">
            <a:off x="109443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7779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442928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0"/>
        <p:cNvGrpSpPr/>
        <p:nvPr/>
      </p:nvGrpSpPr>
      <p:grpSpPr>
        <a:xfrm>
          <a:off x="0" y="0"/>
          <a:ext cx="0" cy="0"/>
          <a:chOff x="0" y="0"/>
          <a:chExt cx="0" cy="0"/>
        </a:xfrm>
      </p:grpSpPr>
      <p:sp>
        <p:nvSpPr>
          <p:cNvPr id="251" name="Google Shape;251;p15"/>
          <p:cNvSpPr txBox="1">
            <a:spLocks noGrp="1"/>
          </p:cNvSpPr>
          <p:nvPr>
            <p:ph type="subTitle" idx="1"/>
          </p:nvPr>
        </p:nvSpPr>
        <p:spPr>
          <a:xfrm rot="288">
            <a:off x="1729533" y="3472667"/>
            <a:ext cx="4772800" cy="122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2" name="Google Shape;252;p15"/>
          <p:cNvSpPr txBox="1">
            <a:spLocks noGrp="1"/>
          </p:cNvSpPr>
          <p:nvPr>
            <p:ph type="title"/>
          </p:nvPr>
        </p:nvSpPr>
        <p:spPr>
          <a:xfrm>
            <a:off x="1729533" y="2668067"/>
            <a:ext cx="4772800" cy="75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53" name="Google Shape;253;p15"/>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5"/>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a:off x="3703301" y="49346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2309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6"/>
        <p:cNvGrpSpPr/>
        <p:nvPr/>
      </p:nvGrpSpPr>
      <p:grpSpPr>
        <a:xfrm>
          <a:off x="0" y="0"/>
          <a:ext cx="0" cy="0"/>
          <a:chOff x="0" y="0"/>
          <a:chExt cx="0" cy="0"/>
        </a:xfrm>
      </p:grpSpPr>
      <p:sp>
        <p:nvSpPr>
          <p:cNvPr id="367" name="Google Shape;367;p22"/>
          <p:cNvSpPr/>
          <p:nvPr/>
        </p:nvSpPr>
        <p:spPr>
          <a:xfrm>
            <a:off x="-194245" y="930841"/>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2"/>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69" name="Google Shape;369;p22"/>
          <p:cNvSpPr txBox="1">
            <a:spLocks noGrp="1"/>
          </p:cNvSpPr>
          <p:nvPr>
            <p:ph type="title" idx="2"/>
          </p:nvPr>
        </p:nvSpPr>
        <p:spPr>
          <a:xfrm>
            <a:off x="1387651"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22"/>
          <p:cNvSpPr txBox="1">
            <a:spLocks noGrp="1"/>
          </p:cNvSpPr>
          <p:nvPr>
            <p:ph type="subTitle" idx="1"/>
          </p:nvPr>
        </p:nvSpPr>
        <p:spPr>
          <a:xfrm>
            <a:off x="1057851" y="4394664"/>
            <a:ext cx="2939600" cy="11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1" name="Google Shape;371;p22"/>
          <p:cNvSpPr txBox="1">
            <a:spLocks noGrp="1"/>
          </p:cNvSpPr>
          <p:nvPr>
            <p:ph type="title" idx="3"/>
          </p:nvPr>
        </p:nvSpPr>
        <p:spPr>
          <a:xfrm>
            <a:off x="4956000"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2" name="Google Shape;372;p22"/>
          <p:cNvSpPr txBox="1">
            <a:spLocks noGrp="1"/>
          </p:cNvSpPr>
          <p:nvPr>
            <p:ph type="subTitle" idx="4"/>
          </p:nvPr>
        </p:nvSpPr>
        <p:spPr>
          <a:xfrm>
            <a:off x="4626800" y="4394633"/>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 name="Google Shape;373;p22"/>
          <p:cNvSpPr txBox="1">
            <a:spLocks noGrp="1"/>
          </p:cNvSpPr>
          <p:nvPr>
            <p:ph type="title" idx="5"/>
          </p:nvPr>
        </p:nvSpPr>
        <p:spPr>
          <a:xfrm>
            <a:off x="8524317"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4" name="Google Shape;374;p22"/>
          <p:cNvSpPr txBox="1">
            <a:spLocks noGrp="1"/>
          </p:cNvSpPr>
          <p:nvPr>
            <p:ph type="subTitle" idx="6"/>
          </p:nvPr>
        </p:nvSpPr>
        <p:spPr>
          <a:xfrm>
            <a:off x="8195117" y="4394657"/>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5" name="Google Shape;375;p22"/>
          <p:cNvSpPr/>
          <p:nvPr/>
        </p:nvSpPr>
        <p:spPr>
          <a:xfrm>
            <a:off x="11804134" y="4575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2"/>
          <p:cNvSpPr/>
          <p:nvPr/>
        </p:nvSpPr>
        <p:spPr>
          <a:xfrm>
            <a:off x="1233893" y="1827814"/>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p:nvPr/>
        </p:nvSpPr>
        <p:spPr>
          <a:xfrm>
            <a:off x="353453" y="5640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2"/>
          <p:cNvSpPr/>
          <p:nvPr/>
        </p:nvSpPr>
        <p:spPr>
          <a:xfrm>
            <a:off x="10128597" y="20085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2"/>
          <p:cNvSpPr/>
          <p:nvPr/>
        </p:nvSpPr>
        <p:spPr>
          <a:xfrm>
            <a:off x="3180334" y="64989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2"/>
          <p:cNvSpPr/>
          <p:nvPr/>
        </p:nvSpPr>
        <p:spPr>
          <a:xfrm>
            <a:off x="7307634" y="-327291"/>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a:off x="8355679" y="64905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p:nvPr/>
        </p:nvSpPr>
        <p:spPr>
          <a:xfrm rot="-941668">
            <a:off x="1768321" y="57518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rot="-941668">
            <a:off x="10668787" y="20885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rot="505306">
            <a:off x="11039855" y="5854089"/>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p:nvPr/>
        </p:nvSpPr>
        <p:spPr>
          <a:xfrm rot="505449">
            <a:off x="5380604" y="2626592"/>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2"/>
          <p:cNvSpPr/>
          <p:nvPr/>
        </p:nvSpPr>
        <p:spPr>
          <a:xfrm rot="-1991404">
            <a:off x="7812798" y="5148164"/>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rot="-4281277">
            <a:off x="3954496" y="61883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rot="-4621212">
            <a:off x="11515823" y="-94432"/>
            <a:ext cx="525412" cy="4449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rot="-2138764">
            <a:off x="885549" y="786111"/>
            <a:ext cx="463185" cy="3922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rot="-4730241">
            <a:off x="766819" y="1071652"/>
            <a:ext cx="310112" cy="2626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rot="505493">
            <a:off x="1293669" y="1999540"/>
            <a:ext cx="103729" cy="10378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3342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90"/>
        <p:cNvGrpSpPr/>
        <p:nvPr/>
      </p:nvGrpSpPr>
      <p:grpSpPr>
        <a:xfrm>
          <a:off x="0" y="0"/>
          <a:ext cx="0" cy="0"/>
          <a:chOff x="0" y="0"/>
          <a:chExt cx="0" cy="0"/>
        </a:xfrm>
      </p:grpSpPr>
      <p:sp>
        <p:nvSpPr>
          <p:cNvPr id="491" name="Google Shape;491;p27"/>
          <p:cNvSpPr/>
          <p:nvPr/>
        </p:nvSpPr>
        <p:spPr>
          <a:xfrm>
            <a:off x="9731270" y="941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7"/>
          <p:cNvSpPr/>
          <p:nvPr/>
        </p:nvSpPr>
        <p:spPr>
          <a:xfrm>
            <a:off x="-663703" y="26327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7"/>
          <p:cNvSpPr/>
          <p:nvPr/>
        </p:nvSpPr>
        <p:spPr>
          <a:xfrm>
            <a:off x="1669034" y="3902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7"/>
          <p:cNvSpPr/>
          <p:nvPr/>
        </p:nvSpPr>
        <p:spPr>
          <a:xfrm>
            <a:off x="9817748" y="5613569"/>
            <a:ext cx="1660109" cy="581729"/>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7"/>
          <p:cNvSpPr/>
          <p:nvPr/>
        </p:nvSpPr>
        <p:spPr>
          <a:xfrm>
            <a:off x="584545" y="5996672"/>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7"/>
          <p:cNvSpPr/>
          <p:nvPr/>
        </p:nvSpPr>
        <p:spPr>
          <a:xfrm rot="2218025" flipH="1">
            <a:off x="11182622" y="56166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7"/>
          <p:cNvSpPr/>
          <p:nvPr/>
        </p:nvSpPr>
        <p:spPr>
          <a:xfrm rot="941668" flipH="1">
            <a:off x="10215862" y="60313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7"/>
          <p:cNvSpPr/>
          <p:nvPr/>
        </p:nvSpPr>
        <p:spPr>
          <a:xfrm rot="-505320" flipH="1">
            <a:off x="441560"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7"/>
          <p:cNvSpPr/>
          <p:nvPr/>
        </p:nvSpPr>
        <p:spPr>
          <a:xfrm rot="-505306" flipH="1">
            <a:off x="961309"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7"/>
          <p:cNvSpPr/>
          <p:nvPr/>
        </p:nvSpPr>
        <p:spPr>
          <a:xfrm rot="-505305" flipH="1">
            <a:off x="442091" y="31869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7"/>
          <p:cNvSpPr/>
          <p:nvPr/>
        </p:nvSpPr>
        <p:spPr>
          <a:xfrm rot="-1365066">
            <a:off x="957291" y="644462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7"/>
          <p:cNvSpPr/>
          <p:nvPr/>
        </p:nvSpPr>
        <p:spPr>
          <a:xfrm rot="-2138645">
            <a:off x="11042077" y="1645623"/>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7"/>
          <p:cNvSpPr/>
          <p:nvPr/>
        </p:nvSpPr>
        <p:spPr>
          <a:xfrm rot="-505305" flipH="1">
            <a:off x="9015342"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 name="Google Shape;504;p27"/>
          <p:cNvGrpSpPr/>
          <p:nvPr/>
        </p:nvGrpSpPr>
        <p:grpSpPr>
          <a:xfrm rot="-420054">
            <a:off x="1071183" y="3416659"/>
            <a:ext cx="2308323" cy="2565931"/>
            <a:chOff x="4529350" y="217375"/>
            <a:chExt cx="894500" cy="994275"/>
          </a:xfrm>
        </p:grpSpPr>
        <p:grpSp>
          <p:nvGrpSpPr>
            <p:cNvPr id="505" name="Google Shape;505;p27"/>
            <p:cNvGrpSpPr/>
            <p:nvPr/>
          </p:nvGrpSpPr>
          <p:grpSpPr>
            <a:xfrm>
              <a:off x="4529350" y="217375"/>
              <a:ext cx="894500" cy="994275"/>
              <a:chOff x="4529350" y="410750"/>
              <a:chExt cx="894500" cy="994275"/>
            </a:xfrm>
          </p:grpSpPr>
          <p:sp>
            <p:nvSpPr>
              <p:cNvPr id="506" name="Google Shape;506;p27"/>
              <p:cNvSpPr/>
              <p:nvPr/>
            </p:nvSpPr>
            <p:spPr>
              <a:xfrm>
                <a:off x="4529350" y="410750"/>
                <a:ext cx="894500" cy="994275"/>
              </a:xfrm>
              <a:custGeom>
                <a:avLst/>
                <a:gdLst/>
                <a:ahLst/>
                <a:cxnLst/>
                <a:rect l="l" t="t" r="r" b="b"/>
                <a:pathLst>
                  <a:path w="35780" h="39771" extrusionOk="0">
                    <a:moveTo>
                      <a:pt x="17890" y="1"/>
                    </a:moveTo>
                    <a:cubicBezTo>
                      <a:pt x="12446" y="1"/>
                      <a:pt x="7365" y="2435"/>
                      <a:pt x="3948" y="6681"/>
                    </a:cubicBezTo>
                    <a:cubicBezTo>
                      <a:pt x="1403" y="9843"/>
                      <a:pt x="1" y="13823"/>
                      <a:pt x="1" y="17890"/>
                    </a:cubicBezTo>
                    <a:lnTo>
                      <a:pt x="1" y="38598"/>
                    </a:lnTo>
                    <a:cubicBezTo>
                      <a:pt x="1" y="39245"/>
                      <a:pt x="526" y="39771"/>
                      <a:pt x="1174" y="39771"/>
                    </a:cubicBezTo>
                    <a:lnTo>
                      <a:pt x="34607" y="39771"/>
                    </a:lnTo>
                    <a:cubicBezTo>
                      <a:pt x="35255" y="39771"/>
                      <a:pt x="35780" y="39245"/>
                      <a:pt x="35780" y="38598"/>
                    </a:cubicBezTo>
                    <a:lnTo>
                      <a:pt x="35780" y="17890"/>
                    </a:lnTo>
                    <a:cubicBezTo>
                      <a:pt x="35780" y="13111"/>
                      <a:pt x="33919" y="8618"/>
                      <a:pt x="30541" y="5240"/>
                    </a:cubicBezTo>
                    <a:cubicBezTo>
                      <a:pt x="27162" y="1861"/>
                      <a:pt x="22670" y="1"/>
                      <a:pt x="17890" y="1"/>
                    </a:cubicBezTo>
                    <a:close/>
                  </a:path>
                </a:pathLst>
              </a:custGeom>
              <a:solidFill>
                <a:srgbClr val="FFFFFF"/>
              </a:solidFill>
              <a:ln>
                <a:noFill/>
              </a:ln>
              <a:effectLst>
                <a:outerShdw blurRad="57150" dist="19050" dir="5400000" algn="bl" rotWithShape="0">
                  <a:srgbClr val="000000">
                    <a:alpha val="2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7"/>
              <p:cNvSpPr/>
              <p:nvPr/>
            </p:nvSpPr>
            <p:spPr>
              <a:xfrm>
                <a:off x="4556200" y="440075"/>
                <a:ext cx="835850" cy="935625"/>
              </a:xfrm>
              <a:custGeom>
                <a:avLst/>
                <a:gdLst/>
                <a:ahLst/>
                <a:cxnLst/>
                <a:rect l="l" t="t" r="r" b="b"/>
                <a:pathLst>
                  <a:path w="33434" h="37425" extrusionOk="0">
                    <a:moveTo>
                      <a:pt x="16717" y="1"/>
                    </a:moveTo>
                    <a:cubicBezTo>
                      <a:pt x="11448" y="1"/>
                      <a:pt x="6753" y="2436"/>
                      <a:pt x="3688" y="6243"/>
                    </a:cubicBezTo>
                    <a:cubicBezTo>
                      <a:pt x="1381" y="9107"/>
                      <a:pt x="0" y="12750"/>
                      <a:pt x="0" y="16717"/>
                    </a:cubicBezTo>
                    <a:lnTo>
                      <a:pt x="0" y="37425"/>
                    </a:lnTo>
                    <a:lnTo>
                      <a:pt x="33434" y="37425"/>
                    </a:lnTo>
                    <a:lnTo>
                      <a:pt x="33434" y="16717"/>
                    </a:lnTo>
                    <a:cubicBezTo>
                      <a:pt x="33434" y="12100"/>
                      <a:pt x="31564" y="7922"/>
                      <a:pt x="28539" y="4896"/>
                    </a:cubicBezTo>
                    <a:cubicBezTo>
                      <a:pt x="25513" y="1871"/>
                      <a:pt x="21333" y="1"/>
                      <a:pt x="16717" y="1"/>
                    </a:cubicBezTo>
                    <a:close/>
                  </a:path>
                </a:pathLst>
              </a:custGeom>
              <a:solidFill>
                <a:srgbClr val="ADD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7"/>
              <p:cNvSpPr/>
              <p:nvPr/>
            </p:nvSpPr>
            <p:spPr>
              <a:xfrm>
                <a:off x="4579075" y="803925"/>
                <a:ext cx="216225" cy="74450"/>
              </a:xfrm>
              <a:custGeom>
                <a:avLst/>
                <a:gdLst/>
                <a:ahLst/>
                <a:cxnLst/>
                <a:rect l="l" t="t" r="r" b="b"/>
                <a:pathLst>
                  <a:path w="8649" h="2978" extrusionOk="0">
                    <a:moveTo>
                      <a:pt x="6257" y="0"/>
                    </a:moveTo>
                    <a:cubicBezTo>
                      <a:pt x="5655" y="0"/>
                      <a:pt x="5049" y="255"/>
                      <a:pt x="4594" y="656"/>
                    </a:cubicBezTo>
                    <a:cubicBezTo>
                      <a:pt x="3993" y="1185"/>
                      <a:pt x="3626" y="1942"/>
                      <a:pt x="3425" y="2718"/>
                    </a:cubicBezTo>
                    <a:cubicBezTo>
                      <a:pt x="3116" y="2093"/>
                      <a:pt x="2424" y="1687"/>
                      <a:pt x="1732" y="1687"/>
                    </a:cubicBezTo>
                    <a:cubicBezTo>
                      <a:pt x="1610" y="1687"/>
                      <a:pt x="1488" y="1699"/>
                      <a:pt x="1369" y="1725"/>
                    </a:cubicBezTo>
                    <a:cubicBezTo>
                      <a:pt x="735" y="1862"/>
                      <a:pt x="203" y="2366"/>
                      <a:pt x="0" y="2977"/>
                    </a:cubicBezTo>
                    <a:lnTo>
                      <a:pt x="8648" y="2977"/>
                    </a:lnTo>
                    <a:cubicBezTo>
                      <a:pt x="8617" y="2468"/>
                      <a:pt x="8526" y="1961"/>
                      <a:pt x="8320" y="1496"/>
                    </a:cubicBezTo>
                    <a:cubicBezTo>
                      <a:pt x="8035" y="850"/>
                      <a:pt x="7505" y="284"/>
                      <a:pt x="6827" y="81"/>
                    </a:cubicBezTo>
                    <a:cubicBezTo>
                      <a:pt x="6641" y="26"/>
                      <a:pt x="6449" y="0"/>
                      <a:pt x="6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7"/>
              <p:cNvSpPr/>
              <p:nvPr/>
            </p:nvSpPr>
            <p:spPr>
              <a:xfrm>
                <a:off x="4613000" y="890175"/>
                <a:ext cx="28675" cy="45575"/>
              </a:xfrm>
              <a:custGeom>
                <a:avLst/>
                <a:gdLst/>
                <a:ahLst/>
                <a:cxnLst/>
                <a:rect l="l" t="t" r="r" b="b"/>
                <a:pathLst>
                  <a:path w="1147" h="1823" extrusionOk="0">
                    <a:moveTo>
                      <a:pt x="573" y="1"/>
                    </a:moveTo>
                    <a:lnTo>
                      <a:pt x="573" y="1"/>
                    </a:lnTo>
                    <a:cubicBezTo>
                      <a:pt x="573" y="1"/>
                      <a:pt x="0" y="1823"/>
                      <a:pt x="514" y="1823"/>
                    </a:cubicBezTo>
                    <a:cubicBezTo>
                      <a:pt x="517" y="1823"/>
                      <a:pt x="520" y="1822"/>
                      <a:pt x="523" y="1822"/>
                    </a:cubicBezTo>
                    <a:cubicBezTo>
                      <a:pt x="1146" y="1798"/>
                      <a:pt x="573"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7"/>
              <p:cNvSpPr/>
              <p:nvPr/>
            </p:nvSpPr>
            <p:spPr>
              <a:xfrm>
                <a:off x="4649825" y="927000"/>
                <a:ext cx="28650" cy="45550"/>
              </a:xfrm>
              <a:custGeom>
                <a:avLst/>
                <a:gdLst/>
                <a:ahLst/>
                <a:cxnLst/>
                <a:rect l="l" t="t" r="r" b="b"/>
                <a:pathLst>
                  <a:path w="1146" h="1822" extrusionOk="0">
                    <a:moveTo>
                      <a:pt x="572" y="1"/>
                    </a:moveTo>
                    <a:cubicBezTo>
                      <a:pt x="571" y="1"/>
                      <a:pt x="0" y="1821"/>
                      <a:pt x="513" y="1821"/>
                    </a:cubicBezTo>
                    <a:cubicBezTo>
                      <a:pt x="516" y="1821"/>
                      <a:pt x="519" y="1821"/>
                      <a:pt x="522" y="1821"/>
                    </a:cubicBezTo>
                    <a:cubicBezTo>
                      <a:pt x="1145" y="1797"/>
                      <a:pt x="57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7"/>
              <p:cNvSpPr/>
              <p:nvPr/>
            </p:nvSpPr>
            <p:spPr>
              <a:xfrm>
                <a:off x="4683500" y="893300"/>
                <a:ext cx="28675" cy="45575"/>
              </a:xfrm>
              <a:custGeom>
                <a:avLst/>
                <a:gdLst/>
                <a:ahLst/>
                <a:cxnLst/>
                <a:rect l="l" t="t" r="r" b="b"/>
                <a:pathLst>
                  <a:path w="1147" h="1823" extrusionOk="0">
                    <a:moveTo>
                      <a:pt x="572" y="0"/>
                    </a:moveTo>
                    <a:cubicBezTo>
                      <a:pt x="572" y="1"/>
                      <a:pt x="0" y="1822"/>
                      <a:pt x="513" y="1822"/>
                    </a:cubicBezTo>
                    <a:cubicBezTo>
                      <a:pt x="516" y="1822"/>
                      <a:pt x="519" y="1822"/>
                      <a:pt x="522" y="1822"/>
                    </a:cubicBezTo>
                    <a:cubicBezTo>
                      <a:pt x="1146" y="1798"/>
                      <a:pt x="572" y="1"/>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7"/>
              <p:cNvSpPr/>
              <p:nvPr/>
            </p:nvSpPr>
            <p:spPr>
              <a:xfrm>
                <a:off x="5076825" y="709950"/>
                <a:ext cx="216225" cy="74475"/>
              </a:xfrm>
              <a:custGeom>
                <a:avLst/>
                <a:gdLst/>
                <a:ahLst/>
                <a:cxnLst/>
                <a:rect l="l" t="t" r="r" b="b"/>
                <a:pathLst>
                  <a:path w="8649" h="2979" extrusionOk="0">
                    <a:moveTo>
                      <a:pt x="6258" y="0"/>
                    </a:moveTo>
                    <a:cubicBezTo>
                      <a:pt x="5655" y="0"/>
                      <a:pt x="5050" y="254"/>
                      <a:pt x="4595" y="656"/>
                    </a:cubicBezTo>
                    <a:cubicBezTo>
                      <a:pt x="3993" y="1185"/>
                      <a:pt x="3626" y="1942"/>
                      <a:pt x="3424" y="2718"/>
                    </a:cubicBezTo>
                    <a:cubicBezTo>
                      <a:pt x="3117" y="2093"/>
                      <a:pt x="2424" y="1687"/>
                      <a:pt x="1732" y="1687"/>
                    </a:cubicBezTo>
                    <a:cubicBezTo>
                      <a:pt x="1610" y="1687"/>
                      <a:pt x="1488" y="1699"/>
                      <a:pt x="1369" y="1725"/>
                    </a:cubicBezTo>
                    <a:cubicBezTo>
                      <a:pt x="735" y="1861"/>
                      <a:pt x="203" y="2366"/>
                      <a:pt x="1" y="2978"/>
                    </a:cubicBezTo>
                    <a:lnTo>
                      <a:pt x="8649" y="2978"/>
                    </a:lnTo>
                    <a:cubicBezTo>
                      <a:pt x="8617" y="2468"/>
                      <a:pt x="8525" y="1962"/>
                      <a:pt x="8320" y="1496"/>
                    </a:cubicBezTo>
                    <a:cubicBezTo>
                      <a:pt x="8035" y="849"/>
                      <a:pt x="7505" y="285"/>
                      <a:pt x="6827" y="81"/>
                    </a:cubicBezTo>
                    <a:cubicBezTo>
                      <a:pt x="6641" y="26"/>
                      <a:pt x="6449" y="0"/>
                      <a:pt x="6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7"/>
              <p:cNvSpPr/>
              <p:nvPr/>
            </p:nvSpPr>
            <p:spPr>
              <a:xfrm>
                <a:off x="4915075" y="479975"/>
                <a:ext cx="216225" cy="74475"/>
              </a:xfrm>
              <a:custGeom>
                <a:avLst/>
                <a:gdLst/>
                <a:ahLst/>
                <a:cxnLst/>
                <a:rect l="l" t="t" r="r" b="b"/>
                <a:pathLst>
                  <a:path w="8649" h="2979" extrusionOk="0">
                    <a:moveTo>
                      <a:pt x="6255" y="1"/>
                    </a:moveTo>
                    <a:cubicBezTo>
                      <a:pt x="5654" y="1"/>
                      <a:pt x="5049" y="255"/>
                      <a:pt x="4594" y="656"/>
                    </a:cubicBezTo>
                    <a:cubicBezTo>
                      <a:pt x="3993" y="1187"/>
                      <a:pt x="3625" y="1943"/>
                      <a:pt x="3423" y="2719"/>
                    </a:cubicBezTo>
                    <a:cubicBezTo>
                      <a:pt x="3116" y="2093"/>
                      <a:pt x="2423" y="1687"/>
                      <a:pt x="1730" y="1687"/>
                    </a:cubicBezTo>
                    <a:cubicBezTo>
                      <a:pt x="1609" y="1687"/>
                      <a:pt x="1488" y="1700"/>
                      <a:pt x="1368" y="1725"/>
                    </a:cubicBezTo>
                    <a:cubicBezTo>
                      <a:pt x="734" y="1863"/>
                      <a:pt x="203" y="2367"/>
                      <a:pt x="0" y="2979"/>
                    </a:cubicBezTo>
                    <a:lnTo>
                      <a:pt x="8648" y="2979"/>
                    </a:lnTo>
                    <a:cubicBezTo>
                      <a:pt x="8616" y="2468"/>
                      <a:pt x="8525" y="1962"/>
                      <a:pt x="8320" y="1497"/>
                    </a:cubicBezTo>
                    <a:cubicBezTo>
                      <a:pt x="8034" y="851"/>
                      <a:pt x="7505" y="285"/>
                      <a:pt x="6827" y="82"/>
                    </a:cubicBezTo>
                    <a:cubicBezTo>
                      <a:pt x="6640" y="27"/>
                      <a:pt x="6448" y="1"/>
                      <a:pt x="6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a:off x="4851125" y="518400"/>
                <a:ext cx="169675" cy="161425"/>
              </a:xfrm>
              <a:custGeom>
                <a:avLst/>
                <a:gdLst/>
                <a:ahLst/>
                <a:cxnLst/>
                <a:rect l="l" t="t" r="r" b="b"/>
                <a:pathLst>
                  <a:path w="6787" h="6457" extrusionOk="0">
                    <a:moveTo>
                      <a:pt x="6139" y="1232"/>
                    </a:moveTo>
                    <a:lnTo>
                      <a:pt x="6139" y="1232"/>
                    </a:lnTo>
                    <a:lnTo>
                      <a:pt x="6139" y="1232"/>
                    </a:lnTo>
                    <a:close/>
                    <a:moveTo>
                      <a:pt x="2345" y="0"/>
                    </a:moveTo>
                    <a:lnTo>
                      <a:pt x="2616" y="2156"/>
                    </a:lnTo>
                    <a:lnTo>
                      <a:pt x="649" y="1232"/>
                    </a:lnTo>
                    <a:lnTo>
                      <a:pt x="2134" y="2818"/>
                    </a:lnTo>
                    <a:lnTo>
                      <a:pt x="0" y="3228"/>
                    </a:lnTo>
                    <a:lnTo>
                      <a:pt x="2134" y="3637"/>
                    </a:lnTo>
                    <a:lnTo>
                      <a:pt x="649" y="5223"/>
                    </a:lnTo>
                    <a:lnTo>
                      <a:pt x="2616" y="4300"/>
                    </a:lnTo>
                    <a:lnTo>
                      <a:pt x="2345" y="6456"/>
                    </a:lnTo>
                    <a:lnTo>
                      <a:pt x="3394" y="4552"/>
                    </a:lnTo>
                    <a:lnTo>
                      <a:pt x="4442" y="6456"/>
                    </a:lnTo>
                    <a:lnTo>
                      <a:pt x="4171" y="4300"/>
                    </a:lnTo>
                    <a:lnTo>
                      <a:pt x="6139" y="5223"/>
                    </a:lnTo>
                    <a:lnTo>
                      <a:pt x="4653" y="3637"/>
                    </a:lnTo>
                    <a:lnTo>
                      <a:pt x="6787" y="3228"/>
                    </a:lnTo>
                    <a:lnTo>
                      <a:pt x="4653" y="2818"/>
                    </a:lnTo>
                    <a:lnTo>
                      <a:pt x="6139" y="1232"/>
                    </a:lnTo>
                    <a:lnTo>
                      <a:pt x="4171" y="2156"/>
                    </a:lnTo>
                    <a:lnTo>
                      <a:pt x="4442" y="0"/>
                    </a:lnTo>
                    <a:lnTo>
                      <a:pt x="3394" y="1904"/>
                    </a:lnTo>
                    <a:lnTo>
                      <a:pt x="2345" y="0"/>
                    </a:lnTo>
                    <a:close/>
                    <a:moveTo>
                      <a:pt x="2345" y="6456"/>
                    </a:moveTo>
                    <a:lnTo>
                      <a:pt x="2345" y="6456"/>
                    </a:lnTo>
                    <a:lnTo>
                      <a:pt x="2345" y="64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7"/>
              <p:cNvSpPr/>
              <p:nvPr/>
            </p:nvSpPr>
            <p:spPr>
              <a:xfrm>
                <a:off x="5190425" y="864350"/>
                <a:ext cx="169700" cy="161425"/>
              </a:xfrm>
              <a:custGeom>
                <a:avLst/>
                <a:gdLst/>
                <a:ahLst/>
                <a:cxnLst/>
                <a:rect l="l" t="t" r="r" b="b"/>
                <a:pathLst>
                  <a:path w="6788" h="6457" extrusionOk="0">
                    <a:moveTo>
                      <a:pt x="2345" y="0"/>
                    </a:moveTo>
                    <a:lnTo>
                      <a:pt x="2617" y="2157"/>
                    </a:lnTo>
                    <a:lnTo>
                      <a:pt x="650" y="1234"/>
                    </a:lnTo>
                    <a:lnTo>
                      <a:pt x="2134" y="2819"/>
                    </a:lnTo>
                    <a:lnTo>
                      <a:pt x="1" y="3228"/>
                    </a:lnTo>
                    <a:lnTo>
                      <a:pt x="2134" y="3638"/>
                    </a:lnTo>
                    <a:lnTo>
                      <a:pt x="650" y="5224"/>
                    </a:lnTo>
                    <a:lnTo>
                      <a:pt x="2617" y="4301"/>
                    </a:lnTo>
                    <a:lnTo>
                      <a:pt x="2345" y="6456"/>
                    </a:lnTo>
                    <a:lnTo>
                      <a:pt x="3395" y="4552"/>
                    </a:lnTo>
                    <a:lnTo>
                      <a:pt x="4443" y="6456"/>
                    </a:lnTo>
                    <a:lnTo>
                      <a:pt x="4172" y="4301"/>
                    </a:lnTo>
                    <a:lnTo>
                      <a:pt x="6140" y="5224"/>
                    </a:lnTo>
                    <a:lnTo>
                      <a:pt x="4654" y="3638"/>
                    </a:lnTo>
                    <a:lnTo>
                      <a:pt x="6787" y="3228"/>
                    </a:lnTo>
                    <a:lnTo>
                      <a:pt x="4654" y="2819"/>
                    </a:lnTo>
                    <a:lnTo>
                      <a:pt x="6140" y="1234"/>
                    </a:lnTo>
                    <a:lnTo>
                      <a:pt x="6140" y="1234"/>
                    </a:lnTo>
                    <a:lnTo>
                      <a:pt x="4172" y="2157"/>
                    </a:lnTo>
                    <a:lnTo>
                      <a:pt x="4443" y="0"/>
                    </a:lnTo>
                    <a:lnTo>
                      <a:pt x="3395" y="1904"/>
                    </a:lnTo>
                    <a:lnTo>
                      <a:pt x="2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7"/>
              <p:cNvSpPr/>
              <p:nvPr/>
            </p:nvSpPr>
            <p:spPr>
              <a:xfrm>
                <a:off x="4649025" y="1272700"/>
                <a:ext cx="169700" cy="103000"/>
              </a:xfrm>
              <a:custGeom>
                <a:avLst/>
                <a:gdLst/>
                <a:ahLst/>
                <a:cxnLst/>
                <a:rect l="l" t="t" r="r" b="b"/>
                <a:pathLst>
                  <a:path w="6788" h="4120" extrusionOk="0">
                    <a:moveTo>
                      <a:pt x="2346" y="0"/>
                    </a:moveTo>
                    <a:lnTo>
                      <a:pt x="2346" y="0"/>
                    </a:lnTo>
                    <a:lnTo>
                      <a:pt x="2346" y="0"/>
                    </a:lnTo>
                    <a:close/>
                    <a:moveTo>
                      <a:pt x="2346" y="0"/>
                    </a:moveTo>
                    <a:lnTo>
                      <a:pt x="2617" y="2156"/>
                    </a:lnTo>
                    <a:lnTo>
                      <a:pt x="2617" y="2156"/>
                    </a:lnTo>
                    <a:lnTo>
                      <a:pt x="649" y="1233"/>
                    </a:lnTo>
                    <a:lnTo>
                      <a:pt x="2135" y="2818"/>
                    </a:lnTo>
                    <a:lnTo>
                      <a:pt x="0" y="3229"/>
                    </a:lnTo>
                    <a:lnTo>
                      <a:pt x="2135" y="3637"/>
                    </a:lnTo>
                    <a:lnTo>
                      <a:pt x="1683" y="4120"/>
                    </a:lnTo>
                    <a:lnTo>
                      <a:pt x="5106" y="4120"/>
                    </a:lnTo>
                    <a:lnTo>
                      <a:pt x="4653" y="3637"/>
                    </a:lnTo>
                    <a:lnTo>
                      <a:pt x="6788" y="3229"/>
                    </a:lnTo>
                    <a:lnTo>
                      <a:pt x="6491" y="3172"/>
                    </a:lnTo>
                    <a:lnTo>
                      <a:pt x="6161" y="3108"/>
                    </a:lnTo>
                    <a:lnTo>
                      <a:pt x="4653" y="2818"/>
                    </a:lnTo>
                    <a:lnTo>
                      <a:pt x="6139" y="1233"/>
                    </a:lnTo>
                    <a:lnTo>
                      <a:pt x="4172" y="2156"/>
                    </a:lnTo>
                    <a:lnTo>
                      <a:pt x="4172" y="2156"/>
                    </a:lnTo>
                    <a:lnTo>
                      <a:pt x="4443" y="0"/>
                    </a:lnTo>
                    <a:lnTo>
                      <a:pt x="3393" y="1904"/>
                    </a:lnTo>
                    <a:lnTo>
                      <a:pt x="2346" y="0"/>
                    </a:lnTo>
                    <a:close/>
                  </a:path>
                </a:pathLst>
              </a:custGeom>
              <a:solidFill>
                <a:srgbClr val="FFB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4556200" y="985775"/>
                <a:ext cx="105375" cy="161425"/>
              </a:xfrm>
              <a:custGeom>
                <a:avLst/>
                <a:gdLst/>
                <a:ahLst/>
                <a:cxnLst/>
                <a:rect l="l" t="t" r="r" b="b"/>
                <a:pathLst>
                  <a:path w="4215" h="6457" extrusionOk="0">
                    <a:moveTo>
                      <a:pt x="1868" y="1"/>
                    </a:moveTo>
                    <a:lnTo>
                      <a:pt x="819" y="1905"/>
                    </a:lnTo>
                    <a:lnTo>
                      <a:pt x="0" y="417"/>
                    </a:lnTo>
                    <a:lnTo>
                      <a:pt x="0" y="1815"/>
                    </a:lnTo>
                    <a:lnTo>
                      <a:pt x="43" y="2157"/>
                    </a:lnTo>
                    <a:lnTo>
                      <a:pt x="43" y="2157"/>
                    </a:lnTo>
                    <a:lnTo>
                      <a:pt x="0" y="2137"/>
                    </a:lnTo>
                    <a:lnTo>
                      <a:pt x="0" y="4320"/>
                    </a:lnTo>
                    <a:lnTo>
                      <a:pt x="43" y="4301"/>
                    </a:lnTo>
                    <a:lnTo>
                      <a:pt x="0" y="4643"/>
                    </a:lnTo>
                    <a:lnTo>
                      <a:pt x="0" y="6040"/>
                    </a:lnTo>
                    <a:lnTo>
                      <a:pt x="819" y="4553"/>
                    </a:lnTo>
                    <a:lnTo>
                      <a:pt x="1868" y="6456"/>
                    </a:lnTo>
                    <a:lnTo>
                      <a:pt x="1597" y="4301"/>
                    </a:lnTo>
                    <a:lnTo>
                      <a:pt x="1597" y="4301"/>
                    </a:lnTo>
                    <a:lnTo>
                      <a:pt x="3565" y="5223"/>
                    </a:lnTo>
                    <a:lnTo>
                      <a:pt x="2080" y="3638"/>
                    </a:lnTo>
                    <a:lnTo>
                      <a:pt x="4214" y="3227"/>
                    </a:lnTo>
                    <a:lnTo>
                      <a:pt x="2080" y="2820"/>
                    </a:lnTo>
                    <a:lnTo>
                      <a:pt x="3565" y="1235"/>
                    </a:lnTo>
                    <a:lnTo>
                      <a:pt x="1597" y="2157"/>
                    </a:lnTo>
                    <a:lnTo>
                      <a:pt x="18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4708100" y="712225"/>
                <a:ext cx="210725" cy="294200"/>
              </a:xfrm>
              <a:custGeom>
                <a:avLst/>
                <a:gdLst/>
                <a:ahLst/>
                <a:cxnLst/>
                <a:rect l="l" t="t" r="r" b="b"/>
                <a:pathLst>
                  <a:path w="8429" h="11768" extrusionOk="0">
                    <a:moveTo>
                      <a:pt x="7897" y="1"/>
                    </a:moveTo>
                    <a:cubicBezTo>
                      <a:pt x="6109" y="384"/>
                      <a:pt x="4383" y="1059"/>
                      <a:pt x="2810" y="1991"/>
                    </a:cubicBezTo>
                    <a:cubicBezTo>
                      <a:pt x="2097" y="2413"/>
                      <a:pt x="1405" y="2897"/>
                      <a:pt x="879" y="3537"/>
                    </a:cubicBezTo>
                    <a:cubicBezTo>
                      <a:pt x="352" y="4176"/>
                      <a:pt x="1" y="4993"/>
                      <a:pt x="51" y="5820"/>
                    </a:cubicBezTo>
                    <a:cubicBezTo>
                      <a:pt x="95" y="6528"/>
                      <a:pt x="423" y="7187"/>
                      <a:pt x="810" y="7782"/>
                    </a:cubicBezTo>
                    <a:cubicBezTo>
                      <a:pt x="1818" y="9331"/>
                      <a:pt x="3236" y="10561"/>
                      <a:pt x="4636" y="11768"/>
                    </a:cubicBezTo>
                    <a:cubicBezTo>
                      <a:pt x="7191" y="8557"/>
                      <a:pt x="8428" y="4070"/>
                      <a:pt x="7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7"/>
              <p:cNvSpPr/>
              <p:nvPr/>
            </p:nvSpPr>
            <p:spPr>
              <a:xfrm>
                <a:off x="4833700" y="1075350"/>
                <a:ext cx="344975" cy="300350"/>
              </a:xfrm>
              <a:custGeom>
                <a:avLst/>
                <a:gdLst/>
                <a:ahLst/>
                <a:cxnLst/>
                <a:rect l="l" t="t" r="r" b="b"/>
                <a:pathLst>
                  <a:path w="13799" h="12014" extrusionOk="0">
                    <a:moveTo>
                      <a:pt x="8269" y="0"/>
                    </a:moveTo>
                    <a:cubicBezTo>
                      <a:pt x="8258" y="4"/>
                      <a:pt x="8246" y="8"/>
                      <a:pt x="8237" y="12"/>
                    </a:cubicBezTo>
                    <a:cubicBezTo>
                      <a:pt x="8204" y="22"/>
                      <a:pt x="8172" y="35"/>
                      <a:pt x="8140" y="45"/>
                    </a:cubicBezTo>
                    <a:lnTo>
                      <a:pt x="8138" y="45"/>
                    </a:lnTo>
                    <a:cubicBezTo>
                      <a:pt x="8094" y="61"/>
                      <a:pt x="8048" y="77"/>
                      <a:pt x="8004" y="92"/>
                    </a:cubicBezTo>
                    <a:cubicBezTo>
                      <a:pt x="8002" y="93"/>
                      <a:pt x="8002" y="93"/>
                      <a:pt x="8000" y="93"/>
                    </a:cubicBezTo>
                    <a:cubicBezTo>
                      <a:pt x="7777" y="172"/>
                      <a:pt x="7556" y="249"/>
                      <a:pt x="7332" y="325"/>
                    </a:cubicBezTo>
                    <a:lnTo>
                      <a:pt x="7330" y="325"/>
                    </a:lnTo>
                    <a:cubicBezTo>
                      <a:pt x="5874" y="815"/>
                      <a:pt x="4380" y="1261"/>
                      <a:pt x="2901" y="1708"/>
                    </a:cubicBezTo>
                    <a:lnTo>
                      <a:pt x="2899" y="1708"/>
                    </a:lnTo>
                    <a:cubicBezTo>
                      <a:pt x="2301" y="1891"/>
                      <a:pt x="1707" y="2070"/>
                      <a:pt x="1119" y="2255"/>
                    </a:cubicBezTo>
                    <a:lnTo>
                      <a:pt x="1117" y="2255"/>
                    </a:lnTo>
                    <a:cubicBezTo>
                      <a:pt x="1116" y="2255"/>
                      <a:pt x="1116" y="2255"/>
                      <a:pt x="1113" y="2257"/>
                    </a:cubicBezTo>
                    <a:cubicBezTo>
                      <a:pt x="996" y="2293"/>
                      <a:pt x="879" y="2328"/>
                      <a:pt x="764" y="2367"/>
                    </a:cubicBezTo>
                    <a:cubicBezTo>
                      <a:pt x="988" y="3023"/>
                      <a:pt x="1441" y="3626"/>
                      <a:pt x="1574" y="4302"/>
                    </a:cubicBezTo>
                    <a:cubicBezTo>
                      <a:pt x="1584" y="4350"/>
                      <a:pt x="1592" y="4398"/>
                      <a:pt x="1597" y="4447"/>
                    </a:cubicBezTo>
                    <a:cubicBezTo>
                      <a:pt x="1633" y="4738"/>
                      <a:pt x="1666" y="5027"/>
                      <a:pt x="1693" y="5318"/>
                    </a:cubicBezTo>
                    <a:lnTo>
                      <a:pt x="1693" y="5322"/>
                    </a:lnTo>
                    <a:cubicBezTo>
                      <a:pt x="1715" y="5539"/>
                      <a:pt x="1733" y="5755"/>
                      <a:pt x="1751" y="5971"/>
                    </a:cubicBezTo>
                    <a:cubicBezTo>
                      <a:pt x="1801" y="6590"/>
                      <a:pt x="1834" y="7211"/>
                      <a:pt x="1848" y="7830"/>
                    </a:cubicBezTo>
                    <a:cubicBezTo>
                      <a:pt x="1848" y="7859"/>
                      <a:pt x="1850" y="7887"/>
                      <a:pt x="1850" y="7915"/>
                    </a:cubicBezTo>
                    <a:cubicBezTo>
                      <a:pt x="1852" y="7954"/>
                      <a:pt x="1852" y="7992"/>
                      <a:pt x="1852" y="8032"/>
                    </a:cubicBezTo>
                    <a:cubicBezTo>
                      <a:pt x="1866" y="8545"/>
                      <a:pt x="1866" y="9061"/>
                      <a:pt x="1852" y="9571"/>
                    </a:cubicBezTo>
                    <a:cubicBezTo>
                      <a:pt x="1848" y="9718"/>
                      <a:pt x="1843" y="9868"/>
                      <a:pt x="1797" y="10005"/>
                    </a:cubicBezTo>
                    <a:cubicBezTo>
                      <a:pt x="1726" y="10206"/>
                      <a:pt x="1576" y="10367"/>
                      <a:pt x="1429" y="10519"/>
                    </a:cubicBezTo>
                    <a:cubicBezTo>
                      <a:pt x="1256" y="10700"/>
                      <a:pt x="1082" y="10882"/>
                      <a:pt x="909" y="11064"/>
                    </a:cubicBezTo>
                    <a:lnTo>
                      <a:pt x="907" y="11064"/>
                    </a:lnTo>
                    <a:cubicBezTo>
                      <a:pt x="687" y="11297"/>
                      <a:pt x="466" y="11530"/>
                      <a:pt x="244" y="11760"/>
                    </a:cubicBezTo>
                    <a:cubicBezTo>
                      <a:pt x="164" y="11845"/>
                      <a:pt x="81" y="11930"/>
                      <a:pt x="1" y="12014"/>
                    </a:cubicBezTo>
                    <a:lnTo>
                      <a:pt x="13799" y="12014"/>
                    </a:lnTo>
                    <a:cubicBezTo>
                      <a:pt x="13731" y="11873"/>
                      <a:pt x="13658" y="11735"/>
                      <a:pt x="13586" y="11595"/>
                    </a:cubicBezTo>
                    <a:cubicBezTo>
                      <a:pt x="13488" y="11412"/>
                      <a:pt x="13389" y="11229"/>
                      <a:pt x="13285" y="11048"/>
                    </a:cubicBezTo>
                    <a:cubicBezTo>
                      <a:pt x="13180" y="10866"/>
                      <a:pt x="13070" y="10685"/>
                      <a:pt x="12959" y="10507"/>
                    </a:cubicBezTo>
                    <a:cubicBezTo>
                      <a:pt x="12757" y="10187"/>
                      <a:pt x="12545" y="9874"/>
                      <a:pt x="12319" y="9569"/>
                    </a:cubicBezTo>
                    <a:cubicBezTo>
                      <a:pt x="12156" y="9348"/>
                      <a:pt x="11988" y="9129"/>
                      <a:pt x="11820" y="8911"/>
                    </a:cubicBezTo>
                    <a:cubicBezTo>
                      <a:pt x="11600" y="8627"/>
                      <a:pt x="11379" y="8341"/>
                      <a:pt x="11172" y="8046"/>
                    </a:cubicBezTo>
                    <a:cubicBezTo>
                      <a:pt x="11167" y="8039"/>
                      <a:pt x="11160" y="8030"/>
                      <a:pt x="11155" y="8023"/>
                    </a:cubicBezTo>
                    <a:cubicBezTo>
                      <a:pt x="10868" y="7612"/>
                      <a:pt x="10604" y="7186"/>
                      <a:pt x="10362" y="6747"/>
                    </a:cubicBezTo>
                    <a:cubicBezTo>
                      <a:pt x="9732" y="5610"/>
                      <a:pt x="9255" y="4386"/>
                      <a:pt x="8901" y="3124"/>
                    </a:cubicBezTo>
                    <a:cubicBezTo>
                      <a:pt x="8747" y="2568"/>
                      <a:pt x="8616" y="2009"/>
                      <a:pt x="8506" y="1445"/>
                    </a:cubicBezTo>
                    <a:lnTo>
                      <a:pt x="8506" y="1443"/>
                    </a:lnTo>
                    <a:cubicBezTo>
                      <a:pt x="8453" y="1167"/>
                      <a:pt x="8405" y="891"/>
                      <a:pt x="8362" y="615"/>
                    </a:cubicBezTo>
                    <a:cubicBezTo>
                      <a:pt x="8338" y="489"/>
                      <a:pt x="8319" y="362"/>
                      <a:pt x="8301" y="235"/>
                    </a:cubicBezTo>
                    <a:lnTo>
                      <a:pt x="8296" y="201"/>
                    </a:lnTo>
                    <a:lnTo>
                      <a:pt x="8296" y="197"/>
                    </a:lnTo>
                    <a:cubicBezTo>
                      <a:pt x="8290" y="157"/>
                      <a:pt x="8283" y="114"/>
                      <a:pt x="8278" y="70"/>
                    </a:cubicBezTo>
                    <a:lnTo>
                      <a:pt x="8278" y="68"/>
                    </a:lnTo>
                    <a:cubicBezTo>
                      <a:pt x="8274" y="45"/>
                      <a:pt x="8272" y="24"/>
                      <a:pt x="8269" y="0"/>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7"/>
              <p:cNvSpPr/>
              <p:nvPr/>
            </p:nvSpPr>
            <p:spPr>
              <a:xfrm>
                <a:off x="4799475" y="1264000"/>
                <a:ext cx="438625" cy="111700"/>
              </a:xfrm>
              <a:custGeom>
                <a:avLst/>
                <a:gdLst/>
                <a:ahLst/>
                <a:cxnLst/>
                <a:rect l="l" t="t" r="r" b="b"/>
                <a:pathLst>
                  <a:path w="17545" h="4468" extrusionOk="0">
                    <a:moveTo>
                      <a:pt x="15201" y="0"/>
                    </a:moveTo>
                    <a:cubicBezTo>
                      <a:pt x="15117" y="0"/>
                      <a:pt x="15031" y="19"/>
                      <a:pt x="14949" y="38"/>
                    </a:cubicBezTo>
                    <a:cubicBezTo>
                      <a:pt x="14146" y="214"/>
                      <a:pt x="13337" y="360"/>
                      <a:pt x="12524" y="477"/>
                    </a:cubicBezTo>
                    <a:cubicBezTo>
                      <a:pt x="10974" y="698"/>
                      <a:pt x="9407" y="809"/>
                      <a:pt x="7840" y="809"/>
                    </a:cubicBezTo>
                    <a:cubicBezTo>
                      <a:pt x="6296" y="809"/>
                      <a:pt x="4751" y="702"/>
                      <a:pt x="3221" y="486"/>
                    </a:cubicBezTo>
                    <a:cubicBezTo>
                      <a:pt x="2736" y="419"/>
                      <a:pt x="2252" y="339"/>
                      <a:pt x="1769" y="249"/>
                    </a:cubicBezTo>
                    <a:lnTo>
                      <a:pt x="983" y="1100"/>
                    </a:lnTo>
                    <a:cubicBezTo>
                      <a:pt x="718" y="1289"/>
                      <a:pt x="458" y="1489"/>
                      <a:pt x="205" y="1703"/>
                    </a:cubicBezTo>
                    <a:cubicBezTo>
                      <a:pt x="15" y="2254"/>
                      <a:pt x="0" y="2855"/>
                      <a:pt x="143" y="3456"/>
                    </a:cubicBezTo>
                    <a:cubicBezTo>
                      <a:pt x="146" y="3478"/>
                      <a:pt x="151" y="3499"/>
                      <a:pt x="157" y="3520"/>
                    </a:cubicBezTo>
                    <a:lnTo>
                      <a:pt x="473" y="3520"/>
                    </a:lnTo>
                    <a:lnTo>
                      <a:pt x="2277" y="3518"/>
                    </a:lnTo>
                    <a:lnTo>
                      <a:pt x="2277" y="3518"/>
                    </a:lnTo>
                    <a:cubicBezTo>
                      <a:pt x="2057" y="3751"/>
                      <a:pt x="1836" y="3984"/>
                      <a:pt x="1613" y="4214"/>
                    </a:cubicBezTo>
                    <a:cubicBezTo>
                      <a:pt x="1533" y="4299"/>
                      <a:pt x="1450" y="4384"/>
                      <a:pt x="1370" y="4468"/>
                    </a:cubicBezTo>
                    <a:lnTo>
                      <a:pt x="15168" y="4468"/>
                    </a:lnTo>
                    <a:cubicBezTo>
                      <a:pt x="15100" y="4327"/>
                      <a:pt x="15027" y="4189"/>
                      <a:pt x="14955" y="4050"/>
                    </a:cubicBezTo>
                    <a:cubicBezTo>
                      <a:pt x="14857" y="3867"/>
                      <a:pt x="14758" y="3683"/>
                      <a:pt x="14654" y="3503"/>
                    </a:cubicBezTo>
                    <a:lnTo>
                      <a:pt x="17533" y="3501"/>
                    </a:lnTo>
                    <a:lnTo>
                      <a:pt x="17545" y="3343"/>
                    </a:lnTo>
                    <a:cubicBezTo>
                      <a:pt x="17090" y="2204"/>
                      <a:pt x="16432" y="1142"/>
                      <a:pt x="15610" y="231"/>
                    </a:cubicBezTo>
                    <a:cubicBezTo>
                      <a:pt x="15534" y="147"/>
                      <a:pt x="15452" y="61"/>
                      <a:pt x="15346" y="24"/>
                    </a:cubicBezTo>
                    <a:cubicBezTo>
                      <a:pt x="15299" y="7"/>
                      <a:pt x="15250" y="0"/>
                      <a:pt x="15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4692000" y="707650"/>
                <a:ext cx="467850" cy="517400"/>
              </a:xfrm>
              <a:custGeom>
                <a:avLst/>
                <a:gdLst/>
                <a:ahLst/>
                <a:cxnLst/>
                <a:rect l="l" t="t" r="r" b="b"/>
                <a:pathLst>
                  <a:path w="18714" h="20696" extrusionOk="0">
                    <a:moveTo>
                      <a:pt x="10505" y="1"/>
                    </a:moveTo>
                    <a:cubicBezTo>
                      <a:pt x="7053" y="1"/>
                      <a:pt x="4118" y="2210"/>
                      <a:pt x="3046" y="5288"/>
                    </a:cubicBezTo>
                    <a:cubicBezTo>
                      <a:pt x="3037" y="5308"/>
                      <a:pt x="3027" y="5328"/>
                      <a:pt x="3019" y="5348"/>
                    </a:cubicBezTo>
                    <a:cubicBezTo>
                      <a:pt x="2904" y="5609"/>
                      <a:pt x="2864" y="5895"/>
                      <a:pt x="2812" y="6172"/>
                    </a:cubicBezTo>
                    <a:cubicBezTo>
                      <a:pt x="2765" y="6504"/>
                      <a:pt x="2676" y="6834"/>
                      <a:pt x="2620" y="7166"/>
                    </a:cubicBezTo>
                    <a:cubicBezTo>
                      <a:pt x="2394" y="8495"/>
                      <a:pt x="2329" y="9834"/>
                      <a:pt x="2253" y="11176"/>
                    </a:cubicBezTo>
                    <a:cubicBezTo>
                      <a:pt x="2109" y="11339"/>
                      <a:pt x="1925" y="11505"/>
                      <a:pt x="1682" y="11669"/>
                    </a:cubicBezTo>
                    <a:cubicBezTo>
                      <a:pt x="1155" y="12027"/>
                      <a:pt x="0" y="12602"/>
                      <a:pt x="37" y="13174"/>
                    </a:cubicBezTo>
                    <a:cubicBezTo>
                      <a:pt x="74" y="13760"/>
                      <a:pt x="1446" y="14047"/>
                      <a:pt x="2126" y="14325"/>
                    </a:cubicBezTo>
                    <a:cubicBezTo>
                      <a:pt x="2121" y="14518"/>
                      <a:pt x="2117" y="14714"/>
                      <a:pt x="2114" y="14907"/>
                    </a:cubicBezTo>
                    <a:cubicBezTo>
                      <a:pt x="2112" y="14968"/>
                      <a:pt x="2112" y="15031"/>
                      <a:pt x="2110" y="15089"/>
                    </a:cubicBezTo>
                    <a:cubicBezTo>
                      <a:pt x="2078" y="17587"/>
                      <a:pt x="2181" y="19909"/>
                      <a:pt x="2742" y="20238"/>
                    </a:cubicBezTo>
                    <a:cubicBezTo>
                      <a:pt x="3405" y="20625"/>
                      <a:pt x="3932" y="20695"/>
                      <a:pt x="4615" y="20695"/>
                    </a:cubicBezTo>
                    <a:cubicBezTo>
                      <a:pt x="5003" y="20695"/>
                      <a:pt x="5442" y="20673"/>
                      <a:pt x="5986" y="20673"/>
                    </a:cubicBezTo>
                    <a:cubicBezTo>
                      <a:pt x="6081" y="20673"/>
                      <a:pt x="6180" y="20673"/>
                      <a:pt x="6282" y="20675"/>
                    </a:cubicBezTo>
                    <a:cubicBezTo>
                      <a:pt x="6551" y="20678"/>
                      <a:pt x="6828" y="20680"/>
                      <a:pt x="7109" y="20680"/>
                    </a:cubicBezTo>
                    <a:cubicBezTo>
                      <a:pt x="7212" y="20680"/>
                      <a:pt x="7315" y="20680"/>
                      <a:pt x="7419" y="20679"/>
                    </a:cubicBezTo>
                    <a:cubicBezTo>
                      <a:pt x="9146" y="20673"/>
                      <a:pt x="10995" y="20597"/>
                      <a:pt x="12328" y="20530"/>
                    </a:cubicBezTo>
                    <a:cubicBezTo>
                      <a:pt x="13421" y="20475"/>
                      <a:pt x="14320" y="19651"/>
                      <a:pt x="14470" y="18568"/>
                    </a:cubicBezTo>
                    <a:lnTo>
                      <a:pt x="14569" y="17832"/>
                    </a:lnTo>
                    <a:lnTo>
                      <a:pt x="14779" y="16309"/>
                    </a:lnTo>
                    <a:cubicBezTo>
                      <a:pt x="14779" y="16307"/>
                      <a:pt x="14867" y="15682"/>
                      <a:pt x="14867" y="15682"/>
                    </a:cubicBezTo>
                    <a:cubicBezTo>
                      <a:pt x="16115" y="14907"/>
                      <a:pt x="17138" y="13805"/>
                      <a:pt x="17814" y="12494"/>
                    </a:cubicBezTo>
                    <a:cubicBezTo>
                      <a:pt x="18012" y="12109"/>
                      <a:pt x="18182" y="11708"/>
                      <a:pt x="18316" y="11291"/>
                    </a:cubicBezTo>
                    <a:cubicBezTo>
                      <a:pt x="18574" y="10500"/>
                      <a:pt x="18713" y="9656"/>
                      <a:pt x="18713" y="8779"/>
                    </a:cubicBezTo>
                    <a:cubicBezTo>
                      <a:pt x="18713" y="7647"/>
                      <a:pt x="18481" y="6569"/>
                      <a:pt x="18063" y="5587"/>
                    </a:cubicBezTo>
                    <a:cubicBezTo>
                      <a:pt x="17081" y="2356"/>
                      <a:pt x="14072" y="1"/>
                      <a:pt x="10505"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4799475" y="798025"/>
                <a:ext cx="549025" cy="554000"/>
              </a:xfrm>
              <a:custGeom>
                <a:avLst/>
                <a:gdLst/>
                <a:ahLst/>
                <a:cxnLst/>
                <a:rect l="l" t="t" r="r" b="b"/>
                <a:pathLst>
                  <a:path w="21961" h="22160" extrusionOk="0">
                    <a:moveTo>
                      <a:pt x="14035" y="0"/>
                    </a:moveTo>
                    <a:cubicBezTo>
                      <a:pt x="13743" y="174"/>
                      <a:pt x="13444" y="342"/>
                      <a:pt x="13152" y="512"/>
                    </a:cubicBezTo>
                    <a:cubicBezTo>
                      <a:pt x="12076" y="1134"/>
                      <a:pt x="11052" y="1792"/>
                      <a:pt x="10603" y="2947"/>
                    </a:cubicBezTo>
                    <a:cubicBezTo>
                      <a:pt x="10033" y="4419"/>
                      <a:pt x="9966" y="6080"/>
                      <a:pt x="10419" y="7593"/>
                    </a:cubicBezTo>
                    <a:cubicBezTo>
                      <a:pt x="10429" y="7623"/>
                      <a:pt x="10436" y="7653"/>
                      <a:pt x="10447" y="7683"/>
                    </a:cubicBezTo>
                    <a:cubicBezTo>
                      <a:pt x="10554" y="8033"/>
                      <a:pt x="10685" y="8377"/>
                      <a:pt x="10767" y="8732"/>
                    </a:cubicBezTo>
                    <a:cubicBezTo>
                      <a:pt x="10787" y="8803"/>
                      <a:pt x="10800" y="8873"/>
                      <a:pt x="10812" y="8945"/>
                    </a:cubicBezTo>
                    <a:cubicBezTo>
                      <a:pt x="10822" y="8990"/>
                      <a:pt x="10827" y="9035"/>
                      <a:pt x="10834" y="9081"/>
                    </a:cubicBezTo>
                    <a:cubicBezTo>
                      <a:pt x="10943" y="9936"/>
                      <a:pt x="10615" y="10820"/>
                      <a:pt x="10022" y="11443"/>
                    </a:cubicBezTo>
                    <a:cubicBezTo>
                      <a:pt x="9930" y="11539"/>
                      <a:pt x="9835" y="11627"/>
                      <a:pt x="9732" y="11709"/>
                    </a:cubicBezTo>
                    <a:cubicBezTo>
                      <a:pt x="9565" y="11842"/>
                      <a:pt x="9385" y="11956"/>
                      <a:pt x="9192" y="12048"/>
                    </a:cubicBezTo>
                    <a:cubicBezTo>
                      <a:pt x="9123" y="12078"/>
                      <a:pt x="9053" y="12110"/>
                      <a:pt x="8980" y="12135"/>
                    </a:cubicBezTo>
                    <a:cubicBezTo>
                      <a:pt x="7773" y="12579"/>
                      <a:pt x="6374" y="12180"/>
                      <a:pt x="5174" y="12647"/>
                    </a:cubicBezTo>
                    <a:cubicBezTo>
                      <a:pt x="4171" y="13035"/>
                      <a:pt x="3460" y="14008"/>
                      <a:pt x="3241" y="15061"/>
                    </a:cubicBezTo>
                    <a:cubicBezTo>
                      <a:pt x="3147" y="15500"/>
                      <a:pt x="3131" y="15965"/>
                      <a:pt x="3064" y="16411"/>
                    </a:cubicBezTo>
                    <a:lnTo>
                      <a:pt x="3064" y="16415"/>
                    </a:lnTo>
                    <a:cubicBezTo>
                      <a:pt x="3032" y="16638"/>
                      <a:pt x="2986" y="16855"/>
                      <a:pt x="2912" y="17064"/>
                    </a:cubicBezTo>
                    <a:cubicBezTo>
                      <a:pt x="2880" y="17164"/>
                      <a:pt x="2838" y="17262"/>
                      <a:pt x="2790" y="17357"/>
                    </a:cubicBezTo>
                    <a:cubicBezTo>
                      <a:pt x="2351" y="18215"/>
                      <a:pt x="1390" y="18659"/>
                      <a:pt x="757" y="19383"/>
                    </a:cubicBezTo>
                    <a:cubicBezTo>
                      <a:pt x="502" y="19673"/>
                      <a:pt x="321" y="19997"/>
                      <a:pt x="205" y="20342"/>
                    </a:cubicBezTo>
                    <a:cubicBezTo>
                      <a:pt x="10" y="20912"/>
                      <a:pt x="0" y="21538"/>
                      <a:pt x="157" y="22159"/>
                    </a:cubicBezTo>
                    <a:lnTo>
                      <a:pt x="2277" y="22157"/>
                    </a:lnTo>
                    <a:lnTo>
                      <a:pt x="2280" y="22157"/>
                    </a:lnTo>
                    <a:lnTo>
                      <a:pt x="14654" y="22141"/>
                    </a:lnTo>
                    <a:lnTo>
                      <a:pt x="17533" y="22140"/>
                    </a:lnTo>
                    <a:lnTo>
                      <a:pt x="17545" y="21982"/>
                    </a:lnTo>
                    <a:lnTo>
                      <a:pt x="17782" y="18764"/>
                    </a:lnTo>
                    <a:lnTo>
                      <a:pt x="18708" y="22138"/>
                    </a:lnTo>
                    <a:lnTo>
                      <a:pt x="21806" y="22134"/>
                    </a:lnTo>
                    <a:cubicBezTo>
                      <a:pt x="21960" y="21713"/>
                      <a:pt x="21754" y="21244"/>
                      <a:pt x="21487" y="20885"/>
                    </a:cubicBezTo>
                    <a:cubicBezTo>
                      <a:pt x="21220" y="20526"/>
                      <a:pt x="20882" y="20209"/>
                      <a:pt x="20712" y="19794"/>
                    </a:cubicBezTo>
                    <a:cubicBezTo>
                      <a:pt x="20296" y="18785"/>
                      <a:pt x="20942" y="17893"/>
                      <a:pt x="21317" y="17007"/>
                    </a:cubicBezTo>
                    <a:cubicBezTo>
                      <a:pt x="21724" y="16048"/>
                      <a:pt x="21938" y="14996"/>
                      <a:pt x="21860" y="13953"/>
                    </a:cubicBezTo>
                    <a:cubicBezTo>
                      <a:pt x="21743" y="12405"/>
                      <a:pt x="20896" y="10642"/>
                      <a:pt x="19382" y="10044"/>
                    </a:cubicBezTo>
                    <a:cubicBezTo>
                      <a:pt x="18444" y="9670"/>
                      <a:pt x="17082" y="9845"/>
                      <a:pt x="16356" y="9042"/>
                    </a:cubicBezTo>
                    <a:cubicBezTo>
                      <a:pt x="15774" y="8394"/>
                      <a:pt x="15940" y="7392"/>
                      <a:pt x="16036" y="6606"/>
                    </a:cubicBezTo>
                    <a:cubicBezTo>
                      <a:pt x="16310" y="4407"/>
                      <a:pt x="15673" y="2113"/>
                      <a:pt x="14322" y="355"/>
                    </a:cubicBezTo>
                    <a:cubicBezTo>
                      <a:pt x="14322" y="354"/>
                      <a:pt x="14322" y="354"/>
                      <a:pt x="14320" y="352"/>
                    </a:cubicBezTo>
                    <a:cubicBezTo>
                      <a:pt x="14228" y="231"/>
                      <a:pt x="14132" y="116"/>
                      <a:pt x="14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7"/>
              <p:cNvSpPr/>
              <p:nvPr/>
            </p:nvSpPr>
            <p:spPr>
              <a:xfrm>
                <a:off x="4765550" y="704525"/>
                <a:ext cx="429800" cy="382375"/>
              </a:xfrm>
              <a:custGeom>
                <a:avLst/>
                <a:gdLst/>
                <a:ahLst/>
                <a:cxnLst/>
                <a:rect l="l" t="t" r="r" b="b"/>
                <a:pathLst>
                  <a:path w="17192" h="15295" extrusionOk="0">
                    <a:moveTo>
                      <a:pt x="8185" y="0"/>
                    </a:moveTo>
                    <a:cubicBezTo>
                      <a:pt x="4421" y="0"/>
                      <a:pt x="1074" y="1871"/>
                      <a:pt x="1" y="5465"/>
                    </a:cubicBezTo>
                    <a:cubicBezTo>
                      <a:pt x="1729" y="8647"/>
                      <a:pt x="5116" y="11034"/>
                      <a:pt x="8729" y="11505"/>
                    </a:cubicBezTo>
                    <a:cubicBezTo>
                      <a:pt x="8993" y="12284"/>
                      <a:pt x="9411" y="13061"/>
                      <a:pt x="9763" y="13802"/>
                    </a:cubicBezTo>
                    <a:cubicBezTo>
                      <a:pt x="10047" y="13256"/>
                      <a:pt x="10602" y="12822"/>
                      <a:pt x="10888" y="12275"/>
                    </a:cubicBezTo>
                    <a:lnTo>
                      <a:pt x="10888" y="12275"/>
                    </a:lnTo>
                    <a:cubicBezTo>
                      <a:pt x="10738" y="13130"/>
                      <a:pt x="10405" y="13609"/>
                      <a:pt x="10074" y="14412"/>
                    </a:cubicBezTo>
                    <a:cubicBezTo>
                      <a:pt x="10259" y="14618"/>
                      <a:pt x="10477" y="14785"/>
                      <a:pt x="10714" y="14918"/>
                    </a:cubicBezTo>
                    <a:cubicBezTo>
                      <a:pt x="10967" y="15060"/>
                      <a:pt x="11244" y="15161"/>
                      <a:pt x="11532" y="15220"/>
                    </a:cubicBezTo>
                    <a:cubicBezTo>
                      <a:pt x="11626" y="15242"/>
                      <a:pt x="11719" y="15258"/>
                      <a:pt x="11816" y="15268"/>
                    </a:cubicBezTo>
                    <a:cubicBezTo>
                      <a:pt x="11880" y="15278"/>
                      <a:pt x="11945" y="15284"/>
                      <a:pt x="12012" y="15286"/>
                    </a:cubicBezTo>
                    <a:lnTo>
                      <a:pt x="12014" y="15286"/>
                    </a:lnTo>
                    <a:cubicBezTo>
                      <a:pt x="12097" y="15292"/>
                      <a:pt x="12180" y="15295"/>
                      <a:pt x="12263" y="15295"/>
                    </a:cubicBezTo>
                    <a:cubicBezTo>
                      <a:pt x="12766" y="15295"/>
                      <a:pt x="13274" y="15186"/>
                      <a:pt x="13730" y="14982"/>
                    </a:cubicBezTo>
                    <a:cubicBezTo>
                      <a:pt x="14761" y="14519"/>
                      <a:pt x="15557" y="13656"/>
                      <a:pt x="16162" y="12694"/>
                    </a:cubicBezTo>
                    <a:cubicBezTo>
                      <a:pt x="16263" y="12534"/>
                      <a:pt x="16358" y="12374"/>
                      <a:pt x="16448" y="12211"/>
                    </a:cubicBezTo>
                    <a:cubicBezTo>
                      <a:pt x="16559" y="12012"/>
                      <a:pt x="16661" y="11810"/>
                      <a:pt x="16759" y="11602"/>
                    </a:cubicBezTo>
                    <a:cubicBezTo>
                      <a:pt x="17040" y="10798"/>
                      <a:pt x="17191" y="9940"/>
                      <a:pt x="17191" y="9048"/>
                    </a:cubicBezTo>
                    <a:cubicBezTo>
                      <a:pt x="17191" y="7898"/>
                      <a:pt x="16938" y="6801"/>
                      <a:pt x="16481" y="5804"/>
                    </a:cubicBezTo>
                    <a:lnTo>
                      <a:pt x="16479" y="5804"/>
                    </a:lnTo>
                    <a:cubicBezTo>
                      <a:pt x="15412" y="2520"/>
                      <a:pt x="12074" y="0"/>
                      <a:pt x="8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7"/>
              <p:cNvSpPr/>
              <p:nvPr/>
            </p:nvSpPr>
            <p:spPr>
              <a:xfrm>
                <a:off x="4792900" y="1017625"/>
                <a:ext cx="127900" cy="127925"/>
              </a:xfrm>
              <a:custGeom>
                <a:avLst/>
                <a:gdLst/>
                <a:ahLst/>
                <a:cxnLst/>
                <a:rect l="l" t="t" r="r" b="b"/>
                <a:pathLst>
                  <a:path w="5116" h="5117" extrusionOk="0">
                    <a:moveTo>
                      <a:pt x="2558" y="1"/>
                    </a:moveTo>
                    <a:cubicBezTo>
                      <a:pt x="1146" y="1"/>
                      <a:pt x="0" y="1146"/>
                      <a:pt x="0" y="2559"/>
                    </a:cubicBezTo>
                    <a:cubicBezTo>
                      <a:pt x="0" y="3971"/>
                      <a:pt x="1146" y="5117"/>
                      <a:pt x="2558" y="5117"/>
                    </a:cubicBezTo>
                    <a:cubicBezTo>
                      <a:pt x="3971" y="5117"/>
                      <a:pt x="5115" y="3971"/>
                      <a:pt x="5115" y="2559"/>
                    </a:cubicBezTo>
                    <a:cubicBezTo>
                      <a:pt x="5115" y="1146"/>
                      <a:pt x="3971" y="1"/>
                      <a:pt x="25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4782700" y="970900"/>
                <a:ext cx="35350" cy="41500"/>
              </a:xfrm>
              <a:custGeom>
                <a:avLst/>
                <a:gdLst/>
                <a:ahLst/>
                <a:cxnLst/>
                <a:rect l="l" t="t" r="r" b="b"/>
                <a:pathLst>
                  <a:path w="1414" h="1660" extrusionOk="0">
                    <a:moveTo>
                      <a:pt x="706" y="1"/>
                    </a:moveTo>
                    <a:cubicBezTo>
                      <a:pt x="316" y="1"/>
                      <a:pt x="1" y="373"/>
                      <a:pt x="1" y="830"/>
                    </a:cubicBezTo>
                    <a:cubicBezTo>
                      <a:pt x="1" y="1288"/>
                      <a:pt x="316" y="1660"/>
                      <a:pt x="706" y="1660"/>
                    </a:cubicBezTo>
                    <a:cubicBezTo>
                      <a:pt x="1096" y="1660"/>
                      <a:pt x="1413" y="1288"/>
                      <a:pt x="1413" y="830"/>
                    </a:cubicBezTo>
                    <a:cubicBezTo>
                      <a:pt x="1413" y="373"/>
                      <a:pt x="1096"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5006000" y="983225"/>
                <a:ext cx="137375" cy="132350"/>
              </a:xfrm>
              <a:custGeom>
                <a:avLst/>
                <a:gdLst/>
                <a:ahLst/>
                <a:cxnLst/>
                <a:rect l="l" t="t" r="r" b="b"/>
                <a:pathLst>
                  <a:path w="5495" h="5294" extrusionOk="0">
                    <a:moveTo>
                      <a:pt x="3366" y="1"/>
                    </a:moveTo>
                    <a:cubicBezTo>
                      <a:pt x="2951" y="1"/>
                      <a:pt x="2524" y="110"/>
                      <a:pt x="2151" y="290"/>
                    </a:cubicBezTo>
                    <a:cubicBezTo>
                      <a:pt x="1300" y="701"/>
                      <a:pt x="214" y="1777"/>
                      <a:pt x="109" y="2754"/>
                    </a:cubicBezTo>
                    <a:cubicBezTo>
                      <a:pt x="1" y="3737"/>
                      <a:pt x="968" y="5005"/>
                      <a:pt x="1929" y="5241"/>
                    </a:cubicBezTo>
                    <a:cubicBezTo>
                      <a:pt x="2077" y="5277"/>
                      <a:pt x="2229" y="5293"/>
                      <a:pt x="2381" y="5293"/>
                    </a:cubicBezTo>
                    <a:cubicBezTo>
                      <a:pt x="2598" y="5293"/>
                      <a:pt x="2816" y="5261"/>
                      <a:pt x="3026" y="5208"/>
                    </a:cubicBezTo>
                    <a:cubicBezTo>
                      <a:pt x="3900" y="4988"/>
                      <a:pt x="4675" y="4398"/>
                      <a:pt x="5079" y="3607"/>
                    </a:cubicBezTo>
                    <a:cubicBezTo>
                      <a:pt x="5481" y="2818"/>
                      <a:pt x="5494" y="1841"/>
                      <a:pt x="5081" y="1056"/>
                    </a:cubicBezTo>
                    <a:cubicBezTo>
                      <a:pt x="4928" y="764"/>
                      <a:pt x="4716" y="497"/>
                      <a:pt x="4442" y="310"/>
                    </a:cubicBezTo>
                    <a:cubicBezTo>
                      <a:pt x="4126" y="94"/>
                      <a:pt x="3751" y="1"/>
                      <a:pt x="3366"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5035525" y="994500"/>
                <a:ext cx="83325" cy="96950"/>
              </a:xfrm>
              <a:custGeom>
                <a:avLst/>
                <a:gdLst/>
                <a:ahLst/>
                <a:cxnLst/>
                <a:rect l="l" t="t" r="r" b="b"/>
                <a:pathLst>
                  <a:path w="3333" h="3878" extrusionOk="0">
                    <a:moveTo>
                      <a:pt x="3012" y="1"/>
                    </a:moveTo>
                    <a:cubicBezTo>
                      <a:pt x="2769" y="1"/>
                      <a:pt x="2500" y="81"/>
                      <a:pt x="2198" y="243"/>
                    </a:cubicBezTo>
                    <a:cubicBezTo>
                      <a:pt x="931" y="918"/>
                      <a:pt x="111" y="2241"/>
                      <a:pt x="3" y="3782"/>
                    </a:cubicBezTo>
                    <a:cubicBezTo>
                      <a:pt x="0" y="3831"/>
                      <a:pt x="37" y="3875"/>
                      <a:pt x="87" y="3878"/>
                    </a:cubicBezTo>
                    <a:lnTo>
                      <a:pt x="93" y="3878"/>
                    </a:lnTo>
                    <a:cubicBezTo>
                      <a:pt x="141" y="3878"/>
                      <a:pt x="180" y="3842"/>
                      <a:pt x="184" y="3794"/>
                    </a:cubicBezTo>
                    <a:cubicBezTo>
                      <a:pt x="286" y="2316"/>
                      <a:pt x="1071" y="1048"/>
                      <a:pt x="2283" y="402"/>
                    </a:cubicBezTo>
                    <a:cubicBezTo>
                      <a:pt x="2560" y="254"/>
                      <a:pt x="2802" y="181"/>
                      <a:pt x="3014" y="181"/>
                    </a:cubicBezTo>
                    <a:cubicBezTo>
                      <a:pt x="3083" y="181"/>
                      <a:pt x="3149" y="189"/>
                      <a:pt x="3212" y="204"/>
                    </a:cubicBezTo>
                    <a:cubicBezTo>
                      <a:pt x="3219" y="206"/>
                      <a:pt x="3227" y="207"/>
                      <a:pt x="3234" y="207"/>
                    </a:cubicBezTo>
                    <a:cubicBezTo>
                      <a:pt x="3274" y="207"/>
                      <a:pt x="3311" y="180"/>
                      <a:pt x="3321" y="139"/>
                    </a:cubicBezTo>
                    <a:cubicBezTo>
                      <a:pt x="3333" y="90"/>
                      <a:pt x="3303" y="41"/>
                      <a:pt x="3255" y="30"/>
                    </a:cubicBezTo>
                    <a:cubicBezTo>
                      <a:pt x="3177" y="10"/>
                      <a:pt x="3096" y="1"/>
                      <a:pt x="3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4781350" y="929175"/>
                <a:ext cx="62900" cy="23775"/>
              </a:xfrm>
              <a:custGeom>
                <a:avLst/>
                <a:gdLst/>
                <a:ahLst/>
                <a:cxnLst/>
                <a:rect l="l" t="t" r="r" b="b"/>
                <a:pathLst>
                  <a:path w="2516" h="951" extrusionOk="0">
                    <a:moveTo>
                      <a:pt x="242" y="0"/>
                    </a:moveTo>
                    <a:cubicBezTo>
                      <a:pt x="203" y="0"/>
                      <a:pt x="164" y="1"/>
                      <a:pt x="123" y="3"/>
                    </a:cubicBezTo>
                    <a:lnTo>
                      <a:pt x="121" y="3"/>
                    </a:lnTo>
                    <a:cubicBezTo>
                      <a:pt x="102" y="5"/>
                      <a:pt x="83" y="11"/>
                      <a:pt x="66" y="23"/>
                    </a:cubicBezTo>
                    <a:cubicBezTo>
                      <a:pt x="14" y="56"/>
                      <a:pt x="1" y="126"/>
                      <a:pt x="34" y="178"/>
                    </a:cubicBezTo>
                    <a:cubicBezTo>
                      <a:pt x="168" y="376"/>
                      <a:pt x="342" y="517"/>
                      <a:pt x="529" y="631"/>
                    </a:cubicBezTo>
                    <a:cubicBezTo>
                      <a:pt x="717" y="745"/>
                      <a:pt x="922" y="823"/>
                      <a:pt x="1132" y="875"/>
                    </a:cubicBezTo>
                    <a:cubicBezTo>
                      <a:pt x="1329" y="923"/>
                      <a:pt x="1532" y="951"/>
                      <a:pt x="1736" y="951"/>
                    </a:cubicBezTo>
                    <a:cubicBezTo>
                      <a:pt x="1751" y="951"/>
                      <a:pt x="1765" y="950"/>
                      <a:pt x="1780" y="950"/>
                    </a:cubicBezTo>
                    <a:cubicBezTo>
                      <a:pt x="1999" y="945"/>
                      <a:pt x="2218" y="913"/>
                      <a:pt x="2433" y="826"/>
                    </a:cubicBezTo>
                    <a:cubicBezTo>
                      <a:pt x="2454" y="816"/>
                      <a:pt x="2473" y="800"/>
                      <a:pt x="2486" y="778"/>
                    </a:cubicBezTo>
                    <a:cubicBezTo>
                      <a:pt x="2515" y="726"/>
                      <a:pt x="2497" y="660"/>
                      <a:pt x="2445" y="631"/>
                    </a:cubicBezTo>
                    <a:lnTo>
                      <a:pt x="2443" y="630"/>
                    </a:lnTo>
                    <a:cubicBezTo>
                      <a:pt x="2248" y="519"/>
                      <a:pt x="2060" y="444"/>
                      <a:pt x="1873" y="372"/>
                    </a:cubicBezTo>
                    <a:cubicBezTo>
                      <a:pt x="1687" y="303"/>
                      <a:pt x="1503" y="244"/>
                      <a:pt x="1318" y="188"/>
                    </a:cubicBezTo>
                    <a:cubicBezTo>
                      <a:pt x="1133" y="133"/>
                      <a:pt x="947" y="85"/>
                      <a:pt x="753" y="51"/>
                    </a:cubicBezTo>
                    <a:cubicBezTo>
                      <a:pt x="591" y="23"/>
                      <a:pt x="426"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4817325" y="1093025"/>
                <a:ext cx="25" cy="25"/>
              </a:xfrm>
              <a:custGeom>
                <a:avLst/>
                <a:gdLst/>
                <a:ahLst/>
                <a:cxnLst/>
                <a:rect l="l" t="t" r="r" b="b"/>
                <a:pathLst>
                  <a:path w="1" h="1" fill="none" extrusionOk="0">
                    <a:moveTo>
                      <a:pt x="1" y="0"/>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4774100" y="1090325"/>
                <a:ext cx="25" cy="25"/>
              </a:xfrm>
              <a:custGeom>
                <a:avLst/>
                <a:gdLst/>
                <a:ahLst/>
                <a:cxnLst/>
                <a:rect l="l" t="t" r="r" b="b"/>
                <a:pathLst>
                  <a:path w="1" h="1" fill="none" extrusionOk="0">
                    <a:moveTo>
                      <a:pt x="0" y="1"/>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5202125" y="679600"/>
                <a:ext cx="159350" cy="145150"/>
              </a:xfrm>
              <a:custGeom>
                <a:avLst/>
                <a:gdLst/>
                <a:ahLst/>
                <a:cxnLst/>
                <a:rect l="l" t="t" r="r" b="b"/>
                <a:pathLst>
                  <a:path w="6374" h="5806" extrusionOk="0">
                    <a:moveTo>
                      <a:pt x="3187" y="1"/>
                    </a:moveTo>
                    <a:cubicBezTo>
                      <a:pt x="2444" y="1"/>
                      <a:pt x="1702" y="284"/>
                      <a:pt x="1135" y="850"/>
                    </a:cubicBezTo>
                    <a:cubicBezTo>
                      <a:pt x="1" y="1984"/>
                      <a:pt x="1" y="3821"/>
                      <a:pt x="1135" y="4955"/>
                    </a:cubicBezTo>
                    <a:cubicBezTo>
                      <a:pt x="1702" y="5522"/>
                      <a:pt x="2444" y="5805"/>
                      <a:pt x="3187" y="5805"/>
                    </a:cubicBezTo>
                    <a:cubicBezTo>
                      <a:pt x="3930" y="5805"/>
                      <a:pt x="4673" y="5522"/>
                      <a:pt x="5240" y="4955"/>
                    </a:cubicBezTo>
                    <a:cubicBezTo>
                      <a:pt x="6373" y="3821"/>
                      <a:pt x="6373" y="1984"/>
                      <a:pt x="5240" y="850"/>
                    </a:cubicBezTo>
                    <a:cubicBezTo>
                      <a:pt x="4673" y="284"/>
                      <a:pt x="3930" y="1"/>
                      <a:pt x="3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5242350" y="724725"/>
                <a:ext cx="20900" cy="18450"/>
              </a:xfrm>
              <a:custGeom>
                <a:avLst/>
                <a:gdLst/>
                <a:ahLst/>
                <a:cxnLst/>
                <a:rect l="l" t="t" r="r" b="b"/>
                <a:pathLst>
                  <a:path w="836" h="738" extrusionOk="0">
                    <a:moveTo>
                      <a:pt x="418" y="0"/>
                    </a:moveTo>
                    <a:cubicBezTo>
                      <a:pt x="272" y="0"/>
                      <a:pt x="133" y="88"/>
                      <a:pt x="76" y="231"/>
                    </a:cubicBezTo>
                    <a:cubicBezTo>
                      <a:pt x="0" y="420"/>
                      <a:pt x="92" y="634"/>
                      <a:pt x="281" y="710"/>
                    </a:cubicBezTo>
                    <a:cubicBezTo>
                      <a:pt x="326" y="729"/>
                      <a:pt x="372" y="737"/>
                      <a:pt x="418" y="737"/>
                    </a:cubicBezTo>
                    <a:cubicBezTo>
                      <a:pt x="564" y="737"/>
                      <a:pt x="702" y="649"/>
                      <a:pt x="760" y="505"/>
                    </a:cubicBezTo>
                    <a:cubicBezTo>
                      <a:pt x="836" y="316"/>
                      <a:pt x="744" y="102"/>
                      <a:pt x="555" y="27"/>
                    </a:cubicBezTo>
                    <a:cubicBezTo>
                      <a:pt x="510" y="9"/>
                      <a:pt x="464"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5306025" y="750250"/>
                <a:ext cx="20925" cy="18475"/>
              </a:xfrm>
              <a:custGeom>
                <a:avLst/>
                <a:gdLst/>
                <a:ahLst/>
                <a:cxnLst/>
                <a:rect l="l" t="t" r="r" b="b"/>
                <a:pathLst>
                  <a:path w="837" h="739" extrusionOk="0">
                    <a:moveTo>
                      <a:pt x="418" y="1"/>
                    </a:moveTo>
                    <a:cubicBezTo>
                      <a:pt x="272" y="1"/>
                      <a:pt x="133" y="88"/>
                      <a:pt x="76" y="232"/>
                    </a:cubicBezTo>
                    <a:cubicBezTo>
                      <a:pt x="1" y="422"/>
                      <a:pt x="91" y="636"/>
                      <a:pt x="281" y="712"/>
                    </a:cubicBezTo>
                    <a:cubicBezTo>
                      <a:pt x="325" y="730"/>
                      <a:pt x="372" y="738"/>
                      <a:pt x="417" y="738"/>
                    </a:cubicBezTo>
                    <a:cubicBezTo>
                      <a:pt x="564" y="738"/>
                      <a:pt x="702" y="651"/>
                      <a:pt x="760" y="507"/>
                    </a:cubicBezTo>
                    <a:cubicBezTo>
                      <a:pt x="836" y="318"/>
                      <a:pt x="744" y="104"/>
                      <a:pt x="555" y="28"/>
                    </a:cubicBezTo>
                    <a:cubicBezTo>
                      <a:pt x="510" y="9"/>
                      <a:pt x="464"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5254025" y="747250"/>
                <a:ext cx="46800" cy="42050"/>
              </a:xfrm>
              <a:custGeom>
                <a:avLst/>
                <a:gdLst/>
                <a:ahLst/>
                <a:cxnLst/>
                <a:rect l="l" t="t" r="r" b="b"/>
                <a:pathLst>
                  <a:path w="1872" h="1682" fill="none" extrusionOk="0">
                    <a:moveTo>
                      <a:pt x="0" y="1111"/>
                    </a:moveTo>
                    <a:cubicBezTo>
                      <a:pt x="0" y="1111"/>
                      <a:pt x="574" y="1"/>
                      <a:pt x="1223" y="240"/>
                    </a:cubicBezTo>
                    <a:cubicBezTo>
                      <a:pt x="1871" y="479"/>
                      <a:pt x="1474" y="1682"/>
                      <a:pt x="1474" y="168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4636900" y="603450"/>
                <a:ext cx="159325" cy="145175"/>
              </a:xfrm>
              <a:custGeom>
                <a:avLst/>
                <a:gdLst/>
                <a:ahLst/>
                <a:cxnLst/>
                <a:rect l="l" t="t" r="r" b="b"/>
                <a:pathLst>
                  <a:path w="6373" h="5807" extrusionOk="0">
                    <a:moveTo>
                      <a:pt x="3186" y="1"/>
                    </a:moveTo>
                    <a:cubicBezTo>
                      <a:pt x="2444" y="1"/>
                      <a:pt x="1701" y="284"/>
                      <a:pt x="1134" y="851"/>
                    </a:cubicBezTo>
                    <a:cubicBezTo>
                      <a:pt x="0" y="1985"/>
                      <a:pt x="0" y="3822"/>
                      <a:pt x="1134" y="4956"/>
                    </a:cubicBezTo>
                    <a:cubicBezTo>
                      <a:pt x="1701" y="5523"/>
                      <a:pt x="2444" y="5806"/>
                      <a:pt x="3186" y="5806"/>
                    </a:cubicBezTo>
                    <a:cubicBezTo>
                      <a:pt x="3929" y="5806"/>
                      <a:pt x="4672" y="5523"/>
                      <a:pt x="5239" y="4956"/>
                    </a:cubicBezTo>
                    <a:cubicBezTo>
                      <a:pt x="6372" y="3822"/>
                      <a:pt x="6372" y="1985"/>
                      <a:pt x="5239" y="851"/>
                    </a:cubicBezTo>
                    <a:cubicBezTo>
                      <a:pt x="4672" y="284"/>
                      <a:pt x="3929" y="1"/>
                      <a:pt x="3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4672200" y="668575"/>
                <a:ext cx="20300" cy="18450"/>
              </a:xfrm>
              <a:custGeom>
                <a:avLst/>
                <a:gdLst/>
                <a:ahLst/>
                <a:cxnLst/>
                <a:rect l="l" t="t" r="r" b="b"/>
                <a:pathLst>
                  <a:path w="812" h="738" extrusionOk="0">
                    <a:moveTo>
                      <a:pt x="407" y="1"/>
                    </a:moveTo>
                    <a:cubicBezTo>
                      <a:pt x="379" y="1"/>
                      <a:pt x="351" y="4"/>
                      <a:pt x="322" y="11"/>
                    </a:cubicBezTo>
                    <a:cubicBezTo>
                      <a:pt x="123" y="57"/>
                      <a:pt x="1" y="256"/>
                      <a:pt x="47" y="453"/>
                    </a:cubicBezTo>
                    <a:cubicBezTo>
                      <a:pt x="87" y="624"/>
                      <a:pt x="239" y="738"/>
                      <a:pt x="406" y="738"/>
                    </a:cubicBezTo>
                    <a:cubicBezTo>
                      <a:pt x="434" y="738"/>
                      <a:pt x="463" y="735"/>
                      <a:pt x="491" y="728"/>
                    </a:cubicBezTo>
                    <a:cubicBezTo>
                      <a:pt x="689" y="682"/>
                      <a:pt x="811" y="483"/>
                      <a:pt x="765" y="285"/>
                    </a:cubicBezTo>
                    <a:cubicBezTo>
                      <a:pt x="725" y="115"/>
                      <a:pt x="574"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4739000" y="652900"/>
                <a:ext cx="20300" cy="18450"/>
              </a:xfrm>
              <a:custGeom>
                <a:avLst/>
                <a:gdLst/>
                <a:ahLst/>
                <a:cxnLst/>
                <a:rect l="l" t="t" r="r" b="b"/>
                <a:pathLst>
                  <a:path w="812" h="738" extrusionOk="0">
                    <a:moveTo>
                      <a:pt x="407" y="0"/>
                    </a:moveTo>
                    <a:cubicBezTo>
                      <a:pt x="379" y="0"/>
                      <a:pt x="350" y="3"/>
                      <a:pt x="322" y="10"/>
                    </a:cubicBezTo>
                    <a:cubicBezTo>
                      <a:pt x="124" y="57"/>
                      <a:pt x="1" y="255"/>
                      <a:pt x="47" y="453"/>
                    </a:cubicBezTo>
                    <a:cubicBezTo>
                      <a:pt x="87" y="623"/>
                      <a:pt x="239" y="737"/>
                      <a:pt x="406" y="737"/>
                    </a:cubicBezTo>
                    <a:cubicBezTo>
                      <a:pt x="434" y="737"/>
                      <a:pt x="462" y="734"/>
                      <a:pt x="490" y="727"/>
                    </a:cubicBezTo>
                    <a:cubicBezTo>
                      <a:pt x="689" y="681"/>
                      <a:pt x="811" y="482"/>
                      <a:pt x="765" y="285"/>
                    </a:cubicBezTo>
                    <a:cubicBezTo>
                      <a:pt x="725" y="115"/>
                      <a:pt x="574"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4702750" y="670900"/>
                <a:ext cx="42600" cy="39850"/>
              </a:xfrm>
              <a:custGeom>
                <a:avLst/>
                <a:gdLst/>
                <a:ahLst/>
                <a:cxnLst/>
                <a:rect l="l" t="t" r="r" b="b"/>
                <a:pathLst>
                  <a:path w="1704" h="1594" fill="none" extrusionOk="0">
                    <a:moveTo>
                      <a:pt x="169" y="1593"/>
                    </a:moveTo>
                    <a:cubicBezTo>
                      <a:pt x="169" y="1593"/>
                      <a:pt x="0" y="355"/>
                      <a:pt x="669" y="178"/>
                    </a:cubicBezTo>
                    <a:cubicBezTo>
                      <a:pt x="1337" y="0"/>
                      <a:pt x="1704" y="1213"/>
                      <a:pt x="1704" y="121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5091600" y="559175"/>
                <a:ext cx="143125" cy="12122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5053600" y="511625"/>
                <a:ext cx="75775" cy="167300"/>
              </a:xfrm>
              <a:custGeom>
                <a:avLst/>
                <a:gdLst/>
                <a:ahLst/>
                <a:cxnLst/>
                <a:rect l="l" t="t" r="r" b="b"/>
                <a:pathLst>
                  <a:path w="3031" h="6692" extrusionOk="0">
                    <a:moveTo>
                      <a:pt x="1137" y="1"/>
                    </a:moveTo>
                    <a:lnTo>
                      <a:pt x="278" y="2518"/>
                    </a:lnTo>
                    <a:lnTo>
                      <a:pt x="1" y="3343"/>
                    </a:lnTo>
                    <a:lnTo>
                      <a:pt x="1110" y="3889"/>
                    </a:lnTo>
                    <a:lnTo>
                      <a:pt x="271" y="6691"/>
                    </a:lnTo>
                    <a:lnTo>
                      <a:pt x="2433" y="3657"/>
                    </a:lnTo>
                    <a:lnTo>
                      <a:pt x="1484" y="3137"/>
                    </a:lnTo>
                    <a:lnTo>
                      <a:pt x="3030" y="814"/>
                    </a:lnTo>
                    <a:lnTo>
                      <a:pt x="1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4644925" y="1161675"/>
                <a:ext cx="85400" cy="85400"/>
              </a:xfrm>
              <a:custGeom>
                <a:avLst/>
                <a:gdLst/>
                <a:ahLst/>
                <a:cxnLst/>
                <a:rect l="l" t="t" r="r" b="b"/>
                <a:pathLst>
                  <a:path w="3416" h="3416" extrusionOk="0">
                    <a:moveTo>
                      <a:pt x="1708" y="0"/>
                    </a:moveTo>
                    <a:lnTo>
                      <a:pt x="1294" y="1294"/>
                    </a:lnTo>
                    <a:lnTo>
                      <a:pt x="0" y="1708"/>
                    </a:lnTo>
                    <a:lnTo>
                      <a:pt x="1294" y="2121"/>
                    </a:lnTo>
                    <a:lnTo>
                      <a:pt x="1708" y="3415"/>
                    </a:lnTo>
                    <a:lnTo>
                      <a:pt x="2121" y="2121"/>
                    </a:lnTo>
                    <a:lnTo>
                      <a:pt x="3415" y="1708"/>
                    </a:lnTo>
                    <a:lnTo>
                      <a:pt x="2121" y="1294"/>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4765975" y="518325"/>
                <a:ext cx="85400" cy="85400"/>
              </a:xfrm>
              <a:custGeom>
                <a:avLst/>
                <a:gdLst/>
                <a:ahLst/>
                <a:cxnLst/>
                <a:rect l="l" t="t" r="r" b="b"/>
                <a:pathLst>
                  <a:path w="3416" h="3416" extrusionOk="0">
                    <a:moveTo>
                      <a:pt x="1708" y="0"/>
                    </a:moveTo>
                    <a:lnTo>
                      <a:pt x="1294" y="1295"/>
                    </a:lnTo>
                    <a:lnTo>
                      <a:pt x="1" y="1708"/>
                    </a:lnTo>
                    <a:lnTo>
                      <a:pt x="1294" y="2122"/>
                    </a:lnTo>
                    <a:lnTo>
                      <a:pt x="1708" y="3415"/>
                    </a:lnTo>
                    <a:lnTo>
                      <a:pt x="2121" y="2122"/>
                    </a:lnTo>
                    <a:lnTo>
                      <a:pt x="3416" y="1708"/>
                    </a:lnTo>
                    <a:lnTo>
                      <a:pt x="2121" y="1295"/>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5283250" y="957425"/>
                <a:ext cx="85400" cy="85400"/>
              </a:xfrm>
              <a:custGeom>
                <a:avLst/>
                <a:gdLst/>
                <a:ahLst/>
                <a:cxnLst/>
                <a:rect l="l" t="t" r="r" b="b"/>
                <a:pathLst>
                  <a:path w="3416" h="3416" extrusionOk="0">
                    <a:moveTo>
                      <a:pt x="1708" y="1"/>
                    </a:moveTo>
                    <a:lnTo>
                      <a:pt x="1295" y="1295"/>
                    </a:lnTo>
                    <a:lnTo>
                      <a:pt x="1" y="1708"/>
                    </a:lnTo>
                    <a:lnTo>
                      <a:pt x="1295" y="2122"/>
                    </a:lnTo>
                    <a:lnTo>
                      <a:pt x="1708" y="3416"/>
                    </a:lnTo>
                    <a:lnTo>
                      <a:pt x="2122" y="2122"/>
                    </a:lnTo>
                    <a:lnTo>
                      <a:pt x="3416" y="1708"/>
                    </a:lnTo>
                    <a:lnTo>
                      <a:pt x="2122" y="1295"/>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5245000" y="1190300"/>
                <a:ext cx="85400" cy="85400"/>
              </a:xfrm>
              <a:custGeom>
                <a:avLst/>
                <a:gdLst/>
                <a:ahLst/>
                <a:cxnLst/>
                <a:rect l="l" t="t" r="r" b="b"/>
                <a:pathLst>
                  <a:path w="3416" h="3416" extrusionOk="0">
                    <a:moveTo>
                      <a:pt x="1708" y="1"/>
                    </a:moveTo>
                    <a:lnTo>
                      <a:pt x="1295" y="1294"/>
                    </a:lnTo>
                    <a:lnTo>
                      <a:pt x="1" y="1708"/>
                    </a:lnTo>
                    <a:lnTo>
                      <a:pt x="1295" y="2122"/>
                    </a:lnTo>
                    <a:lnTo>
                      <a:pt x="1708" y="3416"/>
                    </a:lnTo>
                    <a:lnTo>
                      <a:pt x="2122" y="2122"/>
                    </a:lnTo>
                    <a:lnTo>
                      <a:pt x="3416" y="1708"/>
                    </a:lnTo>
                    <a:lnTo>
                      <a:pt x="2122" y="1294"/>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 name="Google Shape;545;p27"/>
            <p:cNvSpPr/>
            <p:nvPr/>
          </p:nvSpPr>
          <p:spPr>
            <a:xfrm flipH="1">
              <a:off x="4746800" y="914975"/>
              <a:ext cx="62875" cy="18575"/>
            </a:xfrm>
            <a:custGeom>
              <a:avLst/>
              <a:gdLst/>
              <a:ahLst/>
              <a:cxnLst/>
              <a:rect l="l" t="t" r="r" b="b"/>
              <a:pathLst>
                <a:path w="2515" h="743" extrusionOk="0">
                  <a:moveTo>
                    <a:pt x="2427" y="0"/>
                  </a:moveTo>
                  <a:cubicBezTo>
                    <a:pt x="1603" y="0"/>
                    <a:pt x="787" y="207"/>
                    <a:pt x="47" y="611"/>
                  </a:cubicBezTo>
                  <a:cubicBezTo>
                    <a:pt x="13" y="630"/>
                    <a:pt x="0" y="673"/>
                    <a:pt x="19" y="707"/>
                  </a:cubicBezTo>
                  <a:cubicBezTo>
                    <a:pt x="32" y="730"/>
                    <a:pt x="56" y="743"/>
                    <a:pt x="81" y="743"/>
                  </a:cubicBezTo>
                  <a:cubicBezTo>
                    <a:pt x="92" y="743"/>
                    <a:pt x="104" y="741"/>
                    <a:pt x="115" y="735"/>
                  </a:cubicBezTo>
                  <a:cubicBezTo>
                    <a:pt x="835" y="344"/>
                    <a:pt x="1629" y="142"/>
                    <a:pt x="2430" y="142"/>
                  </a:cubicBezTo>
                  <a:cubicBezTo>
                    <a:pt x="2458" y="142"/>
                    <a:pt x="2486" y="142"/>
                    <a:pt x="2515" y="143"/>
                  </a:cubicBezTo>
                  <a:cubicBezTo>
                    <a:pt x="2515" y="96"/>
                    <a:pt x="2515" y="49"/>
                    <a:pt x="2513" y="1"/>
                  </a:cubicBezTo>
                  <a:cubicBezTo>
                    <a:pt x="2484" y="1"/>
                    <a:pt x="245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92985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2AE13-B6E3-4A4E-87D0-D0DE71DC61A6}" type="datetimeFigureOut">
              <a:rPr lang="en-US" smtClean="0"/>
              <a:t>10/04/2023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8C212-C4C5-41BD-B91A-F87495AE1B5C}" type="slidenum">
              <a:rPr lang="en-US" smtClean="0"/>
              <a:t>‹#›</a:t>
            </a:fld>
            <a:endParaRPr lang="en-US"/>
          </a:p>
        </p:txBody>
      </p:sp>
    </p:spTree>
    <p:extLst>
      <p:ext uri="{BB962C8B-B14F-4D97-AF65-F5344CB8AC3E}">
        <p14:creationId xmlns:p14="http://schemas.microsoft.com/office/powerpoint/2010/main" val="2917528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10/04/2023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5142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8290267" y="202131"/>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269993" y="778947"/>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txBox="1">
            <a:spLocks noGrp="1"/>
          </p:cNvSpPr>
          <p:nvPr>
            <p:ph type="title"/>
          </p:nvPr>
        </p:nvSpPr>
        <p:spPr>
          <a:xfrm>
            <a:off x="2021331" y="2276867"/>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2" name="Google Shape;202;p13"/>
          <p:cNvSpPr txBox="1">
            <a:spLocks noGrp="1"/>
          </p:cNvSpPr>
          <p:nvPr>
            <p:ph type="subTitle" idx="1"/>
          </p:nvPr>
        </p:nvSpPr>
        <p:spPr>
          <a:xfrm>
            <a:off x="2020531" y="3097400"/>
            <a:ext cx="3643200" cy="6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3" name="Google Shape;203;p13"/>
          <p:cNvSpPr txBox="1">
            <a:spLocks noGrp="1"/>
          </p:cNvSpPr>
          <p:nvPr>
            <p:ph type="title" idx="2" hasCustomPrompt="1"/>
          </p:nvPr>
        </p:nvSpPr>
        <p:spPr>
          <a:xfrm rot="3202">
            <a:off x="1030937"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4" name="Google Shape;204;p13"/>
          <p:cNvSpPr txBox="1">
            <a:spLocks noGrp="1"/>
          </p:cNvSpPr>
          <p:nvPr>
            <p:ph type="title" idx="3" hasCustomPrompt="1"/>
          </p:nvPr>
        </p:nvSpPr>
        <p:spPr>
          <a:xfrm>
            <a:off x="10276949" y="2343267"/>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title" idx="4"/>
          </p:nvPr>
        </p:nvSpPr>
        <p:spPr>
          <a:xfrm>
            <a:off x="2021331" y="4411249"/>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6" name="Google Shape;206;p13"/>
          <p:cNvSpPr txBox="1">
            <a:spLocks noGrp="1"/>
          </p:cNvSpPr>
          <p:nvPr>
            <p:ph type="subTitle" idx="5"/>
          </p:nvPr>
        </p:nvSpPr>
        <p:spPr>
          <a:xfrm>
            <a:off x="2019331" y="5209433"/>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7" name="Google Shape;207;p13"/>
          <p:cNvSpPr txBox="1">
            <a:spLocks noGrp="1"/>
          </p:cNvSpPr>
          <p:nvPr>
            <p:ph type="title" idx="6"/>
          </p:nvPr>
        </p:nvSpPr>
        <p:spPr>
          <a:xfrm>
            <a:off x="6527855" y="44112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8" name="Google Shape;208;p13"/>
          <p:cNvSpPr txBox="1">
            <a:spLocks noGrp="1"/>
          </p:cNvSpPr>
          <p:nvPr>
            <p:ph type="subTitle" idx="7"/>
          </p:nvPr>
        </p:nvSpPr>
        <p:spPr>
          <a:xfrm>
            <a:off x="6527455" y="5209417"/>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09" name="Google Shape;209;p13"/>
          <p:cNvSpPr txBox="1">
            <a:spLocks noGrp="1"/>
          </p:cNvSpPr>
          <p:nvPr>
            <p:ph type="title" idx="8"/>
          </p:nvPr>
        </p:nvSpPr>
        <p:spPr>
          <a:xfrm>
            <a:off x="6527855" y="22768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0" name="Google Shape;210;p13"/>
          <p:cNvSpPr txBox="1">
            <a:spLocks noGrp="1"/>
          </p:cNvSpPr>
          <p:nvPr>
            <p:ph type="subTitle" idx="9"/>
          </p:nvPr>
        </p:nvSpPr>
        <p:spPr>
          <a:xfrm>
            <a:off x="6527455" y="3099984"/>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11" name="Google Shape;211;p13"/>
          <p:cNvSpPr txBox="1">
            <a:spLocks noGrp="1"/>
          </p:cNvSpPr>
          <p:nvPr>
            <p:ph type="title" idx="13" hasCustomPrompt="1"/>
          </p:nvPr>
        </p:nvSpPr>
        <p:spPr>
          <a:xfrm rot="3201">
            <a:off x="1030765" y="2343467"/>
            <a:ext cx="859200" cy="65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2" name="Google Shape;212;p13"/>
          <p:cNvSpPr txBox="1">
            <a:spLocks noGrp="1"/>
          </p:cNvSpPr>
          <p:nvPr>
            <p:ph type="title" idx="14" hasCustomPrompt="1"/>
          </p:nvPr>
        </p:nvSpPr>
        <p:spPr>
          <a:xfrm rot="1601">
            <a:off x="10276952"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3" name="Google Shape;213;p13"/>
          <p:cNvSpPr txBox="1">
            <a:spLocks noGrp="1"/>
          </p:cNvSpPr>
          <p:nvPr>
            <p:ph type="title" idx="15"/>
          </p:nvPr>
        </p:nvSpPr>
        <p:spPr>
          <a:xfrm>
            <a:off x="2901567"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4" name="Google Shape;214;p13"/>
          <p:cNvSpPr/>
          <p:nvPr/>
        </p:nvSpPr>
        <p:spPr>
          <a:xfrm>
            <a:off x="9290437" y="39556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669510" y="3791551"/>
            <a:ext cx="1322245" cy="576751"/>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575336" y="5302856"/>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5522920" y="6138001"/>
            <a:ext cx="1477056" cy="576800"/>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995736" y="5873596"/>
            <a:ext cx="634921" cy="36331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11021183" y="1572267"/>
            <a:ext cx="634949" cy="528348"/>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rot="-941668">
            <a:off x="11368521" y="20450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rot="-941668">
            <a:off x="11368521" y="61681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rot="505091">
            <a:off x="637194" y="4190853"/>
            <a:ext cx="156149" cy="1561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rot="505449">
            <a:off x="11552804" y="4608575"/>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rot="-1991404">
            <a:off x="11096449" y="6023182"/>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rot="-4281277">
            <a:off x="286563" y="5940452"/>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rot="-1365066">
            <a:off x="5177644" y="618147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rot="-2138645">
            <a:off x="11575464" y="21007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rot="-4730207">
            <a:off x="712362" y="1250668"/>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68708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5720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876452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310414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40413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39364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167347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5162204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582768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8843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10/04/2023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36280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6220924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84911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2250612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640469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093881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0895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406336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03250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68711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1444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10/04/2023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1012298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740386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vi-VN"/>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49922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18030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12611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5511C4-A11A-4924-9AD9-34DA0FB0815F}" type="datetimeFigureOut">
              <a:rPr lang="en-US">
                <a:solidFill>
                  <a:prstClr val="black">
                    <a:tint val="75000"/>
                  </a:prstClr>
                </a:solidFill>
              </a:rPr>
              <a:pPr>
                <a:defRPr/>
              </a:pPr>
              <a:t>10/04/2023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12A9F6-A682-4CC8-9598-FB5D4FE8780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6446860"/>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882A28-1CAC-4E6E-A73B-FE99D2AB16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034640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D2B0651-24B6-44E1-B217-31FF1A0EAA03}" type="datetimeFigureOut">
              <a:rPr lang="en-US">
                <a:solidFill>
                  <a:prstClr val="black">
                    <a:tint val="75000"/>
                  </a:prstClr>
                </a:solidFill>
              </a:rPr>
              <a:pPr>
                <a:defRPr/>
              </a:pPr>
              <a:t>10/04/2023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3E5D34-9210-41C4-9D0F-41BF6B87073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918001"/>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4A93884-4DD0-4DB3-95DE-ABFF8BC355DE}" type="datetimeFigureOut">
              <a:rPr lang="en-US">
                <a:solidFill>
                  <a:prstClr val="black">
                    <a:tint val="75000"/>
                  </a:prstClr>
                </a:solidFill>
              </a:rPr>
              <a:pPr>
                <a:defRPr/>
              </a:pPr>
              <a:t>10/04/2023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7A0D18-C937-4B86-9C28-578548DC15B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06091561"/>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56473A0-078B-47FD-8900-04AAFE4F5E8A}" type="datetimeFigureOut">
              <a:rPr lang="en-US">
                <a:solidFill>
                  <a:prstClr val="black">
                    <a:tint val="75000"/>
                  </a:prstClr>
                </a:solidFill>
              </a:rPr>
              <a:pPr>
                <a:defRPr/>
              </a:pPr>
              <a:t>10/04/2023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792EF67-A9D2-4079-883E-1B5A326D1BD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4271219"/>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787F59-F09E-4EC8-8C5C-3577FF0F487C}" type="datetimeFigureOut">
              <a:rPr lang="en-US">
                <a:solidFill>
                  <a:prstClr val="black">
                    <a:tint val="75000"/>
                  </a:prstClr>
                </a:solidFill>
              </a:rPr>
              <a:pPr>
                <a:defRPr/>
              </a:pPr>
              <a:t>10/04/2023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619B3ED-15B7-4DE3-A699-91CA3EEC4B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5422127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10/04/2023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685675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4E0362-86A1-415B-9D87-B87AE5A14B2C}" type="datetimeFigureOut">
              <a:rPr lang="en-US">
                <a:solidFill>
                  <a:prstClr val="black">
                    <a:tint val="75000"/>
                  </a:prstClr>
                </a:solidFill>
              </a:rPr>
              <a:pPr>
                <a:defRPr/>
              </a:pPr>
              <a:t>10/04/2023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72DA59-13FB-4B9B-ADE1-CBD2D60111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5791355"/>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E760F0C-A642-4799-8927-FE38EE99A7B0}" type="datetimeFigureOut">
              <a:rPr lang="en-US">
                <a:solidFill>
                  <a:prstClr val="black">
                    <a:tint val="75000"/>
                  </a:prstClr>
                </a:solidFill>
              </a:rPr>
              <a:pPr>
                <a:defRPr/>
              </a:pPr>
              <a:t>10/04/2023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4DCF22A-8A36-42A2-909C-7746C74005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6648164"/>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2CC93DC-641F-44E4-B6ED-E029B73C7A69}" type="datetimeFigureOut">
              <a:rPr lang="en-US">
                <a:solidFill>
                  <a:prstClr val="black">
                    <a:tint val="75000"/>
                  </a:prstClr>
                </a:solidFill>
              </a:rPr>
              <a:pPr>
                <a:defRPr/>
              </a:pPr>
              <a:t>10/04/2023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117A85-C162-4E4B-AA6A-76D5A5C5A1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7339984"/>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6AE2AC-2532-4C68-8187-1C258C868479}" type="datetimeFigureOut">
              <a:rPr lang="en-US">
                <a:solidFill>
                  <a:prstClr val="black">
                    <a:tint val="75000"/>
                  </a:prstClr>
                </a:solidFill>
              </a:rPr>
              <a:pPr>
                <a:defRPr/>
              </a:pPr>
              <a:t>10/04/2023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629387-969E-4409-B542-3FEF5AD41FE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0976093"/>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C0FF08-BF3E-4CEB-B9D3-E7975E91B679}" type="datetimeFigureOut">
              <a:rPr lang="en-US">
                <a:solidFill>
                  <a:prstClr val="black">
                    <a:tint val="75000"/>
                  </a:prstClr>
                </a:solidFill>
              </a:rPr>
              <a:pPr>
                <a:defRPr/>
              </a:pPr>
              <a:t>10/04/2023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693B93-ED9C-4023-A833-C5D89DA4D4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3380847"/>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5896399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6793922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9468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9050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46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10.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11.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slideLayout" Target="../slideLayouts/slideLayout125.xml"/><Relationship Id="rId47" Type="http://schemas.openxmlformats.org/officeDocument/2006/relationships/theme" Target="../theme/theme8.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46" Type="http://schemas.openxmlformats.org/officeDocument/2006/relationships/slideLayout" Target="../slideLayouts/slideLayout129.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41" Type="http://schemas.openxmlformats.org/officeDocument/2006/relationships/slideLayout" Target="../slideLayouts/slideLayout12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45" Type="http://schemas.openxmlformats.org/officeDocument/2006/relationships/slideLayout" Target="../slideLayouts/slideLayout128.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4" Type="http://schemas.openxmlformats.org/officeDocument/2006/relationships/slideLayout" Target="../slideLayouts/slideLayout127.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9" Type="http://schemas.openxmlformats.org/officeDocument/2006/relationships/slideLayout" Target="../slideLayouts/slideLayout168.xml"/><Relationship Id="rId21" Type="http://schemas.openxmlformats.org/officeDocument/2006/relationships/slideLayout" Target="../slideLayouts/slideLayout150.xml"/><Relationship Id="rId34" Type="http://schemas.openxmlformats.org/officeDocument/2006/relationships/slideLayout" Target="../slideLayouts/slideLayout163.xml"/><Relationship Id="rId42" Type="http://schemas.openxmlformats.org/officeDocument/2006/relationships/slideLayout" Target="../slideLayouts/slideLayout171.xml"/><Relationship Id="rId47" Type="http://schemas.openxmlformats.org/officeDocument/2006/relationships/slideLayout" Target="../slideLayouts/slideLayout176.xml"/><Relationship Id="rId50" Type="http://schemas.openxmlformats.org/officeDocument/2006/relationships/slideLayout" Target="../slideLayouts/slideLayout179.xml"/><Relationship Id="rId55" Type="http://schemas.openxmlformats.org/officeDocument/2006/relationships/slideLayout" Target="../slideLayouts/slideLayout184.xml"/><Relationship Id="rId63" Type="http://schemas.openxmlformats.org/officeDocument/2006/relationships/slideLayout" Target="../slideLayouts/slideLayout192.xml"/><Relationship Id="rId68" Type="http://schemas.openxmlformats.org/officeDocument/2006/relationships/slideLayout" Target="../slideLayouts/slideLayout197.xml"/><Relationship Id="rId76" Type="http://schemas.openxmlformats.org/officeDocument/2006/relationships/slideLayout" Target="../slideLayouts/slideLayout205.xml"/><Relationship Id="rId84" Type="http://schemas.openxmlformats.org/officeDocument/2006/relationships/slideLayout" Target="../slideLayouts/slideLayout213.xml"/><Relationship Id="rId89" Type="http://schemas.openxmlformats.org/officeDocument/2006/relationships/slideLayout" Target="../slideLayouts/slideLayout218.xml"/><Relationship Id="rId7" Type="http://schemas.openxmlformats.org/officeDocument/2006/relationships/slideLayout" Target="../slideLayouts/slideLayout136.xml"/><Relationship Id="rId71" Type="http://schemas.openxmlformats.org/officeDocument/2006/relationships/slideLayout" Target="../slideLayouts/slideLayout200.xml"/><Relationship Id="rId92" Type="http://schemas.openxmlformats.org/officeDocument/2006/relationships/theme" Target="../theme/theme9.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9" Type="http://schemas.openxmlformats.org/officeDocument/2006/relationships/slideLayout" Target="../slideLayouts/slideLayout158.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40" Type="http://schemas.openxmlformats.org/officeDocument/2006/relationships/slideLayout" Target="../slideLayouts/slideLayout169.xml"/><Relationship Id="rId45" Type="http://schemas.openxmlformats.org/officeDocument/2006/relationships/slideLayout" Target="../slideLayouts/slideLayout174.xml"/><Relationship Id="rId53" Type="http://schemas.openxmlformats.org/officeDocument/2006/relationships/slideLayout" Target="../slideLayouts/slideLayout182.xml"/><Relationship Id="rId58" Type="http://schemas.openxmlformats.org/officeDocument/2006/relationships/slideLayout" Target="../slideLayouts/slideLayout187.xml"/><Relationship Id="rId66" Type="http://schemas.openxmlformats.org/officeDocument/2006/relationships/slideLayout" Target="../slideLayouts/slideLayout195.xml"/><Relationship Id="rId74" Type="http://schemas.openxmlformats.org/officeDocument/2006/relationships/slideLayout" Target="../slideLayouts/slideLayout203.xml"/><Relationship Id="rId79" Type="http://schemas.openxmlformats.org/officeDocument/2006/relationships/slideLayout" Target="../slideLayouts/slideLayout208.xml"/><Relationship Id="rId87" Type="http://schemas.openxmlformats.org/officeDocument/2006/relationships/slideLayout" Target="../slideLayouts/slideLayout216.xml"/><Relationship Id="rId5" Type="http://schemas.openxmlformats.org/officeDocument/2006/relationships/slideLayout" Target="../slideLayouts/slideLayout134.xml"/><Relationship Id="rId61" Type="http://schemas.openxmlformats.org/officeDocument/2006/relationships/slideLayout" Target="../slideLayouts/slideLayout190.xml"/><Relationship Id="rId82" Type="http://schemas.openxmlformats.org/officeDocument/2006/relationships/slideLayout" Target="../slideLayouts/slideLayout211.xml"/><Relationship Id="rId90" Type="http://schemas.openxmlformats.org/officeDocument/2006/relationships/slideLayout" Target="../slideLayouts/slideLayout219.xml"/><Relationship Id="rId19" Type="http://schemas.openxmlformats.org/officeDocument/2006/relationships/slideLayout" Target="../slideLayouts/slideLayout14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43" Type="http://schemas.openxmlformats.org/officeDocument/2006/relationships/slideLayout" Target="../slideLayouts/slideLayout172.xml"/><Relationship Id="rId48" Type="http://schemas.openxmlformats.org/officeDocument/2006/relationships/slideLayout" Target="../slideLayouts/slideLayout177.xml"/><Relationship Id="rId56" Type="http://schemas.openxmlformats.org/officeDocument/2006/relationships/slideLayout" Target="../slideLayouts/slideLayout185.xml"/><Relationship Id="rId64" Type="http://schemas.openxmlformats.org/officeDocument/2006/relationships/slideLayout" Target="../slideLayouts/slideLayout193.xml"/><Relationship Id="rId69" Type="http://schemas.openxmlformats.org/officeDocument/2006/relationships/slideLayout" Target="../slideLayouts/slideLayout198.xml"/><Relationship Id="rId77" Type="http://schemas.openxmlformats.org/officeDocument/2006/relationships/slideLayout" Target="../slideLayouts/slideLayout206.xml"/><Relationship Id="rId8" Type="http://schemas.openxmlformats.org/officeDocument/2006/relationships/slideLayout" Target="../slideLayouts/slideLayout137.xml"/><Relationship Id="rId51" Type="http://schemas.openxmlformats.org/officeDocument/2006/relationships/slideLayout" Target="../slideLayouts/slideLayout180.xml"/><Relationship Id="rId72" Type="http://schemas.openxmlformats.org/officeDocument/2006/relationships/slideLayout" Target="../slideLayouts/slideLayout201.xml"/><Relationship Id="rId80" Type="http://schemas.openxmlformats.org/officeDocument/2006/relationships/slideLayout" Target="../slideLayouts/slideLayout209.xml"/><Relationship Id="rId85" Type="http://schemas.openxmlformats.org/officeDocument/2006/relationships/slideLayout" Target="../slideLayouts/slideLayout214.xml"/><Relationship Id="rId3" Type="http://schemas.openxmlformats.org/officeDocument/2006/relationships/slideLayout" Target="../slideLayouts/slideLayout132.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38" Type="http://schemas.openxmlformats.org/officeDocument/2006/relationships/slideLayout" Target="../slideLayouts/slideLayout167.xml"/><Relationship Id="rId46" Type="http://schemas.openxmlformats.org/officeDocument/2006/relationships/slideLayout" Target="../slideLayouts/slideLayout175.xml"/><Relationship Id="rId59" Type="http://schemas.openxmlformats.org/officeDocument/2006/relationships/slideLayout" Target="../slideLayouts/slideLayout188.xml"/><Relationship Id="rId67" Type="http://schemas.openxmlformats.org/officeDocument/2006/relationships/slideLayout" Target="../slideLayouts/slideLayout196.xml"/><Relationship Id="rId20" Type="http://schemas.openxmlformats.org/officeDocument/2006/relationships/slideLayout" Target="../slideLayouts/slideLayout149.xml"/><Relationship Id="rId41" Type="http://schemas.openxmlformats.org/officeDocument/2006/relationships/slideLayout" Target="../slideLayouts/slideLayout170.xml"/><Relationship Id="rId54" Type="http://schemas.openxmlformats.org/officeDocument/2006/relationships/slideLayout" Target="../slideLayouts/slideLayout183.xml"/><Relationship Id="rId62" Type="http://schemas.openxmlformats.org/officeDocument/2006/relationships/slideLayout" Target="../slideLayouts/slideLayout191.xml"/><Relationship Id="rId70" Type="http://schemas.openxmlformats.org/officeDocument/2006/relationships/slideLayout" Target="../slideLayouts/slideLayout199.xml"/><Relationship Id="rId75" Type="http://schemas.openxmlformats.org/officeDocument/2006/relationships/slideLayout" Target="../slideLayouts/slideLayout204.xml"/><Relationship Id="rId83" Type="http://schemas.openxmlformats.org/officeDocument/2006/relationships/slideLayout" Target="../slideLayouts/slideLayout212.xml"/><Relationship Id="rId88" Type="http://schemas.openxmlformats.org/officeDocument/2006/relationships/slideLayout" Target="../slideLayouts/slideLayout217.xml"/><Relationship Id="rId91" Type="http://schemas.openxmlformats.org/officeDocument/2006/relationships/slideLayout" Target="../slideLayouts/slideLayout220.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slideLayout" Target="../slideLayouts/slideLayout165.xml"/><Relationship Id="rId49" Type="http://schemas.openxmlformats.org/officeDocument/2006/relationships/slideLayout" Target="../slideLayouts/slideLayout178.xml"/><Relationship Id="rId57" Type="http://schemas.openxmlformats.org/officeDocument/2006/relationships/slideLayout" Target="../slideLayouts/slideLayout186.xml"/><Relationship Id="rId10" Type="http://schemas.openxmlformats.org/officeDocument/2006/relationships/slideLayout" Target="../slideLayouts/slideLayout139.xml"/><Relationship Id="rId31" Type="http://schemas.openxmlformats.org/officeDocument/2006/relationships/slideLayout" Target="../slideLayouts/slideLayout160.xml"/><Relationship Id="rId44" Type="http://schemas.openxmlformats.org/officeDocument/2006/relationships/slideLayout" Target="../slideLayouts/slideLayout173.xml"/><Relationship Id="rId52" Type="http://schemas.openxmlformats.org/officeDocument/2006/relationships/slideLayout" Target="../slideLayouts/slideLayout181.xml"/><Relationship Id="rId60" Type="http://schemas.openxmlformats.org/officeDocument/2006/relationships/slideLayout" Target="../slideLayouts/slideLayout189.xml"/><Relationship Id="rId65" Type="http://schemas.openxmlformats.org/officeDocument/2006/relationships/slideLayout" Target="../slideLayouts/slideLayout194.xml"/><Relationship Id="rId73" Type="http://schemas.openxmlformats.org/officeDocument/2006/relationships/slideLayout" Target="../slideLayouts/slideLayout202.xml"/><Relationship Id="rId78" Type="http://schemas.openxmlformats.org/officeDocument/2006/relationships/slideLayout" Target="../slideLayouts/slideLayout207.xml"/><Relationship Id="rId81" Type="http://schemas.openxmlformats.org/officeDocument/2006/relationships/slideLayout" Target="../slideLayouts/slideLayout210.xml"/><Relationship Id="rId86" Type="http://schemas.openxmlformats.org/officeDocument/2006/relationships/slideLayout" Target="../slideLayouts/slideLayout215.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10/04/2023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extLst>
      <p:ext uri="{BB962C8B-B14F-4D97-AF65-F5344CB8AC3E}">
        <p14:creationId xmlns:p14="http://schemas.microsoft.com/office/powerpoint/2010/main" val="2974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10/04/2023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023189890"/>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AF7623-B884-46EB-A00E-AB26F2AB0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59C738-6BE5-4869-9B9E-94899F459D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AA156-EB70-4620-B78D-CBCEC94A9B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109AD-FF42-4174-80F1-C9CC0DBA6D5C}" type="datetimeFigureOut">
              <a:rPr lang="en-US" smtClean="0"/>
              <a:t>10/04/2023</a:t>
            </a:fld>
            <a:endParaRPr lang="en-US"/>
          </a:p>
        </p:txBody>
      </p:sp>
      <p:sp>
        <p:nvSpPr>
          <p:cNvPr id="5" name="Footer Placeholder 4">
            <a:extLst>
              <a:ext uri="{FF2B5EF4-FFF2-40B4-BE49-F238E27FC236}">
                <a16:creationId xmlns:a16="http://schemas.microsoft.com/office/drawing/2014/main" id="{88088AA2-52EB-46F0-9112-5A5369230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BB1D09-0CA7-4914-9B8E-8277242412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9C1E6-B561-4298-9543-3ADF836B6CBD}" type="slidenum">
              <a:rPr lang="en-US" smtClean="0"/>
              <a:t>‹#›</a:t>
            </a:fld>
            <a:endParaRPr lang="en-US"/>
          </a:p>
        </p:txBody>
      </p:sp>
    </p:spTree>
    <p:extLst>
      <p:ext uri="{BB962C8B-B14F-4D97-AF65-F5344CB8AC3E}">
        <p14:creationId xmlns:p14="http://schemas.microsoft.com/office/powerpoint/2010/main" val="1754496782"/>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10/04/2023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282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4990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10/04/2023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14756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01600" y="720000"/>
            <a:ext cx="6388800" cy="7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Sniglet"/>
              <a:buNone/>
              <a:defRPr sz="3100">
                <a:solidFill>
                  <a:schemeClr val="lt1"/>
                </a:solidFill>
                <a:latin typeface="Sniglet"/>
                <a:ea typeface="Sniglet"/>
                <a:cs typeface="Sniglet"/>
                <a:sym typeface="Sniglet"/>
              </a:defRPr>
            </a:lvl1pPr>
            <a:lvl2pPr lvl="1"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2pPr>
            <a:lvl3pPr lvl="2"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3pPr>
            <a:lvl4pPr lvl="3"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4pPr>
            <a:lvl5pPr lvl="4"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5pPr>
            <a:lvl6pPr lvl="5"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6pPr>
            <a:lvl7pPr lvl="6"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7pPr>
            <a:lvl8pPr lvl="7"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8pPr>
            <a:lvl9pPr lvl="8"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17451764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3321406"/>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170EA7C-835E-40B7-9F86-72784637E627}" type="datetimeFigureOut">
              <a:rPr lang="vi-VN" smtClean="0">
                <a:solidFill>
                  <a:prstClr val="black">
                    <a:tint val="75000"/>
                  </a:prstClr>
                </a:solidFill>
              </a:rPr>
              <a:pPr/>
              <a:t>10/04/2023</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4543784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9068B3BB-BDA8-4942-91CB-F2B2769569BA}"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10/04/2023</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A82637A-6C68-48C1-91B8-0F77876AAF96}"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323633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4327" r:id="rId15"/>
    <p:sldLayoutId id="2147484328" r:id="rId16"/>
    <p:sldLayoutId id="2147484329" r:id="rId17"/>
    <p:sldLayoutId id="2147484330" r:id="rId18"/>
    <p:sldLayoutId id="2147484331" r:id="rId19"/>
    <p:sldLayoutId id="2147484332" r:id="rId20"/>
    <p:sldLayoutId id="2147484334" r:id="rId21"/>
    <p:sldLayoutId id="2147484335" r:id="rId22"/>
    <p:sldLayoutId id="2147484336" r:id="rId23"/>
    <p:sldLayoutId id="2147484337"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7" r:id="rId42"/>
    <p:sldLayoutId id="2147484358" r:id="rId43"/>
    <p:sldLayoutId id="2147484359" r:id="rId44"/>
    <p:sldLayoutId id="2147484360" r:id="rId45"/>
    <p:sldLayoutId id="2147484361" r:id="rId4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8991900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6" r:id="rId19"/>
    <p:sldLayoutId id="2147483787" r:id="rId20"/>
    <p:sldLayoutId id="2147483788" r:id="rId21"/>
    <p:sldLayoutId id="2147483789"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32" r:id="rId31"/>
    <p:sldLayoutId id="2147483833" r:id="rId32"/>
    <p:sldLayoutId id="2147483834" r:id="rId33"/>
    <p:sldLayoutId id="2147483835" r:id="rId34"/>
    <p:sldLayoutId id="2147483836" r:id="rId35"/>
    <p:sldLayoutId id="2147483837" r:id="rId36"/>
    <p:sldLayoutId id="2147483839" r:id="rId37"/>
    <p:sldLayoutId id="2147483840" r:id="rId38"/>
    <p:sldLayoutId id="2147483847" r:id="rId39"/>
    <p:sldLayoutId id="2147483848" r:id="rId40"/>
    <p:sldLayoutId id="2147483849" r:id="rId41"/>
    <p:sldLayoutId id="2147483850" r:id="rId42"/>
    <p:sldLayoutId id="2147483851" r:id="rId43"/>
    <p:sldLayoutId id="2147483915" r:id="rId44"/>
    <p:sldLayoutId id="2147483932" r:id="rId45"/>
    <p:sldLayoutId id="2147483959" r:id="rId46"/>
    <p:sldLayoutId id="2147483960" r:id="rId47"/>
    <p:sldLayoutId id="2147483964" r:id="rId48"/>
    <p:sldLayoutId id="2147483967" r:id="rId49"/>
    <p:sldLayoutId id="2147483969" r:id="rId50"/>
    <p:sldLayoutId id="2147483987" r:id="rId51"/>
    <p:sldLayoutId id="2147483988" r:id="rId52"/>
    <p:sldLayoutId id="2147483989" r:id="rId53"/>
    <p:sldLayoutId id="2147483990" r:id="rId54"/>
    <p:sldLayoutId id="2147483991" r:id="rId55"/>
    <p:sldLayoutId id="2147484089" r:id="rId56"/>
    <p:sldLayoutId id="2147484116" r:id="rId57"/>
    <p:sldLayoutId id="2147484124" r:id="rId58"/>
    <p:sldLayoutId id="2147484131" r:id="rId59"/>
    <p:sldLayoutId id="2147484132" r:id="rId60"/>
    <p:sldLayoutId id="2147484199" r:id="rId61"/>
    <p:sldLayoutId id="2147484216" r:id="rId62"/>
    <p:sldLayoutId id="2147484243" r:id="rId63"/>
    <p:sldLayoutId id="2147484251" r:id="rId64"/>
    <p:sldLayoutId id="2147484253" r:id="rId65"/>
    <p:sldLayoutId id="2147484254" r:id="rId66"/>
    <p:sldLayoutId id="2147484255" r:id="rId67"/>
    <p:sldLayoutId id="2147484256" r:id="rId68"/>
    <p:sldLayoutId id="2147484257" r:id="rId69"/>
    <p:sldLayoutId id="2147484258" r:id="rId70"/>
    <p:sldLayoutId id="2147484259" r:id="rId71"/>
    <p:sldLayoutId id="2147484261" r:id="rId72"/>
    <p:sldLayoutId id="2147484263" r:id="rId73"/>
    <p:sldLayoutId id="2147484265" r:id="rId74"/>
    <p:sldLayoutId id="2147484267" r:id="rId75"/>
    <p:sldLayoutId id="2147484276" r:id="rId76"/>
    <p:sldLayoutId id="2147484278" r:id="rId77"/>
    <p:sldLayoutId id="2147484280" r:id="rId78"/>
    <p:sldLayoutId id="2147484282" r:id="rId79"/>
    <p:sldLayoutId id="2147484284" r:id="rId80"/>
    <p:sldLayoutId id="2147484286" r:id="rId81"/>
    <p:sldLayoutId id="2147484287" r:id="rId82"/>
    <p:sldLayoutId id="2147484291" r:id="rId83"/>
    <p:sldLayoutId id="2147484292" r:id="rId84"/>
    <p:sldLayoutId id="2147484293" r:id="rId85"/>
    <p:sldLayoutId id="2147484294" r:id="rId86"/>
    <p:sldLayoutId id="2147484295" r:id="rId87"/>
    <p:sldLayoutId id="2147484299" r:id="rId88"/>
    <p:sldLayoutId id="2147484303" r:id="rId89"/>
    <p:sldLayoutId id="2147484304" r:id="rId90"/>
    <p:sldLayoutId id="2147484313" r:id="rId9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6.png"/><Relationship Id="rId7"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85.xml"/><Relationship Id="rId6" Type="http://schemas.openxmlformats.org/officeDocument/2006/relationships/image" Target="../media/image28.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slideLayout" Target="../slideLayouts/slideLayout136.xml"/><Relationship Id="rId1" Type="http://schemas.openxmlformats.org/officeDocument/2006/relationships/tags" Target="../tags/tag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2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image" Target="../media/image29.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image" Target="../media/image28.png"/><Relationship Id="rId2" Type="http://schemas.openxmlformats.org/officeDocument/2006/relationships/tags" Target="../tags/tag4.xml"/><Relationship Id="rId16"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19" Type="http://schemas.openxmlformats.org/officeDocument/2006/relationships/image" Target="../media/image30.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3.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3.xml"/></Relationships>
</file>

<file path=ppt/slides/_rels/slide22.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49.jpeg"/><Relationship Id="rId1" Type="http://schemas.openxmlformats.org/officeDocument/2006/relationships/slideLayout" Target="../slideLayouts/slideLayout13.xml"/><Relationship Id="rId6" Type="http://schemas.openxmlformats.org/officeDocument/2006/relationships/image" Target="../media/image51.jpeg"/><Relationship Id="rId5" Type="http://schemas.microsoft.com/office/2007/relationships/hdphoto" Target="../media/hdphoto2.wdp"/><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53.jpeg"/><Relationship Id="rId1" Type="http://schemas.openxmlformats.org/officeDocument/2006/relationships/slideLayout" Target="../slideLayouts/slideLayout13.xml"/><Relationship Id="rId6" Type="http://schemas.openxmlformats.org/officeDocument/2006/relationships/image" Target="../media/image51.jpeg"/><Relationship Id="rId5" Type="http://schemas.microsoft.com/office/2007/relationships/hdphoto" Target="../media/hdphoto2.wdp"/><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5.png"/><Relationship Id="rId1" Type="http://schemas.openxmlformats.org/officeDocument/2006/relationships/slideLayout" Target="../slideLayouts/slideLayout4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5.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5.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61.emf"/><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61.emf"/><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4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Layout" Target="../slideLayouts/slideLayout43.xml"/><Relationship Id="rId6" Type="http://schemas.openxmlformats.org/officeDocument/2006/relationships/image" Target="../media/image55.png"/><Relationship Id="rId5" Type="http://schemas.openxmlformats.org/officeDocument/2006/relationships/image" Target="../media/image63.jpe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69.png"/><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68.png"/><Relationship Id="rId5" Type="http://schemas.openxmlformats.org/officeDocument/2006/relationships/image" Target="../media/image17.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image" Target="../media/image58.png"/><Relationship Id="rId1" Type="http://schemas.openxmlformats.org/officeDocument/2006/relationships/slideLayout" Target="../slideLayouts/slideLayout43.xml"/><Relationship Id="rId6" Type="http://schemas.openxmlformats.org/officeDocument/2006/relationships/image" Target="../media/image60.png"/><Relationship Id="rId5" Type="http://schemas.openxmlformats.org/officeDocument/2006/relationships/image" Target="../media/image54.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5.png"/><Relationship Id="rId7" Type="http://schemas.openxmlformats.org/officeDocument/2006/relationships/image" Target="../media/image56.png"/><Relationship Id="rId2" Type="http://schemas.openxmlformats.org/officeDocument/2006/relationships/slideLayout" Target="../slideLayouts/slideLayout43.xml"/><Relationship Id="rId1" Type="http://schemas.openxmlformats.org/officeDocument/2006/relationships/tags" Target="../tags/tag19.xml"/><Relationship Id="rId6" Type="http://schemas.openxmlformats.org/officeDocument/2006/relationships/image" Target="../media/image55.png"/><Relationship Id="rId11" Type="http://schemas.microsoft.com/office/2007/relationships/hdphoto" Target="../media/hdphoto3.wdp"/><Relationship Id="rId5" Type="http://schemas.openxmlformats.org/officeDocument/2006/relationships/image" Target="../media/image63.jpeg"/><Relationship Id="rId10"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image" Target="../media/image26.jpg"/><Relationship Id="rId1" Type="http://schemas.openxmlformats.org/officeDocument/2006/relationships/slideLayout" Target="../slideLayouts/slideLayout6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1049218"/>
            <a:ext cx="4058985" cy="5372071"/>
          </a:xfrm>
          <a:prstGeom prst="rect">
            <a:avLst/>
          </a:prstGeom>
        </p:spPr>
      </p:pic>
      <p:sp>
        <p:nvSpPr>
          <p:cNvPr id="7" name="Rectangle 6"/>
          <p:cNvSpPr>
            <a:spLocks noChangeArrowheads="1"/>
          </p:cNvSpPr>
          <p:nvPr/>
        </p:nvSpPr>
        <p:spPr bwMode="auto">
          <a:xfrm>
            <a:off x="1416543" y="2150204"/>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chống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tệ</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nạn</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xã</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hội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6595462" y="468762"/>
            <a:ext cx="5038519" cy="5182805"/>
          </a:xfrm>
          <a:prstGeom prst="rect">
            <a:avLst/>
          </a:prstGeom>
        </p:spPr>
      </p:pic>
      <p:sp>
        <p:nvSpPr>
          <p:cNvPr id="9" name="文本框 6"/>
          <p:cNvSpPr txBox="1"/>
          <p:nvPr/>
        </p:nvSpPr>
        <p:spPr>
          <a:xfrm>
            <a:off x="7349746" y="3150479"/>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 MỞ ĐẦU</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3008611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185009" y="2463890"/>
            <a:ext cx="2423159" cy="4359018"/>
          </a:xfrm>
          <a:prstGeom prst="rect">
            <a:avLst/>
          </a:prstGeom>
        </p:spPr>
      </p:pic>
      <p:pic>
        <p:nvPicPr>
          <p:cNvPr id="1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281355" y="227954"/>
            <a:ext cx="10114670" cy="6594953"/>
          </a:xfrm>
          <a:prstGeom prst="rect">
            <a:avLst/>
          </a:prstGeom>
        </p:spPr>
      </p:pic>
      <p:sp>
        <p:nvSpPr>
          <p:cNvPr id="14" name="Text Box 5"/>
          <p:cNvSpPr txBox="1">
            <a:spLocks noChangeArrowheads="1"/>
          </p:cNvSpPr>
          <p:nvPr/>
        </p:nvSpPr>
        <p:spPr bwMode="auto">
          <a:xfrm>
            <a:off x="1667487" y="937524"/>
            <a:ext cx="7562077" cy="351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0480" marR="30480" algn="just">
              <a:lnSpc>
                <a:spcPct val="107000"/>
              </a:lnSpc>
              <a:spcAft>
                <a:spcPts val="800"/>
              </a:spcAft>
              <a:buNone/>
            </a:pPr>
            <a:r>
              <a:rPr lang="vi-VN"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Tệ</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nạn</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xã</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hội</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những</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hành</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vi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sai</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lệch</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chuẩn</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mực</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xã</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hội</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vi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phạm</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đạo</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đức</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pháp</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luật</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mang</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tính</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phổ</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biến</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gây</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hậu</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quả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xấu</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về</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mọi</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mặt</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đối</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đời</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sống</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xã</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hội</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000" dirty="0">
              <a:latin typeface="Cambria" panose="02040503050406030204" pitchFamily="18" charset="0"/>
              <a:ea typeface="Cambria" panose="02040503050406030204" pitchFamily="18" charset="0"/>
              <a:cs typeface="Times New Roman" panose="02020603050405020304" pitchFamily="18" charset="0"/>
            </a:endParaRPr>
          </a:p>
          <a:p>
            <a:pPr marL="30480" marR="30480" algn="just">
              <a:lnSpc>
                <a:spcPct val="107000"/>
              </a:lnSpc>
              <a:spcAft>
                <a:spcPts val="800"/>
              </a:spcAft>
              <a:buNone/>
            </a:pPr>
            <a:r>
              <a:rPr lang="vi-VN"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Những</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tệ</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nạn</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xã</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hội</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phổ</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biến</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hiện</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nay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ma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túy</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mại</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dâm</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cờ</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bạc</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nghiện</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rượu</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bia</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nghiện</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hút</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thuốc</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lá</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mê</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tín</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dị</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đoan</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0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54049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2316008" y="3272775"/>
            <a:ext cx="9303149" cy="1206405"/>
          </a:xfrm>
        </p:spPr>
        <p:txBody>
          <a:bodyPr/>
          <a:lstStyle/>
          <a:p>
            <a:pPr algn="l"/>
            <a:r>
              <a:rPr lang="en-US" sz="4800" b="1" dirty="0">
                <a:solidFill>
                  <a:schemeClr val="bg1"/>
                </a:solidFill>
                <a:latin typeface="+mj-lt"/>
                <a:cs typeface="Arial" panose="020B0604020202020204" pitchFamily="34" charset="0"/>
              </a:rPr>
              <a:t>2. </a:t>
            </a:r>
            <a:r>
              <a:rPr lang="vi-VN" sz="4800" b="1" dirty="0">
                <a:solidFill>
                  <a:schemeClr val="bg1"/>
                </a:solidFill>
                <a:latin typeface="+mj-lt"/>
                <a:cs typeface="Arial" panose="020B0604020202020204" pitchFamily="34" charset="0"/>
              </a:rPr>
              <a:t>NGUYÊN NHÂN VÀ HẬU QUẢ</a:t>
            </a:r>
            <a:r>
              <a:rPr lang="en-US" sz="4800" b="1" dirty="0">
                <a:solidFill>
                  <a:schemeClr val="bg1"/>
                </a:solidFill>
                <a:latin typeface="+mj-lt"/>
                <a:cs typeface="Arial" panose="020B0604020202020204" pitchFamily="34" charset="0"/>
              </a:rPr>
              <a:t> </a:t>
            </a:r>
            <a:r>
              <a:rPr lang="vi-VN" sz="4800" b="1" dirty="0">
                <a:solidFill>
                  <a:schemeClr val="bg1"/>
                </a:solidFill>
                <a:latin typeface="+mj-lt"/>
                <a:cs typeface="Arial" panose="020B0604020202020204" pitchFamily="34" charset="0"/>
              </a:rPr>
              <a:t>CỦA TỆ NẠN XÃ HỘI</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8937662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2206328" y="533046"/>
            <a:ext cx="9047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panose="020B0604020202020204" pitchFamily="34" charset="0"/>
              </a:rPr>
              <a:t>QUAN SÁT </a:t>
            </a:r>
            <a:r>
              <a:rPr kumimoji="0" lang="vi-VN" alt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panose="020B0604020202020204" pitchFamily="34" charset="0"/>
              </a:rPr>
              <a:t>TÌNH HUỐNG</a:t>
            </a:r>
            <a:r>
              <a:rPr kumimoji="0" lang="en-US" alt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panose="020B0604020202020204" pitchFamily="34" charset="0"/>
              </a:rPr>
              <a:t> VÀ TRẢ LỜI CÂU HỎI</a:t>
            </a:r>
          </a:p>
        </p:txBody>
      </p:sp>
      <p:sp>
        <p:nvSpPr>
          <p:cNvPr id="12299" name="TextBox 15"/>
          <p:cNvSpPr txBox="1">
            <a:spLocks noChangeArrowheads="1"/>
          </p:cNvSpPr>
          <p:nvPr/>
        </p:nvSpPr>
        <p:spPr bwMode="auto">
          <a:xfrm>
            <a:off x="4509579" y="47850"/>
            <a:ext cx="547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THẢO LUẬN NHÓM </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629" y="1404046"/>
            <a:ext cx="1448594" cy="10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117" y="2855511"/>
            <a:ext cx="1516063" cy="114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55" y="4775321"/>
            <a:ext cx="1525168" cy="114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578242" y="6252741"/>
            <a:ext cx="10293703"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de-DE" sz="2400" dirty="0">
                <a:latin typeface="Times New Roman" panose="02020603050405020304" pitchFamily="18" charset="0"/>
                <a:cs typeface="Times New Roman" panose="02020603050405020304" pitchFamily="18" charset="0"/>
              </a:rPr>
              <a:t>? Em hãy nêu nguyên nhân, hậu quả của những TNXH trong các trường hợp trên?</a:t>
            </a:r>
            <a:endParaRPr lang="en-US" sz="2400" dirty="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5DCEE27E-6B14-DC9A-B435-714D2FB46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8242" y="884558"/>
            <a:ext cx="10284071" cy="5316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8">
            <a:extLst>
              <a:ext uri="{FF2B5EF4-FFF2-40B4-BE49-F238E27FC236}">
                <a16:creationId xmlns:a16="http://schemas.microsoft.com/office/drawing/2014/main" id="{658204E6-4C1D-AD94-EB52-A181060962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038" y="112547"/>
            <a:ext cx="728607" cy="797460"/>
          </a:xfrm>
          <a:prstGeom prst="rect">
            <a:avLst/>
          </a:prstGeom>
        </p:spPr>
      </p:pic>
      <p:pic>
        <p:nvPicPr>
          <p:cNvPr id="26" name="图片 2">
            <a:extLst>
              <a:ext uri="{FF2B5EF4-FFF2-40B4-BE49-F238E27FC236}">
                <a16:creationId xmlns:a16="http://schemas.microsoft.com/office/drawing/2014/main" id="{73525CA5-53B1-B0DB-E065-2CE88E35E6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2808" y="47850"/>
            <a:ext cx="897692" cy="797460"/>
          </a:xfrm>
          <a:prstGeom prst="rect">
            <a:avLst/>
          </a:prstGeom>
        </p:spPr>
      </p:pic>
      <p:pic>
        <p:nvPicPr>
          <p:cNvPr id="27" name="图片 10">
            <a:extLst>
              <a:ext uri="{FF2B5EF4-FFF2-40B4-BE49-F238E27FC236}">
                <a16:creationId xmlns:a16="http://schemas.microsoft.com/office/drawing/2014/main" id="{B855CB3A-08C1-82C4-772C-464D9E719D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9501" y="430956"/>
            <a:ext cx="1036645" cy="956389"/>
          </a:xfrm>
          <a:prstGeom prst="rect">
            <a:avLst/>
          </a:prstGeom>
        </p:spPr>
      </p:pic>
    </p:spTree>
    <p:extLst>
      <p:ext uri="{BB962C8B-B14F-4D97-AF65-F5344CB8AC3E}">
        <p14:creationId xmlns:p14="http://schemas.microsoft.com/office/powerpoint/2010/main" val="3567485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par>
                                <p:cTn id="25" presetID="6"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par>
                                <p:cTn id="28" presetID="6"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circle(in)">
                                      <p:cBhvr>
                                        <p:cTn id="3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0" y="0"/>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altLang="en-US" sz="4000" b="1" i="0" u="none" strike="noStrike" kern="1200" cap="none" spc="0" normalizeH="0" baseline="0" noProof="0" dirty="0">
                <a:ln>
                  <a:noFill/>
                </a:ln>
                <a:solidFill>
                  <a:srgbClr val="FFFFFF"/>
                </a:solidFill>
                <a:effectLst/>
                <a:uLnTx/>
                <a:uFillTx/>
                <a:latin typeface="SVN-Vanilla Daisy Pro" panose="00000500000000000000" pitchFamily="2" charset="0"/>
                <a:ea typeface="+mn-ea"/>
                <a:cs typeface="+mn-cs"/>
              </a:rPr>
              <a:t>NGUYÊN NHÂN VÀ HẬU QUẢ CỦA TNXH</a:t>
            </a:r>
            <a:endParaRPr kumimoji="0" lang="en-US" sz="4000" b="1" i="0" u="none" strike="noStrike" kern="0" cap="none" spc="0" normalizeH="0" baseline="0" noProof="0" dirty="0">
              <a:ln>
                <a:noFill/>
              </a:ln>
              <a:solidFill>
                <a:srgbClr val="FFFFFF"/>
              </a:solidFill>
              <a:effectLst/>
              <a:uLnTx/>
              <a:uFillTx/>
              <a:latin typeface="SVN-Vanilla Daisy Pro" panose="00000500000000000000" pitchFamily="2" charset="0"/>
              <a:ea typeface="+mn-ea"/>
              <a:cs typeface="+mn-cs"/>
            </a:endParaRPr>
          </a:p>
        </p:txBody>
      </p:sp>
      <p:pic>
        <p:nvPicPr>
          <p:cNvPr id="4"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9921" y="-78866"/>
            <a:ext cx="1402080"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1786597"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390886" y="1091633"/>
            <a:ext cx="3179640" cy="649287"/>
          </a:xfrm>
          <a:prstGeom prst="roundRect">
            <a:avLst>
              <a:gd name="adj" fmla="val 10000"/>
            </a:avLst>
          </a:prstGeom>
          <a:blipFill>
            <a:blip r:embed="rId5">
              <a:extLst>
                <a:ext uri="{28A0092B-C50C-407E-A947-70E740481C1C}">
                  <a14:useLocalDpi xmlns:a14="http://schemas.microsoft.com/office/drawing/2010/main" val="0"/>
                </a:ext>
              </a:extLst>
            </a:blip>
            <a:srcRect/>
            <a:stretch>
              <a:fillRect l="-1000" r="-1000"/>
            </a:stretch>
          </a:blipFill>
          <a:ln>
            <a:noFill/>
          </a:ln>
          <a:effectLst/>
          <a:scene3d>
            <a:camera prst="orthographicFront"/>
            <a:lightRig rig="threePt" dir="t">
              <a:rot lat="0" lon="0" rev="7500000"/>
            </a:lightRig>
          </a:scene3d>
          <a:sp3d z="152400" extrusionH="63500" prstMaterial="matte">
            <a:bevelT w="50800" h="19050" prst="relaxedInset"/>
            <a:contourClr>
              <a:sysClr val="window" lastClr="FFFFFF"/>
            </a:contourClr>
          </a:sp3d>
        </p:spPr>
      </p:sp>
      <p:grpSp>
        <p:nvGrpSpPr>
          <p:cNvPr id="15" name="Group 14"/>
          <p:cNvGrpSpPr/>
          <p:nvPr/>
        </p:nvGrpSpPr>
        <p:grpSpPr>
          <a:xfrm>
            <a:off x="246490" y="2089255"/>
            <a:ext cx="3959537" cy="4759219"/>
            <a:chOff x="324729" y="2194559"/>
            <a:chExt cx="3179640" cy="2682240"/>
          </a:xfrm>
          <a:scene3d>
            <a:camera prst="orthographicFront"/>
            <a:lightRig rig="threePt" dir="t">
              <a:rot lat="0" lon="0" rev="7500000"/>
            </a:lightRig>
          </a:scene3d>
        </p:grpSpPr>
        <p:sp>
          <p:nvSpPr>
            <p:cNvPr id="24" name="Round Same Side Corner Rectangle 23"/>
            <p:cNvSpPr/>
            <p:nvPr/>
          </p:nvSpPr>
          <p:spPr>
            <a:xfrm rot="10800000">
              <a:off x="324729" y="2194559"/>
              <a:ext cx="3179640" cy="2682240"/>
            </a:xfrm>
            <a:prstGeom prst="round2SameRect">
              <a:avLst>
                <a:gd name="adj1" fmla="val 10500"/>
                <a:gd name="adj2" fmla="val 0"/>
              </a:avLst>
            </a:prstGeom>
            <a:solidFill>
              <a:srgbClr val="C00000"/>
            </a:solidFill>
            <a:ln>
              <a:noFill/>
            </a:ln>
            <a:effectLst>
              <a:outerShdw blurRad="40000" dist="23000" dir="5400000" rotWithShape="0">
                <a:srgbClr val="000000">
                  <a:alpha val="35000"/>
                </a:srgbClr>
              </a:outerShdw>
            </a:effectLst>
            <a:sp3d prstMaterial="plastic">
              <a:bevelT w="127000" h="25400" prst="relaxedInset"/>
            </a:sp3d>
          </p:spPr>
        </p:sp>
        <p:sp>
          <p:nvSpPr>
            <p:cNvPr id="25" name="Round Same Side Corner Rectangle 5"/>
            <p:cNvSpPr/>
            <p:nvPr/>
          </p:nvSpPr>
          <p:spPr>
            <a:xfrm rot="21600000">
              <a:off x="407217"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16" name="Rounded Rectangle 15"/>
          <p:cNvSpPr/>
          <p:nvPr/>
        </p:nvSpPr>
        <p:spPr>
          <a:xfrm>
            <a:off x="4494454" y="1165373"/>
            <a:ext cx="3088041" cy="670950"/>
          </a:xfrm>
          <a:prstGeom prst="roundRect">
            <a:avLst>
              <a:gd name="adj" fmla="val 10000"/>
            </a:avLst>
          </a:prstGeom>
          <a:blipFill>
            <a:blip r:embed="rId6"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ysClr val="window" lastClr="FFFFFF"/>
            </a:contourClr>
          </a:sp3d>
        </p:spPr>
      </p:sp>
      <p:grpSp>
        <p:nvGrpSpPr>
          <p:cNvPr id="17" name="Group 16"/>
          <p:cNvGrpSpPr/>
          <p:nvPr/>
        </p:nvGrpSpPr>
        <p:grpSpPr>
          <a:xfrm>
            <a:off x="4287925" y="2414900"/>
            <a:ext cx="3829922" cy="4443100"/>
            <a:chOff x="3822334" y="2194559"/>
            <a:chExt cx="3179640" cy="2682240"/>
          </a:xfrm>
          <a:scene3d>
            <a:camera prst="orthographicFront"/>
            <a:lightRig rig="threePt" dir="t">
              <a:rot lat="0" lon="0" rev="7500000"/>
            </a:lightRig>
          </a:scene3d>
        </p:grpSpPr>
        <p:sp>
          <p:nvSpPr>
            <p:cNvPr id="22" name="Round Same Side Corner Rectangle 21"/>
            <p:cNvSpPr/>
            <p:nvPr/>
          </p:nvSpPr>
          <p:spPr>
            <a:xfrm rot="10800000">
              <a:off x="3822334" y="2194559"/>
              <a:ext cx="3179640" cy="2682240"/>
            </a:xfrm>
            <a:prstGeom prst="round2SameRect">
              <a:avLst>
                <a:gd name="adj1" fmla="val 10500"/>
                <a:gd name="adj2" fmla="val 0"/>
              </a:avLst>
            </a:prstGeom>
            <a:solidFill>
              <a:srgbClr val="006600"/>
            </a:solidFill>
            <a:ln>
              <a:noFill/>
            </a:ln>
            <a:effectLst>
              <a:outerShdw blurRad="40000" dist="23000" dir="5400000" rotWithShape="0">
                <a:srgbClr val="000000">
                  <a:alpha val="35000"/>
                </a:srgbClr>
              </a:outerShdw>
            </a:effectLst>
            <a:sp3d prstMaterial="plastic">
              <a:bevelT w="127000" h="25400" prst="relaxedInset"/>
            </a:sp3d>
          </p:spPr>
        </p:sp>
        <p:sp>
          <p:nvSpPr>
            <p:cNvPr id="23" name="Round Same Side Corner Rectangle 8"/>
            <p:cNvSpPr/>
            <p:nvPr/>
          </p:nvSpPr>
          <p:spPr>
            <a:xfrm rot="21600000">
              <a:off x="3904822"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19" name="Group 18"/>
          <p:cNvGrpSpPr/>
          <p:nvPr/>
        </p:nvGrpSpPr>
        <p:grpSpPr>
          <a:xfrm>
            <a:off x="8438070" y="2414900"/>
            <a:ext cx="3446233" cy="4443100"/>
            <a:chOff x="7319938" y="2194559"/>
            <a:chExt cx="3179640" cy="2682240"/>
          </a:xfrm>
          <a:scene3d>
            <a:camera prst="orthographicFront"/>
            <a:lightRig rig="threePt" dir="t">
              <a:rot lat="0" lon="0" rev="7500000"/>
            </a:lightRig>
          </a:scene3d>
        </p:grpSpPr>
        <p:sp>
          <p:nvSpPr>
            <p:cNvPr id="20" name="Round Same Side Corner Rectangle 19"/>
            <p:cNvSpPr/>
            <p:nvPr/>
          </p:nvSpPr>
          <p:spPr>
            <a:xfrm rot="10800000">
              <a:off x="7319938" y="2194559"/>
              <a:ext cx="3179640" cy="2682240"/>
            </a:xfrm>
            <a:prstGeom prst="round2SameRect">
              <a:avLst>
                <a:gd name="adj1" fmla="val 10500"/>
                <a:gd name="adj2" fmla="val 0"/>
              </a:avLst>
            </a:prstGeom>
            <a:solidFill>
              <a:srgbClr val="990099"/>
            </a:solidFill>
            <a:ln>
              <a:noFill/>
            </a:ln>
            <a:effectLst>
              <a:outerShdw blurRad="40000" dist="23000" dir="5400000" rotWithShape="0">
                <a:srgbClr val="000000">
                  <a:alpha val="35000"/>
                </a:srgbClr>
              </a:outerShdw>
            </a:effectLst>
            <a:sp3d prstMaterial="plastic">
              <a:bevelT w="127000" h="25400" prst="relaxedInset"/>
            </a:sp3d>
          </p:spPr>
        </p:sp>
        <p:sp>
          <p:nvSpPr>
            <p:cNvPr id="21" name="Round Same Side Corner Rectangle 11"/>
            <p:cNvSpPr/>
            <p:nvPr/>
          </p:nvSpPr>
          <p:spPr>
            <a:xfrm rot="21600000">
              <a:off x="7402426"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29" name="Oval 28"/>
          <p:cNvSpPr/>
          <p:nvPr/>
        </p:nvSpPr>
        <p:spPr bwMode="auto">
          <a:xfrm>
            <a:off x="613137" y="1539972"/>
            <a:ext cx="2658597" cy="538826"/>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vi-VN" sz="24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mn-cs"/>
              </a:rPr>
              <a:t>Nhóm 1</a:t>
            </a:r>
          </a:p>
        </p:txBody>
      </p:sp>
      <p:sp>
        <p:nvSpPr>
          <p:cNvPr id="30" name="Oval 29"/>
          <p:cNvSpPr/>
          <p:nvPr/>
        </p:nvSpPr>
        <p:spPr bwMode="auto">
          <a:xfrm>
            <a:off x="4791462" y="1523139"/>
            <a:ext cx="2874884"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vi-VN" sz="2400" b="1" i="0" u="none" strike="noStrike" kern="0" cap="none" spc="0" normalizeH="0" baseline="0" noProof="0" dirty="0">
                <a:ln>
                  <a:noFill/>
                </a:ln>
                <a:solidFill>
                  <a:srgbClr val="0000FF"/>
                </a:solidFill>
                <a:effectLst/>
                <a:uLnTx/>
                <a:uFillTx/>
                <a:latin typeface="SVN-Vanilla Daisy Pro" panose="00000500000000000000" pitchFamily="2" charset="0"/>
                <a:ea typeface="+mn-ea"/>
                <a:cs typeface="+mn-cs"/>
              </a:rPr>
              <a:t>Nhóm 2</a:t>
            </a:r>
            <a:endParaRPr kumimoji="1" lang="vi-VN" sz="24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mn-cs"/>
            </a:endParaRPr>
          </a:p>
        </p:txBody>
      </p:sp>
      <p:sp>
        <p:nvSpPr>
          <p:cNvPr id="31" name="Rounded Rectangle 30"/>
          <p:cNvSpPr/>
          <p:nvPr/>
        </p:nvSpPr>
        <p:spPr>
          <a:xfrm>
            <a:off x="8824291" y="1165373"/>
            <a:ext cx="2824369" cy="714605"/>
          </a:xfrm>
          <a:prstGeom prst="roundRect">
            <a:avLst>
              <a:gd name="adj" fmla="val 10000"/>
            </a:avLst>
          </a:prstGeom>
          <a:blipFill>
            <a:blip r:embed="rId7"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p:spPr>
      </p:sp>
      <p:sp>
        <p:nvSpPr>
          <p:cNvPr id="32" name="Oval 31"/>
          <p:cNvSpPr/>
          <p:nvPr/>
        </p:nvSpPr>
        <p:spPr bwMode="auto">
          <a:xfrm>
            <a:off x="8748506" y="1688368"/>
            <a:ext cx="3052608"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vi-VN" sz="2400" b="1" i="0" u="none" strike="noStrike" kern="0" cap="none" spc="0" normalizeH="0" baseline="0" noProof="0" dirty="0">
                <a:ln>
                  <a:noFill/>
                </a:ln>
                <a:solidFill>
                  <a:srgbClr val="0000FF"/>
                </a:solidFill>
                <a:effectLst/>
                <a:uLnTx/>
                <a:uFillTx/>
                <a:latin typeface="SVN-Vanilla Daisy Pro" panose="00000500000000000000" pitchFamily="2" charset="0"/>
                <a:ea typeface="+mn-ea"/>
                <a:cs typeface="+mn-cs"/>
              </a:rPr>
              <a:t>Nhóm 3</a:t>
            </a:r>
            <a:endParaRPr kumimoji="1" lang="vi-VN" sz="24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mn-cs"/>
            </a:endParaRPr>
          </a:p>
        </p:txBody>
      </p:sp>
      <p:sp>
        <p:nvSpPr>
          <p:cNvPr id="33" name="Text Box 20"/>
          <p:cNvSpPr txBox="1">
            <a:spLocks noChangeArrowheads="1"/>
          </p:cNvSpPr>
          <p:nvPr/>
        </p:nvSpPr>
        <p:spPr bwMode="auto">
          <a:xfrm>
            <a:off x="343028" y="2089255"/>
            <a:ext cx="380592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de-DE" sz="2200" b="1" dirty="0">
                <a:solidFill>
                  <a:schemeClr val="bg1"/>
                </a:solidFill>
                <a:latin typeface="Times New Roman" panose="02020603050405020304" pitchFamily="18" charset="0"/>
                <a:cs typeface="Times New Roman" panose="02020603050405020304" pitchFamily="18" charset="0"/>
              </a:rPr>
              <a:t>Nhóm 1: </a:t>
            </a:r>
            <a:r>
              <a:rPr lang="en-US" sz="2200" b="1" dirty="0" err="1">
                <a:solidFill>
                  <a:schemeClr val="bg1"/>
                </a:solidFill>
                <a:latin typeface="Times New Roman" panose="02020603050405020304" pitchFamily="18" charset="0"/>
                <a:cs typeface="Times New Roman" panose="02020603050405020304" pitchFamily="18" charset="0"/>
              </a:rPr>
              <a:t>trường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hợp</a:t>
            </a:r>
            <a:r>
              <a:rPr lang="en-US" sz="2200" b="1" dirty="0">
                <a:solidFill>
                  <a:schemeClr val="bg1"/>
                </a:solidFill>
                <a:latin typeface="Times New Roman" panose="02020603050405020304" pitchFamily="18" charset="0"/>
                <a:cs typeface="Times New Roman" panose="02020603050405020304" pitchFamily="18" charset="0"/>
              </a:rPr>
              <a:t> </a:t>
            </a:r>
            <a:r>
              <a:rPr lang="de-DE" sz="2200" b="1" dirty="0">
                <a:solidFill>
                  <a:schemeClr val="bg1"/>
                </a:solidFill>
                <a:latin typeface="Times New Roman" panose="02020603050405020304" pitchFamily="18" charset="0"/>
                <a:cs typeface="Times New Roman" panose="02020603050405020304" pitchFamily="18" charset="0"/>
              </a:rPr>
              <a:t>1</a:t>
            </a:r>
            <a:r>
              <a:rPr lang="vi-VN" sz="2200" b="1" dirty="0">
                <a:solidFill>
                  <a:schemeClr val="bg1"/>
                </a:solidFill>
                <a:latin typeface="Times New Roman" panose="02020603050405020304" pitchFamily="18" charset="0"/>
                <a:cs typeface="Times New Roman" panose="02020603050405020304" pitchFamily="18" charset="0"/>
              </a:rPr>
              <a:t>: </a:t>
            </a:r>
            <a:r>
              <a:rPr lang="de-DE" sz="2200" b="1" dirty="0">
                <a:solidFill>
                  <a:schemeClr val="bg1"/>
                </a:solidFill>
                <a:latin typeface="Times New Roman" panose="02020603050405020304" pitchFamily="18" charset="0"/>
                <a:cs typeface="Times New Roman" panose="02020603050405020304" pitchFamily="18" charset="0"/>
              </a:rPr>
              <a:t>S </a:t>
            </a:r>
            <a:r>
              <a:rPr lang="de-DE" sz="2200" dirty="0">
                <a:solidFill>
                  <a:schemeClr val="bg1"/>
                </a:solidFill>
                <a:latin typeface="Times New Roman" panose="02020603050405020304" pitchFamily="18" charset="0"/>
                <a:cs typeface="Times New Roman" panose="02020603050405020304" pitchFamily="18" charset="0"/>
              </a:rPr>
              <a:t>tham gia tệ nạn ma túy</a:t>
            </a:r>
            <a:endParaRPr lang="en-US" sz="2200" dirty="0">
              <a:solidFill>
                <a:schemeClr val="bg1"/>
              </a:solidFill>
              <a:latin typeface="Times New Roman" panose="02020603050405020304" pitchFamily="18" charset="0"/>
              <a:cs typeface="Times New Roman" panose="02020603050405020304" pitchFamily="18" charset="0"/>
            </a:endParaRPr>
          </a:p>
          <a:p>
            <a:r>
              <a:rPr lang="vi-VN" sz="2200" b="1" dirty="0">
                <a:solidFill>
                  <a:schemeClr val="bg1"/>
                </a:solidFill>
                <a:latin typeface="Times New Roman" panose="02020603050405020304" pitchFamily="18" charset="0"/>
                <a:cs typeface="Times New Roman" panose="02020603050405020304" pitchFamily="18" charset="0"/>
              </a:rPr>
              <a:t>+</a:t>
            </a:r>
            <a:r>
              <a:rPr lang="de-DE" sz="2200" b="1" dirty="0">
                <a:solidFill>
                  <a:schemeClr val="bg1"/>
                </a:solidFill>
                <a:latin typeface="Times New Roman" panose="02020603050405020304" pitchFamily="18" charset="0"/>
                <a:cs typeface="Times New Roman" panose="02020603050405020304" pitchFamily="18" charset="0"/>
              </a:rPr>
              <a:t>Nguyên nhân: </a:t>
            </a:r>
            <a:r>
              <a:rPr lang="de-DE" sz="2200" dirty="0">
                <a:solidFill>
                  <a:schemeClr val="bg1"/>
                </a:solidFill>
                <a:latin typeface="Times New Roman" panose="02020603050405020304" pitchFamily="18" charset="0"/>
                <a:cs typeface="Times New Roman" panose="02020603050405020304" pitchFamily="18" charset="0"/>
              </a:rPr>
              <a:t>tò mò khi nghe 1 số thanh niên kể về ma túy đá nên quyết định dùng thử.</a:t>
            </a:r>
            <a:endParaRPr lang="en-US" sz="2200" dirty="0">
              <a:solidFill>
                <a:schemeClr val="bg1"/>
              </a:solidFill>
              <a:latin typeface="Times New Roman" panose="02020603050405020304" pitchFamily="18" charset="0"/>
              <a:cs typeface="Times New Roman" panose="02020603050405020304" pitchFamily="18" charset="0"/>
            </a:endParaRPr>
          </a:p>
          <a:p>
            <a:r>
              <a:rPr lang="vi-VN" sz="2200" b="1" dirty="0">
                <a:solidFill>
                  <a:schemeClr val="bg1"/>
                </a:solidFill>
                <a:latin typeface="Times New Roman" panose="02020603050405020304" pitchFamily="18" charset="0"/>
                <a:cs typeface="Times New Roman" panose="02020603050405020304" pitchFamily="18" charset="0"/>
              </a:rPr>
              <a:t>+</a:t>
            </a:r>
            <a:r>
              <a:rPr lang="de-DE" sz="2200" b="1" dirty="0">
                <a:solidFill>
                  <a:schemeClr val="bg1"/>
                </a:solidFill>
                <a:latin typeface="Times New Roman" panose="02020603050405020304" pitchFamily="18" charset="0"/>
                <a:cs typeface="Times New Roman" panose="02020603050405020304" pitchFamily="18" charset="0"/>
              </a:rPr>
              <a:t>Hậu quả:</a:t>
            </a:r>
            <a:r>
              <a:rPr lang="de-DE" sz="2200" dirty="0">
                <a:solidFill>
                  <a:schemeClr val="bg1"/>
                </a:solidFill>
                <a:latin typeface="Times New Roman" panose="02020603050405020304" pitchFamily="18" charset="0"/>
                <a:cs typeface="Times New Roman" panose="02020603050405020304" pitchFamily="18" charset="0"/>
              </a:rPr>
              <a:t> Sức khỏe S giảm sút ( gầy gò, dáng đi siêu vẹo, khả năng tập trung trí óc suy giảm, thường xuyên xuất hiện ảo giác), không kiểm soát được hành vi ( có hành vi kich động, liên tục la hét và cầm hung khí tấn công mọi người), bị công an bắt </a:t>
            </a:r>
            <a:r>
              <a:rPr lang="vi-VN" sz="2200" dirty="0">
                <a:solidFill>
                  <a:schemeClr val="bg1"/>
                </a:solidFill>
                <a:latin typeface="Times New Roman" panose="02020603050405020304" pitchFamily="18" charset="0"/>
                <a:cs typeface="Times New Roman" panose="02020603050405020304" pitchFamily="18" charset="0"/>
              </a:rPr>
              <a:t>giữ.</a:t>
            </a:r>
            <a:endParaRPr lang="en-US" sz="2200" dirty="0">
              <a:solidFill>
                <a:schemeClr val="bg1"/>
              </a:solidFill>
              <a:latin typeface="Times New Roman" panose="02020603050405020304" pitchFamily="18" charset="0"/>
              <a:cs typeface="Times New Roman" panose="02020603050405020304" pitchFamily="18" charset="0"/>
            </a:endParaRPr>
          </a:p>
        </p:txBody>
      </p:sp>
      <p:sp>
        <p:nvSpPr>
          <p:cNvPr id="34" name="Text Box 21"/>
          <p:cNvSpPr txBox="1">
            <a:spLocks noChangeArrowheads="1"/>
          </p:cNvSpPr>
          <p:nvPr/>
        </p:nvSpPr>
        <p:spPr bwMode="auto">
          <a:xfrm>
            <a:off x="4387283" y="2439519"/>
            <a:ext cx="363120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tabLst>
                <a:tab pos="215900" algn="l"/>
              </a:tabLst>
            </a:pP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 2: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 Y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tham gia tệ nạn mê tín dị đoan</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Nguyên nhân: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 Y không có việc làm ổn định, lười biếng, không muốn lao động vất vả nhưng tham lam muốn kiếm được nhiều tiền.</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Hậu quả: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Gây lãng phí tiền bạc, mất an ninh trật tự.</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2"/>
          <p:cNvSpPr>
            <a:spLocks noChangeArrowheads="1"/>
          </p:cNvSpPr>
          <p:nvPr/>
        </p:nvSpPr>
        <p:spPr bwMode="auto">
          <a:xfrm>
            <a:off x="8619324" y="2333685"/>
            <a:ext cx="308372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tabLst>
                <a:tab pos="215900" algn="l"/>
              </a:tabLst>
            </a:pP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 3: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bị lừa tham gia hình thức bốc thăm trúng thưởng.</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Nguyên nhân: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 thiếu kiến thức, ham hưởng lợi số tiền không phải do mình làm ra.</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15900" algn="l"/>
              </a:tabLst>
            </a:pP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de-DE"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Hậu quả: </a:t>
            </a:r>
            <a:r>
              <a:rPr lang="de-D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 bị mất toàn bộ số tiền trong tài khoản</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279431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fill="hold"/>
                                        <p:tgtEl>
                                          <p:spTgt spid="33"/>
                                        </p:tgtEl>
                                        <p:attrNameLst>
                                          <p:attrName>ppt_x</p:attrName>
                                        </p:attrNameLst>
                                      </p:cBhvr>
                                      <p:tavLst>
                                        <p:tav tm="0">
                                          <p:val>
                                            <p:strVal val="#ppt_x"/>
                                          </p:val>
                                        </p:tav>
                                        <p:tav tm="100000">
                                          <p:val>
                                            <p:strVal val="#ppt_x"/>
                                          </p:val>
                                        </p:tav>
                                      </p:tavLst>
                                    </p:anim>
                                    <p:anim calcmode="lin" valueType="num">
                                      <p:cBhvr additive="base">
                                        <p:cTn id="4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ircle(in)">
                                      <p:cBhvr>
                                        <p:cTn id="52" dur="2000"/>
                                        <p:tgtEl>
                                          <p:spTgt spid="1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circle(in)">
                                      <p:cBhvr>
                                        <p:cTn id="55" dur="2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randombar(horizontal)">
                                      <p:cBhvr>
                                        <p:cTn id="60" dur="500"/>
                                        <p:tgtEl>
                                          <p:spTgt spid="1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randombar(horizontal)">
                                      <p:cBhvr>
                                        <p:cTn id="6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animBg="1"/>
      <p:bldP spid="30" grpId="0" animBg="1"/>
      <p:bldP spid="32" grpId="0" animBg="1"/>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loud Callout 22"/>
          <p:cNvSpPr/>
          <p:nvPr/>
        </p:nvSpPr>
        <p:spPr>
          <a:xfrm>
            <a:off x="7517331" y="0"/>
            <a:ext cx="4449841" cy="2279514"/>
          </a:xfrm>
          <a:prstGeom prst="cloudCallou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Nhóm</a:t>
            </a:r>
            <a:r>
              <a:rPr kumimoji="0" lang="en-US" sz="2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1: </a:t>
            </a:r>
            <a:r>
              <a:rPr kumimoji="0" lang="vi-VN" sz="2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nguyên nhân chủ quan</a:t>
            </a:r>
          </a:p>
          <a:p>
            <a:pPr marL="0" marR="0" lvl="0" indent="0" algn="l" defTabSz="914400" rtl="0" eaLnBrk="0" fontAlgn="base" latinLnBrk="0" hangingPunct="0">
              <a:lnSpc>
                <a:spcPct val="125000"/>
              </a:lnSpc>
              <a:spcBef>
                <a:spcPct val="0"/>
              </a:spcBef>
              <a:spcAft>
                <a:spcPct val="0"/>
              </a:spcAft>
              <a:buClrTx/>
              <a:buSzTx/>
              <a:buFontTx/>
              <a:buNone/>
              <a:tabLst/>
              <a:defRPr/>
            </a:pPr>
            <a:r>
              <a:rPr lang="vi-VN" sz="2000" b="1" dirty="0">
                <a:solidFill>
                  <a:prstClr val="black"/>
                </a:solidFill>
                <a:latin typeface="#9Slide05 Brannboll Ny" panose="02000000000000000000" pitchFamily="2" charset="0"/>
                <a:cs typeface="Times New Roman" pitchFamily="18" charset="0"/>
              </a:rPr>
              <a:t>Nhóm </a:t>
            </a:r>
            <a:r>
              <a:rPr kumimoji="0" lang="en-US" sz="2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2: </a:t>
            </a:r>
            <a:r>
              <a:rPr kumimoji="0" lang="vi-VN" sz="2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Nguyên nhân khách quan</a:t>
            </a:r>
            <a:endParaRPr kumimoji="0" lang="zh-CN" alt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微软雅黑"/>
              <a:cs typeface="Times New Roman" pitchFamily="18" charset="0"/>
              <a:sym typeface="微软雅黑" panose="020B0503020204020204" pitchFamily="34" charset="-122"/>
            </a:endParaRPr>
          </a:p>
        </p:txBody>
      </p:sp>
      <p:sp>
        <p:nvSpPr>
          <p:cNvPr id="24" name="Cloud Callout 23"/>
          <p:cNvSpPr/>
          <p:nvPr/>
        </p:nvSpPr>
        <p:spPr>
          <a:xfrm rot="304414">
            <a:off x="8119464" y="4717380"/>
            <a:ext cx="3245574" cy="2082180"/>
          </a:xfrm>
          <a:prstGeom prst="cloud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5" name="Cloud Callout 24"/>
          <p:cNvSpPr/>
          <p:nvPr/>
        </p:nvSpPr>
        <p:spPr>
          <a:xfrm rot="19915998" flipH="1">
            <a:off x="17524" y="2289556"/>
            <a:ext cx="3004879" cy="1987696"/>
          </a:xfrm>
          <a:prstGeom prst="cloudCallo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Chia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lớp</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ra</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thành</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vi-VN" sz="2800" b="1"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hai</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đội</a:t>
            </a:r>
            <a:endParaRPr kumimoji="0" lang="zh-CN" alt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微软雅黑"/>
              <a:cs typeface="Times New Roman" pitchFamily="18" charset="0"/>
              <a:sym typeface="微软雅黑" panose="020B0503020204020204" pitchFamily="34" charset="-122"/>
            </a:endParaRPr>
          </a:p>
        </p:txBody>
      </p:sp>
      <p:sp>
        <p:nvSpPr>
          <p:cNvPr id="27" name="Cloud Callout 26"/>
          <p:cNvSpPr/>
          <p:nvPr/>
        </p:nvSpPr>
        <p:spPr>
          <a:xfrm rot="21416254">
            <a:off x="8024578" y="2200094"/>
            <a:ext cx="4209127" cy="2165353"/>
          </a:xfrm>
          <a:prstGeom prst="cloud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p:cNvSpPr/>
          <p:nvPr/>
        </p:nvSpPr>
        <p:spPr>
          <a:xfrm>
            <a:off x="8486371" y="2288598"/>
            <a:ext cx="3217949" cy="1904817"/>
          </a:xfrm>
          <a:prstGeom prst="rect">
            <a:avLst/>
          </a:prstGeom>
        </p:spPr>
        <p:txBody>
          <a:bodyPr wrap="square">
            <a:spAutoFit/>
          </a:bodyP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Các</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thành</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viên</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trong</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nhóm</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thay</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phiên</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nhau</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viết</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các</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đáp</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án</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lên</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bảng</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itchFamily="18" charset="0"/>
              </a:rPr>
              <a:t>phụ</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trong</a:t>
            </a: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5’</a:t>
            </a:r>
          </a:p>
        </p:txBody>
      </p:sp>
      <p:sp>
        <p:nvSpPr>
          <p:cNvPr id="3" name="Rectangle 2"/>
          <p:cNvSpPr/>
          <p:nvPr/>
        </p:nvSpPr>
        <p:spPr>
          <a:xfrm>
            <a:off x="8541574" y="4957080"/>
            <a:ext cx="3024784" cy="12607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Times New Roman" pitchFamily="18" charset="0"/>
              </a:rPr>
              <a:t>Đội</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 n</a:t>
            </a:r>
            <a:r>
              <a:rPr kumimoji="0" lang="fr-FR"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à</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o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Times New Roman" pitchFamily="18" charset="0"/>
              </a:rPr>
              <a:t>viết</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Times New Roman" pitchFamily="18" charset="0"/>
              </a:rPr>
              <a:t>đượ</a:t>
            </a:r>
            <a:r>
              <a:rPr kumimoji="0" lang="pt-PT"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c nhi</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Times New Roman" pitchFamily="18" charset="0"/>
              </a:rPr>
              <a:t>ều</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 </a:t>
            </a:r>
            <a:r>
              <a:rPr kumimoji="0" lang="vi-VN"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nguyên nhân đúng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Times New Roman" pitchFamily="18" charset="0"/>
              </a:rPr>
              <a:t>sẽ</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Times New Roman" pitchFamily="18" charset="0"/>
              </a:rPr>
              <a:t>được</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 10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Times New Roman" pitchFamily="18" charset="0"/>
              </a:rPr>
              <a:t>điểm</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Times New Roman" pitchFamily="18" charset="0"/>
              </a:rPr>
              <a:t>. </a:t>
            </a:r>
            <a:endParaRPr kumimoji="0" lang="en-SG" sz="2531" b="1" i="0" u="none" strike="noStrike" kern="1200" cap="none" spc="0" normalizeH="0" baseline="0" noProof="0" dirty="0">
              <a:ln>
                <a:noFill/>
              </a:ln>
              <a:solidFill>
                <a:srgbClr val="FF0000"/>
              </a:solidFill>
              <a:effectLst/>
              <a:uLnTx/>
              <a:uFillTx/>
              <a:latin typeface="#9Slide05 Brannboll Ny" panose="02000000000000000000" pitchFamily="2" charset="0"/>
              <a:ea typeface="微软雅黑"/>
              <a:cs typeface="Times New Roman" pitchFamily="18" charset="0"/>
            </a:endParaRPr>
          </a:p>
        </p:txBody>
      </p:sp>
      <p:sp>
        <p:nvSpPr>
          <p:cNvPr id="30" name="Rectangle 29"/>
          <p:cNvSpPr>
            <a:spLocks noChangeArrowheads="1"/>
          </p:cNvSpPr>
          <p:nvPr/>
        </p:nvSpPr>
        <p:spPr bwMode="auto">
          <a:xfrm>
            <a:off x="-70594" y="155063"/>
            <a:ext cx="79697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w="22225">
                  <a:solidFill>
                    <a:srgbClr val="C0504D"/>
                  </a:solidFill>
                  <a:prstDash val="solid"/>
                </a:ln>
                <a:solidFill>
                  <a:srgbClr val="FF0000"/>
                </a:solidFill>
                <a:effectLst/>
                <a:uLnTx/>
                <a:uFillTx/>
                <a:latin typeface="#9Slide05 Brannboll Ny" panose="02000000000000000000" pitchFamily="2" charset="0"/>
                <a:ea typeface="Helvetica Neue"/>
                <a:cs typeface="Times New Roman" pitchFamily="18" charset="0"/>
              </a:rPr>
              <a:t>TRÒ CHƠI “</a:t>
            </a:r>
            <a:r>
              <a:rPr kumimoji="0" lang="en-US" altLang="en-US" sz="6600" b="1" i="0" u="none" strike="noStrike" kern="1200" cap="none" spc="0" normalizeH="0" baseline="0" noProof="0" dirty="0" err="1">
                <a:ln w="22225">
                  <a:solidFill>
                    <a:srgbClr val="C0504D"/>
                  </a:solidFill>
                  <a:prstDash val="solid"/>
                </a:ln>
                <a:solidFill>
                  <a:srgbClr val="FF0000"/>
                </a:solidFill>
                <a:effectLst/>
                <a:uLnTx/>
                <a:uFillTx/>
                <a:latin typeface="#9Slide05 Brannboll Ny" panose="02000000000000000000" pitchFamily="2" charset="0"/>
                <a:ea typeface="Helvetica Neue"/>
                <a:cs typeface="Times New Roman" pitchFamily="18" charset="0"/>
              </a:rPr>
              <a:t>Tiếp</a:t>
            </a:r>
            <a:r>
              <a:rPr kumimoji="0" lang="en-US" altLang="en-US" sz="6600" b="1" i="0" u="none" strike="noStrike" kern="1200" cap="none" spc="0" normalizeH="0" baseline="0" noProof="0" dirty="0">
                <a:ln w="22225">
                  <a:solidFill>
                    <a:srgbClr val="C0504D"/>
                  </a:solidFill>
                  <a:prstDash val="solid"/>
                </a:ln>
                <a:solidFill>
                  <a:srgbClr val="FF0000"/>
                </a:solidFill>
                <a:effectLst/>
                <a:uLnTx/>
                <a:uFillTx/>
                <a:latin typeface="#9Slide05 Brannboll Ny" panose="02000000000000000000" pitchFamily="2" charset="0"/>
                <a:ea typeface="Helvetica Neue"/>
                <a:cs typeface="Times New Roman" pitchFamily="18" charset="0"/>
              </a:rPr>
              <a:t> </a:t>
            </a:r>
            <a:r>
              <a:rPr kumimoji="0" lang="en-US" altLang="en-US" sz="6600" b="1" i="0" u="none" strike="noStrike" kern="1200" cap="none" spc="0" normalizeH="0" baseline="0" noProof="0" dirty="0" err="1">
                <a:ln w="22225">
                  <a:solidFill>
                    <a:srgbClr val="C0504D"/>
                  </a:solidFill>
                  <a:prstDash val="solid"/>
                </a:ln>
                <a:solidFill>
                  <a:srgbClr val="FF0000"/>
                </a:solidFill>
                <a:effectLst/>
                <a:uLnTx/>
                <a:uFillTx/>
                <a:latin typeface="#9Slide05 Brannboll Ny" panose="02000000000000000000" pitchFamily="2" charset="0"/>
                <a:ea typeface="Helvetica Neue"/>
                <a:cs typeface="Times New Roman" pitchFamily="18" charset="0"/>
              </a:rPr>
              <a:t>sức</a:t>
            </a:r>
            <a:r>
              <a:rPr kumimoji="0" lang="en-US" altLang="en-US" sz="6600" b="1" i="0" u="none" strike="noStrike" kern="1200" cap="none" spc="0" normalizeH="0" baseline="0" noProof="0" dirty="0">
                <a:ln w="22225">
                  <a:solidFill>
                    <a:srgbClr val="C0504D"/>
                  </a:solidFill>
                  <a:prstDash val="solid"/>
                </a:ln>
                <a:solidFill>
                  <a:srgbClr val="FF0000"/>
                </a:solidFill>
                <a:effectLst/>
                <a:uLnTx/>
                <a:uFillTx/>
                <a:latin typeface="#9Slide05 Brannboll Ny" panose="02000000000000000000" pitchFamily="2" charset="0"/>
                <a:ea typeface="Helvetica Neue"/>
                <a:cs typeface="Times New Roman" pitchFamily="18" charset="0"/>
              </a:rPr>
              <a:t>”</a:t>
            </a:r>
            <a:endParaRPr kumimoji="0" lang="en-SG" altLang="en-US" sz="6600" b="1" i="0" u="none" strike="noStrike" kern="1200" cap="none" spc="0" normalizeH="0" baseline="0" noProof="0" dirty="0">
              <a:ln w="22225">
                <a:solidFill>
                  <a:srgbClr val="C0504D"/>
                </a:solidFill>
                <a:prstDash val="solid"/>
              </a:ln>
              <a:solidFill>
                <a:srgbClr val="FF0000"/>
              </a:solidFill>
              <a:effectLst/>
              <a:uLnTx/>
              <a:uFillTx/>
              <a:latin typeface="#9Slide05 Brannboll Ny" panose="02000000000000000000" pitchFamily="2" charset="0"/>
              <a:cs typeface="Times New Roman" pitchFamily="18" charset="0"/>
            </a:endParaRPr>
          </a:p>
        </p:txBody>
      </p:sp>
      <p:pic>
        <p:nvPicPr>
          <p:cNvPr id="33" name="Picture 32"/>
          <p:cNvPicPr>
            <a:picLocks noChangeAspect="1"/>
          </p:cNvPicPr>
          <p:nvPr/>
        </p:nvPicPr>
        <p:blipFill>
          <a:blip r:embed="rId2"/>
          <a:stretch>
            <a:fillRect/>
          </a:stretch>
        </p:blipFill>
        <p:spPr>
          <a:xfrm>
            <a:off x="10936762" y="0"/>
            <a:ext cx="1255238" cy="937524"/>
          </a:xfrm>
          <a:prstGeom prst="rect">
            <a:avLst/>
          </a:prstGeom>
        </p:spPr>
      </p:pic>
      <p:pic>
        <p:nvPicPr>
          <p:cNvPr id="32" name="Ảnh 31" descr="images.jpg"/>
          <p:cNvPicPr>
            <a:picLocks noChangeAspect="1"/>
          </p:cNvPicPr>
          <p:nvPr/>
        </p:nvPicPr>
        <p:blipFill>
          <a:blip r:embed="rId3"/>
          <a:stretch>
            <a:fillRect/>
          </a:stretch>
        </p:blipFill>
        <p:spPr>
          <a:xfrm>
            <a:off x="2611680" y="1418122"/>
            <a:ext cx="5358063" cy="5213683"/>
          </a:xfrm>
          <a:prstGeom prst="rect">
            <a:avLst/>
          </a:prstGeom>
        </p:spPr>
      </p:pic>
    </p:spTree>
    <p:extLst>
      <p:ext uri="{BB962C8B-B14F-4D97-AF65-F5344CB8AC3E}">
        <p14:creationId xmlns:p14="http://schemas.microsoft.com/office/powerpoint/2010/main" val="178244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956886545"/>
              </p:ext>
            </p:extLst>
          </p:nvPr>
        </p:nvGraphicFramePr>
        <p:xfrm>
          <a:off x="403100" y="2339082"/>
          <a:ext cx="11161281" cy="4406543"/>
        </p:xfrm>
        <a:graphic>
          <a:graphicData uri="http://schemas.openxmlformats.org/drawingml/2006/table">
            <a:tbl>
              <a:tblPr firstRow="1" firstCol="1" bandRow="1"/>
              <a:tblGrid>
                <a:gridCol w="2239739">
                  <a:extLst>
                    <a:ext uri="{9D8B030D-6E8A-4147-A177-3AD203B41FA5}">
                      <a16:colId xmlns:a16="http://schemas.microsoft.com/office/drawing/2014/main" val="20000"/>
                    </a:ext>
                  </a:extLst>
                </a:gridCol>
                <a:gridCol w="2655706">
                  <a:extLst>
                    <a:ext uri="{9D8B030D-6E8A-4147-A177-3AD203B41FA5}">
                      <a16:colId xmlns:a16="http://schemas.microsoft.com/office/drawing/2014/main" val="20001"/>
                    </a:ext>
                  </a:extLst>
                </a:gridCol>
                <a:gridCol w="3475516">
                  <a:extLst>
                    <a:ext uri="{9D8B030D-6E8A-4147-A177-3AD203B41FA5}">
                      <a16:colId xmlns:a16="http://schemas.microsoft.com/office/drawing/2014/main" val="20002"/>
                    </a:ext>
                  </a:extLst>
                </a:gridCol>
                <a:gridCol w="2790320">
                  <a:extLst>
                    <a:ext uri="{9D8B030D-6E8A-4147-A177-3AD203B41FA5}">
                      <a16:colId xmlns:a16="http://schemas.microsoft.com/office/drawing/2014/main" val="20003"/>
                    </a:ext>
                  </a:extLst>
                </a:gridCol>
              </a:tblGrid>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r>
                        <a:rPr lang="en-US" sz="1200" dirty="0">
                          <a:effectLst/>
                          <a:latin typeface="Courier New" panose="02070309020205020404" pitchFamily="49" charset="0"/>
                          <a:ea typeface="Courier New" panose="02070309020205020404" pitchFamily="49" charset="0"/>
                        </a:rPr>
                        <a:t>    </a:t>
                      </a:r>
                      <a:r>
                        <a:rPr lang="vi-VN" sz="2800" baseline="0" dirty="0">
                          <a:solidFill>
                            <a:srgbClr val="FF0000"/>
                          </a:solidFill>
                          <a:effectLst/>
                          <a:latin typeface="#9Slide05 IcielSanelma" pitchFamily="2" charset="0"/>
                          <a:ea typeface="Courier New" panose="02070309020205020404" pitchFamily="49" charset="0"/>
                        </a:rPr>
                        <a:t>Hậu quả</a:t>
                      </a:r>
                      <a:endParaRPr lang="en-US" sz="2800" baseline="0" dirty="0">
                        <a:solidFill>
                          <a:srgbClr val="FF0000"/>
                        </a:solidFill>
                        <a:effectLst/>
                        <a:latin typeface="#9Slide05 IcielSanelma" pitchFamily="2" charset="0"/>
                        <a:ea typeface="Courier New" panose="02070309020205020404" pitchFamily="49" charset="0"/>
                      </a:endParaRPr>
                    </a:p>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Arial" panose="020B0604020202020204" pitchFamily="34" charset="0"/>
                        </a:rPr>
                        <a:t>Tệ nạn XH</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9Slide05 IcielSanelma" pitchFamily="2" charset="0"/>
                          <a:ea typeface="Courier New" panose="02070309020205020404" pitchFamily="49" charset="0"/>
                        </a:rPr>
                        <a:t> Đối với bản thân</a:t>
                      </a: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9Slide05 IcielSanelma" pitchFamily="2" charset="0"/>
                          <a:ea typeface="Courier New" panose="02070309020205020404" pitchFamily="49" charset="0"/>
                        </a:rPr>
                        <a:t> Đối với gia đình</a:t>
                      </a: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9Slide05 IcielSanelma" pitchFamily="2" charset="0"/>
                          <a:ea typeface="Courier New" panose="02070309020205020404" pitchFamily="49" charset="0"/>
                        </a:rPr>
                        <a:t> Đối với xã</a:t>
                      </a:r>
                      <a:r>
                        <a:rPr lang="en-US" sz="2800" baseline="0" dirty="0">
                          <a:solidFill>
                            <a:srgbClr val="FF0000"/>
                          </a:solidFill>
                          <a:effectLst/>
                          <a:latin typeface="#9Slide05 IcielSanelma" pitchFamily="2" charset="0"/>
                          <a:ea typeface="Courier New" panose="02070309020205020404" pitchFamily="49" charset="0"/>
                        </a:rPr>
                        <a:t> </a:t>
                      </a:r>
                      <a:r>
                        <a:rPr lang="en-US" sz="2800" baseline="0" dirty="0" err="1">
                          <a:solidFill>
                            <a:srgbClr val="FF0000"/>
                          </a:solidFill>
                          <a:effectLst/>
                          <a:latin typeface="#9Slide05 IcielSanelma" pitchFamily="2" charset="0"/>
                          <a:ea typeface="Courier New" panose="02070309020205020404" pitchFamily="49" charset="0"/>
                        </a:rPr>
                        <a:t>hội</a:t>
                      </a: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Cờ bạc</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Ma túy</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Mại dâm</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a:effectLst/>
                          <a:latin typeface="Courier New" panose="02070309020205020404" pitchFamily="49" charset="0"/>
                          <a:ea typeface="Courier New" panose="02070309020205020404" pitchFamily="49" charset="0"/>
                        </a:rPr>
                        <a:t> </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a:effectLst/>
                          <a:latin typeface="Courier New" panose="02070309020205020404" pitchFamily="49" charset="0"/>
                          <a:ea typeface="Courier New" panose="02070309020205020404" pitchFamily="49" charset="0"/>
                        </a:rPr>
                        <a:t> </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584776"/>
            <a:ext cx="2724112" cy="1570028"/>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97642" y="225491"/>
            <a:ext cx="6861975" cy="744568"/>
          </a:xfrm>
          <a:prstGeom prst="roundRect">
            <a:avLst/>
          </a:prstGeom>
          <a:solidFill>
            <a:schemeClr val="accent2">
              <a:lumMod val="60000"/>
              <a:lumOff val="4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SVN-Steady" pitchFamily="50" charset="0"/>
                <a:ea typeface="Times New Roman" panose="02020603050405020304" pitchFamily="18" charset="0"/>
                <a:cs typeface="+mn-cs"/>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sp>
        <p:nvSpPr>
          <p:cNvPr id="10" name="Rectangle 9"/>
          <p:cNvSpPr/>
          <p:nvPr/>
        </p:nvSpPr>
        <p:spPr>
          <a:xfrm>
            <a:off x="2523017" y="1115961"/>
            <a:ext cx="9467888" cy="1077218"/>
          </a:xfrm>
          <a:prstGeom prst="rect">
            <a:avLst/>
          </a:prstGeom>
        </p:spPr>
        <p:txBody>
          <a:bodyPr wrap="square">
            <a:spAutoFit/>
          </a:bodyPr>
          <a:lstStyle/>
          <a:p>
            <a:pPr marL="0" marR="0" lvl="0" indent="279400" algn="just" defTabSz="914400" rtl="0" eaLnBrk="1" fontAlgn="auto" latinLnBrk="0" hangingPunct="1">
              <a:spcBef>
                <a:spcPts val="0"/>
              </a:spcBef>
              <a:buClrTx/>
              <a:buSzTx/>
              <a:buFontTx/>
              <a:buNone/>
              <a:tabLst/>
              <a:defRPr/>
            </a:pPr>
            <a:r>
              <a:rPr kumimoji="0" lang="vi-VN" sz="32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Kể những hậu quả của tệ nạn xã hội mà em biết</a:t>
            </a:r>
            <a:r>
              <a:rPr kumimoji="0" lang="en-US" sz="32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bằng</a:t>
            </a:r>
            <a:r>
              <a:rPr kumimoji="0" lang="en-US" sz="32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cách</a:t>
            </a:r>
            <a:r>
              <a:rPr kumimoji="0" lang="en-US" sz="32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hoàn</a:t>
            </a:r>
            <a:r>
              <a:rPr kumimoji="0" lang="en-US" sz="32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thiện</a:t>
            </a:r>
            <a:r>
              <a:rPr kumimoji="0" lang="en-US" sz="32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phiếu</a:t>
            </a:r>
            <a:r>
              <a:rPr kumimoji="0" lang="en-US" sz="32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bài</a:t>
            </a:r>
            <a:r>
              <a:rPr kumimoji="0" lang="en-US" sz="32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endParaRPr>
          </a:p>
        </p:txBody>
      </p:sp>
      <p:cxnSp>
        <p:nvCxnSpPr>
          <p:cNvPr id="13" name="Straight Connector 12"/>
          <p:cNvCxnSpPr/>
          <p:nvPr/>
        </p:nvCxnSpPr>
        <p:spPr>
          <a:xfrm>
            <a:off x="432746" y="2374785"/>
            <a:ext cx="2090271" cy="989045"/>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94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628304500"/>
              </p:ext>
            </p:extLst>
          </p:nvPr>
        </p:nvGraphicFramePr>
        <p:xfrm>
          <a:off x="126610" y="1639268"/>
          <a:ext cx="11830928" cy="4659394"/>
        </p:xfrm>
        <a:graphic>
          <a:graphicData uri="http://schemas.openxmlformats.org/drawingml/2006/table">
            <a:tbl>
              <a:tblPr firstRow="1" firstCol="1" bandRow="1"/>
              <a:tblGrid>
                <a:gridCol w="1879087">
                  <a:extLst>
                    <a:ext uri="{9D8B030D-6E8A-4147-A177-3AD203B41FA5}">
                      <a16:colId xmlns:a16="http://schemas.microsoft.com/office/drawing/2014/main" val="20000"/>
                    </a:ext>
                  </a:extLst>
                </a:gridCol>
                <a:gridCol w="3137629">
                  <a:extLst>
                    <a:ext uri="{9D8B030D-6E8A-4147-A177-3AD203B41FA5}">
                      <a16:colId xmlns:a16="http://schemas.microsoft.com/office/drawing/2014/main" val="20001"/>
                    </a:ext>
                  </a:extLst>
                </a:gridCol>
                <a:gridCol w="3561613">
                  <a:extLst>
                    <a:ext uri="{9D8B030D-6E8A-4147-A177-3AD203B41FA5}">
                      <a16:colId xmlns:a16="http://schemas.microsoft.com/office/drawing/2014/main" val="20002"/>
                    </a:ext>
                  </a:extLst>
                </a:gridCol>
                <a:gridCol w="3252599">
                  <a:extLst>
                    <a:ext uri="{9D8B030D-6E8A-4147-A177-3AD203B41FA5}">
                      <a16:colId xmlns:a16="http://schemas.microsoft.com/office/drawing/2014/main" val="20003"/>
                    </a:ext>
                  </a:extLst>
                </a:gridCol>
              </a:tblGrid>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r>
                        <a:rPr lang="en-US" sz="1200" dirty="0">
                          <a:effectLst/>
                          <a:latin typeface="Courier New" panose="02070309020205020404" pitchFamily="49" charset="0"/>
                          <a:ea typeface="Courier New" panose="02070309020205020404" pitchFamily="49" charset="0"/>
                        </a:rPr>
                        <a:t>    </a:t>
                      </a:r>
                      <a:r>
                        <a:rPr lang="vi-VN" sz="2800" baseline="0" dirty="0">
                          <a:solidFill>
                            <a:srgbClr val="FF0000"/>
                          </a:solidFill>
                          <a:effectLst/>
                          <a:latin typeface="#9Slide05 IcielSanelma" pitchFamily="2" charset="0"/>
                          <a:ea typeface="Courier New" panose="02070309020205020404" pitchFamily="49" charset="0"/>
                        </a:rPr>
                        <a:t>Hậu quả</a:t>
                      </a:r>
                      <a:endParaRPr lang="en-US" sz="2800" baseline="0" dirty="0">
                        <a:solidFill>
                          <a:srgbClr val="FF0000"/>
                        </a:solidFill>
                        <a:effectLst/>
                        <a:latin typeface="#9Slide05 IcielSanelma" pitchFamily="2" charset="0"/>
                        <a:ea typeface="Courier New" panose="02070309020205020404" pitchFamily="49" charset="0"/>
                      </a:endParaRPr>
                    </a:p>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Arial" panose="020B0604020202020204" pitchFamily="34" charset="0"/>
                        </a:rPr>
                        <a:t>Tệ nạn XH</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9Slide05 IcielSanelma" pitchFamily="2" charset="0"/>
                          <a:ea typeface="Courier New" panose="02070309020205020404" pitchFamily="49" charset="0"/>
                        </a:rPr>
                        <a:t> Đối với bản thân</a:t>
                      </a: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9Slide05 IcielSanelma" pitchFamily="2" charset="0"/>
                          <a:ea typeface="Courier New" panose="02070309020205020404" pitchFamily="49" charset="0"/>
                        </a:rPr>
                        <a:t> Đối với gia đình</a:t>
                      </a: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2800" dirty="0">
                          <a:solidFill>
                            <a:srgbClr val="FF0000"/>
                          </a:solidFill>
                          <a:effectLst/>
                          <a:latin typeface="#9Slide05 IcielSanelma" pitchFamily="2" charset="0"/>
                          <a:ea typeface="Courier New" panose="02070309020205020404" pitchFamily="49" charset="0"/>
                        </a:rPr>
                        <a:t> Đối với xã</a:t>
                      </a:r>
                      <a:r>
                        <a:rPr lang="en-US" sz="2800" baseline="0" dirty="0">
                          <a:solidFill>
                            <a:srgbClr val="FF0000"/>
                          </a:solidFill>
                          <a:effectLst/>
                          <a:latin typeface="#9Slide05 IcielSanelma" pitchFamily="2" charset="0"/>
                          <a:ea typeface="Courier New" panose="02070309020205020404" pitchFamily="49" charset="0"/>
                        </a:rPr>
                        <a:t> </a:t>
                      </a:r>
                      <a:r>
                        <a:rPr lang="en-US" sz="2800" baseline="0" dirty="0" err="1">
                          <a:solidFill>
                            <a:srgbClr val="FF0000"/>
                          </a:solidFill>
                          <a:effectLst/>
                          <a:latin typeface="#9Slide05 IcielSanelma" pitchFamily="2" charset="0"/>
                          <a:ea typeface="Courier New" panose="02070309020205020404" pitchFamily="49" charset="0"/>
                        </a:rPr>
                        <a:t>hội</a:t>
                      </a: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Cờ bạc</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t"/>
                      <a:r>
                        <a:rPr lang="en-US" sz="2400" dirty="0" err="1">
                          <a:solidFill>
                            <a:srgbClr val="000000"/>
                          </a:solidFill>
                          <a:effectLst/>
                          <a:latin typeface="Times New Roman" panose="02020603050405020304" pitchFamily="18" charset="0"/>
                          <a:cs typeface="Times New Roman" panose="02020603050405020304" pitchFamily="18" charset="0"/>
                        </a:rPr>
                        <a:t>Nợ</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nần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đua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đòi</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t"/>
                      <a:r>
                        <a:rPr lang="en-US" sz="2400" dirty="0">
                          <a:solidFill>
                            <a:srgbClr val="000000"/>
                          </a:solidFill>
                          <a:effectLst/>
                          <a:latin typeface="Times New Roman" panose="02020603050405020304" pitchFamily="18" charset="0"/>
                          <a:cs typeface="Times New Roman" panose="02020603050405020304" pitchFamily="18" charset="0"/>
                        </a:rPr>
                        <a:t>Gia </a:t>
                      </a:r>
                      <a:r>
                        <a:rPr lang="en-US" sz="2400" dirty="0" err="1">
                          <a:solidFill>
                            <a:srgbClr val="000000"/>
                          </a:solidFill>
                          <a:effectLst/>
                          <a:latin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mất</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nguồn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thu</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nhập</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nợ</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nần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t"/>
                      <a:r>
                        <a:rPr lang="en-US" sz="2400" dirty="0" err="1">
                          <a:solidFill>
                            <a:srgbClr val="000000"/>
                          </a:solidFill>
                          <a:effectLst/>
                          <a:latin typeface="Times New Roman" panose="02020603050405020304" pitchFamily="18" charset="0"/>
                          <a:cs typeface="Times New Roman" panose="02020603050405020304" pitchFamily="18" charset="0"/>
                        </a:rPr>
                        <a:t>Mất</a:t>
                      </a:r>
                      <a:r>
                        <a:rPr lang="en-US" sz="2400" dirty="0">
                          <a:solidFill>
                            <a:srgbClr val="000000"/>
                          </a:solidFill>
                          <a:effectLst/>
                          <a:latin typeface="Times New Roman" panose="02020603050405020304" pitchFamily="18" charset="0"/>
                          <a:cs typeface="Times New Roman" panose="02020603050405020304" pitchFamily="18" charset="0"/>
                        </a:rPr>
                        <a:t> an </a:t>
                      </a:r>
                      <a:r>
                        <a:rPr lang="en-US" sz="2400" dirty="0" err="1">
                          <a:solidFill>
                            <a:srgbClr val="000000"/>
                          </a:solidFill>
                          <a:effectLst/>
                          <a:latin typeface="Times New Roman" panose="02020603050405020304" pitchFamily="18" charset="0"/>
                          <a:cs typeface="Times New Roman" panose="02020603050405020304" pitchFamily="18" charset="0"/>
                        </a:rPr>
                        <a:t>ninh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trật</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bạo</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lực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tăng</a:t>
                      </a:r>
                      <a:r>
                        <a:rPr lang="en-US" sz="2400" dirty="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Ma túy</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t"/>
                      <a:r>
                        <a:rPr lang="vi-VN" sz="2400" dirty="0">
                          <a:solidFill>
                            <a:srgbClr val="000000"/>
                          </a:solidFill>
                          <a:effectLst/>
                          <a:latin typeface="Times New Roman" panose="02020603050405020304" pitchFamily="18" charset="0"/>
                          <a:cs typeface="Times New Roman" panose="02020603050405020304" pitchFamily="18" charset="0"/>
                        </a:rPr>
                        <a:t>Phụ thuộc vào ma túy, dễ</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mắc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phải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bệnh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truyền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nhiễm</a:t>
                      </a:r>
                      <a:r>
                        <a:rPr lang="en-US" sz="2400" dirty="0">
                          <a:solidFill>
                            <a:srgbClr val="000000"/>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t"/>
                      <a:r>
                        <a:rPr lang="en-US" sz="2400" dirty="0" err="1">
                          <a:solidFill>
                            <a:srgbClr val="000000"/>
                          </a:solidFill>
                          <a:effectLst/>
                          <a:latin typeface="Times New Roman" panose="02020603050405020304" pitchFamily="18" charset="0"/>
                          <a:cs typeface="Times New Roman" panose="02020603050405020304" pitchFamily="18" charset="0"/>
                        </a:rPr>
                        <a:t>Dễ</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mắc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phải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bệnh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truyền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nhiễm</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t"/>
                      <a:r>
                        <a:rPr lang="en-US" sz="2400" dirty="0" err="1">
                          <a:solidFill>
                            <a:srgbClr val="000000"/>
                          </a:solidFill>
                          <a:effectLst/>
                          <a:latin typeface="Times New Roman" panose="02020603050405020304" pitchFamily="18" charset="0"/>
                          <a:cs typeface="Times New Roman" panose="02020603050405020304" pitchFamily="18" charset="0"/>
                        </a:rPr>
                        <a:t>Mất</a:t>
                      </a:r>
                      <a:r>
                        <a:rPr lang="en-US" sz="2400" dirty="0">
                          <a:solidFill>
                            <a:srgbClr val="000000"/>
                          </a:solidFill>
                          <a:effectLst/>
                          <a:latin typeface="Times New Roman" panose="02020603050405020304" pitchFamily="18" charset="0"/>
                          <a:cs typeface="Times New Roman" panose="02020603050405020304" pitchFamily="18" charset="0"/>
                        </a:rPr>
                        <a:t> an </a:t>
                      </a:r>
                      <a:r>
                        <a:rPr lang="en-US" sz="2400" dirty="0" err="1">
                          <a:solidFill>
                            <a:srgbClr val="000000"/>
                          </a:solidFill>
                          <a:effectLst/>
                          <a:latin typeface="Times New Roman" panose="02020603050405020304" pitchFamily="18" charset="0"/>
                          <a:cs typeface="Times New Roman" panose="02020603050405020304" pitchFamily="18" charset="0"/>
                        </a:rPr>
                        <a:t>ninh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trật</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bạo</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lực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tăng</a:t>
                      </a:r>
                      <a:r>
                        <a:rPr lang="en-US" sz="2400" dirty="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844429">
                <a:tc>
                  <a:txBody>
                    <a:bodyPr/>
                    <a:lstStyle/>
                    <a:p>
                      <a:pPr marL="0" marR="0" algn="just">
                        <a:lnSpc>
                          <a:spcPct val="115000"/>
                        </a:lnSpc>
                        <a:spcBef>
                          <a:spcPts val="0"/>
                        </a:spcBef>
                        <a:spcAft>
                          <a:spcPts val="600"/>
                        </a:spcAft>
                      </a:pPr>
                      <a:r>
                        <a:rPr lang="vi-VN" sz="2800" dirty="0">
                          <a:solidFill>
                            <a:srgbClr val="0000FF"/>
                          </a:solidFill>
                          <a:effectLst/>
                          <a:latin typeface="#9Slide05 IcielSanelma" pitchFamily="2" charset="0"/>
                          <a:ea typeface="Courier New" panose="02070309020205020404" pitchFamily="49" charset="0"/>
                        </a:rPr>
                        <a:t> Mại dâm</a:t>
                      </a:r>
                      <a:endParaRPr lang="en-US" sz="2800" dirty="0">
                        <a:solidFill>
                          <a:srgbClr val="0000FF"/>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a:effectLst/>
                          <a:latin typeface="Courier New" panose="02070309020205020404" pitchFamily="49" charset="0"/>
                          <a:ea typeface="Courier New" panose="02070309020205020404" pitchFamily="49" charset="0"/>
                        </a:rPr>
                        <a:t> </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584776"/>
            <a:ext cx="2724112" cy="1047076"/>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97642" y="225491"/>
            <a:ext cx="6861975" cy="744568"/>
          </a:xfrm>
          <a:prstGeom prst="roundRect">
            <a:avLst/>
          </a:prstGeom>
          <a:solidFill>
            <a:schemeClr val="accent2">
              <a:lumMod val="60000"/>
              <a:lumOff val="4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SVN-Steady" pitchFamily="50" charset="0"/>
                <a:ea typeface="Times New Roman" panose="02020603050405020304" pitchFamily="18" charset="0"/>
                <a:cs typeface="+mn-cs"/>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sp>
        <p:nvSpPr>
          <p:cNvPr id="10" name="Rectangle 9"/>
          <p:cNvSpPr/>
          <p:nvPr/>
        </p:nvSpPr>
        <p:spPr>
          <a:xfrm>
            <a:off x="2523017" y="925416"/>
            <a:ext cx="9467888" cy="954107"/>
          </a:xfrm>
          <a:prstGeom prst="rect">
            <a:avLst/>
          </a:prstGeom>
        </p:spPr>
        <p:txBody>
          <a:bodyPr wrap="square">
            <a:spAutoFit/>
          </a:bodyPr>
          <a:lstStyle/>
          <a:p>
            <a:pPr marL="0" marR="0" lvl="0" indent="27940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Kể những hậu quả của tệ nạn xã hội mà em biết</a:t>
            </a:r>
            <a:r>
              <a:rPr kumimoji="0" lang="en-US" sz="28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bằng</a:t>
            </a:r>
            <a:r>
              <a:rPr kumimoji="0" lang="en-US" sz="28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hoàn</a:t>
            </a:r>
            <a:r>
              <a:rPr kumimoji="0" lang="en-US" sz="28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thiện</a:t>
            </a:r>
            <a:r>
              <a:rPr kumimoji="0" lang="en-US" sz="28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phiếu</a:t>
            </a:r>
            <a:r>
              <a:rPr kumimoji="0" lang="en-US" sz="28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endParaRPr>
          </a:p>
        </p:txBody>
      </p:sp>
      <p:pic>
        <p:nvPicPr>
          <p:cNvPr id="11" name="Picture 10"/>
          <p:cNvPicPr>
            <a:picLocks noChangeAspect="1"/>
          </p:cNvPicPr>
          <p:nvPr/>
        </p:nvPicPr>
        <p:blipFill>
          <a:blip r:embed="rId4"/>
          <a:stretch>
            <a:fillRect/>
          </a:stretch>
        </p:blipFill>
        <p:spPr>
          <a:xfrm>
            <a:off x="10936762" y="0"/>
            <a:ext cx="1255238" cy="937524"/>
          </a:xfrm>
          <a:prstGeom prst="rect">
            <a:avLst/>
          </a:prstGeom>
        </p:spPr>
      </p:pic>
      <p:cxnSp>
        <p:nvCxnSpPr>
          <p:cNvPr id="13" name="Straight Connector 12"/>
          <p:cNvCxnSpPr>
            <a:cxnSpLocks/>
          </p:cNvCxnSpPr>
          <p:nvPr/>
        </p:nvCxnSpPr>
        <p:spPr>
          <a:xfrm>
            <a:off x="126610" y="1631852"/>
            <a:ext cx="1805528" cy="1061729"/>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09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3AE504E-37B8-B37F-0F58-82C2279BFD47}"/>
              </a:ext>
            </a:extLst>
          </p:cNvPr>
          <p:cNvSpPr txBox="1">
            <a:spLocks/>
          </p:cNvSpPr>
          <p:nvPr/>
        </p:nvSpPr>
        <p:spPr>
          <a:xfrm>
            <a:off x="8052982" y="2440875"/>
            <a:ext cx="3616524" cy="338185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6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Đối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xã</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hội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suy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thoái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giống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nòi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rối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loạn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trật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ảnh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hưởng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xấu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đến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triển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kinh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tế</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suy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giảm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sức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lao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hội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5621891D-AD21-DA30-FE36-378537DB52F3}"/>
              </a:ext>
            </a:extLst>
          </p:cNvPr>
          <p:cNvSpPr txBox="1"/>
          <p:nvPr/>
        </p:nvSpPr>
        <p:spPr>
          <a:xfrm>
            <a:off x="3243159" y="394235"/>
            <a:ext cx="5920283" cy="646331"/>
          </a:xfrm>
          <a:prstGeom prst="rect">
            <a:avLst/>
          </a:prstGeom>
          <a:noFill/>
        </p:spPr>
        <p:txBody>
          <a:bodyPr wrap="square">
            <a:spAutoFit/>
          </a:bodyPr>
          <a:lstStyle/>
          <a:p>
            <a:pPr>
              <a:buFont typeface="Arial" panose="020B0604020202020204" pitchFamily="34" charset="0"/>
              <a:buNone/>
              <a:defRPr/>
            </a:pPr>
            <a:r>
              <a:rPr lang="en-US" sz="3600" b="1" dirty="0" err="1">
                <a:solidFill>
                  <a:srgbClr val="00B050"/>
                </a:solidFill>
                <a:latin typeface="Arial" panose="020B0604020202020204" pitchFamily="34" charset="0"/>
                <a:cs typeface="Arial" panose="020B0604020202020204" pitchFamily="34" charset="0"/>
              </a:rPr>
              <a:t>Hậu</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quả</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của</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tệ</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nạn</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xã</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hội</a:t>
            </a:r>
            <a:endParaRPr lang="en-US" sz="3600" b="1" dirty="0">
              <a:solidFill>
                <a:srgbClr val="00B05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060965F-053D-2565-651D-96872845A080}"/>
              </a:ext>
            </a:extLst>
          </p:cNvPr>
          <p:cNvSpPr txBox="1"/>
          <p:nvPr/>
        </p:nvSpPr>
        <p:spPr>
          <a:xfrm>
            <a:off x="522494" y="2138360"/>
            <a:ext cx="3357465" cy="39018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Đối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bản</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ảnh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hưởng</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đến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sứ</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khoẻ</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tha</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hoá</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nhân</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cách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rối</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loạn</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hành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vi,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rơi</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lối</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sống</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buông</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thả</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dễ</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vi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phạm</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pháp</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luật</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B89F727D-73DE-FCA7-9C94-FE6165A671F3}"/>
              </a:ext>
            </a:extLst>
          </p:cNvPr>
          <p:cNvSpPr txBox="1"/>
          <p:nvPr/>
        </p:nvSpPr>
        <p:spPr>
          <a:xfrm>
            <a:off x="4642607" y="2687856"/>
            <a:ext cx="2831559" cy="33478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Đối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gia</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đình</a:t>
            </a: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cạn</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kiệt</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tài</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chính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tan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vỡ</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hạnh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phúc</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gia</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đình</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vi-VN"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eaLnBrk="1" fontAlgn="auto" latinLnBrk="0" hangingPunct="1">
              <a:lnSpc>
                <a:spcPct val="150000"/>
              </a:lnSpc>
              <a:spcBef>
                <a:spcPts val="0"/>
              </a:spcBef>
              <a:spcAft>
                <a:spcPts val="0"/>
              </a:spcAft>
              <a:buClrTx/>
              <a:buSzTx/>
              <a:buFont typeface="Arial" panose="020B0604020202020204" pitchFamily="34" charset="0"/>
              <a:buNone/>
              <a:tabLst/>
              <a:defRPr/>
            </a:pPr>
            <a:endParaRPr lang="vi-VN" sz="2400" kern="0" dirty="0">
              <a:solidFill>
                <a:prstClr val="black"/>
              </a:solidFill>
              <a:latin typeface="Arial" panose="020B0604020202020204" pitchFamily="34" charset="0"/>
              <a:cs typeface="Arial" panose="020B0604020202020204" pitchFamily="34" charset="0"/>
            </a:endParaRPr>
          </a:p>
          <a:p>
            <a:pPr marL="0" marR="0" lvl="0" indent="0" algn="just" defTabSz="91440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9" name="PA_组合 19">
            <a:extLst>
              <a:ext uri="{FF2B5EF4-FFF2-40B4-BE49-F238E27FC236}">
                <a16:creationId xmlns:a16="http://schemas.microsoft.com/office/drawing/2014/main" id="{10C357B7-594F-86CF-F872-CABE148A8749}"/>
              </a:ext>
            </a:extLst>
          </p:cNvPr>
          <p:cNvGrpSpPr/>
          <p:nvPr>
            <p:custDataLst>
              <p:tags r:id="rId1"/>
            </p:custDataLst>
          </p:nvPr>
        </p:nvGrpSpPr>
        <p:grpSpPr>
          <a:xfrm rot="19815611">
            <a:off x="2365437" y="1422736"/>
            <a:ext cx="1106644" cy="233668"/>
            <a:chOff x="4745516" y="3205684"/>
            <a:chExt cx="1534882" cy="324091"/>
          </a:xfrm>
        </p:grpSpPr>
        <p:sp>
          <p:nvSpPr>
            <p:cNvPr id="10" name="PA_椭圆 13">
              <a:extLst>
                <a:ext uri="{FF2B5EF4-FFF2-40B4-BE49-F238E27FC236}">
                  <a16:creationId xmlns:a16="http://schemas.microsoft.com/office/drawing/2014/main" id="{E21ADE14-DEAE-5B09-B786-587A57E0C746}"/>
                </a:ext>
              </a:extLst>
            </p:cNvPr>
            <p:cNvSpPr/>
            <p:nvPr>
              <p:custDataLst>
                <p:tags r:id="rId12"/>
              </p:custDataLst>
            </p:nvPr>
          </p:nvSpPr>
          <p:spPr>
            <a:xfrm>
              <a:off x="6086090" y="3270575"/>
              <a:ext cx="194308" cy="194308"/>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1" name="PA_椭圆 13">
              <a:extLst>
                <a:ext uri="{FF2B5EF4-FFF2-40B4-BE49-F238E27FC236}">
                  <a16:creationId xmlns:a16="http://schemas.microsoft.com/office/drawing/2014/main" id="{70FCA7FD-B8F1-EEC9-8C44-5A7BA59EBB2C}"/>
                </a:ext>
              </a:extLst>
            </p:cNvPr>
            <p:cNvSpPr/>
            <p:nvPr>
              <p:custDataLst>
                <p:tags r:id="rId13"/>
              </p:custDataLst>
            </p:nvPr>
          </p:nvSpPr>
          <p:spPr>
            <a:xfrm>
              <a:off x="5682493" y="3248945"/>
              <a:ext cx="237569" cy="237569"/>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2" name="PA_椭圆 13">
              <a:extLst>
                <a:ext uri="{FF2B5EF4-FFF2-40B4-BE49-F238E27FC236}">
                  <a16:creationId xmlns:a16="http://schemas.microsoft.com/office/drawing/2014/main" id="{EA6D34C0-1393-F000-B727-8C16C7BC0774}"/>
                </a:ext>
              </a:extLst>
            </p:cNvPr>
            <p:cNvSpPr/>
            <p:nvPr>
              <p:custDataLst>
                <p:tags r:id="rId14"/>
              </p:custDataLst>
            </p:nvPr>
          </p:nvSpPr>
          <p:spPr>
            <a:xfrm>
              <a:off x="5235635" y="3227314"/>
              <a:ext cx="280830" cy="280830"/>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3" name="PA_椭圆 13">
              <a:extLst>
                <a:ext uri="{FF2B5EF4-FFF2-40B4-BE49-F238E27FC236}">
                  <a16:creationId xmlns:a16="http://schemas.microsoft.com/office/drawing/2014/main" id="{F7B47E13-9BF0-FD7E-7F84-2A6E20679097}"/>
                </a:ext>
              </a:extLst>
            </p:cNvPr>
            <p:cNvSpPr/>
            <p:nvPr>
              <p:custDataLst>
                <p:tags r:id="rId15"/>
              </p:custDataLst>
            </p:nvPr>
          </p:nvSpPr>
          <p:spPr>
            <a:xfrm>
              <a:off x="4745516" y="3205684"/>
              <a:ext cx="324091" cy="324091"/>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grpSp>
      <p:grpSp>
        <p:nvGrpSpPr>
          <p:cNvPr id="14" name="PA_组合 19">
            <a:extLst>
              <a:ext uri="{FF2B5EF4-FFF2-40B4-BE49-F238E27FC236}">
                <a16:creationId xmlns:a16="http://schemas.microsoft.com/office/drawing/2014/main" id="{2F1E9DDC-AA3E-F2F6-6D00-B0C744817F5F}"/>
              </a:ext>
            </a:extLst>
          </p:cNvPr>
          <p:cNvGrpSpPr/>
          <p:nvPr>
            <p:custDataLst>
              <p:tags r:id="rId2"/>
            </p:custDataLst>
          </p:nvPr>
        </p:nvGrpSpPr>
        <p:grpSpPr>
          <a:xfrm rot="16686039">
            <a:off x="5348935" y="1881890"/>
            <a:ext cx="836917" cy="253659"/>
            <a:chOff x="4745516" y="3205684"/>
            <a:chExt cx="1534882" cy="324091"/>
          </a:xfrm>
        </p:grpSpPr>
        <p:sp>
          <p:nvSpPr>
            <p:cNvPr id="15" name="PA_椭圆 13">
              <a:extLst>
                <a:ext uri="{FF2B5EF4-FFF2-40B4-BE49-F238E27FC236}">
                  <a16:creationId xmlns:a16="http://schemas.microsoft.com/office/drawing/2014/main" id="{DF835612-18FC-065A-38EB-2E62A6374258}"/>
                </a:ext>
              </a:extLst>
            </p:cNvPr>
            <p:cNvSpPr/>
            <p:nvPr>
              <p:custDataLst>
                <p:tags r:id="rId8"/>
              </p:custDataLst>
            </p:nvPr>
          </p:nvSpPr>
          <p:spPr>
            <a:xfrm>
              <a:off x="6086090" y="3270575"/>
              <a:ext cx="194308" cy="194308"/>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6" name="PA_椭圆 13">
              <a:extLst>
                <a:ext uri="{FF2B5EF4-FFF2-40B4-BE49-F238E27FC236}">
                  <a16:creationId xmlns:a16="http://schemas.microsoft.com/office/drawing/2014/main" id="{7494254D-74B9-DA51-F369-A67BF38931AD}"/>
                </a:ext>
              </a:extLst>
            </p:cNvPr>
            <p:cNvSpPr/>
            <p:nvPr>
              <p:custDataLst>
                <p:tags r:id="rId9"/>
              </p:custDataLst>
            </p:nvPr>
          </p:nvSpPr>
          <p:spPr>
            <a:xfrm>
              <a:off x="5682493" y="3248945"/>
              <a:ext cx="237569" cy="237569"/>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7" name="PA_椭圆 13">
              <a:extLst>
                <a:ext uri="{FF2B5EF4-FFF2-40B4-BE49-F238E27FC236}">
                  <a16:creationId xmlns:a16="http://schemas.microsoft.com/office/drawing/2014/main" id="{0E77EE89-2717-2533-E75B-10C25E7F2D6E}"/>
                </a:ext>
              </a:extLst>
            </p:cNvPr>
            <p:cNvSpPr/>
            <p:nvPr>
              <p:custDataLst>
                <p:tags r:id="rId10"/>
              </p:custDataLst>
            </p:nvPr>
          </p:nvSpPr>
          <p:spPr>
            <a:xfrm>
              <a:off x="5235635" y="3227314"/>
              <a:ext cx="280830" cy="280830"/>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18" name="PA_椭圆 13">
              <a:extLst>
                <a:ext uri="{FF2B5EF4-FFF2-40B4-BE49-F238E27FC236}">
                  <a16:creationId xmlns:a16="http://schemas.microsoft.com/office/drawing/2014/main" id="{1EBE3CCA-1432-2DD1-702B-520A9AE2888B}"/>
                </a:ext>
              </a:extLst>
            </p:cNvPr>
            <p:cNvSpPr/>
            <p:nvPr>
              <p:custDataLst>
                <p:tags r:id="rId11"/>
              </p:custDataLst>
            </p:nvPr>
          </p:nvSpPr>
          <p:spPr>
            <a:xfrm>
              <a:off x="4745516" y="3205684"/>
              <a:ext cx="324091" cy="324091"/>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grpSp>
      <p:grpSp>
        <p:nvGrpSpPr>
          <p:cNvPr id="19" name="PA_组合 19">
            <a:extLst>
              <a:ext uri="{FF2B5EF4-FFF2-40B4-BE49-F238E27FC236}">
                <a16:creationId xmlns:a16="http://schemas.microsoft.com/office/drawing/2014/main" id="{00276B66-FEE6-8779-E7F5-4226154D370A}"/>
              </a:ext>
            </a:extLst>
          </p:cNvPr>
          <p:cNvGrpSpPr/>
          <p:nvPr>
            <p:custDataLst>
              <p:tags r:id="rId3"/>
            </p:custDataLst>
          </p:nvPr>
        </p:nvGrpSpPr>
        <p:grpSpPr>
          <a:xfrm rot="13569178">
            <a:off x="8250944" y="1312313"/>
            <a:ext cx="988409" cy="271506"/>
            <a:chOff x="4745516" y="3205684"/>
            <a:chExt cx="1534882" cy="324091"/>
          </a:xfrm>
        </p:grpSpPr>
        <p:sp>
          <p:nvSpPr>
            <p:cNvPr id="20" name="PA_椭圆 13">
              <a:extLst>
                <a:ext uri="{FF2B5EF4-FFF2-40B4-BE49-F238E27FC236}">
                  <a16:creationId xmlns:a16="http://schemas.microsoft.com/office/drawing/2014/main" id="{A9615A13-05C8-A834-5C8B-5363FEE8E446}"/>
                </a:ext>
              </a:extLst>
            </p:cNvPr>
            <p:cNvSpPr/>
            <p:nvPr>
              <p:custDataLst>
                <p:tags r:id="rId4"/>
              </p:custDataLst>
            </p:nvPr>
          </p:nvSpPr>
          <p:spPr>
            <a:xfrm>
              <a:off x="6086090" y="3270575"/>
              <a:ext cx="194308" cy="194308"/>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21" name="PA_椭圆 13">
              <a:extLst>
                <a:ext uri="{FF2B5EF4-FFF2-40B4-BE49-F238E27FC236}">
                  <a16:creationId xmlns:a16="http://schemas.microsoft.com/office/drawing/2014/main" id="{9B79C851-BAEF-8A9A-95F7-8A133763E99C}"/>
                </a:ext>
              </a:extLst>
            </p:cNvPr>
            <p:cNvSpPr/>
            <p:nvPr>
              <p:custDataLst>
                <p:tags r:id="rId5"/>
              </p:custDataLst>
            </p:nvPr>
          </p:nvSpPr>
          <p:spPr>
            <a:xfrm>
              <a:off x="5682493" y="3248945"/>
              <a:ext cx="237569" cy="237569"/>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22" name="PA_椭圆 13">
              <a:extLst>
                <a:ext uri="{FF2B5EF4-FFF2-40B4-BE49-F238E27FC236}">
                  <a16:creationId xmlns:a16="http://schemas.microsoft.com/office/drawing/2014/main" id="{DA6F737A-31F8-99EC-FBAA-57AE6BB73056}"/>
                </a:ext>
              </a:extLst>
            </p:cNvPr>
            <p:cNvSpPr/>
            <p:nvPr>
              <p:custDataLst>
                <p:tags r:id="rId6"/>
              </p:custDataLst>
            </p:nvPr>
          </p:nvSpPr>
          <p:spPr>
            <a:xfrm>
              <a:off x="5235635" y="3227314"/>
              <a:ext cx="280830" cy="280830"/>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sp>
          <p:nvSpPr>
            <p:cNvPr id="23" name="PA_椭圆 13">
              <a:extLst>
                <a:ext uri="{FF2B5EF4-FFF2-40B4-BE49-F238E27FC236}">
                  <a16:creationId xmlns:a16="http://schemas.microsoft.com/office/drawing/2014/main" id="{D071C7F1-C675-7329-8ACF-951820C4980E}"/>
                </a:ext>
              </a:extLst>
            </p:cNvPr>
            <p:cNvSpPr/>
            <p:nvPr>
              <p:custDataLst>
                <p:tags r:id="rId7"/>
              </p:custDataLst>
            </p:nvPr>
          </p:nvSpPr>
          <p:spPr>
            <a:xfrm>
              <a:off x="4745516" y="3205684"/>
              <a:ext cx="324091" cy="324091"/>
            </a:xfrm>
            <a:prstGeom prst="ellipse">
              <a:avLst/>
            </a:prstGeom>
            <a:solidFill>
              <a:srgbClr val="D896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ontserrat"/>
                <a:ea typeface="Montserrat" panose="00000500000000000000" charset="0"/>
                <a:cs typeface="Montserrat" panose="00000500000000000000" charset="0"/>
              </a:endParaRPr>
            </a:p>
          </p:txBody>
        </p:sp>
      </p:grpSp>
      <p:grpSp>
        <p:nvGrpSpPr>
          <p:cNvPr id="24" name="Group 23">
            <a:extLst>
              <a:ext uri="{FF2B5EF4-FFF2-40B4-BE49-F238E27FC236}">
                <a16:creationId xmlns:a16="http://schemas.microsoft.com/office/drawing/2014/main" id="{4075F5E7-598C-5AAE-1F1C-05043E788687}"/>
              </a:ext>
            </a:extLst>
          </p:cNvPr>
          <p:cNvGrpSpPr>
            <a:grpSpLocks noChangeAspect="1"/>
          </p:cNvGrpSpPr>
          <p:nvPr/>
        </p:nvGrpSpPr>
        <p:grpSpPr bwMode="auto">
          <a:xfrm>
            <a:off x="1758462" y="180351"/>
            <a:ext cx="9017389" cy="957915"/>
            <a:chOff x="2403" y="187"/>
            <a:chExt cx="3090" cy="808"/>
          </a:xfrm>
          <a:solidFill>
            <a:schemeClr val="accent2">
              <a:lumMod val="20000"/>
              <a:lumOff val="80000"/>
            </a:schemeClr>
          </a:solidFill>
        </p:grpSpPr>
        <p:sp>
          <p:nvSpPr>
            <p:cNvPr id="25" name="Freeform 5">
              <a:extLst>
                <a:ext uri="{FF2B5EF4-FFF2-40B4-BE49-F238E27FC236}">
                  <a16:creationId xmlns:a16="http://schemas.microsoft.com/office/drawing/2014/main" id="{2F19A447-E5D4-59B0-5609-55E2AF442149}"/>
                </a:ext>
              </a:extLst>
            </p:cNvPr>
            <p:cNvSpPr>
              <a:spLocks noEditPoints="1"/>
            </p:cNvSpPr>
            <p:nvPr/>
          </p:nvSpPr>
          <p:spPr bwMode="auto">
            <a:xfrm>
              <a:off x="2403" y="187"/>
              <a:ext cx="3090" cy="808"/>
            </a:xfrm>
            <a:custGeom>
              <a:avLst/>
              <a:gdLst>
                <a:gd name="T0" fmla="*/ 1235 w 1305"/>
                <a:gd name="T1" fmla="*/ 116 h 339"/>
                <a:gd name="T2" fmla="*/ 1299 w 1305"/>
                <a:gd name="T3" fmla="*/ 11 h 339"/>
                <a:gd name="T4" fmla="*/ 868 w 1305"/>
                <a:gd name="T5" fmla="*/ 14 h 339"/>
                <a:gd name="T6" fmla="*/ 862 w 1305"/>
                <a:gd name="T7" fmla="*/ 70 h 339"/>
                <a:gd name="T8" fmla="*/ 408 w 1305"/>
                <a:gd name="T9" fmla="*/ 31 h 339"/>
                <a:gd name="T10" fmla="*/ 1 w 1305"/>
                <a:gd name="T11" fmla="*/ 36 h 339"/>
                <a:gd name="T12" fmla="*/ 20 w 1305"/>
                <a:gd name="T13" fmla="*/ 231 h 339"/>
                <a:gd name="T14" fmla="*/ 174 w 1305"/>
                <a:gd name="T15" fmla="*/ 250 h 339"/>
                <a:gd name="T16" fmla="*/ 61 w 1305"/>
                <a:gd name="T17" fmla="*/ 177 h 339"/>
                <a:gd name="T18" fmla="*/ 45 w 1305"/>
                <a:gd name="T19" fmla="*/ 90 h 339"/>
                <a:gd name="T20" fmla="*/ 44 w 1305"/>
                <a:gd name="T21" fmla="*/ 40 h 339"/>
                <a:gd name="T22" fmla="*/ 14 w 1305"/>
                <a:gd name="T23" fmla="*/ 37 h 339"/>
                <a:gd name="T24" fmla="*/ 189 w 1305"/>
                <a:gd name="T25" fmla="*/ 89 h 339"/>
                <a:gd name="T26" fmla="*/ 199 w 1305"/>
                <a:gd name="T27" fmla="*/ 335 h 339"/>
                <a:gd name="T28" fmla="*/ 778 w 1305"/>
                <a:gd name="T29" fmla="*/ 327 h 339"/>
                <a:gd name="T30" fmla="*/ 1061 w 1305"/>
                <a:gd name="T31" fmla="*/ 273 h 339"/>
                <a:gd name="T32" fmla="*/ 1076 w 1305"/>
                <a:gd name="T33" fmla="*/ 231 h 339"/>
                <a:gd name="T34" fmla="*/ 1299 w 1305"/>
                <a:gd name="T35" fmla="*/ 209 h 339"/>
                <a:gd name="T36" fmla="*/ 909 w 1305"/>
                <a:gd name="T37" fmla="*/ 71 h 339"/>
                <a:gd name="T38" fmla="*/ 925 w 1305"/>
                <a:gd name="T39" fmla="*/ 71 h 339"/>
                <a:gd name="T40" fmla="*/ 886 w 1305"/>
                <a:gd name="T41" fmla="*/ 30 h 339"/>
                <a:gd name="T42" fmla="*/ 870 w 1305"/>
                <a:gd name="T43" fmla="*/ 25 h 339"/>
                <a:gd name="T44" fmla="*/ 869 w 1305"/>
                <a:gd name="T45" fmla="*/ 70 h 339"/>
                <a:gd name="T46" fmla="*/ 399 w 1305"/>
                <a:gd name="T47" fmla="*/ 56 h 339"/>
                <a:gd name="T48" fmla="*/ 382 w 1305"/>
                <a:gd name="T49" fmla="*/ 47 h 339"/>
                <a:gd name="T50" fmla="*/ 382 w 1305"/>
                <a:gd name="T51" fmla="*/ 47 h 339"/>
                <a:gd name="T52" fmla="*/ 349 w 1305"/>
                <a:gd name="T53" fmla="*/ 70 h 339"/>
                <a:gd name="T54" fmla="*/ 325 w 1305"/>
                <a:gd name="T55" fmla="*/ 63 h 339"/>
                <a:gd name="T56" fmla="*/ 325 w 1305"/>
                <a:gd name="T57" fmla="*/ 76 h 339"/>
                <a:gd name="T58" fmla="*/ 318 w 1305"/>
                <a:gd name="T59" fmla="*/ 76 h 339"/>
                <a:gd name="T60" fmla="*/ 298 w 1305"/>
                <a:gd name="T61" fmla="*/ 70 h 339"/>
                <a:gd name="T62" fmla="*/ 1049 w 1305"/>
                <a:gd name="T63" fmla="*/ 289 h 339"/>
                <a:gd name="T64" fmla="*/ 1042 w 1305"/>
                <a:gd name="T65" fmla="*/ 297 h 339"/>
                <a:gd name="T66" fmla="*/ 762 w 1305"/>
                <a:gd name="T67" fmla="*/ 315 h 339"/>
                <a:gd name="T68" fmla="*/ 192 w 1305"/>
                <a:gd name="T69" fmla="*/ 310 h 339"/>
                <a:gd name="T70" fmla="*/ 213 w 1305"/>
                <a:gd name="T71" fmla="*/ 302 h 339"/>
                <a:gd name="T72" fmla="*/ 192 w 1305"/>
                <a:gd name="T73" fmla="*/ 236 h 339"/>
                <a:gd name="T74" fmla="*/ 223 w 1305"/>
                <a:gd name="T75" fmla="*/ 111 h 339"/>
                <a:gd name="T76" fmla="*/ 196 w 1305"/>
                <a:gd name="T77" fmla="*/ 104 h 339"/>
                <a:gd name="T78" fmla="*/ 1036 w 1305"/>
                <a:gd name="T79" fmla="*/ 88 h 339"/>
                <a:gd name="T80" fmla="*/ 1043 w 1305"/>
                <a:gd name="T81" fmla="*/ 99 h 339"/>
                <a:gd name="T82" fmla="*/ 1049 w 1305"/>
                <a:gd name="T83" fmla="*/ 289 h 339"/>
                <a:gd name="T84" fmla="*/ 947 w 1305"/>
                <a:gd name="T85" fmla="*/ 72 h 339"/>
                <a:gd name="T86" fmla="*/ 952 w 1305"/>
                <a:gd name="T87" fmla="*/ 62 h 339"/>
                <a:gd name="T88" fmla="*/ 968 w 1305"/>
                <a:gd name="T89" fmla="*/ 72 h 339"/>
                <a:gd name="T90" fmla="*/ 1004 w 1305"/>
                <a:gd name="T91" fmla="*/ 73 h 339"/>
                <a:gd name="T92" fmla="*/ 1176 w 1305"/>
                <a:gd name="T93" fmla="*/ 209 h 339"/>
                <a:gd name="T94" fmla="*/ 1059 w 1305"/>
                <a:gd name="T95" fmla="*/ 210 h 339"/>
                <a:gd name="T96" fmla="*/ 1071 w 1305"/>
                <a:gd name="T97" fmla="*/ 206 h 339"/>
                <a:gd name="T98" fmla="*/ 1044 w 1305"/>
                <a:gd name="T99" fmla="*/ 78 h 339"/>
                <a:gd name="T100" fmla="*/ 972 w 1305"/>
                <a:gd name="T101" fmla="*/ 44 h 339"/>
                <a:gd name="T102" fmla="*/ 949 w 1305"/>
                <a:gd name="T103" fmla="*/ 41 h 339"/>
                <a:gd name="T104" fmla="*/ 1232 w 1305"/>
                <a:gd name="T105" fmla="*/ 99 h 339"/>
                <a:gd name="T106" fmla="*/ 1269 w 1305"/>
                <a:gd name="T107" fmla="*/ 185 h 339"/>
                <a:gd name="T108" fmla="*/ 1280 w 1305"/>
                <a:gd name="T109" fmla="*/ 18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5" h="339">
                  <a:moveTo>
                    <a:pt x="1303" y="200"/>
                  </a:moveTo>
                  <a:cubicBezTo>
                    <a:pt x="1293" y="186"/>
                    <a:pt x="1281" y="173"/>
                    <a:pt x="1269" y="160"/>
                  </a:cubicBezTo>
                  <a:cubicBezTo>
                    <a:pt x="1263" y="152"/>
                    <a:pt x="1256" y="145"/>
                    <a:pt x="1250" y="138"/>
                  </a:cubicBezTo>
                  <a:cubicBezTo>
                    <a:pt x="1244" y="132"/>
                    <a:pt x="1233" y="124"/>
                    <a:pt x="1235" y="116"/>
                  </a:cubicBezTo>
                  <a:cubicBezTo>
                    <a:pt x="1236" y="109"/>
                    <a:pt x="1245" y="99"/>
                    <a:pt x="1249" y="93"/>
                  </a:cubicBezTo>
                  <a:cubicBezTo>
                    <a:pt x="1254" y="85"/>
                    <a:pt x="1260" y="77"/>
                    <a:pt x="1265" y="68"/>
                  </a:cubicBezTo>
                  <a:cubicBezTo>
                    <a:pt x="1276" y="50"/>
                    <a:pt x="1287" y="32"/>
                    <a:pt x="1298" y="14"/>
                  </a:cubicBezTo>
                  <a:cubicBezTo>
                    <a:pt x="1299" y="13"/>
                    <a:pt x="1299" y="12"/>
                    <a:pt x="1299" y="11"/>
                  </a:cubicBezTo>
                  <a:cubicBezTo>
                    <a:pt x="1303" y="8"/>
                    <a:pt x="1300" y="0"/>
                    <a:pt x="1294" y="1"/>
                  </a:cubicBezTo>
                  <a:cubicBezTo>
                    <a:pt x="1154" y="22"/>
                    <a:pt x="1012" y="26"/>
                    <a:pt x="872" y="13"/>
                  </a:cubicBezTo>
                  <a:cubicBezTo>
                    <a:pt x="870" y="13"/>
                    <a:pt x="869" y="14"/>
                    <a:pt x="868" y="15"/>
                  </a:cubicBezTo>
                  <a:cubicBezTo>
                    <a:pt x="868" y="15"/>
                    <a:pt x="868" y="14"/>
                    <a:pt x="868" y="14"/>
                  </a:cubicBezTo>
                  <a:cubicBezTo>
                    <a:pt x="867" y="11"/>
                    <a:pt x="862" y="12"/>
                    <a:pt x="862" y="15"/>
                  </a:cubicBezTo>
                  <a:cubicBezTo>
                    <a:pt x="861" y="24"/>
                    <a:pt x="862" y="34"/>
                    <a:pt x="862" y="44"/>
                  </a:cubicBezTo>
                  <a:cubicBezTo>
                    <a:pt x="862" y="52"/>
                    <a:pt x="860" y="61"/>
                    <a:pt x="862" y="69"/>
                  </a:cubicBezTo>
                  <a:cubicBezTo>
                    <a:pt x="862" y="70"/>
                    <a:pt x="862" y="70"/>
                    <a:pt x="862" y="70"/>
                  </a:cubicBezTo>
                  <a:cubicBezTo>
                    <a:pt x="710" y="68"/>
                    <a:pt x="559" y="69"/>
                    <a:pt x="407" y="73"/>
                  </a:cubicBezTo>
                  <a:cubicBezTo>
                    <a:pt x="408" y="68"/>
                    <a:pt x="408" y="62"/>
                    <a:pt x="409" y="57"/>
                  </a:cubicBezTo>
                  <a:cubicBezTo>
                    <a:pt x="409" y="49"/>
                    <a:pt x="410" y="41"/>
                    <a:pt x="409" y="33"/>
                  </a:cubicBezTo>
                  <a:cubicBezTo>
                    <a:pt x="409" y="32"/>
                    <a:pt x="409" y="31"/>
                    <a:pt x="408" y="31"/>
                  </a:cubicBezTo>
                  <a:cubicBezTo>
                    <a:pt x="407" y="30"/>
                    <a:pt x="406" y="29"/>
                    <a:pt x="404" y="29"/>
                  </a:cubicBezTo>
                  <a:cubicBezTo>
                    <a:pt x="338" y="26"/>
                    <a:pt x="272" y="26"/>
                    <a:pt x="206" y="26"/>
                  </a:cubicBezTo>
                  <a:cubicBezTo>
                    <a:pt x="141" y="26"/>
                    <a:pt x="74" y="24"/>
                    <a:pt x="9" y="30"/>
                  </a:cubicBezTo>
                  <a:cubicBezTo>
                    <a:pt x="6" y="27"/>
                    <a:pt x="0" y="31"/>
                    <a:pt x="1" y="36"/>
                  </a:cubicBezTo>
                  <a:cubicBezTo>
                    <a:pt x="10" y="71"/>
                    <a:pt x="38" y="103"/>
                    <a:pt x="63" y="128"/>
                  </a:cubicBezTo>
                  <a:cubicBezTo>
                    <a:pt x="73" y="138"/>
                    <a:pt x="73" y="139"/>
                    <a:pt x="65" y="151"/>
                  </a:cubicBezTo>
                  <a:cubicBezTo>
                    <a:pt x="59" y="159"/>
                    <a:pt x="53" y="167"/>
                    <a:pt x="48" y="176"/>
                  </a:cubicBezTo>
                  <a:cubicBezTo>
                    <a:pt x="37" y="193"/>
                    <a:pt x="26" y="211"/>
                    <a:pt x="20" y="231"/>
                  </a:cubicBezTo>
                  <a:cubicBezTo>
                    <a:pt x="19" y="234"/>
                    <a:pt x="22" y="236"/>
                    <a:pt x="24" y="235"/>
                  </a:cubicBezTo>
                  <a:cubicBezTo>
                    <a:pt x="24" y="237"/>
                    <a:pt x="24" y="239"/>
                    <a:pt x="27" y="239"/>
                  </a:cubicBezTo>
                  <a:cubicBezTo>
                    <a:pt x="50" y="243"/>
                    <a:pt x="74" y="244"/>
                    <a:pt x="98" y="246"/>
                  </a:cubicBezTo>
                  <a:cubicBezTo>
                    <a:pt x="123" y="248"/>
                    <a:pt x="149" y="252"/>
                    <a:pt x="174" y="250"/>
                  </a:cubicBezTo>
                  <a:cubicBezTo>
                    <a:pt x="179" y="249"/>
                    <a:pt x="181" y="242"/>
                    <a:pt x="176" y="241"/>
                  </a:cubicBezTo>
                  <a:cubicBezTo>
                    <a:pt x="152" y="236"/>
                    <a:pt x="128" y="236"/>
                    <a:pt x="104" y="235"/>
                  </a:cubicBezTo>
                  <a:cubicBezTo>
                    <a:pt x="79" y="233"/>
                    <a:pt x="53" y="231"/>
                    <a:pt x="28" y="232"/>
                  </a:cubicBezTo>
                  <a:cubicBezTo>
                    <a:pt x="40" y="214"/>
                    <a:pt x="50" y="195"/>
                    <a:pt x="61" y="177"/>
                  </a:cubicBezTo>
                  <a:cubicBezTo>
                    <a:pt x="68" y="167"/>
                    <a:pt x="77" y="157"/>
                    <a:pt x="83" y="147"/>
                  </a:cubicBezTo>
                  <a:cubicBezTo>
                    <a:pt x="86" y="142"/>
                    <a:pt x="87" y="139"/>
                    <a:pt x="84" y="133"/>
                  </a:cubicBezTo>
                  <a:cubicBezTo>
                    <a:pt x="81" y="126"/>
                    <a:pt x="73" y="121"/>
                    <a:pt x="67" y="115"/>
                  </a:cubicBezTo>
                  <a:cubicBezTo>
                    <a:pt x="60" y="107"/>
                    <a:pt x="52" y="99"/>
                    <a:pt x="45" y="90"/>
                  </a:cubicBezTo>
                  <a:cubicBezTo>
                    <a:pt x="35" y="77"/>
                    <a:pt x="27" y="62"/>
                    <a:pt x="19" y="48"/>
                  </a:cubicBezTo>
                  <a:cubicBezTo>
                    <a:pt x="23" y="48"/>
                    <a:pt x="27" y="48"/>
                    <a:pt x="31" y="48"/>
                  </a:cubicBezTo>
                  <a:cubicBezTo>
                    <a:pt x="35" y="48"/>
                    <a:pt x="40" y="49"/>
                    <a:pt x="44" y="47"/>
                  </a:cubicBezTo>
                  <a:cubicBezTo>
                    <a:pt x="48" y="46"/>
                    <a:pt x="48" y="42"/>
                    <a:pt x="44" y="40"/>
                  </a:cubicBezTo>
                  <a:cubicBezTo>
                    <a:pt x="40" y="39"/>
                    <a:pt x="35" y="39"/>
                    <a:pt x="31" y="40"/>
                  </a:cubicBezTo>
                  <a:cubicBezTo>
                    <a:pt x="26" y="40"/>
                    <a:pt x="21" y="40"/>
                    <a:pt x="17" y="40"/>
                  </a:cubicBezTo>
                  <a:cubicBezTo>
                    <a:pt x="16" y="40"/>
                    <a:pt x="16" y="40"/>
                    <a:pt x="15" y="40"/>
                  </a:cubicBezTo>
                  <a:cubicBezTo>
                    <a:pt x="15" y="39"/>
                    <a:pt x="14" y="38"/>
                    <a:pt x="14" y="37"/>
                  </a:cubicBezTo>
                  <a:cubicBezTo>
                    <a:pt x="78" y="39"/>
                    <a:pt x="142" y="36"/>
                    <a:pt x="206" y="36"/>
                  </a:cubicBezTo>
                  <a:cubicBezTo>
                    <a:pt x="263" y="36"/>
                    <a:pt x="320" y="37"/>
                    <a:pt x="377" y="38"/>
                  </a:cubicBezTo>
                  <a:cubicBezTo>
                    <a:pt x="317" y="58"/>
                    <a:pt x="254" y="69"/>
                    <a:pt x="191" y="81"/>
                  </a:cubicBezTo>
                  <a:cubicBezTo>
                    <a:pt x="187" y="81"/>
                    <a:pt x="187" y="86"/>
                    <a:pt x="189" y="89"/>
                  </a:cubicBezTo>
                  <a:cubicBezTo>
                    <a:pt x="188" y="90"/>
                    <a:pt x="187" y="91"/>
                    <a:pt x="187" y="93"/>
                  </a:cubicBezTo>
                  <a:cubicBezTo>
                    <a:pt x="183" y="143"/>
                    <a:pt x="182" y="192"/>
                    <a:pt x="180" y="242"/>
                  </a:cubicBezTo>
                  <a:cubicBezTo>
                    <a:pt x="179" y="263"/>
                    <a:pt x="177" y="284"/>
                    <a:pt x="178" y="304"/>
                  </a:cubicBezTo>
                  <a:cubicBezTo>
                    <a:pt x="179" y="318"/>
                    <a:pt x="185" y="330"/>
                    <a:pt x="199" y="335"/>
                  </a:cubicBezTo>
                  <a:cubicBezTo>
                    <a:pt x="217" y="339"/>
                    <a:pt x="238" y="336"/>
                    <a:pt x="255" y="336"/>
                  </a:cubicBezTo>
                  <a:cubicBezTo>
                    <a:pt x="282" y="335"/>
                    <a:pt x="309" y="335"/>
                    <a:pt x="335" y="335"/>
                  </a:cubicBezTo>
                  <a:cubicBezTo>
                    <a:pt x="384" y="334"/>
                    <a:pt x="433" y="333"/>
                    <a:pt x="482" y="333"/>
                  </a:cubicBezTo>
                  <a:cubicBezTo>
                    <a:pt x="581" y="331"/>
                    <a:pt x="679" y="329"/>
                    <a:pt x="778" y="327"/>
                  </a:cubicBezTo>
                  <a:cubicBezTo>
                    <a:pt x="828" y="326"/>
                    <a:pt x="878" y="324"/>
                    <a:pt x="928" y="323"/>
                  </a:cubicBezTo>
                  <a:cubicBezTo>
                    <a:pt x="950" y="322"/>
                    <a:pt x="972" y="322"/>
                    <a:pt x="995" y="321"/>
                  </a:cubicBezTo>
                  <a:cubicBezTo>
                    <a:pt x="1011" y="321"/>
                    <a:pt x="1036" y="325"/>
                    <a:pt x="1051" y="315"/>
                  </a:cubicBezTo>
                  <a:cubicBezTo>
                    <a:pt x="1064" y="305"/>
                    <a:pt x="1061" y="287"/>
                    <a:pt x="1061" y="273"/>
                  </a:cubicBezTo>
                  <a:cubicBezTo>
                    <a:pt x="1060" y="259"/>
                    <a:pt x="1060" y="245"/>
                    <a:pt x="1059" y="232"/>
                  </a:cubicBezTo>
                  <a:cubicBezTo>
                    <a:pt x="1061" y="232"/>
                    <a:pt x="1063" y="232"/>
                    <a:pt x="1065" y="232"/>
                  </a:cubicBezTo>
                  <a:cubicBezTo>
                    <a:pt x="1068" y="233"/>
                    <a:pt x="1072" y="234"/>
                    <a:pt x="1074" y="233"/>
                  </a:cubicBezTo>
                  <a:cubicBezTo>
                    <a:pt x="1075" y="232"/>
                    <a:pt x="1076" y="232"/>
                    <a:pt x="1076" y="231"/>
                  </a:cubicBezTo>
                  <a:cubicBezTo>
                    <a:pt x="1090" y="231"/>
                    <a:pt x="1104" y="229"/>
                    <a:pt x="1118" y="227"/>
                  </a:cubicBezTo>
                  <a:cubicBezTo>
                    <a:pt x="1138" y="225"/>
                    <a:pt x="1159" y="223"/>
                    <a:pt x="1180" y="221"/>
                  </a:cubicBezTo>
                  <a:cubicBezTo>
                    <a:pt x="1199" y="219"/>
                    <a:pt x="1219" y="217"/>
                    <a:pt x="1239" y="215"/>
                  </a:cubicBezTo>
                  <a:cubicBezTo>
                    <a:pt x="1258" y="213"/>
                    <a:pt x="1280" y="214"/>
                    <a:pt x="1299" y="209"/>
                  </a:cubicBezTo>
                  <a:cubicBezTo>
                    <a:pt x="1301" y="208"/>
                    <a:pt x="1302" y="206"/>
                    <a:pt x="1302" y="204"/>
                  </a:cubicBezTo>
                  <a:cubicBezTo>
                    <a:pt x="1304" y="204"/>
                    <a:pt x="1305" y="202"/>
                    <a:pt x="1303" y="200"/>
                  </a:cubicBezTo>
                  <a:close/>
                  <a:moveTo>
                    <a:pt x="925" y="71"/>
                  </a:moveTo>
                  <a:cubicBezTo>
                    <a:pt x="919" y="71"/>
                    <a:pt x="914" y="71"/>
                    <a:pt x="909" y="71"/>
                  </a:cubicBezTo>
                  <a:cubicBezTo>
                    <a:pt x="908" y="66"/>
                    <a:pt x="907" y="60"/>
                    <a:pt x="906" y="55"/>
                  </a:cubicBezTo>
                  <a:cubicBezTo>
                    <a:pt x="905" y="49"/>
                    <a:pt x="905" y="43"/>
                    <a:pt x="904" y="37"/>
                  </a:cubicBezTo>
                  <a:cubicBezTo>
                    <a:pt x="910" y="39"/>
                    <a:pt x="916" y="41"/>
                    <a:pt x="922" y="43"/>
                  </a:cubicBezTo>
                  <a:cubicBezTo>
                    <a:pt x="920" y="52"/>
                    <a:pt x="920" y="63"/>
                    <a:pt x="925" y="71"/>
                  </a:cubicBezTo>
                  <a:close/>
                  <a:moveTo>
                    <a:pt x="900" y="35"/>
                  </a:moveTo>
                  <a:cubicBezTo>
                    <a:pt x="899" y="46"/>
                    <a:pt x="898" y="60"/>
                    <a:pt x="901" y="71"/>
                  </a:cubicBezTo>
                  <a:cubicBezTo>
                    <a:pt x="897" y="71"/>
                    <a:pt x="894" y="71"/>
                    <a:pt x="890" y="71"/>
                  </a:cubicBezTo>
                  <a:cubicBezTo>
                    <a:pt x="889" y="57"/>
                    <a:pt x="886" y="44"/>
                    <a:pt x="886" y="30"/>
                  </a:cubicBezTo>
                  <a:cubicBezTo>
                    <a:pt x="890" y="32"/>
                    <a:pt x="895" y="34"/>
                    <a:pt x="900" y="35"/>
                  </a:cubicBezTo>
                  <a:close/>
                  <a:moveTo>
                    <a:pt x="869" y="69"/>
                  </a:moveTo>
                  <a:cubicBezTo>
                    <a:pt x="873" y="61"/>
                    <a:pt x="872" y="51"/>
                    <a:pt x="872" y="42"/>
                  </a:cubicBezTo>
                  <a:cubicBezTo>
                    <a:pt x="872" y="36"/>
                    <a:pt x="871" y="30"/>
                    <a:pt x="870" y="25"/>
                  </a:cubicBezTo>
                  <a:cubicBezTo>
                    <a:pt x="870" y="25"/>
                    <a:pt x="870" y="25"/>
                    <a:pt x="870" y="25"/>
                  </a:cubicBezTo>
                  <a:cubicBezTo>
                    <a:pt x="874" y="26"/>
                    <a:pt x="877" y="27"/>
                    <a:pt x="880" y="28"/>
                  </a:cubicBezTo>
                  <a:cubicBezTo>
                    <a:pt x="879" y="42"/>
                    <a:pt x="878" y="57"/>
                    <a:pt x="882" y="71"/>
                  </a:cubicBezTo>
                  <a:cubicBezTo>
                    <a:pt x="878" y="71"/>
                    <a:pt x="873" y="70"/>
                    <a:pt x="869" y="70"/>
                  </a:cubicBezTo>
                  <a:cubicBezTo>
                    <a:pt x="869" y="70"/>
                    <a:pt x="869" y="70"/>
                    <a:pt x="869" y="69"/>
                  </a:cubicBezTo>
                  <a:close/>
                  <a:moveTo>
                    <a:pt x="388" y="45"/>
                  </a:moveTo>
                  <a:cubicBezTo>
                    <a:pt x="392" y="43"/>
                    <a:pt x="397" y="42"/>
                    <a:pt x="402" y="40"/>
                  </a:cubicBezTo>
                  <a:cubicBezTo>
                    <a:pt x="401" y="45"/>
                    <a:pt x="400" y="51"/>
                    <a:pt x="399" y="56"/>
                  </a:cubicBezTo>
                  <a:cubicBezTo>
                    <a:pt x="398" y="62"/>
                    <a:pt x="397" y="68"/>
                    <a:pt x="397" y="73"/>
                  </a:cubicBezTo>
                  <a:cubicBezTo>
                    <a:pt x="395" y="73"/>
                    <a:pt x="392" y="74"/>
                    <a:pt x="389" y="74"/>
                  </a:cubicBezTo>
                  <a:cubicBezTo>
                    <a:pt x="387" y="64"/>
                    <a:pt x="386" y="55"/>
                    <a:pt x="388" y="45"/>
                  </a:cubicBezTo>
                  <a:close/>
                  <a:moveTo>
                    <a:pt x="382" y="47"/>
                  </a:moveTo>
                  <a:cubicBezTo>
                    <a:pt x="380" y="56"/>
                    <a:pt x="379" y="65"/>
                    <a:pt x="381" y="74"/>
                  </a:cubicBezTo>
                  <a:cubicBezTo>
                    <a:pt x="377" y="74"/>
                    <a:pt x="373" y="74"/>
                    <a:pt x="368" y="74"/>
                  </a:cubicBezTo>
                  <a:cubicBezTo>
                    <a:pt x="369" y="66"/>
                    <a:pt x="369" y="59"/>
                    <a:pt x="368" y="51"/>
                  </a:cubicBezTo>
                  <a:cubicBezTo>
                    <a:pt x="373" y="49"/>
                    <a:pt x="377" y="48"/>
                    <a:pt x="382" y="47"/>
                  </a:cubicBezTo>
                  <a:close/>
                  <a:moveTo>
                    <a:pt x="363" y="52"/>
                  </a:moveTo>
                  <a:cubicBezTo>
                    <a:pt x="363" y="60"/>
                    <a:pt x="362" y="67"/>
                    <a:pt x="361" y="74"/>
                  </a:cubicBezTo>
                  <a:cubicBezTo>
                    <a:pt x="357" y="75"/>
                    <a:pt x="353" y="75"/>
                    <a:pt x="349" y="75"/>
                  </a:cubicBezTo>
                  <a:cubicBezTo>
                    <a:pt x="350" y="73"/>
                    <a:pt x="349" y="72"/>
                    <a:pt x="349" y="70"/>
                  </a:cubicBezTo>
                  <a:cubicBezTo>
                    <a:pt x="349" y="66"/>
                    <a:pt x="349" y="61"/>
                    <a:pt x="348" y="57"/>
                  </a:cubicBezTo>
                  <a:cubicBezTo>
                    <a:pt x="353" y="55"/>
                    <a:pt x="358" y="54"/>
                    <a:pt x="363" y="52"/>
                  </a:cubicBezTo>
                  <a:close/>
                  <a:moveTo>
                    <a:pt x="325" y="71"/>
                  </a:moveTo>
                  <a:cubicBezTo>
                    <a:pt x="325" y="68"/>
                    <a:pt x="325" y="66"/>
                    <a:pt x="325" y="63"/>
                  </a:cubicBezTo>
                  <a:cubicBezTo>
                    <a:pt x="331" y="61"/>
                    <a:pt x="337" y="60"/>
                    <a:pt x="343" y="58"/>
                  </a:cubicBezTo>
                  <a:cubicBezTo>
                    <a:pt x="343" y="62"/>
                    <a:pt x="343" y="66"/>
                    <a:pt x="342" y="70"/>
                  </a:cubicBezTo>
                  <a:cubicBezTo>
                    <a:pt x="342" y="72"/>
                    <a:pt x="342" y="73"/>
                    <a:pt x="342" y="75"/>
                  </a:cubicBezTo>
                  <a:cubicBezTo>
                    <a:pt x="336" y="75"/>
                    <a:pt x="330" y="75"/>
                    <a:pt x="325" y="76"/>
                  </a:cubicBezTo>
                  <a:cubicBezTo>
                    <a:pt x="325" y="74"/>
                    <a:pt x="325" y="72"/>
                    <a:pt x="325" y="71"/>
                  </a:cubicBezTo>
                  <a:close/>
                  <a:moveTo>
                    <a:pt x="320" y="64"/>
                  </a:moveTo>
                  <a:cubicBezTo>
                    <a:pt x="320" y="66"/>
                    <a:pt x="319" y="68"/>
                    <a:pt x="319" y="70"/>
                  </a:cubicBezTo>
                  <a:cubicBezTo>
                    <a:pt x="319" y="72"/>
                    <a:pt x="318" y="74"/>
                    <a:pt x="318" y="76"/>
                  </a:cubicBezTo>
                  <a:cubicBezTo>
                    <a:pt x="313" y="76"/>
                    <a:pt x="309" y="76"/>
                    <a:pt x="304" y="76"/>
                  </a:cubicBezTo>
                  <a:cubicBezTo>
                    <a:pt x="303" y="74"/>
                    <a:pt x="302" y="71"/>
                    <a:pt x="302" y="69"/>
                  </a:cubicBezTo>
                  <a:cubicBezTo>
                    <a:pt x="308" y="67"/>
                    <a:pt x="314" y="66"/>
                    <a:pt x="320" y="64"/>
                  </a:cubicBezTo>
                  <a:close/>
                  <a:moveTo>
                    <a:pt x="298" y="70"/>
                  </a:moveTo>
                  <a:cubicBezTo>
                    <a:pt x="298" y="72"/>
                    <a:pt x="298" y="74"/>
                    <a:pt x="299" y="76"/>
                  </a:cubicBezTo>
                  <a:cubicBezTo>
                    <a:pt x="286" y="77"/>
                    <a:pt x="274" y="77"/>
                    <a:pt x="261" y="78"/>
                  </a:cubicBezTo>
                  <a:cubicBezTo>
                    <a:pt x="273" y="75"/>
                    <a:pt x="286" y="72"/>
                    <a:pt x="298" y="70"/>
                  </a:cubicBezTo>
                  <a:close/>
                  <a:moveTo>
                    <a:pt x="1049" y="289"/>
                  </a:moveTo>
                  <a:cubicBezTo>
                    <a:pt x="1047" y="288"/>
                    <a:pt x="1045" y="289"/>
                    <a:pt x="1042" y="289"/>
                  </a:cubicBezTo>
                  <a:cubicBezTo>
                    <a:pt x="1039" y="289"/>
                    <a:pt x="1037" y="289"/>
                    <a:pt x="1034" y="289"/>
                  </a:cubicBezTo>
                  <a:cubicBezTo>
                    <a:pt x="1031" y="290"/>
                    <a:pt x="1031" y="296"/>
                    <a:pt x="1034" y="297"/>
                  </a:cubicBezTo>
                  <a:cubicBezTo>
                    <a:pt x="1037" y="297"/>
                    <a:pt x="1039" y="297"/>
                    <a:pt x="1042" y="297"/>
                  </a:cubicBezTo>
                  <a:cubicBezTo>
                    <a:pt x="1044" y="297"/>
                    <a:pt x="1046" y="297"/>
                    <a:pt x="1048" y="297"/>
                  </a:cubicBezTo>
                  <a:cubicBezTo>
                    <a:pt x="1048" y="297"/>
                    <a:pt x="1048" y="297"/>
                    <a:pt x="1048" y="297"/>
                  </a:cubicBezTo>
                  <a:cubicBezTo>
                    <a:pt x="1044" y="311"/>
                    <a:pt x="1025" y="308"/>
                    <a:pt x="1015" y="308"/>
                  </a:cubicBezTo>
                  <a:cubicBezTo>
                    <a:pt x="930" y="311"/>
                    <a:pt x="846" y="313"/>
                    <a:pt x="762" y="315"/>
                  </a:cubicBezTo>
                  <a:cubicBezTo>
                    <a:pt x="593" y="319"/>
                    <a:pt x="424" y="321"/>
                    <a:pt x="255" y="323"/>
                  </a:cubicBezTo>
                  <a:cubicBezTo>
                    <a:pt x="244" y="323"/>
                    <a:pt x="233" y="323"/>
                    <a:pt x="222" y="323"/>
                  </a:cubicBezTo>
                  <a:cubicBezTo>
                    <a:pt x="217" y="323"/>
                    <a:pt x="212" y="324"/>
                    <a:pt x="207" y="323"/>
                  </a:cubicBezTo>
                  <a:cubicBezTo>
                    <a:pt x="198" y="321"/>
                    <a:pt x="194" y="316"/>
                    <a:pt x="192" y="310"/>
                  </a:cubicBezTo>
                  <a:cubicBezTo>
                    <a:pt x="192" y="310"/>
                    <a:pt x="193" y="310"/>
                    <a:pt x="193" y="310"/>
                  </a:cubicBezTo>
                  <a:cubicBezTo>
                    <a:pt x="195" y="310"/>
                    <a:pt x="198" y="310"/>
                    <a:pt x="200" y="310"/>
                  </a:cubicBezTo>
                  <a:cubicBezTo>
                    <a:pt x="204" y="311"/>
                    <a:pt x="209" y="311"/>
                    <a:pt x="213" y="310"/>
                  </a:cubicBezTo>
                  <a:cubicBezTo>
                    <a:pt x="217" y="309"/>
                    <a:pt x="217" y="303"/>
                    <a:pt x="213" y="302"/>
                  </a:cubicBezTo>
                  <a:cubicBezTo>
                    <a:pt x="209" y="301"/>
                    <a:pt x="204" y="302"/>
                    <a:pt x="200" y="302"/>
                  </a:cubicBezTo>
                  <a:cubicBezTo>
                    <a:pt x="197" y="302"/>
                    <a:pt x="193" y="302"/>
                    <a:pt x="191" y="304"/>
                  </a:cubicBezTo>
                  <a:cubicBezTo>
                    <a:pt x="190" y="303"/>
                    <a:pt x="190" y="301"/>
                    <a:pt x="190" y="299"/>
                  </a:cubicBezTo>
                  <a:cubicBezTo>
                    <a:pt x="189" y="278"/>
                    <a:pt x="192" y="257"/>
                    <a:pt x="192" y="236"/>
                  </a:cubicBezTo>
                  <a:cubicBezTo>
                    <a:pt x="194" y="195"/>
                    <a:pt x="195" y="154"/>
                    <a:pt x="196" y="112"/>
                  </a:cubicBezTo>
                  <a:cubicBezTo>
                    <a:pt x="196" y="113"/>
                    <a:pt x="197" y="113"/>
                    <a:pt x="198" y="113"/>
                  </a:cubicBezTo>
                  <a:cubicBezTo>
                    <a:pt x="202" y="113"/>
                    <a:pt x="207" y="113"/>
                    <a:pt x="211" y="113"/>
                  </a:cubicBezTo>
                  <a:cubicBezTo>
                    <a:pt x="215" y="113"/>
                    <a:pt x="219" y="113"/>
                    <a:pt x="223" y="111"/>
                  </a:cubicBezTo>
                  <a:cubicBezTo>
                    <a:pt x="225" y="110"/>
                    <a:pt x="225" y="107"/>
                    <a:pt x="223" y="106"/>
                  </a:cubicBezTo>
                  <a:cubicBezTo>
                    <a:pt x="219" y="103"/>
                    <a:pt x="215" y="104"/>
                    <a:pt x="211" y="104"/>
                  </a:cubicBezTo>
                  <a:cubicBezTo>
                    <a:pt x="207" y="104"/>
                    <a:pt x="202" y="104"/>
                    <a:pt x="197" y="104"/>
                  </a:cubicBezTo>
                  <a:cubicBezTo>
                    <a:pt x="197" y="104"/>
                    <a:pt x="196" y="104"/>
                    <a:pt x="196" y="104"/>
                  </a:cubicBezTo>
                  <a:cubicBezTo>
                    <a:pt x="196" y="100"/>
                    <a:pt x="196" y="97"/>
                    <a:pt x="196" y="93"/>
                  </a:cubicBezTo>
                  <a:cubicBezTo>
                    <a:pt x="196" y="92"/>
                    <a:pt x="196" y="91"/>
                    <a:pt x="196" y="91"/>
                  </a:cubicBezTo>
                  <a:cubicBezTo>
                    <a:pt x="475" y="80"/>
                    <a:pt x="754" y="78"/>
                    <a:pt x="1033" y="85"/>
                  </a:cubicBezTo>
                  <a:cubicBezTo>
                    <a:pt x="1034" y="86"/>
                    <a:pt x="1035" y="87"/>
                    <a:pt x="1036" y="88"/>
                  </a:cubicBezTo>
                  <a:cubicBezTo>
                    <a:pt x="1038" y="88"/>
                    <a:pt x="1039" y="90"/>
                    <a:pt x="1040" y="92"/>
                  </a:cubicBezTo>
                  <a:cubicBezTo>
                    <a:pt x="1039" y="92"/>
                    <a:pt x="1037" y="91"/>
                    <a:pt x="1035" y="90"/>
                  </a:cubicBezTo>
                  <a:cubicBezTo>
                    <a:pt x="1031" y="89"/>
                    <a:pt x="1028" y="93"/>
                    <a:pt x="1032" y="96"/>
                  </a:cubicBezTo>
                  <a:cubicBezTo>
                    <a:pt x="1035" y="98"/>
                    <a:pt x="1039" y="99"/>
                    <a:pt x="1043" y="99"/>
                  </a:cubicBezTo>
                  <a:cubicBezTo>
                    <a:pt x="1046" y="113"/>
                    <a:pt x="1044" y="135"/>
                    <a:pt x="1044" y="142"/>
                  </a:cubicBezTo>
                  <a:cubicBezTo>
                    <a:pt x="1045" y="164"/>
                    <a:pt x="1045" y="185"/>
                    <a:pt x="1046" y="207"/>
                  </a:cubicBezTo>
                  <a:cubicBezTo>
                    <a:pt x="1047" y="227"/>
                    <a:pt x="1047" y="247"/>
                    <a:pt x="1048" y="266"/>
                  </a:cubicBezTo>
                  <a:cubicBezTo>
                    <a:pt x="1048" y="272"/>
                    <a:pt x="1050" y="281"/>
                    <a:pt x="1049" y="289"/>
                  </a:cubicBezTo>
                  <a:close/>
                  <a:moveTo>
                    <a:pt x="928" y="45"/>
                  </a:moveTo>
                  <a:cubicBezTo>
                    <a:pt x="934" y="48"/>
                    <a:pt x="940" y="50"/>
                    <a:pt x="946" y="52"/>
                  </a:cubicBezTo>
                  <a:cubicBezTo>
                    <a:pt x="946" y="56"/>
                    <a:pt x="946" y="59"/>
                    <a:pt x="946" y="62"/>
                  </a:cubicBezTo>
                  <a:cubicBezTo>
                    <a:pt x="947" y="66"/>
                    <a:pt x="946" y="69"/>
                    <a:pt x="947" y="72"/>
                  </a:cubicBezTo>
                  <a:cubicBezTo>
                    <a:pt x="942" y="72"/>
                    <a:pt x="937" y="72"/>
                    <a:pt x="932" y="71"/>
                  </a:cubicBezTo>
                  <a:cubicBezTo>
                    <a:pt x="931" y="66"/>
                    <a:pt x="929" y="62"/>
                    <a:pt x="928" y="57"/>
                  </a:cubicBezTo>
                  <a:cubicBezTo>
                    <a:pt x="927" y="53"/>
                    <a:pt x="927" y="49"/>
                    <a:pt x="928" y="45"/>
                  </a:cubicBezTo>
                  <a:close/>
                  <a:moveTo>
                    <a:pt x="952" y="62"/>
                  </a:moveTo>
                  <a:cubicBezTo>
                    <a:pt x="952" y="59"/>
                    <a:pt x="952" y="57"/>
                    <a:pt x="951" y="54"/>
                  </a:cubicBezTo>
                  <a:cubicBezTo>
                    <a:pt x="957" y="56"/>
                    <a:pt x="962" y="58"/>
                    <a:pt x="967" y="60"/>
                  </a:cubicBezTo>
                  <a:cubicBezTo>
                    <a:pt x="968" y="62"/>
                    <a:pt x="968" y="64"/>
                    <a:pt x="968" y="67"/>
                  </a:cubicBezTo>
                  <a:cubicBezTo>
                    <a:pt x="968" y="68"/>
                    <a:pt x="968" y="70"/>
                    <a:pt x="968" y="72"/>
                  </a:cubicBezTo>
                  <a:cubicBezTo>
                    <a:pt x="963" y="72"/>
                    <a:pt x="958" y="72"/>
                    <a:pt x="953" y="72"/>
                  </a:cubicBezTo>
                  <a:cubicBezTo>
                    <a:pt x="954" y="68"/>
                    <a:pt x="953" y="65"/>
                    <a:pt x="952" y="62"/>
                  </a:cubicBezTo>
                  <a:close/>
                  <a:moveTo>
                    <a:pt x="974" y="62"/>
                  </a:moveTo>
                  <a:cubicBezTo>
                    <a:pt x="984" y="66"/>
                    <a:pt x="994" y="69"/>
                    <a:pt x="1004" y="73"/>
                  </a:cubicBezTo>
                  <a:cubicBezTo>
                    <a:pt x="994" y="73"/>
                    <a:pt x="984" y="72"/>
                    <a:pt x="975" y="72"/>
                  </a:cubicBezTo>
                  <a:cubicBezTo>
                    <a:pt x="975" y="69"/>
                    <a:pt x="975" y="66"/>
                    <a:pt x="974" y="62"/>
                  </a:cubicBezTo>
                  <a:close/>
                  <a:moveTo>
                    <a:pt x="1239" y="203"/>
                  </a:moveTo>
                  <a:cubicBezTo>
                    <a:pt x="1218" y="205"/>
                    <a:pt x="1197" y="207"/>
                    <a:pt x="1176" y="209"/>
                  </a:cubicBezTo>
                  <a:cubicBezTo>
                    <a:pt x="1156" y="211"/>
                    <a:pt x="1135" y="213"/>
                    <a:pt x="1114" y="216"/>
                  </a:cubicBezTo>
                  <a:cubicBezTo>
                    <a:pt x="1098" y="218"/>
                    <a:pt x="1080" y="219"/>
                    <a:pt x="1064" y="225"/>
                  </a:cubicBezTo>
                  <a:cubicBezTo>
                    <a:pt x="1062" y="225"/>
                    <a:pt x="1061" y="225"/>
                    <a:pt x="1059" y="225"/>
                  </a:cubicBezTo>
                  <a:cubicBezTo>
                    <a:pt x="1059" y="220"/>
                    <a:pt x="1059" y="215"/>
                    <a:pt x="1059" y="210"/>
                  </a:cubicBezTo>
                  <a:cubicBezTo>
                    <a:pt x="1062" y="212"/>
                    <a:pt x="1065" y="213"/>
                    <a:pt x="1069" y="214"/>
                  </a:cubicBezTo>
                  <a:cubicBezTo>
                    <a:pt x="1073" y="214"/>
                    <a:pt x="1078" y="215"/>
                    <a:pt x="1081" y="212"/>
                  </a:cubicBezTo>
                  <a:cubicBezTo>
                    <a:pt x="1082" y="211"/>
                    <a:pt x="1082" y="210"/>
                    <a:pt x="1081" y="209"/>
                  </a:cubicBezTo>
                  <a:cubicBezTo>
                    <a:pt x="1078" y="206"/>
                    <a:pt x="1075" y="207"/>
                    <a:pt x="1071" y="206"/>
                  </a:cubicBezTo>
                  <a:cubicBezTo>
                    <a:pt x="1067" y="206"/>
                    <a:pt x="1062" y="205"/>
                    <a:pt x="1058" y="204"/>
                  </a:cubicBezTo>
                  <a:cubicBezTo>
                    <a:pt x="1058" y="199"/>
                    <a:pt x="1058" y="193"/>
                    <a:pt x="1058" y="188"/>
                  </a:cubicBezTo>
                  <a:cubicBezTo>
                    <a:pt x="1057" y="161"/>
                    <a:pt x="1056" y="135"/>
                    <a:pt x="1055" y="109"/>
                  </a:cubicBezTo>
                  <a:cubicBezTo>
                    <a:pt x="1055" y="97"/>
                    <a:pt x="1054" y="84"/>
                    <a:pt x="1044" y="78"/>
                  </a:cubicBezTo>
                  <a:cubicBezTo>
                    <a:pt x="1043" y="76"/>
                    <a:pt x="1042" y="75"/>
                    <a:pt x="1040" y="74"/>
                  </a:cubicBezTo>
                  <a:cubicBezTo>
                    <a:pt x="1012" y="64"/>
                    <a:pt x="983" y="53"/>
                    <a:pt x="955" y="43"/>
                  </a:cubicBezTo>
                  <a:cubicBezTo>
                    <a:pt x="957" y="43"/>
                    <a:pt x="959" y="43"/>
                    <a:pt x="962" y="44"/>
                  </a:cubicBezTo>
                  <a:cubicBezTo>
                    <a:pt x="965" y="44"/>
                    <a:pt x="969" y="46"/>
                    <a:pt x="972" y="44"/>
                  </a:cubicBezTo>
                  <a:cubicBezTo>
                    <a:pt x="974" y="44"/>
                    <a:pt x="974" y="42"/>
                    <a:pt x="973" y="40"/>
                  </a:cubicBezTo>
                  <a:cubicBezTo>
                    <a:pt x="972" y="36"/>
                    <a:pt x="966" y="36"/>
                    <a:pt x="962" y="35"/>
                  </a:cubicBezTo>
                  <a:cubicBezTo>
                    <a:pt x="957" y="35"/>
                    <a:pt x="953" y="36"/>
                    <a:pt x="949" y="39"/>
                  </a:cubicBezTo>
                  <a:cubicBezTo>
                    <a:pt x="949" y="40"/>
                    <a:pt x="949" y="40"/>
                    <a:pt x="949" y="41"/>
                  </a:cubicBezTo>
                  <a:cubicBezTo>
                    <a:pt x="937" y="37"/>
                    <a:pt x="926" y="32"/>
                    <a:pt x="914" y="28"/>
                  </a:cubicBezTo>
                  <a:cubicBezTo>
                    <a:pt x="1038" y="37"/>
                    <a:pt x="1162" y="32"/>
                    <a:pt x="1285" y="14"/>
                  </a:cubicBezTo>
                  <a:cubicBezTo>
                    <a:pt x="1273" y="33"/>
                    <a:pt x="1261" y="52"/>
                    <a:pt x="1249" y="71"/>
                  </a:cubicBezTo>
                  <a:cubicBezTo>
                    <a:pt x="1244" y="80"/>
                    <a:pt x="1238" y="89"/>
                    <a:pt x="1232" y="99"/>
                  </a:cubicBezTo>
                  <a:cubicBezTo>
                    <a:pt x="1228" y="105"/>
                    <a:pt x="1222" y="111"/>
                    <a:pt x="1222" y="119"/>
                  </a:cubicBezTo>
                  <a:cubicBezTo>
                    <a:pt x="1221" y="132"/>
                    <a:pt x="1240" y="145"/>
                    <a:pt x="1248" y="153"/>
                  </a:cubicBezTo>
                  <a:cubicBezTo>
                    <a:pt x="1257" y="164"/>
                    <a:pt x="1267" y="174"/>
                    <a:pt x="1276" y="184"/>
                  </a:cubicBezTo>
                  <a:cubicBezTo>
                    <a:pt x="1274" y="184"/>
                    <a:pt x="1272" y="185"/>
                    <a:pt x="1269" y="185"/>
                  </a:cubicBezTo>
                  <a:cubicBezTo>
                    <a:pt x="1266" y="186"/>
                    <a:pt x="1262" y="186"/>
                    <a:pt x="1258" y="186"/>
                  </a:cubicBezTo>
                  <a:cubicBezTo>
                    <a:pt x="1255" y="186"/>
                    <a:pt x="1255" y="190"/>
                    <a:pt x="1257" y="191"/>
                  </a:cubicBezTo>
                  <a:cubicBezTo>
                    <a:pt x="1261" y="192"/>
                    <a:pt x="1265" y="192"/>
                    <a:pt x="1270" y="192"/>
                  </a:cubicBezTo>
                  <a:cubicBezTo>
                    <a:pt x="1273" y="192"/>
                    <a:pt x="1278" y="192"/>
                    <a:pt x="1280" y="189"/>
                  </a:cubicBezTo>
                  <a:cubicBezTo>
                    <a:pt x="1281" y="189"/>
                    <a:pt x="1281" y="189"/>
                    <a:pt x="1281" y="189"/>
                  </a:cubicBezTo>
                  <a:cubicBezTo>
                    <a:pt x="1284" y="192"/>
                    <a:pt x="1288" y="196"/>
                    <a:pt x="1292" y="199"/>
                  </a:cubicBezTo>
                  <a:cubicBezTo>
                    <a:pt x="1274" y="198"/>
                    <a:pt x="1256" y="201"/>
                    <a:pt x="1239"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6" name="Freeform 6">
              <a:extLst>
                <a:ext uri="{FF2B5EF4-FFF2-40B4-BE49-F238E27FC236}">
                  <a16:creationId xmlns:a16="http://schemas.microsoft.com/office/drawing/2014/main" id="{DCE0D01F-FDEF-2BD3-8C5E-43C349ED2C06}"/>
                </a:ext>
              </a:extLst>
            </p:cNvPr>
            <p:cNvSpPr/>
            <p:nvPr/>
          </p:nvSpPr>
          <p:spPr bwMode="auto">
            <a:xfrm>
              <a:off x="2519" y="705"/>
              <a:ext cx="64" cy="26"/>
            </a:xfrm>
            <a:custGeom>
              <a:avLst/>
              <a:gdLst>
                <a:gd name="T0" fmla="*/ 21 w 27"/>
                <a:gd name="T1" fmla="*/ 1 h 11"/>
                <a:gd name="T2" fmla="*/ 3 w 27"/>
                <a:gd name="T3" fmla="*/ 0 h 11"/>
                <a:gd name="T4" fmla="*/ 2 w 27"/>
                <a:gd name="T5" fmla="*/ 5 h 11"/>
                <a:gd name="T6" fmla="*/ 20 w 27"/>
                <a:gd name="T7" fmla="*/ 9 h 11"/>
                <a:gd name="T8" fmla="*/ 21 w 27"/>
                <a:gd name="T9" fmla="*/ 1 h 11"/>
              </a:gdLst>
              <a:ahLst/>
              <a:cxnLst>
                <a:cxn ang="0">
                  <a:pos x="T0" y="T1"/>
                </a:cxn>
                <a:cxn ang="0">
                  <a:pos x="T2" y="T3"/>
                </a:cxn>
                <a:cxn ang="0">
                  <a:pos x="T4" y="T5"/>
                </a:cxn>
                <a:cxn ang="0">
                  <a:pos x="T6" y="T7"/>
                </a:cxn>
                <a:cxn ang="0">
                  <a:pos x="T8" y="T9"/>
                </a:cxn>
              </a:cxnLst>
              <a:rect l="0" t="0" r="r" b="b"/>
              <a:pathLst>
                <a:path w="27" h="11">
                  <a:moveTo>
                    <a:pt x="21" y="1"/>
                  </a:moveTo>
                  <a:cubicBezTo>
                    <a:pt x="15" y="0"/>
                    <a:pt x="9" y="0"/>
                    <a:pt x="3" y="0"/>
                  </a:cubicBezTo>
                  <a:cubicBezTo>
                    <a:pt x="0" y="0"/>
                    <a:pt x="0" y="4"/>
                    <a:pt x="2" y="5"/>
                  </a:cubicBezTo>
                  <a:cubicBezTo>
                    <a:pt x="8" y="6"/>
                    <a:pt x="14" y="8"/>
                    <a:pt x="20" y="9"/>
                  </a:cubicBezTo>
                  <a:cubicBezTo>
                    <a:pt x="26" y="11"/>
                    <a:pt x="27" y="1"/>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7" name="Freeform 7">
              <a:extLst>
                <a:ext uri="{FF2B5EF4-FFF2-40B4-BE49-F238E27FC236}">
                  <a16:creationId xmlns:a16="http://schemas.microsoft.com/office/drawing/2014/main" id="{A9A9F20C-08F9-DD01-653A-F27F1E3169F0}"/>
                </a:ext>
              </a:extLst>
            </p:cNvPr>
            <p:cNvSpPr/>
            <p:nvPr/>
          </p:nvSpPr>
          <p:spPr bwMode="auto">
            <a:xfrm>
              <a:off x="2616" y="702"/>
              <a:ext cx="88" cy="24"/>
            </a:xfrm>
            <a:custGeom>
              <a:avLst/>
              <a:gdLst>
                <a:gd name="T0" fmla="*/ 32 w 37"/>
                <a:gd name="T1" fmla="*/ 2 h 10"/>
                <a:gd name="T2" fmla="*/ 4 w 37"/>
                <a:gd name="T3" fmla="*/ 0 h 10"/>
                <a:gd name="T4" fmla="*/ 4 w 37"/>
                <a:gd name="T5" fmla="*/ 6 h 10"/>
                <a:gd name="T6" fmla="*/ 31 w 37"/>
                <a:gd name="T7" fmla="*/ 10 h 10"/>
                <a:gd name="T8" fmla="*/ 32 w 37"/>
                <a:gd name="T9" fmla="*/ 2 h 10"/>
              </a:gdLst>
              <a:ahLst/>
              <a:cxnLst>
                <a:cxn ang="0">
                  <a:pos x="T0" y="T1"/>
                </a:cxn>
                <a:cxn ang="0">
                  <a:pos x="T2" y="T3"/>
                </a:cxn>
                <a:cxn ang="0">
                  <a:pos x="T4" y="T5"/>
                </a:cxn>
                <a:cxn ang="0">
                  <a:pos x="T6" y="T7"/>
                </a:cxn>
                <a:cxn ang="0">
                  <a:pos x="T8" y="T9"/>
                </a:cxn>
              </a:cxnLst>
              <a:rect l="0" t="0" r="r" b="b"/>
              <a:pathLst>
                <a:path w="37" h="10">
                  <a:moveTo>
                    <a:pt x="32" y="2"/>
                  </a:moveTo>
                  <a:cubicBezTo>
                    <a:pt x="23" y="0"/>
                    <a:pt x="14" y="0"/>
                    <a:pt x="4" y="0"/>
                  </a:cubicBezTo>
                  <a:cubicBezTo>
                    <a:pt x="1" y="0"/>
                    <a:pt x="0" y="5"/>
                    <a:pt x="4" y="6"/>
                  </a:cubicBezTo>
                  <a:cubicBezTo>
                    <a:pt x="13" y="8"/>
                    <a:pt x="22" y="10"/>
                    <a:pt x="31" y="10"/>
                  </a:cubicBezTo>
                  <a:cubicBezTo>
                    <a:pt x="36" y="10"/>
                    <a:pt x="37" y="2"/>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8" name="Freeform 8">
              <a:extLst>
                <a:ext uri="{FF2B5EF4-FFF2-40B4-BE49-F238E27FC236}">
                  <a16:creationId xmlns:a16="http://schemas.microsoft.com/office/drawing/2014/main" id="{7B714362-6332-53A7-312B-BA6854FF5124}"/>
                </a:ext>
              </a:extLst>
            </p:cNvPr>
            <p:cNvSpPr/>
            <p:nvPr/>
          </p:nvSpPr>
          <p:spPr bwMode="auto">
            <a:xfrm>
              <a:off x="2749" y="702"/>
              <a:ext cx="71" cy="26"/>
            </a:xfrm>
            <a:custGeom>
              <a:avLst/>
              <a:gdLst>
                <a:gd name="T0" fmla="*/ 28 w 30"/>
                <a:gd name="T1" fmla="*/ 3 h 11"/>
                <a:gd name="T2" fmla="*/ 17 w 30"/>
                <a:gd name="T3" fmla="*/ 1 h 11"/>
                <a:gd name="T4" fmla="*/ 4 w 30"/>
                <a:gd name="T5" fmla="*/ 3 h 11"/>
                <a:gd name="T6" fmla="*/ 4 w 30"/>
                <a:gd name="T7" fmla="*/ 9 h 11"/>
                <a:gd name="T8" fmla="*/ 17 w 30"/>
                <a:gd name="T9" fmla="*/ 10 h 11"/>
                <a:gd name="T10" fmla="*/ 28 w 30"/>
                <a:gd name="T11" fmla="*/ 9 h 11"/>
                <a:gd name="T12" fmla="*/ 28 w 30"/>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8" y="3"/>
                  </a:moveTo>
                  <a:cubicBezTo>
                    <a:pt x="25" y="0"/>
                    <a:pt x="21" y="1"/>
                    <a:pt x="17" y="1"/>
                  </a:cubicBezTo>
                  <a:cubicBezTo>
                    <a:pt x="13" y="2"/>
                    <a:pt x="8" y="2"/>
                    <a:pt x="4" y="3"/>
                  </a:cubicBezTo>
                  <a:cubicBezTo>
                    <a:pt x="0" y="3"/>
                    <a:pt x="0" y="8"/>
                    <a:pt x="4" y="9"/>
                  </a:cubicBezTo>
                  <a:cubicBezTo>
                    <a:pt x="8" y="9"/>
                    <a:pt x="13" y="10"/>
                    <a:pt x="17" y="10"/>
                  </a:cubicBezTo>
                  <a:cubicBezTo>
                    <a:pt x="21" y="11"/>
                    <a:pt x="25" y="11"/>
                    <a:pt x="28" y="9"/>
                  </a:cubicBezTo>
                  <a:cubicBezTo>
                    <a:pt x="30" y="7"/>
                    <a:pt x="30" y="4"/>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29" name="Freeform 9">
              <a:extLst>
                <a:ext uri="{FF2B5EF4-FFF2-40B4-BE49-F238E27FC236}">
                  <a16:creationId xmlns:a16="http://schemas.microsoft.com/office/drawing/2014/main" id="{BC350A58-11B2-9BBA-3DBB-16F8E1236834}"/>
                </a:ext>
              </a:extLst>
            </p:cNvPr>
            <p:cNvSpPr/>
            <p:nvPr/>
          </p:nvSpPr>
          <p:spPr bwMode="auto">
            <a:xfrm>
              <a:off x="2959" y="905"/>
              <a:ext cx="93" cy="33"/>
            </a:xfrm>
            <a:custGeom>
              <a:avLst/>
              <a:gdLst>
                <a:gd name="T0" fmla="*/ 36 w 39"/>
                <a:gd name="T1" fmla="*/ 2 h 14"/>
                <a:gd name="T2" fmla="*/ 22 w 39"/>
                <a:gd name="T3" fmla="*/ 1 h 14"/>
                <a:gd name="T4" fmla="*/ 6 w 39"/>
                <a:gd name="T5" fmla="*/ 2 h 14"/>
                <a:gd name="T6" fmla="*/ 5 w 39"/>
                <a:gd name="T7" fmla="*/ 11 h 14"/>
                <a:gd name="T8" fmla="*/ 37 w 39"/>
                <a:gd name="T9" fmla="*/ 7 h 14"/>
                <a:gd name="T10" fmla="*/ 36 w 39"/>
                <a:gd name="T11" fmla="*/ 2 h 14"/>
              </a:gdLst>
              <a:ahLst/>
              <a:cxnLst>
                <a:cxn ang="0">
                  <a:pos x="T0" y="T1"/>
                </a:cxn>
                <a:cxn ang="0">
                  <a:pos x="T2" y="T3"/>
                </a:cxn>
                <a:cxn ang="0">
                  <a:pos x="T4" y="T5"/>
                </a:cxn>
                <a:cxn ang="0">
                  <a:pos x="T6" y="T7"/>
                </a:cxn>
                <a:cxn ang="0">
                  <a:pos x="T8" y="T9"/>
                </a:cxn>
                <a:cxn ang="0">
                  <a:pos x="T10" y="T11"/>
                </a:cxn>
              </a:cxnLst>
              <a:rect l="0" t="0" r="r" b="b"/>
              <a:pathLst>
                <a:path w="39" h="14">
                  <a:moveTo>
                    <a:pt x="36" y="2"/>
                  </a:moveTo>
                  <a:cubicBezTo>
                    <a:pt x="31" y="0"/>
                    <a:pt x="27" y="1"/>
                    <a:pt x="22" y="1"/>
                  </a:cubicBezTo>
                  <a:cubicBezTo>
                    <a:pt x="17" y="2"/>
                    <a:pt x="11" y="2"/>
                    <a:pt x="6" y="2"/>
                  </a:cubicBezTo>
                  <a:cubicBezTo>
                    <a:pt x="2" y="2"/>
                    <a:pt x="0" y="10"/>
                    <a:pt x="5" y="11"/>
                  </a:cubicBezTo>
                  <a:cubicBezTo>
                    <a:pt x="15" y="12"/>
                    <a:pt x="28" y="14"/>
                    <a:pt x="37" y="7"/>
                  </a:cubicBezTo>
                  <a:cubicBezTo>
                    <a:pt x="39" y="5"/>
                    <a:pt x="38" y="3"/>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0" name="Freeform 10">
              <a:extLst>
                <a:ext uri="{FF2B5EF4-FFF2-40B4-BE49-F238E27FC236}">
                  <a16:creationId xmlns:a16="http://schemas.microsoft.com/office/drawing/2014/main" id="{A15798E2-7546-4FFE-276E-B1E79AF4EED8}"/>
                </a:ext>
              </a:extLst>
            </p:cNvPr>
            <p:cNvSpPr/>
            <p:nvPr/>
          </p:nvSpPr>
          <p:spPr bwMode="auto">
            <a:xfrm>
              <a:off x="3111" y="895"/>
              <a:ext cx="90" cy="34"/>
            </a:xfrm>
            <a:custGeom>
              <a:avLst/>
              <a:gdLst>
                <a:gd name="T0" fmla="*/ 34 w 38"/>
                <a:gd name="T1" fmla="*/ 3 h 14"/>
                <a:gd name="T2" fmla="*/ 4 w 38"/>
                <a:gd name="T3" fmla="*/ 4 h 14"/>
                <a:gd name="T4" fmla="*/ 4 w 38"/>
                <a:gd name="T5" fmla="*/ 11 h 14"/>
                <a:gd name="T6" fmla="*/ 34 w 38"/>
                <a:gd name="T7" fmla="*/ 11 h 14"/>
                <a:gd name="T8" fmla="*/ 34 w 38"/>
                <a:gd name="T9" fmla="*/ 3 h 14"/>
              </a:gdLst>
              <a:ahLst/>
              <a:cxnLst>
                <a:cxn ang="0">
                  <a:pos x="T0" y="T1"/>
                </a:cxn>
                <a:cxn ang="0">
                  <a:pos x="T2" y="T3"/>
                </a:cxn>
                <a:cxn ang="0">
                  <a:pos x="T4" y="T5"/>
                </a:cxn>
                <a:cxn ang="0">
                  <a:pos x="T6" y="T7"/>
                </a:cxn>
                <a:cxn ang="0">
                  <a:pos x="T8" y="T9"/>
                </a:cxn>
              </a:cxnLst>
              <a:rect l="0" t="0" r="r" b="b"/>
              <a:pathLst>
                <a:path w="38" h="14">
                  <a:moveTo>
                    <a:pt x="34" y="3"/>
                  </a:moveTo>
                  <a:cubicBezTo>
                    <a:pt x="26" y="0"/>
                    <a:pt x="14" y="3"/>
                    <a:pt x="4" y="4"/>
                  </a:cubicBezTo>
                  <a:cubicBezTo>
                    <a:pt x="0" y="4"/>
                    <a:pt x="0" y="10"/>
                    <a:pt x="4" y="11"/>
                  </a:cubicBezTo>
                  <a:cubicBezTo>
                    <a:pt x="14" y="11"/>
                    <a:pt x="26" y="14"/>
                    <a:pt x="34" y="11"/>
                  </a:cubicBezTo>
                  <a:cubicBezTo>
                    <a:pt x="38" y="10"/>
                    <a:pt x="38"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1" name="Freeform 11">
              <a:extLst>
                <a:ext uri="{FF2B5EF4-FFF2-40B4-BE49-F238E27FC236}">
                  <a16:creationId xmlns:a16="http://schemas.microsoft.com/office/drawing/2014/main" id="{4C1E21E0-B1AF-6755-CB61-F644E42FFC40}"/>
                </a:ext>
              </a:extLst>
            </p:cNvPr>
            <p:cNvSpPr/>
            <p:nvPr/>
          </p:nvSpPr>
          <p:spPr bwMode="auto">
            <a:xfrm>
              <a:off x="3258" y="898"/>
              <a:ext cx="80" cy="26"/>
            </a:xfrm>
            <a:custGeom>
              <a:avLst/>
              <a:gdLst>
                <a:gd name="T0" fmla="*/ 30 w 34"/>
                <a:gd name="T1" fmla="*/ 1 h 11"/>
                <a:gd name="T2" fmla="*/ 16 w 34"/>
                <a:gd name="T3" fmla="*/ 2 h 11"/>
                <a:gd name="T4" fmla="*/ 2 w 34"/>
                <a:gd name="T5" fmla="*/ 4 h 11"/>
                <a:gd name="T6" fmla="*/ 1 w 34"/>
                <a:gd name="T7" fmla="*/ 8 h 11"/>
                <a:gd name="T8" fmla="*/ 17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1" y="2"/>
                    <a:pt x="16" y="2"/>
                  </a:cubicBezTo>
                  <a:cubicBezTo>
                    <a:pt x="11" y="2"/>
                    <a:pt x="6" y="2"/>
                    <a:pt x="2" y="4"/>
                  </a:cubicBezTo>
                  <a:cubicBezTo>
                    <a:pt x="0" y="5"/>
                    <a:pt x="0" y="7"/>
                    <a:pt x="1" y="8"/>
                  </a:cubicBezTo>
                  <a:cubicBezTo>
                    <a:pt x="6" y="11"/>
                    <a:pt x="12" y="11"/>
                    <a:pt x="17" y="11"/>
                  </a:cubicBezTo>
                  <a:cubicBezTo>
                    <a:pt x="22" y="11"/>
                    <a:pt x="28" y="11"/>
                    <a:pt x="32" y="7"/>
                  </a:cubicBezTo>
                  <a:cubicBezTo>
                    <a:pt x="34"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2" name="Freeform 12">
              <a:extLst>
                <a:ext uri="{FF2B5EF4-FFF2-40B4-BE49-F238E27FC236}">
                  <a16:creationId xmlns:a16="http://schemas.microsoft.com/office/drawing/2014/main" id="{B4738C72-BEDF-E359-7940-EE04439F3437}"/>
                </a:ext>
              </a:extLst>
            </p:cNvPr>
            <p:cNvSpPr/>
            <p:nvPr/>
          </p:nvSpPr>
          <p:spPr bwMode="auto">
            <a:xfrm>
              <a:off x="3371" y="900"/>
              <a:ext cx="81" cy="24"/>
            </a:xfrm>
            <a:custGeom>
              <a:avLst/>
              <a:gdLst>
                <a:gd name="T0" fmla="*/ 28 w 34"/>
                <a:gd name="T1" fmla="*/ 0 h 10"/>
                <a:gd name="T2" fmla="*/ 3 w 34"/>
                <a:gd name="T3" fmla="*/ 3 h 10"/>
                <a:gd name="T4" fmla="*/ 3 w 34"/>
                <a:gd name="T5" fmla="*/ 8 h 10"/>
                <a:gd name="T6" fmla="*/ 28 w 34"/>
                <a:gd name="T7" fmla="*/ 10 h 10"/>
                <a:gd name="T8" fmla="*/ 28 w 34"/>
                <a:gd name="T9" fmla="*/ 0 h 10"/>
              </a:gdLst>
              <a:ahLst/>
              <a:cxnLst>
                <a:cxn ang="0">
                  <a:pos x="T0" y="T1"/>
                </a:cxn>
                <a:cxn ang="0">
                  <a:pos x="T2" y="T3"/>
                </a:cxn>
                <a:cxn ang="0">
                  <a:pos x="T4" y="T5"/>
                </a:cxn>
                <a:cxn ang="0">
                  <a:pos x="T6" y="T7"/>
                </a:cxn>
                <a:cxn ang="0">
                  <a:pos x="T8" y="T9"/>
                </a:cxn>
              </a:cxnLst>
              <a:rect l="0" t="0" r="r" b="b"/>
              <a:pathLst>
                <a:path w="34" h="10">
                  <a:moveTo>
                    <a:pt x="28" y="0"/>
                  </a:moveTo>
                  <a:cubicBezTo>
                    <a:pt x="20" y="0"/>
                    <a:pt x="12" y="2"/>
                    <a:pt x="3" y="3"/>
                  </a:cubicBezTo>
                  <a:cubicBezTo>
                    <a:pt x="0" y="3"/>
                    <a:pt x="0" y="7"/>
                    <a:pt x="3" y="8"/>
                  </a:cubicBezTo>
                  <a:cubicBezTo>
                    <a:pt x="12" y="9"/>
                    <a:pt x="20" y="10"/>
                    <a:pt x="28" y="10"/>
                  </a:cubicBezTo>
                  <a:cubicBezTo>
                    <a:pt x="34" y="10"/>
                    <a:pt x="34" y="1"/>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3" name="Freeform 13">
              <a:extLst>
                <a:ext uri="{FF2B5EF4-FFF2-40B4-BE49-F238E27FC236}">
                  <a16:creationId xmlns:a16="http://schemas.microsoft.com/office/drawing/2014/main" id="{3E94F5D4-8C40-779C-2F94-3FEDEC9E870F}"/>
                </a:ext>
              </a:extLst>
            </p:cNvPr>
            <p:cNvSpPr/>
            <p:nvPr/>
          </p:nvSpPr>
          <p:spPr bwMode="auto">
            <a:xfrm>
              <a:off x="3502" y="893"/>
              <a:ext cx="83" cy="31"/>
            </a:xfrm>
            <a:custGeom>
              <a:avLst/>
              <a:gdLst>
                <a:gd name="T0" fmla="*/ 32 w 35"/>
                <a:gd name="T1" fmla="*/ 1 h 13"/>
                <a:gd name="T2" fmla="*/ 19 w 35"/>
                <a:gd name="T3" fmla="*/ 2 h 13"/>
                <a:gd name="T4" fmla="*/ 4 w 35"/>
                <a:gd name="T5" fmla="*/ 3 h 13"/>
                <a:gd name="T6" fmla="*/ 3 w 35"/>
                <a:gd name="T7" fmla="*/ 8 h 13"/>
                <a:gd name="T8" fmla="*/ 33 w 35"/>
                <a:gd name="T9" fmla="*/ 7 h 13"/>
                <a:gd name="T10" fmla="*/ 32 w 35"/>
                <a:gd name="T11" fmla="*/ 1 h 13"/>
              </a:gdLst>
              <a:ahLst/>
              <a:cxnLst>
                <a:cxn ang="0">
                  <a:pos x="T0" y="T1"/>
                </a:cxn>
                <a:cxn ang="0">
                  <a:pos x="T2" y="T3"/>
                </a:cxn>
                <a:cxn ang="0">
                  <a:pos x="T4" y="T5"/>
                </a:cxn>
                <a:cxn ang="0">
                  <a:pos x="T6" y="T7"/>
                </a:cxn>
                <a:cxn ang="0">
                  <a:pos x="T8" y="T9"/>
                </a:cxn>
                <a:cxn ang="0">
                  <a:pos x="T10" y="T11"/>
                </a:cxn>
              </a:cxnLst>
              <a:rect l="0" t="0" r="r" b="b"/>
              <a:pathLst>
                <a:path w="35" h="13">
                  <a:moveTo>
                    <a:pt x="32" y="1"/>
                  </a:moveTo>
                  <a:cubicBezTo>
                    <a:pt x="28" y="0"/>
                    <a:pt x="23" y="2"/>
                    <a:pt x="19" y="2"/>
                  </a:cubicBezTo>
                  <a:cubicBezTo>
                    <a:pt x="14" y="3"/>
                    <a:pt x="9" y="3"/>
                    <a:pt x="4" y="3"/>
                  </a:cubicBezTo>
                  <a:cubicBezTo>
                    <a:pt x="1" y="3"/>
                    <a:pt x="0" y="8"/>
                    <a:pt x="3" y="8"/>
                  </a:cubicBezTo>
                  <a:cubicBezTo>
                    <a:pt x="12" y="10"/>
                    <a:pt x="26" y="13"/>
                    <a:pt x="33" y="7"/>
                  </a:cubicBezTo>
                  <a:cubicBezTo>
                    <a:pt x="35" y="5"/>
                    <a:pt x="34"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4" name="Freeform 14">
              <a:extLst>
                <a:ext uri="{FF2B5EF4-FFF2-40B4-BE49-F238E27FC236}">
                  <a16:creationId xmlns:a16="http://schemas.microsoft.com/office/drawing/2014/main" id="{DD239B36-2032-5053-6AF4-9B61868BC6E9}"/>
                </a:ext>
              </a:extLst>
            </p:cNvPr>
            <p:cNvSpPr/>
            <p:nvPr/>
          </p:nvSpPr>
          <p:spPr bwMode="auto">
            <a:xfrm>
              <a:off x="3637" y="895"/>
              <a:ext cx="92" cy="36"/>
            </a:xfrm>
            <a:custGeom>
              <a:avLst/>
              <a:gdLst>
                <a:gd name="T0" fmla="*/ 32 w 39"/>
                <a:gd name="T1" fmla="*/ 0 h 15"/>
                <a:gd name="T2" fmla="*/ 5 w 39"/>
                <a:gd name="T3" fmla="*/ 2 h 15"/>
                <a:gd name="T4" fmla="*/ 3 w 39"/>
                <a:gd name="T5" fmla="*/ 7 h 15"/>
                <a:gd name="T6" fmla="*/ 35 w 39"/>
                <a:gd name="T7" fmla="*/ 7 h 15"/>
                <a:gd name="T8" fmla="*/ 32 w 39"/>
                <a:gd name="T9" fmla="*/ 0 h 15"/>
              </a:gdLst>
              <a:ahLst/>
              <a:cxnLst>
                <a:cxn ang="0">
                  <a:pos x="T0" y="T1"/>
                </a:cxn>
                <a:cxn ang="0">
                  <a:pos x="T2" y="T3"/>
                </a:cxn>
                <a:cxn ang="0">
                  <a:pos x="T4" y="T5"/>
                </a:cxn>
                <a:cxn ang="0">
                  <a:pos x="T6" y="T7"/>
                </a:cxn>
                <a:cxn ang="0">
                  <a:pos x="T8" y="T9"/>
                </a:cxn>
              </a:cxnLst>
              <a:rect l="0" t="0" r="r" b="b"/>
              <a:pathLst>
                <a:path w="39" h="15">
                  <a:moveTo>
                    <a:pt x="32" y="0"/>
                  </a:moveTo>
                  <a:cubicBezTo>
                    <a:pt x="23" y="2"/>
                    <a:pt x="14" y="4"/>
                    <a:pt x="5" y="2"/>
                  </a:cubicBezTo>
                  <a:cubicBezTo>
                    <a:pt x="2" y="1"/>
                    <a:pt x="0" y="5"/>
                    <a:pt x="3" y="7"/>
                  </a:cubicBezTo>
                  <a:cubicBezTo>
                    <a:pt x="13" y="12"/>
                    <a:pt x="26" y="15"/>
                    <a:pt x="35" y="7"/>
                  </a:cubicBezTo>
                  <a:cubicBezTo>
                    <a:pt x="39" y="5"/>
                    <a:pt x="37"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5" name="Freeform 15">
              <a:extLst>
                <a:ext uri="{FF2B5EF4-FFF2-40B4-BE49-F238E27FC236}">
                  <a16:creationId xmlns:a16="http://schemas.microsoft.com/office/drawing/2014/main" id="{88A1526F-CB7C-9A6A-39E8-5E1E7A33C0DA}"/>
                </a:ext>
              </a:extLst>
            </p:cNvPr>
            <p:cNvSpPr/>
            <p:nvPr/>
          </p:nvSpPr>
          <p:spPr bwMode="auto">
            <a:xfrm>
              <a:off x="3779" y="888"/>
              <a:ext cx="94" cy="31"/>
            </a:xfrm>
            <a:custGeom>
              <a:avLst/>
              <a:gdLst>
                <a:gd name="T0" fmla="*/ 34 w 40"/>
                <a:gd name="T1" fmla="*/ 1 h 13"/>
                <a:gd name="T2" fmla="*/ 19 w 40"/>
                <a:gd name="T3" fmla="*/ 1 h 13"/>
                <a:gd name="T4" fmla="*/ 5 w 40"/>
                <a:gd name="T5" fmla="*/ 1 h 13"/>
                <a:gd name="T6" fmla="*/ 4 w 40"/>
                <a:gd name="T7" fmla="*/ 7 h 13"/>
                <a:gd name="T8" fmla="*/ 35 w 40"/>
                <a:gd name="T9" fmla="*/ 10 h 13"/>
                <a:gd name="T10" fmla="*/ 34 w 40"/>
                <a:gd name="T11" fmla="*/ 1 h 13"/>
              </a:gdLst>
              <a:ahLst/>
              <a:cxnLst>
                <a:cxn ang="0">
                  <a:pos x="T0" y="T1"/>
                </a:cxn>
                <a:cxn ang="0">
                  <a:pos x="T2" y="T3"/>
                </a:cxn>
                <a:cxn ang="0">
                  <a:pos x="T4" y="T5"/>
                </a:cxn>
                <a:cxn ang="0">
                  <a:pos x="T6" y="T7"/>
                </a:cxn>
                <a:cxn ang="0">
                  <a:pos x="T8" y="T9"/>
                </a:cxn>
                <a:cxn ang="0">
                  <a:pos x="T10" y="T11"/>
                </a:cxn>
              </a:cxnLst>
              <a:rect l="0" t="0" r="r" b="b"/>
              <a:pathLst>
                <a:path w="40" h="13">
                  <a:moveTo>
                    <a:pt x="34" y="1"/>
                  </a:moveTo>
                  <a:cubicBezTo>
                    <a:pt x="29" y="1"/>
                    <a:pt x="24" y="1"/>
                    <a:pt x="19" y="1"/>
                  </a:cubicBezTo>
                  <a:cubicBezTo>
                    <a:pt x="14" y="1"/>
                    <a:pt x="10" y="1"/>
                    <a:pt x="5" y="1"/>
                  </a:cubicBezTo>
                  <a:cubicBezTo>
                    <a:pt x="1" y="0"/>
                    <a:pt x="0" y="6"/>
                    <a:pt x="4" y="7"/>
                  </a:cubicBezTo>
                  <a:cubicBezTo>
                    <a:pt x="13" y="10"/>
                    <a:pt x="26" y="13"/>
                    <a:pt x="35" y="10"/>
                  </a:cubicBezTo>
                  <a:cubicBezTo>
                    <a:pt x="40" y="8"/>
                    <a:pt x="39" y="2"/>
                    <a:pt x="3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6" name="Freeform 16">
              <a:extLst>
                <a:ext uri="{FF2B5EF4-FFF2-40B4-BE49-F238E27FC236}">
                  <a16:creationId xmlns:a16="http://schemas.microsoft.com/office/drawing/2014/main" id="{8675CDB6-4292-E5CD-6767-577F8D32ACA5}"/>
                </a:ext>
              </a:extLst>
            </p:cNvPr>
            <p:cNvSpPr/>
            <p:nvPr/>
          </p:nvSpPr>
          <p:spPr bwMode="auto">
            <a:xfrm>
              <a:off x="3918" y="886"/>
              <a:ext cx="95" cy="31"/>
            </a:xfrm>
            <a:custGeom>
              <a:avLst/>
              <a:gdLst>
                <a:gd name="T0" fmla="*/ 36 w 40"/>
                <a:gd name="T1" fmla="*/ 3 h 13"/>
                <a:gd name="T2" fmla="*/ 4 w 40"/>
                <a:gd name="T3" fmla="*/ 4 h 13"/>
                <a:gd name="T4" fmla="*/ 4 w 40"/>
                <a:gd name="T5" fmla="*/ 10 h 13"/>
                <a:gd name="T6" fmla="*/ 36 w 40"/>
                <a:gd name="T7" fmla="*/ 11 h 13"/>
                <a:gd name="T8" fmla="*/ 36 w 40"/>
                <a:gd name="T9" fmla="*/ 3 h 13"/>
              </a:gdLst>
              <a:ahLst/>
              <a:cxnLst>
                <a:cxn ang="0">
                  <a:pos x="T0" y="T1"/>
                </a:cxn>
                <a:cxn ang="0">
                  <a:pos x="T2" y="T3"/>
                </a:cxn>
                <a:cxn ang="0">
                  <a:pos x="T4" y="T5"/>
                </a:cxn>
                <a:cxn ang="0">
                  <a:pos x="T6" y="T7"/>
                </a:cxn>
                <a:cxn ang="0">
                  <a:pos x="T8" y="T9"/>
                </a:cxn>
              </a:cxnLst>
              <a:rect l="0" t="0" r="r" b="b"/>
              <a:pathLst>
                <a:path w="40" h="13">
                  <a:moveTo>
                    <a:pt x="36" y="3"/>
                  </a:moveTo>
                  <a:cubicBezTo>
                    <a:pt x="26" y="0"/>
                    <a:pt x="14" y="2"/>
                    <a:pt x="4" y="4"/>
                  </a:cubicBezTo>
                  <a:cubicBezTo>
                    <a:pt x="0" y="4"/>
                    <a:pt x="0" y="9"/>
                    <a:pt x="4" y="10"/>
                  </a:cubicBezTo>
                  <a:cubicBezTo>
                    <a:pt x="14" y="11"/>
                    <a:pt x="26" y="13"/>
                    <a:pt x="36" y="11"/>
                  </a:cubicBezTo>
                  <a:cubicBezTo>
                    <a:pt x="40" y="10"/>
                    <a:pt x="40" y="4"/>
                    <a:pt x="3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7" name="Freeform 17">
              <a:extLst>
                <a:ext uri="{FF2B5EF4-FFF2-40B4-BE49-F238E27FC236}">
                  <a16:creationId xmlns:a16="http://schemas.microsoft.com/office/drawing/2014/main" id="{4C4017C3-E944-A802-E29F-426253AEAFD7}"/>
                </a:ext>
              </a:extLst>
            </p:cNvPr>
            <p:cNvSpPr/>
            <p:nvPr/>
          </p:nvSpPr>
          <p:spPr bwMode="auto">
            <a:xfrm>
              <a:off x="4065" y="888"/>
              <a:ext cx="90" cy="26"/>
            </a:xfrm>
            <a:custGeom>
              <a:avLst/>
              <a:gdLst>
                <a:gd name="T0" fmla="*/ 34 w 38"/>
                <a:gd name="T1" fmla="*/ 2 h 11"/>
                <a:gd name="T2" fmla="*/ 20 w 38"/>
                <a:gd name="T3" fmla="*/ 1 h 11"/>
                <a:gd name="T4" fmla="*/ 4 w 38"/>
                <a:gd name="T5" fmla="*/ 2 h 11"/>
                <a:gd name="T6" fmla="*/ 4 w 38"/>
                <a:gd name="T7" fmla="*/ 9 h 11"/>
                <a:gd name="T8" fmla="*/ 20 w 38"/>
                <a:gd name="T9" fmla="*/ 10 h 11"/>
                <a:gd name="T10" fmla="*/ 34 w 38"/>
                <a:gd name="T11" fmla="*/ 10 h 11"/>
                <a:gd name="T12" fmla="*/ 34 w 38"/>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8" h="11">
                  <a:moveTo>
                    <a:pt x="34" y="2"/>
                  </a:moveTo>
                  <a:cubicBezTo>
                    <a:pt x="30" y="0"/>
                    <a:pt x="24" y="1"/>
                    <a:pt x="20" y="1"/>
                  </a:cubicBezTo>
                  <a:cubicBezTo>
                    <a:pt x="15" y="2"/>
                    <a:pt x="9" y="2"/>
                    <a:pt x="4" y="2"/>
                  </a:cubicBezTo>
                  <a:cubicBezTo>
                    <a:pt x="0" y="3"/>
                    <a:pt x="0" y="9"/>
                    <a:pt x="4" y="9"/>
                  </a:cubicBezTo>
                  <a:cubicBezTo>
                    <a:pt x="9" y="9"/>
                    <a:pt x="15" y="10"/>
                    <a:pt x="20" y="10"/>
                  </a:cubicBezTo>
                  <a:cubicBezTo>
                    <a:pt x="24" y="10"/>
                    <a:pt x="30" y="11"/>
                    <a:pt x="34" y="10"/>
                  </a:cubicBezTo>
                  <a:cubicBezTo>
                    <a:pt x="38" y="8"/>
                    <a:pt x="38" y="3"/>
                    <a:pt x="3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8" name="Freeform 18">
              <a:extLst>
                <a:ext uri="{FF2B5EF4-FFF2-40B4-BE49-F238E27FC236}">
                  <a16:creationId xmlns:a16="http://schemas.microsoft.com/office/drawing/2014/main" id="{7A1397F6-ADC9-FBE4-FC0B-D69F823D7CC9}"/>
                </a:ext>
              </a:extLst>
            </p:cNvPr>
            <p:cNvSpPr/>
            <p:nvPr/>
          </p:nvSpPr>
          <p:spPr bwMode="auto">
            <a:xfrm>
              <a:off x="4203" y="888"/>
              <a:ext cx="71" cy="31"/>
            </a:xfrm>
            <a:custGeom>
              <a:avLst/>
              <a:gdLst>
                <a:gd name="T0" fmla="*/ 27 w 30"/>
                <a:gd name="T1" fmla="*/ 3 h 13"/>
                <a:gd name="T2" fmla="*/ 17 w 30"/>
                <a:gd name="T3" fmla="*/ 2 h 13"/>
                <a:gd name="T4" fmla="*/ 5 w 30"/>
                <a:gd name="T5" fmla="*/ 1 h 13"/>
                <a:gd name="T6" fmla="*/ 3 w 30"/>
                <a:gd name="T7" fmla="*/ 7 h 13"/>
                <a:gd name="T8" fmla="*/ 28 w 30"/>
                <a:gd name="T9" fmla="*/ 8 h 13"/>
                <a:gd name="T10" fmla="*/ 27 w 30"/>
                <a:gd name="T11" fmla="*/ 3 h 13"/>
              </a:gdLst>
              <a:ahLst/>
              <a:cxnLst>
                <a:cxn ang="0">
                  <a:pos x="T0" y="T1"/>
                </a:cxn>
                <a:cxn ang="0">
                  <a:pos x="T2" y="T3"/>
                </a:cxn>
                <a:cxn ang="0">
                  <a:pos x="T4" y="T5"/>
                </a:cxn>
                <a:cxn ang="0">
                  <a:pos x="T6" y="T7"/>
                </a:cxn>
                <a:cxn ang="0">
                  <a:pos x="T8" y="T9"/>
                </a:cxn>
                <a:cxn ang="0">
                  <a:pos x="T10" y="T11"/>
                </a:cxn>
              </a:cxnLst>
              <a:rect l="0" t="0" r="r" b="b"/>
              <a:pathLst>
                <a:path w="30" h="13">
                  <a:moveTo>
                    <a:pt x="27" y="3"/>
                  </a:moveTo>
                  <a:cubicBezTo>
                    <a:pt x="24" y="2"/>
                    <a:pt x="20" y="2"/>
                    <a:pt x="17" y="2"/>
                  </a:cubicBezTo>
                  <a:cubicBezTo>
                    <a:pt x="13" y="2"/>
                    <a:pt x="9" y="2"/>
                    <a:pt x="5" y="1"/>
                  </a:cubicBezTo>
                  <a:cubicBezTo>
                    <a:pt x="1" y="0"/>
                    <a:pt x="0" y="5"/>
                    <a:pt x="3" y="7"/>
                  </a:cubicBezTo>
                  <a:cubicBezTo>
                    <a:pt x="10" y="9"/>
                    <a:pt x="21" y="13"/>
                    <a:pt x="28" y="8"/>
                  </a:cubicBezTo>
                  <a:cubicBezTo>
                    <a:pt x="30" y="7"/>
                    <a:pt x="30" y="3"/>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39" name="Freeform 19">
              <a:extLst>
                <a:ext uri="{FF2B5EF4-FFF2-40B4-BE49-F238E27FC236}">
                  <a16:creationId xmlns:a16="http://schemas.microsoft.com/office/drawing/2014/main" id="{52E03D60-5CDD-C949-97A1-3992D2B345D9}"/>
                </a:ext>
              </a:extLst>
            </p:cNvPr>
            <p:cNvSpPr/>
            <p:nvPr/>
          </p:nvSpPr>
          <p:spPr bwMode="auto">
            <a:xfrm>
              <a:off x="4316" y="879"/>
              <a:ext cx="85" cy="26"/>
            </a:xfrm>
            <a:custGeom>
              <a:avLst/>
              <a:gdLst>
                <a:gd name="T0" fmla="*/ 32 w 36"/>
                <a:gd name="T1" fmla="*/ 2 h 11"/>
                <a:gd name="T2" fmla="*/ 19 w 36"/>
                <a:gd name="T3" fmla="*/ 2 h 11"/>
                <a:gd name="T4" fmla="*/ 4 w 36"/>
                <a:gd name="T5" fmla="*/ 5 h 11"/>
                <a:gd name="T6" fmla="*/ 5 w 36"/>
                <a:gd name="T7" fmla="*/ 11 h 11"/>
                <a:gd name="T8" fmla="*/ 20 w 36"/>
                <a:gd name="T9" fmla="*/ 11 h 11"/>
                <a:gd name="T10" fmla="*/ 33 w 36"/>
                <a:gd name="T11" fmla="*/ 8 h 11"/>
                <a:gd name="T12" fmla="*/ 32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2" y="2"/>
                  </a:moveTo>
                  <a:cubicBezTo>
                    <a:pt x="28" y="0"/>
                    <a:pt x="24" y="1"/>
                    <a:pt x="19" y="2"/>
                  </a:cubicBezTo>
                  <a:cubicBezTo>
                    <a:pt x="14" y="3"/>
                    <a:pt x="9" y="4"/>
                    <a:pt x="4" y="5"/>
                  </a:cubicBezTo>
                  <a:cubicBezTo>
                    <a:pt x="0" y="5"/>
                    <a:pt x="1" y="11"/>
                    <a:pt x="5" y="11"/>
                  </a:cubicBezTo>
                  <a:cubicBezTo>
                    <a:pt x="10" y="11"/>
                    <a:pt x="15" y="11"/>
                    <a:pt x="20" y="11"/>
                  </a:cubicBezTo>
                  <a:cubicBezTo>
                    <a:pt x="25" y="10"/>
                    <a:pt x="30" y="11"/>
                    <a:pt x="33" y="8"/>
                  </a:cubicBezTo>
                  <a:cubicBezTo>
                    <a:pt x="36" y="6"/>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0" name="Freeform 20">
              <a:extLst>
                <a:ext uri="{FF2B5EF4-FFF2-40B4-BE49-F238E27FC236}">
                  <a16:creationId xmlns:a16="http://schemas.microsoft.com/office/drawing/2014/main" id="{4CBE877D-ACC1-2E17-B3FE-9EBCFC3577F0}"/>
                </a:ext>
              </a:extLst>
            </p:cNvPr>
            <p:cNvSpPr/>
            <p:nvPr/>
          </p:nvSpPr>
          <p:spPr bwMode="auto">
            <a:xfrm>
              <a:off x="4458" y="879"/>
              <a:ext cx="78" cy="31"/>
            </a:xfrm>
            <a:custGeom>
              <a:avLst/>
              <a:gdLst>
                <a:gd name="T0" fmla="*/ 32 w 33"/>
                <a:gd name="T1" fmla="*/ 6 h 13"/>
                <a:gd name="T2" fmla="*/ 4 w 33"/>
                <a:gd name="T3" fmla="*/ 6 h 13"/>
                <a:gd name="T4" fmla="*/ 6 w 33"/>
                <a:gd name="T5" fmla="*/ 12 h 13"/>
                <a:gd name="T6" fmla="*/ 20 w 33"/>
                <a:gd name="T7" fmla="*/ 11 h 13"/>
                <a:gd name="T8" fmla="*/ 31 w 33"/>
                <a:gd name="T9" fmla="*/ 10 h 13"/>
                <a:gd name="T10" fmla="*/ 32 w 33"/>
                <a:gd name="T11" fmla="*/ 6 h 13"/>
              </a:gdLst>
              <a:ahLst/>
              <a:cxnLst>
                <a:cxn ang="0">
                  <a:pos x="T0" y="T1"/>
                </a:cxn>
                <a:cxn ang="0">
                  <a:pos x="T2" y="T3"/>
                </a:cxn>
                <a:cxn ang="0">
                  <a:pos x="T4" y="T5"/>
                </a:cxn>
                <a:cxn ang="0">
                  <a:pos x="T6" y="T7"/>
                </a:cxn>
                <a:cxn ang="0">
                  <a:pos x="T8" y="T9"/>
                </a:cxn>
                <a:cxn ang="0">
                  <a:pos x="T10" y="T11"/>
                </a:cxn>
              </a:cxnLst>
              <a:rect l="0" t="0" r="r" b="b"/>
              <a:pathLst>
                <a:path w="33" h="13">
                  <a:moveTo>
                    <a:pt x="32" y="6"/>
                  </a:moveTo>
                  <a:cubicBezTo>
                    <a:pt x="25" y="0"/>
                    <a:pt x="11" y="3"/>
                    <a:pt x="4" y="6"/>
                  </a:cubicBezTo>
                  <a:cubicBezTo>
                    <a:pt x="0" y="7"/>
                    <a:pt x="2" y="13"/>
                    <a:pt x="6" y="12"/>
                  </a:cubicBezTo>
                  <a:cubicBezTo>
                    <a:pt x="10" y="11"/>
                    <a:pt x="15" y="11"/>
                    <a:pt x="20" y="11"/>
                  </a:cubicBezTo>
                  <a:cubicBezTo>
                    <a:pt x="24" y="11"/>
                    <a:pt x="27" y="12"/>
                    <a:pt x="31" y="10"/>
                  </a:cubicBezTo>
                  <a:cubicBezTo>
                    <a:pt x="33" y="9"/>
                    <a:pt x="33" y="7"/>
                    <a:pt x="3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1" name="Freeform 21">
              <a:extLst>
                <a:ext uri="{FF2B5EF4-FFF2-40B4-BE49-F238E27FC236}">
                  <a16:creationId xmlns:a16="http://schemas.microsoft.com/office/drawing/2014/main" id="{A42B9B64-7D6D-BFF2-707D-0695807418F1}"/>
                </a:ext>
              </a:extLst>
            </p:cNvPr>
            <p:cNvSpPr/>
            <p:nvPr/>
          </p:nvSpPr>
          <p:spPr bwMode="auto">
            <a:xfrm>
              <a:off x="4588" y="879"/>
              <a:ext cx="81" cy="26"/>
            </a:xfrm>
            <a:custGeom>
              <a:avLst/>
              <a:gdLst>
                <a:gd name="T0" fmla="*/ 32 w 34"/>
                <a:gd name="T1" fmla="*/ 3 h 11"/>
                <a:gd name="T2" fmla="*/ 19 w 34"/>
                <a:gd name="T3" fmla="*/ 1 h 11"/>
                <a:gd name="T4" fmla="*/ 3 w 34"/>
                <a:gd name="T5" fmla="*/ 2 h 11"/>
                <a:gd name="T6" fmla="*/ 3 w 34"/>
                <a:gd name="T7" fmla="*/ 8 h 11"/>
                <a:gd name="T8" fmla="*/ 19 w 34"/>
                <a:gd name="T9" fmla="*/ 10 h 11"/>
                <a:gd name="T10" fmla="*/ 32 w 34"/>
                <a:gd name="T11" fmla="*/ 7 h 11"/>
                <a:gd name="T12" fmla="*/ 32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2" y="3"/>
                  </a:moveTo>
                  <a:cubicBezTo>
                    <a:pt x="28" y="0"/>
                    <a:pt x="24" y="1"/>
                    <a:pt x="19" y="1"/>
                  </a:cubicBezTo>
                  <a:cubicBezTo>
                    <a:pt x="13" y="1"/>
                    <a:pt x="8" y="2"/>
                    <a:pt x="3" y="2"/>
                  </a:cubicBezTo>
                  <a:cubicBezTo>
                    <a:pt x="0" y="3"/>
                    <a:pt x="0" y="8"/>
                    <a:pt x="3" y="8"/>
                  </a:cubicBezTo>
                  <a:cubicBezTo>
                    <a:pt x="8" y="9"/>
                    <a:pt x="13" y="9"/>
                    <a:pt x="19" y="10"/>
                  </a:cubicBezTo>
                  <a:cubicBezTo>
                    <a:pt x="24" y="10"/>
                    <a:pt x="28" y="11"/>
                    <a:pt x="32" y="7"/>
                  </a:cubicBezTo>
                  <a:cubicBezTo>
                    <a:pt x="34" y="6"/>
                    <a:pt x="34"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2" name="Freeform 22">
              <a:extLst>
                <a:ext uri="{FF2B5EF4-FFF2-40B4-BE49-F238E27FC236}">
                  <a16:creationId xmlns:a16="http://schemas.microsoft.com/office/drawing/2014/main" id="{71777B63-CCC4-FB32-217F-564B0AA49908}"/>
                </a:ext>
              </a:extLst>
            </p:cNvPr>
            <p:cNvSpPr/>
            <p:nvPr/>
          </p:nvSpPr>
          <p:spPr bwMode="auto">
            <a:xfrm>
              <a:off x="4721" y="869"/>
              <a:ext cx="90" cy="36"/>
            </a:xfrm>
            <a:custGeom>
              <a:avLst/>
              <a:gdLst>
                <a:gd name="T0" fmla="*/ 32 w 38"/>
                <a:gd name="T1" fmla="*/ 1 h 15"/>
                <a:gd name="T2" fmla="*/ 19 w 38"/>
                <a:gd name="T3" fmla="*/ 3 h 15"/>
                <a:gd name="T4" fmla="*/ 6 w 38"/>
                <a:gd name="T5" fmla="*/ 2 h 15"/>
                <a:gd name="T6" fmla="*/ 4 w 38"/>
                <a:gd name="T7" fmla="*/ 8 h 15"/>
                <a:gd name="T8" fmla="*/ 35 w 38"/>
                <a:gd name="T9" fmla="*/ 8 h 15"/>
                <a:gd name="T10" fmla="*/ 32 w 38"/>
                <a:gd name="T11" fmla="*/ 1 h 15"/>
              </a:gdLst>
              <a:ahLst/>
              <a:cxnLst>
                <a:cxn ang="0">
                  <a:pos x="T0" y="T1"/>
                </a:cxn>
                <a:cxn ang="0">
                  <a:pos x="T2" y="T3"/>
                </a:cxn>
                <a:cxn ang="0">
                  <a:pos x="T4" y="T5"/>
                </a:cxn>
                <a:cxn ang="0">
                  <a:pos x="T6" y="T7"/>
                </a:cxn>
                <a:cxn ang="0">
                  <a:pos x="T8" y="T9"/>
                </a:cxn>
                <a:cxn ang="0">
                  <a:pos x="T10" y="T11"/>
                </a:cxn>
              </a:cxnLst>
              <a:rect l="0" t="0" r="r" b="b"/>
              <a:pathLst>
                <a:path w="38" h="15">
                  <a:moveTo>
                    <a:pt x="32" y="1"/>
                  </a:moveTo>
                  <a:cubicBezTo>
                    <a:pt x="28" y="0"/>
                    <a:pt x="24" y="2"/>
                    <a:pt x="19" y="3"/>
                  </a:cubicBezTo>
                  <a:cubicBezTo>
                    <a:pt x="15" y="3"/>
                    <a:pt x="10" y="3"/>
                    <a:pt x="6" y="2"/>
                  </a:cubicBezTo>
                  <a:cubicBezTo>
                    <a:pt x="3" y="2"/>
                    <a:pt x="0" y="6"/>
                    <a:pt x="4" y="8"/>
                  </a:cubicBezTo>
                  <a:cubicBezTo>
                    <a:pt x="12" y="12"/>
                    <a:pt x="27" y="15"/>
                    <a:pt x="35" y="8"/>
                  </a:cubicBezTo>
                  <a:cubicBezTo>
                    <a:pt x="38" y="5"/>
                    <a:pt x="35"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3" name="Freeform 23">
              <a:extLst>
                <a:ext uri="{FF2B5EF4-FFF2-40B4-BE49-F238E27FC236}">
                  <a16:creationId xmlns:a16="http://schemas.microsoft.com/office/drawing/2014/main" id="{A10DE04C-7B95-D138-D1A6-A0DB99071F69}"/>
                </a:ext>
              </a:extLst>
            </p:cNvPr>
            <p:cNvSpPr/>
            <p:nvPr/>
          </p:nvSpPr>
          <p:spPr bwMode="auto">
            <a:xfrm>
              <a:off x="5000" y="664"/>
              <a:ext cx="79" cy="22"/>
            </a:xfrm>
            <a:custGeom>
              <a:avLst/>
              <a:gdLst>
                <a:gd name="T0" fmla="*/ 30 w 33"/>
                <a:gd name="T1" fmla="*/ 1 h 9"/>
                <a:gd name="T2" fmla="*/ 17 w 33"/>
                <a:gd name="T3" fmla="*/ 1 h 9"/>
                <a:gd name="T4" fmla="*/ 2 w 33"/>
                <a:gd name="T5" fmla="*/ 4 h 9"/>
                <a:gd name="T6" fmla="*/ 3 w 33"/>
                <a:gd name="T7" fmla="*/ 9 h 9"/>
                <a:gd name="T8" fmla="*/ 18 w 33"/>
                <a:gd name="T9" fmla="*/ 9 h 9"/>
                <a:gd name="T10" fmla="*/ 31 w 33"/>
                <a:gd name="T11" fmla="*/ 6 h 9"/>
                <a:gd name="T12" fmla="*/ 30 w 33"/>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3" h="9">
                  <a:moveTo>
                    <a:pt x="30" y="1"/>
                  </a:moveTo>
                  <a:cubicBezTo>
                    <a:pt x="26" y="0"/>
                    <a:pt x="22" y="1"/>
                    <a:pt x="17" y="1"/>
                  </a:cubicBezTo>
                  <a:cubicBezTo>
                    <a:pt x="12" y="2"/>
                    <a:pt x="7" y="3"/>
                    <a:pt x="2" y="4"/>
                  </a:cubicBezTo>
                  <a:cubicBezTo>
                    <a:pt x="0" y="5"/>
                    <a:pt x="0" y="9"/>
                    <a:pt x="3" y="9"/>
                  </a:cubicBezTo>
                  <a:cubicBezTo>
                    <a:pt x="8" y="9"/>
                    <a:pt x="13" y="9"/>
                    <a:pt x="18" y="9"/>
                  </a:cubicBezTo>
                  <a:cubicBezTo>
                    <a:pt x="23" y="9"/>
                    <a:pt x="27" y="9"/>
                    <a:pt x="31" y="6"/>
                  </a:cubicBezTo>
                  <a:cubicBezTo>
                    <a:pt x="33"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4" name="Freeform 24">
              <a:extLst>
                <a:ext uri="{FF2B5EF4-FFF2-40B4-BE49-F238E27FC236}">
                  <a16:creationId xmlns:a16="http://schemas.microsoft.com/office/drawing/2014/main" id="{BA603A6E-3427-9DCF-02FB-D16F4351C679}"/>
                </a:ext>
              </a:extLst>
            </p:cNvPr>
            <p:cNvSpPr/>
            <p:nvPr/>
          </p:nvSpPr>
          <p:spPr bwMode="auto">
            <a:xfrm>
              <a:off x="5124" y="645"/>
              <a:ext cx="75" cy="26"/>
            </a:xfrm>
            <a:custGeom>
              <a:avLst/>
              <a:gdLst>
                <a:gd name="T0" fmla="*/ 30 w 32"/>
                <a:gd name="T1" fmla="*/ 2 h 11"/>
                <a:gd name="T2" fmla="*/ 18 w 32"/>
                <a:gd name="T3" fmla="*/ 2 h 11"/>
                <a:gd name="T4" fmla="*/ 4 w 32"/>
                <a:gd name="T5" fmla="*/ 5 h 11"/>
                <a:gd name="T6" fmla="*/ 4 w 32"/>
                <a:gd name="T7" fmla="*/ 11 h 11"/>
                <a:gd name="T8" fmla="*/ 19 w 32"/>
                <a:gd name="T9" fmla="*/ 10 h 11"/>
                <a:gd name="T10" fmla="*/ 31 w 32"/>
                <a:gd name="T11" fmla="*/ 7 h 11"/>
                <a:gd name="T12" fmla="*/ 30 w 32"/>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2" h="11">
                  <a:moveTo>
                    <a:pt x="30" y="2"/>
                  </a:moveTo>
                  <a:cubicBezTo>
                    <a:pt x="26" y="0"/>
                    <a:pt x="22" y="2"/>
                    <a:pt x="18" y="2"/>
                  </a:cubicBezTo>
                  <a:cubicBezTo>
                    <a:pt x="13" y="3"/>
                    <a:pt x="8" y="4"/>
                    <a:pt x="4" y="5"/>
                  </a:cubicBezTo>
                  <a:cubicBezTo>
                    <a:pt x="0" y="6"/>
                    <a:pt x="1" y="10"/>
                    <a:pt x="4" y="11"/>
                  </a:cubicBezTo>
                  <a:cubicBezTo>
                    <a:pt x="9" y="11"/>
                    <a:pt x="14" y="10"/>
                    <a:pt x="19" y="10"/>
                  </a:cubicBezTo>
                  <a:cubicBezTo>
                    <a:pt x="23" y="10"/>
                    <a:pt x="28" y="10"/>
                    <a:pt x="31" y="7"/>
                  </a:cubicBezTo>
                  <a:cubicBezTo>
                    <a:pt x="32" y="6"/>
                    <a:pt x="32" y="3"/>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5" name="Freeform 25">
              <a:extLst>
                <a:ext uri="{FF2B5EF4-FFF2-40B4-BE49-F238E27FC236}">
                  <a16:creationId xmlns:a16="http://schemas.microsoft.com/office/drawing/2014/main" id="{67C3DAAE-46A6-145E-1968-ED1D42F86E4A}"/>
                </a:ext>
              </a:extLst>
            </p:cNvPr>
            <p:cNvSpPr/>
            <p:nvPr/>
          </p:nvSpPr>
          <p:spPr bwMode="auto">
            <a:xfrm>
              <a:off x="5240" y="628"/>
              <a:ext cx="99" cy="27"/>
            </a:xfrm>
            <a:custGeom>
              <a:avLst/>
              <a:gdLst>
                <a:gd name="T0" fmla="*/ 39 w 42"/>
                <a:gd name="T1" fmla="*/ 1 h 11"/>
                <a:gd name="T2" fmla="*/ 22 w 42"/>
                <a:gd name="T3" fmla="*/ 2 h 11"/>
                <a:gd name="T4" fmla="*/ 3 w 42"/>
                <a:gd name="T5" fmla="*/ 5 h 11"/>
                <a:gd name="T6" fmla="*/ 4 w 42"/>
                <a:gd name="T7" fmla="*/ 11 h 11"/>
                <a:gd name="T8" fmla="*/ 24 w 42"/>
                <a:gd name="T9" fmla="*/ 10 h 11"/>
                <a:gd name="T10" fmla="*/ 40 w 42"/>
                <a:gd name="T11" fmla="*/ 7 h 11"/>
                <a:gd name="T12" fmla="*/ 39 w 42"/>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42" h="11">
                  <a:moveTo>
                    <a:pt x="39" y="1"/>
                  </a:moveTo>
                  <a:cubicBezTo>
                    <a:pt x="33" y="0"/>
                    <a:pt x="28" y="1"/>
                    <a:pt x="22" y="2"/>
                  </a:cubicBezTo>
                  <a:cubicBezTo>
                    <a:pt x="16" y="3"/>
                    <a:pt x="10" y="4"/>
                    <a:pt x="3" y="5"/>
                  </a:cubicBezTo>
                  <a:cubicBezTo>
                    <a:pt x="0" y="6"/>
                    <a:pt x="1" y="11"/>
                    <a:pt x="4" y="11"/>
                  </a:cubicBezTo>
                  <a:cubicBezTo>
                    <a:pt x="11" y="11"/>
                    <a:pt x="17" y="10"/>
                    <a:pt x="24" y="10"/>
                  </a:cubicBezTo>
                  <a:cubicBezTo>
                    <a:pt x="29" y="10"/>
                    <a:pt x="34" y="10"/>
                    <a:pt x="40" y="7"/>
                  </a:cubicBezTo>
                  <a:cubicBezTo>
                    <a:pt x="42" y="6"/>
                    <a:pt x="42" y="2"/>
                    <a:pt x="3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6" name="Freeform 26">
              <a:extLst>
                <a:ext uri="{FF2B5EF4-FFF2-40B4-BE49-F238E27FC236}">
                  <a16:creationId xmlns:a16="http://schemas.microsoft.com/office/drawing/2014/main" id="{88996EA7-1B42-0E2D-AB61-09E8BE562668}"/>
                </a:ext>
              </a:extLst>
            </p:cNvPr>
            <p:cNvSpPr/>
            <p:nvPr/>
          </p:nvSpPr>
          <p:spPr bwMode="auto">
            <a:xfrm>
              <a:off x="2547" y="285"/>
              <a:ext cx="67" cy="24"/>
            </a:xfrm>
            <a:custGeom>
              <a:avLst/>
              <a:gdLst>
                <a:gd name="T0" fmla="*/ 27 w 28"/>
                <a:gd name="T1" fmla="*/ 3 h 10"/>
                <a:gd name="T2" fmla="*/ 17 w 28"/>
                <a:gd name="T3" fmla="*/ 1 h 10"/>
                <a:gd name="T4" fmla="*/ 4 w 28"/>
                <a:gd name="T5" fmla="*/ 2 h 10"/>
                <a:gd name="T6" fmla="*/ 4 w 28"/>
                <a:gd name="T7" fmla="*/ 8 h 10"/>
                <a:gd name="T8" fmla="*/ 17 w 28"/>
                <a:gd name="T9" fmla="*/ 9 h 10"/>
                <a:gd name="T10" fmla="*/ 27 w 28"/>
                <a:gd name="T11" fmla="*/ 7 h 10"/>
                <a:gd name="T12" fmla="*/ 27 w 28"/>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7" y="3"/>
                  </a:moveTo>
                  <a:cubicBezTo>
                    <a:pt x="24" y="0"/>
                    <a:pt x="20" y="1"/>
                    <a:pt x="17" y="1"/>
                  </a:cubicBezTo>
                  <a:cubicBezTo>
                    <a:pt x="13" y="1"/>
                    <a:pt x="9" y="1"/>
                    <a:pt x="4" y="2"/>
                  </a:cubicBezTo>
                  <a:cubicBezTo>
                    <a:pt x="0" y="2"/>
                    <a:pt x="0" y="8"/>
                    <a:pt x="4" y="8"/>
                  </a:cubicBezTo>
                  <a:cubicBezTo>
                    <a:pt x="9" y="9"/>
                    <a:pt x="13" y="9"/>
                    <a:pt x="17" y="9"/>
                  </a:cubicBezTo>
                  <a:cubicBezTo>
                    <a:pt x="20" y="9"/>
                    <a:pt x="24" y="10"/>
                    <a:pt x="27" y="7"/>
                  </a:cubicBezTo>
                  <a:cubicBezTo>
                    <a:pt x="28" y="6"/>
                    <a:pt x="28" y="4"/>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7" name="Freeform 27">
              <a:extLst>
                <a:ext uri="{FF2B5EF4-FFF2-40B4-BE49-F238E27FC236}">
                  <a16:creationId xmlns:a16="http://schemas.microsoft.com/office/drawing/2014/main" id="{821858A7-6C91-D32D-2600-A74CE5EC18A0}"/>
                </a:ext>
              </a:extLst>
            </p:cNvPr>
            <p:cNvSpPr/>
            <p:nvPr/>
          </p:nvSpPr>
          <p:spPr bwMode="auto">
            <a:xfrm>
              <a:off x="2663" y="290"/>
              <a:ext cx="79" cy="24"/>
            </a:xfrm>
            <a:custGeom>
              <a:avLst/>
              <a:gdLst>
                <a:gd name="T0" fmla="*/ 31 w 33"/>
                <a:gd name="T1" fmla="*/ 2 h 10"/>
                <a:gd name="T2" fmla="*/ 19 w 33"/>
                <a:gd name="T3" fmla="*/ 1 h 10"/>
                <a:gd name="T4" fmla="*/ 4 w 33"/>
                <a:gd name="T5" fmla="*/ 2 h 10"/>
                <a:gd name="T6" fmla="*/ 4 w 33"/>
                <a:gd name="T7" fmla="*/ 9 h 10"/>
                <a:gd name="T8" fmla="*/ 19 w 33"/>
                <a:gd name="T9" fmla="*/ 10 h 10"/>
                <a:gd name="T10" fmla="*/ 31 w 33"/>
                <a:gd name="T11" fmla="*/ 8 h 10"/>
                <a:gd name="T12" fmla="*/ 31 w 3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31" y="2"/>
                  </a:moveTo>
                  <a:cubicBezTo>
                    <a:pt x="27" y="0"/>
                    <a:pt x="23" y="1"/>
                    <a:pt x="19" y="1"/>
                  </a:cubicBezTo>
                  <a:cubicBezTo>
                    <a:pt x="14" y="1"/>
                    <a:pt x="9" y="1"/>
                    <a:pt x="4" y="2"/>
                  </a:cubicBezTo>
                  <a:cubicBezTo>
                    <a:pt x="0" y="2"/>
                    <a:pt x="0" y="8"/>
                    <a:pt x="4" y="9"/>
                  </a:cubicBezTo>
                  <a:cubicBezTo>
                    <a:pt x="9" y="9"/>
                    <a:pt x="14" y="9"/>
                    <a:pt x="19" y="10"/>
                  </a:cubicBezTo>
                  <a:cubicBezTo>
                    <a:pt x="23" y="10"/>
                    <a:pt x="27" y="10"/>
                    <a:pt x="31" y="8"/>
                  </a:cubicBezTo>
                  <a:cubicBezTo>
                    <a:pt x="33" y="7"/>
                    <a:pt x="33" y="3"/>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8" name="Freeform 28">
              <a:extLst>
                <a:ext uri="{FF2B5EF4-FFF2-40B4-BE49-F238E27FC236}">
                  <a16:creationId xmlns:a16="http://schemas.microsoft.com/office/drawing/2014/main" id="{958A782B-25BC-E82A-CFED-81535B1012DC}"/>
                </a:ext>
              </a:extLst>
            </p:cNvPr>
            <p:cNvSpPr/>
            <p:nvPr/>
          </p:nvSpPr>
          <p:spPr bwMode="auto">
            <a:xfrm>
              <a:off x="2784" y="290"/>
              <a:ext cx="83" cy="28"/>
            </a:xfrm>
            <a:custGeom>
              <a:avLst/>
              <a:gdLst>
                <a:gd name="T0" fmla="*/ 32 w 35"/>
                <a:gd name="T1" fmla="*/ 1 h 12"/>
                <a:gd name="T2" fmla="*/ 19 w 35"/>
                <a:gd name="T3" fmla="*/ 2 h 12"/>
                <a:gd name="T4" fmla="*/ 5 w 35"/>
                <a:gd name="T5" fmla="*/ 2 h 12"/>
                <a:gd name="T6" fmla="*/ 4 w 35"/>
                <a:gd name="T7" fmla="*/ 8 h 12"/>
                <a:gd name="T8" fmla="*/ 33 w 35"/>
                <a:gd name="T9" fmla="*/ 7 h 12"/>
                <a:gd name="T10" fmla="*/ 32 w 35"/>
                <a:gd name="T11" fmla="*/ 1 h 12"/>
              </a:gdLst>
              <a:ahLst/>
              <a:cxnLst>
                <a:cxn ang="0">
                  <a:pos x="T0" y="T1"/>
                </a:cxn>
                <a:cxn ang="0">
                  <a:pos x="T2" y="T3"/>
                </a:cxn>
                <a:cxn ang="0">
                  <a:pos x="T4" y="T5"/>
                </a:cxn>
                <a:cxn ang="0">
                  <a:pos x="T6" y="T7"/>
                </a:cxn>
                <a:cxn ang="0">
                  <a:pos x="T8" y="T9"/>
                </a:cxn>
                <a:cxn ang="0">
                  <a:pos x="T10" y="T11"/>
                </a:cxn>
              </a:cxnLst>
              <a:rect l="0" t="0" r="r" b="b"/>
              <a:pathLst>
                <a:path w="35" h="12">
                  <a:moveTo>
                    <a:pt x="32" y="1"/>
                  </a:moveTo>
                  <a:cubicBezTo>
                    <a:pt x="28" y="0"/>
                    <a:pt x="23" y="1"/>
                    <a:pt x="19" y="2"/>
                  </a:cubicBezTo>
                  <a:cubicBezTo>
                    <a:pt x="14" y="2"/>
                    <a:pt x="9" y="2"/>
                    <a:pt x="5" y="2"/>
                  </a:cubicBezTo>
                  <a:cubicBezTo>
                    <a:pt x="1" y="2"/>
                    <a:pt x="0" y="7"/>
                    <a:pt x="4" y="8"/>
                  </a:cubicBezTo>
                  <a:cubicBezTo>
                    <a:pt x="12" y="10"/>
                    <a:pt x="25" y="12"/>
                    <a:pt x="33" y="7"/>
                  </a:cubicBezTo>
                  <a:cubicBezTo>
                    <a:pt x="35" y="5"/>
                    <a:pt x="35"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49" name="Freeform 29">
              <a:extLst>
                <a:ext uri="{FF2B5EF4-FFF2-40B4-BE49-F238E27FC236}">
                  <a16:creationId xmlns:a16="http://schemas.microsoft.com/office/drawing/2014/main" id="{94930585-4F0E-C959-BEAA-0A8E2FECB4A8}"/>
                </a:ext>
              </a:extLst>
            </p:cNvPr>
            <p:cNvSpPr/>
            <p:nvPr/>
          </p:nvSpPr>
          <p:spPr bwMode="auto">
            <a:xfrm>
              <a:off x="2907" y="283"/>
              <a:ext cx="76" cy="28"/>
            </a:xfrm>
            <a:custGeom>
              <a:avLst/>
              <a:gdLst>
                <a:gd name="T0" fmla="*/ 29 w 32"/>
                <a:gd name="T1" fmla="*/ 1 h 12"/>
                <a:gd name="T2" fmla="*/ 18 w 32"/>
                <a:gd name="T3" fmla="*/ 2 h 12"/>
                <a:gd name="T4" fmla="*/ 4 w 32"/>
                <a:gd name="T5" fmla="*/ 3 h 12"/>
                <a:gd name="T6" fmla="*/ 3 w 32"/>
                <a:gd name="T7" fmla="*/ 9 h 12"/>
                <a:gd name="T8" fmla="*/ 31 w 32"/>
                <a:gd name="T9" fmla="*/ 6 h 12"/>
                <a:gd name="T10" fmla="*/ 29 w 32"/>
                <a:gd name="T11" fmla="*/ 1 h 12"/>
              </a:gdLst>
              <a:ahLst/>
              <a:cxnLst>
                <a:cxn ang="0">
                  <a:pos x="T0" y="T1"/>
                </a:cxn>
                <a:cxn ang="0">
                  <a:pos x="T2" y="T3"/>
                </a:cxn>
                <a:cxn ang="0">
                  <a:pos x="T4" y="T5"/>
                </a:cxn>
                <a:cxn ang="0">
                  <a:pos x="T6" y="T7"/>
                </a:cxn>
                <a:cxn ang="0">
                  <a:pos x="T8" y="T9"/>
                </a:cxn>
                <a:cxn ang="0">
                  <a:pos x="T10" y="T11"/>
                </a:cxn>
              </a:cxnLst>
              <a:rect l="0" t="0" r="r" b="b"/>
              <a:pathLst>
                <a:path w="32" h="12">
                  <a:moveTo>
                    <a:pt x="29" y="1"/>
                  </a:moveTo>
                  <a:cubicBezTo>
                    <a:pt x="25" y="0"/>
                    <a:pt x="22" y="1"/>
                    <a:pt x="18" y="2"/>
                  </a:cubicBezTo>
                  <a:cubicBezTo>
                    <a:pt x="13" y="3"/>
                    <a:pt x="8" y="3"/>
                    <a:pt x="4" y="3"/>
                  </a:cubicBezTo>
                  <a:cubicBezTo>
                    <a:pt x="0" y="3"/>
                    <a:pt x="0" y="8"/>
                    <a:pt x="3" y="9"/>
                  </a:cubicBezTo>
                  <a:cubicBezTo>
                    <a:pt x="10" y="11"/>
                    <a:pt x="24" y="12"/>
                    <a:pt x="31" y="6"/>
                  </a:cubicBezTo>
                  <a:cubicBezTo>
                    <a:pt x="32" y="5"/>
                    <a:pt x="32" y="1"/>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0" name="Freeform 30">
              <a:extLst>
                <a:ext uri="{FF2B5EF4-FFF2-40B4-BE49-F238E27FC236}">
                  <a16:creationId xmlns:a16="http://schemas.microsoft.com/office/drawing/2014/main" id="{6D3C6845-F98D-5449-F674-2B78D8551F3F}"/>
                </a:ext>
              </a:extLst>
            </p:cNvPr>
            <p:cNvSpPr/>
            <p:nvPr/>
          </p:nvSpPr>
          <p:spPr bwMode="auto">
            <a:xfrm>
              <a:off x="3009" y="278"/>
              <a:ext cx="81" cy="26"/>
            </a:xfrm>
            <a:custGeom>
              <a:avLst/>
              <a:gdLst>
                <a:gd name="T0" fmla="*/ 31 w 34"/>
                <a:gd name="T1" fmla="*/ 1 h 11"/>
                <a:gd name="T2" fmla="*/ 19 w 34"/>
                <a:gd name="T3" fmla="*/ 2 h 11"/>
                <a:gd name="T4" fmla="*/ 5 w 34"/>
                <a:gd name="T5" fmla="*/ 2 h 11"/>
                <a:gd name="T6" fmla="*/ 4 w 34"/>
                <a:gd name="T7" fmla="*/ 9 h 11"/>
                <a:gd name="T8" fmla="*/ 19 w 34"/>
                <a:gd name="T9" fmla="*/ 10 h 11"/>
                <a:gd name="T10" fmla="*/ 32 w 34"/>
                <a:gd name="T11" fmla="*/ 7 h 11"/>
                <a:gd name="T12" fmla="*/ 31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1"/>
                  </a:moveTo>
                  <a:cubicBezTo>
                    <a:pt x="27" y="0"/>
                    <a:pt x="23" y="1"/>
                    <a:pt x="19" y="2"/>
                  </a:cubicBezTo>
                  <a:cubicBezTo>
                    <a:pt x="14" y="2"/>
                    <a:pt x="10" y="2"/>
                    <a:pt x="5" y="2"/>
                  </a:cubicBezTo>
                  <a:cubicBezTo>
                    <a:pt x="1" y="2"/>
                    <a:pt x="0" y="8"/>
                    <a:pt x="4" y="9"/>
                  </a:cubicBezTo>
                  <a:cubicBezTo>
                    <a:pt x="9" y="10"/>
                    <a:pt x="14" y="11"/>
                    <a:pt x="19" y="10"/>
                  </a:cubicBezTo>
                  <a:cubicBezTo>
                    <a:pt x="24" y="10"/>
                    <a:pt x="29" y="10"/>
                    <a:pt x="32" y="7"/>
                  </a:cubicBezTo>
                  <a:cubicBezTo>
                    <a:pt x="34" y="5"/>
                    <a:pt x="33" y="2"/>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1" name="Freeform 31">
              <a:extLst>
                <a:ext uri="{FF2B5EF4-FFF2-40B4-BE49-F238E27FC236}">
                  <a16:creationId xmlns:a16="http://schemas.microsoft.com/office/drawing/2014/main" id="{D4916BE2-5F82-2A78-EAFD-0A978A825C2C}"/>
                </a:ext>
              </a:extLst>
            </p:cNvPr>
            <p:cNvSpPr/>
            <p:nvPr/>
          </p:nvSpPr>
          <p:spPr bwMode="auto">
            <a:xfrm>
              <a:off x="3135" y="280"/>
              <a:ext cx="66" cy="24"/>
            </a:xfrm>
            <a:custGeom>
              <a:avLst/>
              <a:gdLst>
                <a:gd name="T0" fmla="*/ 25 w 28"/>
                <a:gd name="T1" fmla="*/ 2 h 10"/>
                <a:gd name="T2" fmla="*/ 14 w 28"/>
                <a:gd name="T3" fmla="*/ 1 h 10"/>
                <a:gd name="T4" fmla="*/ 3 w 28"/>
                <a:gd name="T5" fmla="*/ 2 h 10"/>
                <a:gd name="T6" fmla="*/ 3 w 28"/>
                <a:gd name="T7" fmla="*/ 8 h 10"/>
                <a:gd name="T8" fmla="*/ 14 w 28"/>
                <a:gd name="T9" fmla="*/ 9 h 10"/>
                <a:gd name="T10" fmla="*/ 25 w 28"/>
                <a:gd name="T11" fmla="*/ 8 h 10"/>
                <a:gd name="T12" fmla="*/ 25 w 28"/>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5" y="2"/>
                  </a:moveTo>
                  <a:cubicBezTo>
                    <a:pt x="22" y="0"/>
                    <a:pt x="18" y="0"/>
                    <a:pt x="14" y="1"/>
                  </a:cubicBezTo>
                  <a:cubicBezTo>
                    <a:pt x="10" y="1"/>
                    <a:pt x="6" y="1"/>
                    <a:pt x="3" y="2"/>
                  </a:cubicBezTo>
                  <a:cubicBezTo>
                    <a:pt x="0" y="2"/>
                    <a:pt x="0" y="7"/>
                    <a:pt x="3" y="8"/>
                  </a:cubicBezTo>
                  <a:cubicBezTo>
                    <a:pt x="6" y="8"/>
                    <a:pt x="10" y="9"/>
                    <a:pt x="14" y="9"/>
                  </a:cubicBezTo>
                  <a:cubicBezTo>
                    <a:pt x="18" y="9"/>
                    <a:pt x="22" y="10"/>
                    <a:pt x="25" y="8"/>
                  </a:cubicBezTo>
                  <a:cubicBezTo>
                    <a:pt x="28" y="7"/>
                    <a:pt x="28" y="3"/>
                    <a:pt x="2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2" name="Freeform 32">
              <a:extLst>
                <a:ext uri="{FF2B5EF4-FFF2-40B4-BE49-F238E27FC236}">
                  <a16:creationId xmlns:a16="http://schemas.microsoft.com/office/drawing/2014/main" id="{7B24A6C3-5582-4172-E358-F29BB14D1C05}"/>
                </a:ext>
              </a:extLst>
            </p:cNvPr>
            <p:cNvSpPr/>
            <p:nvPr/>
          </p:nvSpPr>
          <p:spPr bwMode="auto">
            <a:xfrm>
              <a:off x="4752" y="283"/>
              <a:ext cx="68" cy="19"/>
            </a:xfrm>
            <a:custGeom>
              <a:avLst/>
              <a:gdLst>
                <a:gd name="T0" fmla="*/ 27 w 29"/>
                <a:gd name="T1" fmla="*/ 1 h 8"/>
                <a:gd name="T2" fmla="*/ 16 w 29"/>
                <a:gd name="T3" fmla="*/ 0 h 8"/>
                <a:gd name="T4" fmla="*/ 3 w 29"/>
                <a:gd name="T5" fmla="*/ 1 h 8"/>
                <a:gd name="T6" fmla="*/ 3 w 29"/>
                <a:gd name="T7" fmla="*/ 7 h 8"/>
                <a:gd name="T8" fmla="*/ 16 w 29"/>
                <a:gd name="T9" fmla="*/ 7 h 8"/>
                <a:gd name="T10" fmla="*/ 27 w 29"/>
                <a:gd name="T11" fmla="*/ 6 h 8"/>
                <a:gd name="T12" fmla="*/ 27 w 29"/>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7" y="1"/>
                  </a:moveTo>
                  <a:cubicBezTo>
                    <a:pt x="24" y="0"/>
                    <a:pt x="20" y="0"/>
                    <a:pt x="16" y="0"/>
                  </a:cubicBezTo>
                  <a:cubicBezTo>
                    <a:pt x="12" y="1"/>
                    <a:pt x="8" y="1"/>
                    <a:pt x="3" y="1"/>
                  </a:cubicBezTo>
                  <a:cubicBezTo>
                    <a:pt x="0" y="1"/>
                    <a:pt x="0" y="6"/>
                    <a:pt x="3" y="7"/>
                  </a:cubicBezTo>
                  <a:cubicBezTo>
                    <a:pt x="8" y="7"/>
                    <a:pt x="12" y="7"/>
                    <a:pt x="16" y="7"/>
                  </a:cubicBezTo>
                  <a:cubicBezTo>
                    <a:pt x="20" y="7"/>
                    <a:pt x="24" y="8"/>
                    <a:pt x="27" y="6"/>
                  </a:cubicBezTo>
                  <a:cubicBezTo>
                    <a:pt x="29" y="5"/>
                    <a:pt x="29" y="2"/>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3" name="Freeform 33">
              <a:extLst>
                <a:ext uri="{FF2B5EF4-FFF2-40B4-BE49-F238E27FC236}">
                  <a16:creationId xmlns:a16="http://schemas.microsoft.com/office/drawing/2014/main" id="{0D565917-2ED8-2A0F-877E-F22FCEEA484F}"/>
                </a:ext>
              </a:extLst>
            </p:cNvPr>
            <p:cNvSpPr/>
            <p:nvPr/>
          </p:nvSpPr>
          <p:spPr bwMode="auto">
            <a:xfrm>
              <a:off x="4865" y="280"/>
              <a:ext cx="83" cy="24"/>
            </a:xfrm>
            <a:custGeom>
              <a:avLst/>
              <a:gdLst>
                <a:gd name="T0" fmla="*/ 32 w 35"/>
                <a:gd name="T1" fmla="*/ 1 h 10"/>
                <a:gd name="T2" fmla="*/ 19 w 35"/>
                <a:gd name="T3" fmla="*/ 1 h 10"/>
                <a:gd name="T4" fmla="*/ 4 w 35"/>
                <a:gd name="T5" fmla="*/ 2 h 10"/>
                <a:gd name="T6" fmla="*/ 4 w 35"/>
                <a:gd name="T7" fmla="*/ 8 h 10"/>
                <a:gd name="T8" fmla="*/ 19 w 35"/>
                <a:gd name="T9" fmla="*/ 9 h 10"/>
                <a:gd name="T10" fmla="*/ 32 w 35"/>
                <a:gd name="T11" fmla="*/ 8 h 10"/>
                <a:gd name="T12" fmla="*/ 32 w 35"/>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5" h="10">
                  <a:moveTo>
                    <a:pt x="32" y="1"/>
                  </a:moveTo>
                  <a:cubicBezTo>
                    <a:pt x="28" y="0"/>
                    <a:pt x="23" y="1"/>
                    <a:pt x="19" y="1"/>
                  </a:cubicBezTo>
                  <a:cubicBezTo>
                    <a:pt x="14" y="1"/>
                    <a:pt x="9" y="2"/>
                    <a:pt x="4" y="2"/>
                  </a:cubicBezTo>
                  <a:cubicBezTo>
                    <a:pt x="0" y="2"/>
                    <a:pt x="0" y="8"/>
                    <a:pt x="4" y="8"/>
                  </a:cubicBezTo>
                  <a:cubicBezTo>
                    <a:pt x="9" y="8"/>
                    <a:pt x="14" y="8"/>
                    <a:pt x="19" y="9"/>
                  </a:cubicBezTo>
                  <a:cubicBezTo>
                    <a:pt x="23" y="9"/>
                    <a:pt x="28" y="10"/>
                    <a:pt x="32" y="8"/>
                  </a:cubicBezTo>
                  <a:cubicBezTo>
                    <a:pt x="35" y="7"/>
                    <a:pt x="35" y="3"/>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4" name="Freeform 34">
              <a:extLst>
                <a:ext uri="{FF2B5EF4-FFF2-40B4-BE49-F238E27FC236}">
                  <a16:creationId xmlns:a16="http://schemas.microsoft.com/office/drawing/2014/main" id="{D65C8A87-6F8F-D187-24FC-E705E1B34034}"/>
                </a:ext>
              </a:extLst>
            </p:cNvPr>
            <p:cNvSpPr/>
            <p:nvPr/>
          </p:nvSpPr>
          <p:spPr bwMode="auto">
            <a:xfrm>
              <a:off x="4989" y="276"/>
              <a:ext cx="75" cy="21"/>
            </a:xfrm>
            <a:custGeom>
              <a:avLst/>
              <a:gdLst>
                <a:gd name="T0" fmla="*/ 29 w 32"/>
                <a:gd name="T1" fmla="*/ 1 h 9"/>
                <a:gd name="T2" fmla="*/ 17 w 32"/>
                <a:gd name="T3" fmla="*/ 1 h 9"/>
                <a:gd name="T4" fmla="*/ 3 w 32"/>
                <a:gd name="T5" fmla="*/ 2 h 9"/>
                <a:gd name="T6" fmla="*/ 3 w 32"/>
                <a:gd name="T7" fmla="*/ 8 h 9"/>
                <a:gd name="T8" fmla="*/ 17 w 32"/>
                <a:gd name="T9" fmla="*/ 8 h 9"/>
                <a:gd name="T10" fmla="*/ 29 w 32"/>
                <a:gd name="T11" fmla="*/ 8 h 9"/>
                <a:gd name="T12" fmla="*/ 29 w 3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29" y="1"/>
                  </a:moveTo>
                  <a:cubicBezTo>
                    <a:pt x="25" y="0"/>
                    <a:pt x="21" y="1"/>
                    <a:pt x="17" y="1"/>
                  </a:cubicBezTo>
                  <a:cubicBezTo>
                    <a:pt x="12" y="1"/>
                    <a:pt x="8" y="1"/>
                    <a:pt x="3" y="2"/>
                  </a:cubicBezTo>
                  <a:cubicBezTo>
                    <a:pt x="0" y="2"/>
                    <a:pt x="0" y="7"/>
                    <a:pt x="3" y="8"/>
                  </a:cubicBezTo>
                  <a:cubicBezTo>
                    <a:pt x="8" y="8"/>
                    <a:pt x="12" y="8"/>
                    <a:pt x="17" y="8"/>
                  </a:cubicBezTo>
                  <a:cubicBezTo>
                    <a:pt x="21" y="9"/>
                    <a:pt x="25" y="9"/>
                    <a:pt x="29" y="8"/>
                  </a:cubicBezTo>
                  <a:cubicBezTo>
                    <a:pt x="32" y="7"/>
                    <a:pt x="32" y="2"/>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5" name="Freeform 35">
              <a:extLst>
                <a:ext uri="{FF2B5EF4-FFF2-40B4-BE49-F238E27FC236}">
                  <a16:creationId xmlns:a16="http://schemas.microsoft.com/office/drawing/2014/main" id="{4EC61CA4-32CE-AC54-ADB3-E2804199C1C0}"/>
                </a:ext>
              </a:extLst>
            </p:cNvPr>
            <p:cNvSpPr/>
            <p:nvPr/>
          </p:nvSpPr>
          <p:spPr bwMode="auto">
            <a:xfrm>
              <a:off x="5116" y="264"/>
              <a:ext cx="81" cy="26"/>
            </a:xfrm>
            <a:custGeom>
              <a:avLst/>
              <a:gdLst>
                <a:gd name="T0" fmla="*/ 30 w 34"/>
                <a:gd name="T1" fmla="*/ 1 h 11"/>
                <a:gd name="T2" fmla="*/ 19 w 34"/>
                <a:gd name="T3" fmla="*/ 3 h 11"/>
                <a:gd name="T4" fmla="*/ 6 w 34"/>
                <a:gd name="T5" fmla="*/ 2 h 11"/>
                <a:gd name="T6" fmla="*/ 4 w 34"/>
                <a:gd name="T7" fmla="*/ 9 h 11"/>
                <a:gd name="T8" fmla="*/ 19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3" y="2"/>
                    <a:pt x="19" y="3"/>
                  </a:cubicBezTo>
                  <a:cubicBezTo>
                    <a:pt x="15" y="3"/>
                    <a:pt x="10" y="3"/>
                    <a:pt x="6" y="2"/>
                  </a:cubicBezTo>
                  <a:cubicBezTo>
                    <a:pt x="2" y="2"/>
                    <a:pt x="0" y="7"/>
                    <a:pt x="4" y="9"/>
                  </a:cubicBezTo>
                  <a:cubicBezTo>
                    <a:pt x="9" y="10"/>
                    <a:pt x="14" y="11"/>
                    <a:pt x="19" y="11"/>
                  </a:cubicBezTo>
                  <a:cubicBezTo>
                    <a:pt x="23" y="11"/>
                    <a:pt x="29" y="11"/>
                    <a:pt x="32" y="7"/>
                  </a:cubicBezTo>
                  <a:cubicBezTo>
                    <a:pt x="34" y="5"/>
                    <a:pt x="33" y="1"/>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6" name="Freeform 36">
              <a:extLst>
                <a:ext uri="{FF2B5EF4-FFF2-40B4-BE49-F238E27FC236}">
                  <a16:creationId xmlns:a16="http://schemas.microsoft.com/office/drawing/2014/main" id="{CE019816-5CF4-CD10-D4C2-42383C0BC37D}"/>
                </a:ext>
              </a:extLst>
            </p:cNvPr>
            <p:cNvSpPr/>
            <p:nvPr/>
          </p:nvSpPr>
          <p:spPr bwMode="auto">
            <a:xfrm>
              <a:off x="5240" y="252"/>
              <a:ext cx="82" cy="26"/>
            </a:xfrm>
            <a:custGeom>
              <a:avLst/>
              <a:gdLst>
                <a:gd name="T0" fmla="*/ 32 w 35"/>
                <a:gd name="T1" fmla="*/ 2 h 11"/>
                <a:gd name="T2" fmla="*/ 19 w 35"/>
                <a:gd name="T3" fmla="*/ 3 h 11"/>
                <a:gd name="T4" fmla="*/ 3 w 35"/>
                <a:gd name="T5" fmla="*/ 5 h 11"/>
                <a:gd name="T6" fmla="*/ 4 w 35"/>
                <a:gd name="T7" fmla="*/ 11 h 11"/>
                <a:gd name="T8" fmla="*/ 20 w 35"/>
                <a:gd name="T9" fmla="*/ 11 h 11"/>
                <a:gd name="T10" fmla="*/ 33 w 35"/>
                <a:gd name="T11" fmla="*/ 8 h 11"/>
                <a:gd name="T12" fmla="*/ 32 w 35"/>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5" h="11">
                  <a:moveTo>
                    <a:pt x="32" y="2"/>
                  </a:moveTo>
                  <a:cubicBezTo>
                    <a:pt x="28" y="0"/>
                    <a:pt x="23" y="2"/>
                    <a:pt x="19" y="3"/>
                  </a:cubicBezTo>
                  <a:cubicBezTo>
                    <a:pt x="13" y="3"/>
                    <a:pt x="8" y="4"/>
                    <a:pt x="3" y="5"/>
                  </a:cubicBezTo>
                  <a:cubicBezTo>
                    <a:pt x="0" y="6"/>
                    <a:pt x="1" y="11"/>
                    <a:pt x="4" y="11"/>
                  </a:cubicBezTo>
                  <a:cubicBezTo>
                    <a:pt x="9" y="11"/>
                    <a:pt x="14" y="11"/>
                    <a:pt x="20" y="11"/>
                  </a:cubicBezTo>
                  <a:cubicBezTo>
                    <a:pt x="24" y="10"/>
                    <a:pt x="29" y="11"/>
                    <a:pt x="33" y="8"/>
                  </a:cubicBezTo>
                  <a:cubicBezTo>
                    <a:pt x="35" y="7"/>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7" name="Freeform 37">
              <a:extLst>
                <a:ext uri="{FF2B5EF4-FFF2-40B4-BE49-F238E27FC236}">
                  <a16:creationId xmlns:a16="http://schemas.microsoft.com/office/drawing/2014/main" id="{B094BFEC-EC49-A626-1C63-62B75B935192}"/>
                </a:ext>
              </a:extLst>
            </p:cNvPr>
            <p:cNvSpPr/>
            <p:nvPr/>
          </p:nvSpPr>
          <p:spPr bwMode="auto">
            <a:xfrm>
              <a:off x="5356" y="245"/>
              <a:ext cx="66" cy="21"/>
            </a:xfrm>
            <a:custGeom>
              <a:avLst/>
              <a:gdLst>
                <a:gd name="T0" fmla="*/ 26 w 28"/>
                <a:gd name="T1" fmla="*/ 1 h 9"/>
                <a:gd name="T2" fmla="*/ 16 w 28"/>
                <a:gd name="T3" fmla="*/ 1 h 9"/>
                <a:gd name="T4" fmla="*/ 4 w 28"/>
                <a:gd name="T5" fmla="*/ 1 h 9"/>
                <a:gd name="T6" fmla="*/ 4 w 28"/>
                <a:gd name="T7" fmla="*/ 7 h 9"/>
                <a:gd name="T8" fmla="*/ 16 w 28"/>
                <a:gd name="T9" fmla="*/ 8 h 9"/>
                <a:gd name="T10" fmla="*/ 26 w 28"/>
                <a:gd name="T11" fmla="*/ 7 h 9"/>
                <a:gd name="T12" fmla="*/ 26 w 2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28" h="9">
                  <a:moveTo>
                    <a:pt x="26" y="1"/>
                  </a:moveTo>
                  <a:cubicBezTo>
                    <a:pt x="23" y="0"/>
                    <a:pt x="19" y="0"/>
                    <a:pt x="16" y="1"/>
                  </a:cubicBezTo>
                  <a:cubicBezTo>
                    <a:pt x="12" y="1"/>
                    <a:pt x="8" y="1"/>
                    <a:pt x="4" y="1"/>
                  </a:cubicBezTo>
                  <a:cubicBezTo>
                    <a:pt x="0" y="1"/>
                    <a:pt x="0" y="7"/>
                    <a:pt x="4" y="7"/>
                  </a:cubicBezTo>
                  <a:cubicBezTo>
                    <a:pt x="8" y="8"/>
                    <a:pt x="12" y="8"/>
                    <a:pt x="16" y="8"/>
                  </a:cubicBezTo>
                  <a:cubicBezTo>
                    <a:pt x="19" y="8"/>
                    <a:pt x="23" y="9"/>
                    <a:pt x="26" y="7"/>
                  </a:cubicBezTo>
                  <a:cubicBezTo>
                    <a:pt x="28" y="6"/>
                    <a:pt x="28"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8" name="Freeform 38">
              <a:extLst>
                <a:ext uri="{FF2B5EF4-FFF2-40B4-BE49-F238E27FC236}">
                  <a16:creationId xmlns:a16="http://schemas.microsoft.com/office/drawing/2014/main" id="{AFA674C1-585F-2DFF-FD5D-2EE165375DA2}"/>
                </a:ext>
              </a:extLst>
            </p:cNvPr>
            <p:cNvSpPr/>
            <p:nvPr/>
          </p:nvSpPr>
          <p:spPr bwMode="auto">
            <a:xfrm>
              <a:off x="2988" y="440"/>
              <a:ext cx="71" cy="24"/>
            </a:xfrm>
            <a:custGeom>
              <a:avLst/>
              <a:gdLst>
                <a:gd name="T0" fmla="*/ 26 w 30"/>
                <a:gd name="T1" fmla="*/ 1 h 10"/>
                <a:gd name="T2" fmla="*/ 13 w 30"/>
                <a:gd name="T3" fmla="*/ 1 h 10"/>
                <a:gd name="T4" fmla="*/ 2 w 30"/>
                <a:gd name="T5" fmla="*/ 2 h 10"/>
                <a:gd name="T6" fmla="*/ 1 w 30"/>
                <a:gd name="T7" fmla="*/ 5 h 10"/>
                <a:gd name="T8" fmla="*/ 13 w 30"/>
                <a:gd name="T9" fmla="*/ 9 h 10"/>
                <a:gd name="T10" fmla="*/ 27 w 30"/>
                <a:gd name="T11" fmla="*/ 7 h 10"/>
                <a:gd name="T12" fmla="*/ 26 w 3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0" h="10">
                  <a:moveTo>
                    <a:pt x="26" y="1"/>
                  </a:moveTo>
                  <a:cubicBezTo>
                    <a:pt x="22" y="0"/>
                    <a:pt x="17" y="1"/>
                    <a:pt x="13" y="1"/>
                  </a:cubicBezTo>
                  <a:cubicBezTo>
                    <a:pt x="9" y="1"/>
                    <a:pt x="5" y="0"/>
                    <a:pt x="2" y="2"/>
                  </a:cubicBezTo>
                  <a:cubicBezTo>
                    <a:pt x="1" y="2"/>
                    <a:pt x="0" y="4"/>
                    <a:pt x="1" y="5"/>
                  </a:cubicBezTo>
                  <a:cubicBezTo>
                    <a:pt x="4" y="8"/>
                    <a:pt x="9" y="8"/>
                    <a:pt x="13" y="9"/>
                  </a:cubicBezTo>
                  <a:cubicBezTo>
                    <a:pt x="18" y="9"/>
                    <a:pt x="23" y="10"/>
                    <a:pt x="27" y="7"/>
                  </a:cubicBezTo>
                  <a:cubicBezTo>
                    <a:pt x="30" y="6"/>
                    <a:pt x="29"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59" name="Freeform 39">
              <a:extLst>
                <a:ext uri="{FF2B5EF4-FFF2-40B4-BE49-F238E27FC236}">
                  <a16:creationId xmlns:a16="http://schemas.microsoft.com/office/drawing/2014/main" id="{89A7EFAC-1510-1DD7-E38C-DC94D05D47D8}"/>
                </a:ext>
              </a:extLst>
            </p:cNvPr>
            <p:cNvSpPr/>
            <p:nvPr/>
          </p:nvSpPr>
          <p:spPr bwMode="auto">
            <a:xfrm>
              <a:off x="3113" y="431"/>
              <a:ext cx="88" cy="28"/>
            </a:xfrm>
            <a:custGeom>
              <a:avLst/>
              <a:gdLst>
                <a:gd name="T0" fmla="*/ 33 w 37"/>
                <a:gd name="T1" fmla="*/ 3 h 12"/>
                <a:gd name="T2" fmla="*/ 3 w 37"/>
                <a:gd name="T3" fmla="*/ 6 h 12"/>
                <a:gd name="T4" fmla="*/ 4 w 37"/>
                <a:gd name="T5" fmla="*/ 11 h 12"/>
                <a:gd name="T6" fmla="*/ 19 w 37"/>
                <a:gd name="T7" fmla="*/ 10 h 12"/>
                <a:gd name="T8" fmla="*/ 33 w 37"/>
                <a:gd name="T9" fmla="*/ 9 h 12"/>
                <a:gd name="T10" fmla="*/ 33 w 37"/>
                <a:gd name="T11" fmla="*/ 3 h 12"/>
              </a:gdLst>
              <a:ahLst/>
              <a:cxnLst>
                <a:cxn ang="0">
                  <a:pos x="T0" y="T1"/>
                </a:cxn>
                <a:cxn ang="0">
                  <a:pos x="T2" y="T3"/>
                </a:cxn>
                <a:cxn ang="0">
                  <a:pos x="T4" y="T5"/>
                </a:cxn>
                <a:cxn ang="0">
                  <a:pos x="T6" y="T7"/>
                </a:cxn>
                <a:cxn ang="0">
                  <a:pos x="T8" y="T9"/>
                </a:cxn>
                <a:cxn ang="0">
                  <a:pos x="T10" y="T11"/>
                </a:cxn>
              </a:cxnLst>
              <a:rect l="0" t="0" r="r" b="b"/>
              <a:pathLst>
                <a:path w="37" h="12">
                  <a:moveTo>
                    <a:pt x="33" y="3"/>
                  </a:moveTo>
                  <a:cubicBezTo>
                    <a:pt x="25" y="0"/>
                    <a:pt x="11" y="4"/>
                    <a:pt x="3" y="6"/>
                  </a:cubicBezTo>
                  <a:cubicBezTo>
                    <a:pt x="0" y="7"/>
                    <a:pt x="1" y="12"/>
                    <a:pt x="4" y="11"/>
                  </a:cubicBezTo>
                  <a:cubicBezTo>
                    <a:pt x="9" y="11"/>
                    <a:pt x="14" y="10"/>
                    <a:pt x="19" y="10"/>
                  </a:cubicBezTo>
                  <a:cubicBezTo>
                    <a:pt x="24" y="10"/>
                    <a:pt x="29" y="11"/>
                    <a:pt x="33" y="9"/>
                  </a:cubicBezTo>
                  <a:cubicBezTo>
                    <a:pt x="37" y="9"/>
                    <a:pt x="36"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0" name="Freeform 40">
              <a:extLst>
                <a:ext uri="{FF2B5EF4-FFF2-40B4-BE49-F238E27FC236}">
                  <a16:creationId xmlns:a16="http://schemas.microsoft.com/office/drawing/2014/main" id="{AC8AF9CE-8A6E-30AC-2E37-0CB5F8FBDE93}"/>
                </a:ext>
              </a:extLst>
            </p:cNvPr>
            <p:cNvSpPr/>
            <p:nvPr/>
          </p:nvSpPr>
          <p:spPr bwMode="auto">
            <a:xfrm>
              <a:off x="3267" y="421"/>
              <a:ext cx="88" cy="29"/>
            </a:xfrm>
            <a:custGeom>
              <a:avLst/>
              <a:gdLst>
                <a:gd name="T0" fmla="*/ 34 w 37"/>
                <a:gd name="T1" fmla="*/ 3 h 12"/>
                <a:gd name="T2" fmla="*/ 15 w 37"/>
                <a:gd name="T3" fmla="*/ 1 h 12"/>
                <a:gd name="T4" fmla="*/ 1 w 37"/>
                <a:gd name="T5" fmla="*/ 4 h 12"/>
                <a:gd name="T6" fmla="*/ 0 w 37"/>
                <a:gd name="T7" fmla="*/ 8 h 12"/>
                <a:gd name="T8" fmla="*/ 4 w 37"/>
                <a:gd name="T9" fmla="*/ 10 h 12"/>
                <a:gd name="T10" fmla="*/ 4 w 37"/>
                <a:gd name="T11" fmla="*/ 10 h 12"/>
                <a:gd name="T12" fmla="*/ 15 w 37"/>
                <a:gd name="T13" fmla="*/ 10 h 12"/>
                <a:gd name="T14" fmla="*/ 33 w 37"/>
                <a:gd name="T15" fmla="*/ 10 h 12"/>
                <a:gd name="T16" fmla="*/ 34 w 37"/>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2">
                  <a:moveTo>
                    <a:pt x="34" y="3"/>
                  </a:moveTo>
                  <a:cubicBezTo>
                    <a:pt x="28" y="0"/>
                    <a:pt x="21" y="1"/>
                    <a:pt x="15" y="1"/>
                  </a:cubicBezTo>
                  <a:cubicBezTo>
                    <a:pt x="11" y="1"/>
                    <a:pt x="4" y="1"/>
                    <a:pt x="1" y="4"/>
                  </a:cubicBezTo>
                  <a:cubicBezTo>
                    <a:pt x="0" y="5"/>
                    <a:pt x="0" y="7"/>
                    <a:pt x="0" y="8"/>
                  </a:cubicBezTo>
                  <a:cubicBezTo>
                    <a:pt x="1" y="10"/>
                    <a:pt x="2" y="10"/>
                    <a:pt x="4" y="10"/>
                  </a:cubicBezTo>
                  <a:cubicBezTo>
                    <a:pt x="4" y="10"/>
                    <a:pt x="4" y="10"/>
                    <a:pt x="4" y="10"/>
                  </a:cubicBezTo>
                  <a:cubicBezTo>
                    <a:pt x="8" y="10"/>
                    <a:pt x="12" y="10"/>
                    <a:pt x="15" y="10"/>
                  </a:cubicBezTo>
                  <a:cubicBezTo>
                    <a:pt x="21" y="11"/>
                    <a:pt x="28" y="12"/>
                    <a:pt x="33" y="10"/>
                  </a:cubicBezTo>
                  <a:cubicBezTo>
                    <a:pt x="36" y="9"/>
                    <a:pt x="37"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1" name="Freeform 41">
              <a:extLst>
                <a:ext uri="{FF2B5EF4-FFF2-40B4-BE49-F238E27FC236}">
                  <a16:creationId xmlns:a16="http://schemas.microsoft.com/office/drawing/2014/main" id="{2B2B26FC-15EF-0273-8262-70C0E7D46295}"/>
                </a:ext>
              </a:extLst>
            </p:cNvPr>
            <p:cNvSpPr/>
            <p:nvPr/>
          </p:nvSpPr>
          <p:spPr bwMode="auto">
            <a:xfrm>
              <a:off x="3400" y="421"/>
              <a:ext cx="80" cy="26"/>
            </a:xfrm>
            <a:custGeom>
              <a:avLst/>
              <a:gdLst>
                <a:gd name="T0" fmla="*/ 31 w 34"/>
                <a:gd name="T1" fmla="*/ 3 h 11"/>
                <a:gd name="T2" fmla="*/ 19 w 34"/>
                <a:gd name="T3" fmla="*/ 1 h 11"/>
                <a:gd name="T4" fmla="*/ 5 w 34"/>
                <a:gd name="T5" fmla="*/ 0 h 11"/>
                <a:gd name="T6" fmla="*/ 4 w 34"/>
                <a:gd name="T7" fmla="*/ 6 h 11"/>
                <a:gd name="T8" fmla="*/ 18 w 34"/>
                <a:gd name="T9" fmla="*/ 9 h 11"/>
                <a:gd name="T10" fmla="*/ 30 w 34"/>
                <a:gd name="T11" fmla="*/ 9 h 11"/>
                <a:gd name="T12" fmla="*/ 31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3"/>
                  </a:moveTo>
                  <a:cubicBezTo>
                    <a:pt x="27" y="1"/>
                    <a:pt x="23" y="1"/>
                    <a:pt x="19" y="1"/>
                  </a:cubicBezTo>
                  <a:cubicBezTo>
                    <a:pt x="14" y="1"/>
                    <a:pt x="10" y="0"/>
                    <a:pt x="5" y="0"/>
                  </a:cubicBezTo>
                  <a:cubicBezTo>
                    <a:pt x="1" y="0"/>
                    <a:pt x="0" y="6"/>
                    <a:pt x="4" y="6"/>
                  </a:cubicBezTo>
                  <a:cubicBezTo>
                    <a:pt x="9" y="7"/>
                    <a:pt x="13" y="8"/>
                    <a:pt x="18" y="9"/>
                  </a:cubicBezTo>
                  <a:cubicBezTo>
                    <a:pt x="22" y="9"/>
                    <a:pt x="26" y="11"/>
                    <a:pt x="30" y="9"/>
                  </a:cubicBezTo>
                  <a:cubicBezTo>
                    <a:pt x="33" y="9"/>
                    <a:pt x="34" y="4"/>
                    <a:pt x="3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2" name="Freeform 42">
              <a:extLst>
                <a:ext uri="{FF2B5EF4-FFF2-40B4-BE49-F238E27FC236}">
                  <a16:creationId xmlns:a16="http://schemas.microsoft.com/office/drawing/2014/main" id="{8A55BE88-14D6-4A20-0D76-D5E7D0D44A33}"/>
                </a:ext>
              </a:extLst>
            </p:cNvPr>
            <p:cNvSpPr/>
            <p:nvPr/>
          </p:nvSpPr>
          <p:spPr bwMode="auto">
            <a:xfrm>
              <a:off x="3535" y="411"/>
              <a:ext cx="71" cy="27"/>
            </a:xfrm>
            <a:custGeom>
              <a:avLst/>
              <a:gdLst>
                <a:gd name="T0" fmla="*/ 27 w 30"/>
                <a:gd name="T1" fmla="*/ 2 h 11"/>
                <a:gd name="T2" fmla="*/ 13 w 30"/>
                <a:gd name="T3" fmla="*/ 2 h 11"/>
                <a:gd name="T4" fmla="*/ 0 w 30"/>
                <a:gd name="T5" fmla="*/ 4 h 11"/>
                <a:gd name="T6" fmla="*/ 0 w 30"/>
                <a:gd name="T7" fmla="*/ 7 h 11"/>
                <a:gd name="T8" fmla="*/ 13 w 30"/>
                <a:gd name="T9" fmla="*/ 9 h 11"/>
                <a:gd name="T10" fmla="*/ 27 w 30"/>
                <a:gd name="T11" fmla="*/ 8 h 11"/>
                <a:gd name="T12" fmla="*/ 27 w 30"/>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7" y="2"/>
                  </a:moveTo>
                  <a:cubicBezTo>
                    <a:pt x="23" y="0"/>
                    <a:pt x="18" y="1"/>
                    <a:pt x="13" y="2"/>
                  </a:cubicBezTo>
                  <a:cubicBezTo>
                    <a:pt x="9" y="2"/>
                    <a:pt x="4" y="2"/>
                    <a:pt x="0" y="4"/>
                  </a:cubicBezTo>
                  <a:cubicBezTo>
                    <a:pt x="0" y="5"/>
                    <a:pt x="0" y="6"/>
                    <a:pt x="0" y="7"/>
                  </a:cubicBezTo>
                  <a:cubicBezTo>
                    <a:pt x="4" y="9"/>
                    <a:pt x="9" y="9"/>
                    <a:pt x="13" y="9"/>
                  </a:cubicBezTo>
                  <a:cubicBezTo>
                    <a:pt x="18" y="10"/>
                    <a:pt x="23" y="11"/>
                    <a:pt x="27" y="8"/>
                  </a:cubicBezTo>
                  <a:cubicBezTo>
                    <a:pt x="30" y="7"/>
                    <a:pt x="30" y="4"/>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3" name="Freeform 43">
              <a:extLst>
                <a:ext uri="{FF2B5EF4-FFF2-40B4-BE49-F238E27FC236}">
                  <a16:creationId xmlns:a16="http://schemas.microsoft.com/office/drawing/2014/main" id="{00ABA68B-09CA-7B40-B0CC-20C586D47939}"/>
                </a:ext>
              </a:extLst>
            </p:cNvPr>
            <p:cNvSpPr/>
            <p:nvPr/>
          </p:nvSpPr>
          <p:spPr bwMode="auto">
            <a:xfrm>
              <a:off x="3672" y="407"/>
              <a:ext cx="71" cy="26"/>
            </a:xfrm>
            <a:custGeom>
              <a:avLst/>
              <a:gdLst>
                <a:gd name="T0" fmla="*/ 27 w 30"/>
                <a:gd name="T1" fmla="*/ 1 h 11"/>
                <a:gd name="T2" fmla="*/ 12 w 30"/>
                <a:gd name="T3" fmla="*/ 1 h 11"/>
                <a:gd name="T4" fmla="*/ 6 w 30"/>
                <a:gd name="T5" fmla="*/ 2 h 11"/>
                <a:gd name="T6" fmla="*/ 1 w 30"/>
                <a:gd name="T7" fmla="*/ 4 h 11"/>
                <a:gd name="T8" fmla="*/ 1 w 30"/>
                <a:gd name="T9" fmla="*/ 6 h 11"/>
                <a:gd name="T10" fmla="*/ 6 w 30"/>
                <a:gd name="T11" fmla="*/ 8 h 11"/>
                <a:gd name="T12" fmla="*/ 12 w 30"/>
                <a:gd name="T13" fmla="*/ 9 h 11"/>
                <a:gd name="T14" fmla="*/ 27 w 30"/>
                <a:gd name="T15" fmla="*/ 9 h 11"/>
                <a:gd name="T16" fmla="*/ 27 w 30"/>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27" y="1"/>
                  </a:moveTo>
                  <a:cubicBezTo>
                    <a:pt x="22" y="0"/>
                    <a:pt x="17" y="1"/>
                    <a:pt x="12" y="1"/>
                  </a:cubicBezTo>
                  <a:cubicBezTo>
                    <a:pt x="10" y="2"/>
                    <a:pt x="8" y="2"/>
                    <a:pt x="6" y="2"/>
                  </a:cubicBezTo>
                  <a:cubicBezTo>
                    <a:pt x="3" y="2"/>
                    <a:pt x="3" y="3"/>
                    <a:pt x="1" y="4"/>
                  </a:cubicBezTo>
                  <a:cubicBezTo>
                    <a:pt x="0" y="5"/>
                    <a:pt x="0" y="6"/>
                    <a:pt x="1" y="6"/>
                  </a:cubicBezTo>
                  <a:cubicBezTo>
                    <a:pt x="3" y="7"/>
                    <a:pt x="3" y="8"/>
                    <a:pt x="6" y="8"/>
                  </a:cubicBezTo>
                  <a:cubicBezTo>
                    <a:pt x="8" y="9"/>
                    <a:pt x="10" y="9"/>
                    <a:pt x="12" y="9"/>
                  </a:cubicBezTo>
                  <a:cubicBezTo>
                    <a:pt x="17" y="9"/>
                    <a:pt x="22" y="11"/>
                    <a:pt x="27" y="9"/>
                  </a:cubicBezTo>
                  <a:cubicBezTo>
                    <a:pt x="30" y="8"/>
                    <a:pt x="30" y="3"/>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4" name="Freeform 44">
              <a:extLst>
                <a:ext uri="{FF2B5EF4-FFF2-40B4-BE49-F238E27FC236}">
                  <a16:creationId xmlns:a16="http://schemas.microsoft.com/office/drawing/2014/main" id="{7FA6F22A-9937-C49F-80C7-41ACB84F529D}"/>
                </a:ext>
              </a:extLst>
            </p:cNvPr>
            <p:cNvSpPr/>
            <p:nvPr/>
          </p:nvSpPr>
          <p:spPr bwMode="auto">
            <a:xfrm>
              <a:off x="3791" y="397"/>
              <a:ext cx="94" cy="26"/>
            </a:xfrm>
            <a:custGeom>
              <a:avLst/>
              <a:gdLst>
                <a:gd name="T0" fmla="*/ 37 w 40"/>
                <a:gd name="T1" fmla="*/ 4 h 11"/>
                <a:gd name="T2" fmla="*/ 21 w 40"/>
                <a:gd name="T3" fmla="*/ 0 h 11"/>
                <a:gd name="T4" fmla="*/ 4 w 40"/>
                <a:gd name="T5" fmla="*/ 2 h 11"/>
                <a:gd name="T6" fmla="*/ 4 w 40"/>
                <a:gd name="T7" fmla="*/ 8 h 11"/>
                <a:gd name="T8" fmla="*/ 21 w 40"/>
                <a:gd name="T9" fmla="*/ 9 h 11"/>
                <a:gd name="T10" fmla="*/ 37 w 40"/>
                <a:gd name="T11" fmla="*/ 10 h 11"/>
                <a:gd name="T12" fmla="*/ 37 w 40"/>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40" h="11">
                  <a:moveTo>
                    <a:pt x="37" y="4"/>
                  </a:moveTo>
                  <a:cubicBezTo>
                    <a:pt x="33" y="1"/>
                    <a:pt x="26" y="1"/>
                    <a:pt x="21" y="0"/>
                  </a:cubicBezTo>
                  <a:cubicBezTo>
                    <a:pt x="15" y="0"/>
                    <a:pt x="9" y="1"/>
                    <a:pt x="4" y="2"/>
                  </a:cubicBezTo>
                  <a:cubicBezTo>
                    <a:pt x="0" y="2"/>
                    <a:pt x="1" y="8"/>
                    <a:pt x="4" y="8"/>
                  </a:cubicBezTo>
                  <a:cubicBezTo>
                    <a:pt x="10" y="8"/>
                    <a:pt x="16" y="8"/>
                    <a:pt x="21" y="9"/>
                  </a:cubicBezTo>
                  <a:cubicBezTo>
                    <a:pt x="26" y="9"/>
                    <a:pt x="31" y="11"/>
                    <a:pt x="37" y="10"/>
                  </a:cubicBezTo>
                  <a:cubicBezTo>
                    <a:pt x="40" y="9"/>
                    <a:pt x="40" y="5"/>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5" name="Freeform 45">
              <a:extLst>
                <a:ext uri="{FF2B5EF4-FFF2-40B4-BE49-F238E27FC236}">
                  <a16:creationId xmlns:a16="http://schemas.microsoft.com/office/drawing/2014/main" id="{B60F5975-30E9-B584-D99C-8A7356FB27E1}"/>
                </a:ext>
              </a:extLst>
            </p:cNvPr>
            <p:cNvSpPr/>
            <p:nvPr/>
          </p:nvSpPr>
          <p:spPr bwMode="auto">
            <a:xfrm>
              <a:off x="3937" y="402"/>
              <a:ext cx="86" cy="26"/>
            </a:xfrm>
            <a:custGeom>
              <a:avLst/>
              <a:gdLst>
                <a:gd name="T0" fmla="*/ 33 w 36"/>
                <a:gd name="T1" fmla="*/ 2 h 11"/>
                <a:gd name="T2" fmla="*/ 19 w 36"/>
                <a:gd name="T3" fmla="*/ 1 h 11"/>
                <a:gd name="T4" fmla="*/ 4 w 36"/>
                <a:gd name="T5" fmla="*/ 4 h 11"/>
                <a:gd name="T6" fmla="*/ 5 w 36"/>
                <a:gd name="T7" fmla="*/ 10 h 11"/>
                <a:gd name="T8" fmla="*/ 20 w 36"/>
                <a:gd name="T9" fmla="*/ 9 h 11"/>
                <a:gd name="T10" fmla="*/ 32 w 36"/>
                <a:gd name="T11" fmla="*/ 9 h 11"/>
                <a:gd name="T12" fmla="*/ 33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3" y="2"/>
                  </a:moveTo>
                  <a:cubicBezTo>
                    <a:pt x="29" y="0"/>
                    <a:pt x="24" y="0"/>
                    <a:pt x="19" y="1"/>
                  </a:cubicBezTo>
                  <a:cubicBezTo>
                    <a:pt x="14" y="1"/>
                    <a:pt x="9" y="2"/>
                    <a:pt x="4" y="4"/>
                  </a:cubicBezTo>
                  <a:cubicBezTo>
                    <a:pt x="0" y="5"/>
                    <a:pt x="2" y="11"/>
                    <a:pt x="5" y="10"/>
                  </a:cubicBezTo>
                  <a:cubicBezTo>
                    <a:pt x="10" y="9"/>
                    <a:pt x="15" y="9"/>
                    <a:pt x="20" y="9"/>
                  </a:cubicBezTo>
                  <a:cubicBezTo>
                    <a:pt x="24" y="9"/>
                    <a:pt x="28" y="10"/>
                    <a:pt x="32" y="9"/>
                  </a:cubicBezTo>
                  <a:cubicBezTo>
                    <a:pt x="35" y="8"/>
                    <a:pt x="36" y="4"/>
                    <a:pt x="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6" name="Freeform 46">
              <a:extLst>
                <a:ext uri="{FF2B5EF4-FFF2-40B4-BE49-F238E27FC236}">
                  <a16:creationId xmlns:a16="http://schemas.microsoft.com/office/drawing/2014/main" id="{F651857B-B960-3F5A-CEBC-6424CB67BEA6}"/>
                </a:ext>
              </a:extLst>
            </p:cNvPr>
            <p:cNvSpPr/>
            <p:nvPr/>
          </p:nvSpPr>
          <p:spPr bwMode="auto">
            <a:xfrm>
              <a:off x="4086" y="409"/>
              <a:ext cx="83" cy="29"/>
            </a:xfrm>
            <a:custGeom>
              <a:avLst/>
              <a:gdLst>
                <a:gd name="T0" fmla="*/ 32 w 35"/>
                <a:gd name="T1" fmla="*/ 4 h 12"/>
                <a:gd name="T2" fmla="*/ 16 w 35"/>
                <a:gd name="T3" fmla="*/ 1 h 12"/>
                <a:gd name="T4" fmla="*/ 1 w 35"/>
                <a:gd name="T5" fmla="*/ 3 h 12"/>
                <a:gd name="T6" fmla="*/ 1 w 35"/>
                <a:gd name="T7" fmla="*/ 5 h 12"/>
                <a:gd name="T8" fmla="*/ 14 w 35"/>
                <a:gd name="T9" fmla="*/ 9 h 12"/>
                <a:gd name="T10" fmla="*/ 32 w 35"/>
                <a:gd name="T11" fmla="*/ 10 h 12"/>
                <a:gd name="T12" fmla="*/ 32 w 35"/>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35" h="12">
                  <a:moveTo>
                    <a:pt x="32" y="4"/>
                  </a:moveTo>
                  <a:cubicBezTo>
                    <a:pt x="28" y="1"/>
                    <a:pt x="22" y="2"/>
                    <a:pt x="16" y="1"/>
                  </a:cubicBezTo>
                  <a:cubicBezTo>
                    <a:pt x="11" y="1"/>
                    <a:pt x="5" y="0"/>
                    <a:pt x="1" y="3"/>
                  </a:cubicBezTo>
                  <a:cubicBezTo>
                    <a:pt x="0" y="3"/>
                    <a:pt x="0" y="4"/>
                    <a:pt x="1" y="5"/>
                  </a:cubicBezTo>
                  <a:cubicBezTo>
                    <a:pt x="4" y="9"/>
                    <a:pt x="9" y="8"/>
                    <a:pt x="14" y="9"/>
                  </a:cubicBezTo>
                  <a:cubicBezTo>
                    <a:pt x="20" y="10"/>
                    <a:pt x="26" y="12"/>
                    <a:pt x="32" y="10"/>
                  </a:cubicBezTo>
                  <a:cubicBezTo>
                    <a:pt x="34" y="9"/>
                    <a:pt x="35" y="5"/>
                    <a:pt x="3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7" name="Freeform 47">
              <a:extLst>
                <a:ext uri="{FF2B5EF4-FFF2-40B4-BE49-F238E27FC236}">
                  <a16:creationId xmlns:a16="http://schemas.microsoft.com/office/drawing/2014/main" id="{BF1285E9-2674-A007-D6CA-376E78CEDFCD}"/>
                </a:ext>
              </a:extLst>
            </p:cNvPr>
            <p:cNvSpPr/>
            <p:nvPr/>
          </p:nvSpPr>
          <p:spPr bwMode="auto">
            <a:xfrm>
              <a:off x="4217" y="404"/>
              <a:ext cx="80" cy="22"/>
            </a:xfrm>
            <a:custGeom>
              <a:avLst/>
              <a:gdLst>
                <a:gd name="T0" fmla="*/ 33 w 34"/>
                <a:gd name="T1" fmla="*/ 3 h 9"/>
                <a:gd name="T2" fmla="*/ 19 w 34"/>
                <a:gd name="T3" fmla="*/ 2 h 9"/>
                <a:gd name="T4" fmla="*/ 2 w 34"/>
                <a:gd name="T5" fmla="*/ 3 h 9"/>
                <a:gd name="T6" fmla="*/ 2 w 34"/>
                <a:gd name="T7" fmla="*/ 7 h 9"/>
                <a:gd name="T8" fmla="*/ 19 w 34"/>
                <a:gd name="T9" fmla="*/ 8 h 9"/>
                <a:gd name="T10" fmla="*/ 33 w 34"/>
                <a:gd name="T11" fmla="*/ 7 h 9"/>
                <a:gd name="T12" fmla="*/ 33 w 34"/>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34" h="9">
                  <a:moveTo>
                    <a:pt x="33" y="3"/>
                  </a:moveTo>
                  <a:cubicBezTo>
                    <a:pt x="28" y="0"/>
                    <a:pt x="24" y="1"/>
                    <a:pt x="19" y="2"/>
                  </a:cubicBezTo>
                  <a:cubicBezTo>
                    <a:pt x="14" y="2"/>
                    <a:pt x="8" y="2"/>
                    <a:pt x="2" y="3"/>
                  </a:cubicBezTo>
                  <a:cubicBezTo>
                    <a:pt x="0" y="3"/>
                    <a:pt x="0" y="7"/>
                    <a:pt x="2" y="7"/>
                  </a:cubicBezTo>
                  <a:cubicBezTo>
                    <a:pt x="8" y="8"/>
                    <a:pt x="14" y="8"/>
                    <a:pt x="19" y="8"/>
                  </a:cubicBezTo>
                  <a:cubicBezTo>
                    <a:pt x="24" y="9"/>
                    <a:pt x="28" y="9"/>
                    <a:pt x="33" y="7"/>
                  </a:cubicBezTo>
                  <a:cubicBezTo>
                    <a:pt x="34" y="6"/>
                    <a:pt x="34"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8" name="Freeform 48">
              <a:extLst>
                <a:ext uri="{FF2B5EF4-FFF2-40B4-BE49-F238E27FC236}">
                  <a16:creationId xmlns:a16="http://schemas.microsoft.com/office/drawing/2014/main" id="{7E496E48-F634-608D-EDD6-50803134B92C}"/>
                </a:ext>
              </a:extLst>
            </p:cNvPr>
            <p:cNvSpPr/>
            <p:nvPr/>
          </p:nvSpPr>
          <p:spPr bwMode="auto">
            <a:xfrm>
              <a:off x="4340" y="402"/>
              <a:ext cx="92" cy="26"/>
            </a:xfrm>
            <a:custGeom>
              <a:avLst/>
              <a:gdLst>
                <a:gd name="T0" fmla="*/ 36 w 39"/>
                <a:gd name="T1" fmla="*/ 2 h 11"/>
                <a:gd name="T2" fmla="*/ 22 w 39"/>
                <a:gd name="T3" fmla="*/ 2 h 11"/>
                <a:gd name="T4" fmla="*/ 4 w 39"/>
                <a:gd name="T5" fmla="*/ 0 h 11"/>
                <a:gd name="T6" fmla="*/ 3 w 39"/>
                <a:gd name="T7" fmla="*/ 6 h 11"/>
                <a:gd name="T8" fmla="*/ 36 w 39"/>
                <a:gd name="T9" fmla="*/ 8 h 11"/>
                <a:gd name="T10" fmla="*/ 36 w 39"/>
                <a:gd name="T11" fmla="*/ 2 h 11"/>
              </a:gdLst>
              <a:ahLst/>
              <a:cxnLst>
                <a:cxn ang="0">
                  <a:pos x="T0" y="T1"/>
                </a:cxn>
                <a:cxn ang="0">
                  <a:pos x="T2" y="T3"/>
                </a:cxn>
                <a:cxn ang="0">
                  <a:pos x="T4" y="T5"/>
                </a:cxn>
                <a:cxn ang="0">
                  <a:pos x="T6" y="T7"/>
                </a:cxn>
                <a:cxn ang="0">
                  <a:pos x="T8" y="T9"/>
                </a:cxn>
                <a:cxn ang="0">
                  <a:pos x="T10" y="T11"/>
                </a:cxn>
              </a:cxnLst>
              <a:rect l="0" t="0" r="r" b="b"/>
              <a:pathLst>
                <a:path w="39" h="11">
                  <a:moveTo>
                    <a:pt x="36" y="2"/>
                  </a:moveTo>
                  <a:cubicBezTo>
                    <a:pt x="31" y="1"/>
                    <a:pt x="26" y="2"/>
                    <a:pt x="22" y="2"/>
                  </a:cubicBezTo>
                  <a:cubicBezTo>
                    <a:pt x="16" y="2"/>
                    <a:pt x="10" y="1"/>
                    <a:pt x="4" y="0"/>
                  </a:cubicBezTo>
                  <a:cubicBezTo>
                    <a:pt x="1" y="0"/>
                    <a:pt x="0" y="5"/>
                    <a:pt x="3" y="6"/>
                  </a:cubicBezTo>
                  <a:cubicBezTo>
                    <a:pt x="13" y="9"/>
                    <a:pt x="26" y="11"/>
                    <a:pt x="36" y="8"/>
                  </a:cubicBezTo>
                  <a:cubicBezTo>
                    <a:pt x="39" y="7"/>
                    <a:pt x="39" y="2"/>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69" name="Freeform 49">
              <a:extLst>
                <a:ext uri="{FF2B5EF4-FFF2-40B4-BE49-F238E27FC236}">
                  <a16:creationId xmlns:a16="http://schemas.microsoft.com/office/drawing/2014/main" id="{34358C66-B8F7-6799-A114-36DA12C23C20}"/>
                </a:ext>
              </a:extLst>
            </p:cNvPr>
            <p:cNvSpPr/>
            <p:nvPr/>
          </p:nvSpPr>
          <p:spPr bwMode="auto">
            <a:xfrm>
              <a:off x="4468" y="404"/>
              <a:ext cx="75" cy="24"/>
            </a:xfrm>
            <a:custGeom>
              <a:avLst/>
              <a:gdLst>
                <a:gd name="T0" fmla="*/ 28 w 32"/>
                <a:gd name="T1" fmla="*/ 1 h 10"/>
                <a:gd name="T2" fmla="*/ 15 w 32"/>
                <a:gd name="T3" fmla="*/ 2 h 10"/>
                <a:gd name="T4" fmla="*/ 3 w 32"/>
                <a:gd name="T5" fmla="*/ 4 h 10"/>
                <a:gd name="T6" fmla="*/ 3 w 32"/>
                <a:gd name="T7" fmla="*/ 9 h 10"/>
                <a:gd name="T8" fmla="*/ 29 w 32"/>
                <a:gd name="T9" fmla="*/ 7 h 10"/>
                <a:gd name="T10" fmla="*/ 28 w 32"/>
                <a:gd name="T11" fmla="*/ 1 h 10"/>
              </a:gdLst>
              <a:ahLst/>
              <a:cxnLst>
                <a:cxn ang="0">
                  <a:pos x="T0" y="T1"/>
                </a:cxn>
                <a:cxn ang="0">
                  <a:pos x="T2" y="T3"/>
                </a:cxn>
                <a:cxn ang="0">
                  <a:pos x="T4" y="T5"/>
                </a:cxn>
                <a:cxn ang="0">
                  <a:pos x="T6" y="T7"/>
                </a:cxn>
                <a:cxn ang="0">
                  <a:pos x="T8" y="T9"/>
                </a:cxn>
                <a:cxn ang="0">
                  <a:pos x="T10" y="T11"/>
                </a:cxn>
              </a:cxnLst>
              <a:rect l="0" t="0" r="r" b="b"/>
              <a:pathLst>
                <a:path w="32" h="10">
                  <a:moveTo>
                    <a:pt x="28" y="1"/>
                  </a:moveTo>
                  <a:cubicBezTo>
                    <a:pt x="24" y="0"/>
                    <a:pt x="20" y="1"/>
                    <a:pt x="15" y="2"/>
                  </a:cubicBezTo>
                  <a:cubicBezTo>
                    <a:pt x="11" y="3"/>
                    <a:pt x="7" y="3"/>
                    <a:pt x="3" y="4"/>
                  </a:cubicBezTo>
                  <a:cubicBezTo>
                    <a:pt x="0" y="5"/>
                    <a:pt x="0" y="9"/>
                    <a:pt x="3" y="9"/>
                  </a:cubicBezTo>
                  <a:cubicBezTo>
                    <a:pt x="11" y="10"/>
                    <a:pt x="21" y="10"/>
                    <a:pt x="29" y="7"/>
                  </a:cubicBezTo>
                  <a:cubicBezTo>
                    <a:pt x="32" y="6"/>
                    <a:pt x="31" y="1"/>
                    <a:pt x="2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70" name="Freeform 50">
              <a:extLst>
                <a:ext uri="{FF2B5EF4-FFF2-40B4-BE49-F238E27FC236}">
                  <a16:creationId xmlns:a16="http://schemas.microsoft.com/office/drawing/2014/main" id="{E5143FFA-5A0A-9B70-8B17-F3D011FD91AA}"/>
                </a:ext>
              </a:extLst>
            </p:cNvPr>
            <p:cNvSpPr/>
            <p:nvPr/>
          </p:nvSpPr>
          <p:spPr bwMode="auto">
            <a:xfrm>
              <a:off x="4598" y="407"/>
              <a:ext cx="76" cy="24"/>
            </a:xfrm>
            <a:custGeom>
              <a:avLst/>
              <a:gdLst>
                <a:gd name="T0" fmla="*/ 30 w 32"/>
                <a:gd name="T1" fmla="*/ 2 h 10"/>
                <a:gd name="T2" fmla="*/ 18 w 32"/>
                <a:gd name="T3" fmla="*/ 1 h 10"/>
                <a:gd name="T4" fmla="*/ 4 w 32"/>
                <a:gd name="T5" fmla="*/ 2 h 10"/>
                <a:gd name="T6" fmla="*/ 4 w 32"/>
                <a:gd name="T7" fmla="*/ 8 h 10"/>
                <a:gd name="T8" fmla="*/ 18 w 32"/>
                <a:gd name="T9" fmla="*/ 9 h 10"/>
                <a:gd name="T10" fmla="*/ 30 w 32"/>
                <a:gd name="T11" fmla="*/ 8 h 10"/>
                <a:gd name="T12" fmla="*/ 30 w 32"/>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30" y="2"/>
                  </a:moveTo>
                  <a:cubicBezTo>
                    <a:pt x="26" y="0"/>
                    <a:pt x="22" y="1"/>
                    <a:pt x="18" y="1"/>
                  </a:cubicBezTo>
                  <a:cubicBezTo>
                    <a:pt x="13" y="2"/>
                    <a:pt x="9" y="2"/>
                    <a:pt x="4" y="2"/>
                  </a:cubicBezTo>
                  <a:cubicBezTo>
                    <a:pt x="0" y="2"/>
                    <a:pt x="0" y="8"/>
                    <a:pt x="4" y="8"/>
                  </a:cubicBezTo>
                  <a:cubicBezTo>
                    <a:pt x="9" y="8"/>
                    <a:pt x="13" y="9"/>
                    <a:pt x="18" y="9"/>
                  </a:cubicBezTo>
                  <a:cubicBezTo>
                    <a:pt x="22" y="9"/>
                    <a:pt x="26" y="10"/>
                    <a:pt x="30" y="8"/>
                  </a:cubicBezTo>
                  <a:cubicBezTo>
                    <a:pt x="32" y="7"/>
                    <a:pt x="32" y="4"/>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sp>
          <p:nvSpPr>
            <p:cNvPr id="71" name="Freeform 51">
              <a:extLst>
                <a:ext uri="{FF2B5EF4-FFF2-40B4-BE49-F238E27FC236}">
                  <a16:creationId xmlns:a16="http://schemas.microsoft.com/office/drawing/2014/main" id="{822C281C-B869-83C3-3D03-912B8D014C15}"/>
                </a:ext>
              </a:extLst>
            </p:cNvPr>
            <p:cNvSpPr/>
            <p:nvPr/>
          </p:nvSpPr>
          <p:spPr bwMode="auto">
            <a:xfrm>
              <a:off x="4723" y="400"/>
              <a:ext cx="86" cy="31"/>
            </a:xfrm>
            <a:custGeom>
              <a:avLst/>
              <a:gdLst>
                <a:gd name="T0" fmla="*/ 31 w 36"/>
                <a:gd name="T1" fmla="*/ 0 h 13"/>
                <a:gd name="T2" fmla="*/ 18 w 36"/>
                <a:gd name="T3" fmla="*/ 3 h 13"/>
                <a:gd name="T4" fmla="*/ 5 w 36"/>
                <a:gd name="T5" fmla="*/ 2 h 13"/>
                <a:gd name="T6" fmla="*/ 3 w 36"/>
                <a:gd name="T7" fmla="*/ 6 h 13"/>
                <a:gd name="T8" fmla="*/ 33 w 36"/>
                <a:gd name="T9" fmla="*/ 7 h 13"/>
                <a:gd name="T10" fmla="*/ 31 w 36"/>
                <a:gd name="T11" fmla="*/ 0 h 13"/>
              </a:gdLst>
              <a:ahLst/>
              <a:cxnLst>
                <a:cxn ang="0">
                  <a:pos x="T0" y="T1"/>
                </a:cxn>
                <a:cxn ang="0">
                  <a:pos x="T2" y="T3"/>
                </a:cxn>
                <a:cxn ang="0">
                  <a:pos x="T4" y="T5"/>
                </a:cxn>
                <a:cxn ang="0">
                  <a:pos x="T6" y="T7"/>
                </a:cxn>
                <a:cxn ang="0">
                  <a:pos x="T8" y="T9"/>
                </a:cxn>
                <a:cxn ang="0">
                  <a:pos x="T10" y="T11"/>
                </a:cxn>
              </a:cxnLst>
              <a:rect l="0" t="0" r="r" b="b"/>
              <a:pathLst>
                <a:path w="36" h="13">
                  <a:moveTo>
                    <a:pt x="31" y="0"/>
                  </a:moveTo>
                  <a:cubicBezTo>
                    <a:pt x="27" y="1"/>
                    <a:pt x="23" y="3"/>
                    <a:pt x="18" y="3"/>
                  </a:cubicBezTo>
                  <a:cubicBezTo>
                    <a:pt x="14" y="3"/>
                    <a:pt x="9" y="3"/>
                    <a:pt x="5" y="2"/>
                  </a:cubicBezTo>
                  <a:cubicBezTo>
                    <a:pt x="2" y="2"/>
                    <a:pt x="0" y="5"/>
                    <a:pt x="3" y="6"/>
                  </a:cubicBezTo>
                  <a:cubicBezTo>
                    <a:pt x="11" y="10"/>
                    <a:pt x="25" y="13"/>
                    <a:pt x="33" y="7"/>
                  </a:cubicBezTo>
                  <a:cubicBezTo>
                    <a:pt x="36" y="5"/>
                    <a:pt x="35"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prstClr val="black"/>
                </a:solidFill>
                <a:latin typeface="Montserrat"/>
              </a:endParaRPr>
            </a:p>
          </p:txBody>
        </p:sp>
      </p:grpSp>
      <p:pic>
        <p:nvPicPr>
          <p:cNvPr id="72" name="图片 8">
            <a:extLst>
              <a:ext uri="{FF2B5EF4-FFF2-40B4-BE49-F238E27FC236}">
                <a16:creationId xmlns:a16="http://schemas.microsoft.com/office/drawing/2014/main" id="{B83F309C-EEDF-FF61-3E73-FA1E6C8DEA5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07540" y="1942495"/>
            <a:ext cx="728607" cy="797460"/>
          </a:xfrm>
          <a:prstGeom prst="rect">
            <a:avLst/>
          </a:prstGeom>
        </p:spPr>
      </p:pic>
      <p:pic>
        <p:nvPicPr>
          <p:cNvPr id="73" name="图片 2">
            <a:extLst>
              <a:ext uri="{FF2B5EF4-FFF2-40B4-BE49-F238E27FC236}">
                <a16:creationId xmlns:a16="http://schemas.microsoft.com/office/drawing/2014/main" id="{8BC644BA-64CA-6C7C-F7E1-DA09A4B30B0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929124" y="1735018"/>
            <a:ext cx="897692" cy="797460"/>
          </a:xfrm>
          <a:prstGeom prst="rect">
            <a:avLst/>
          </a:prstGeom>
        </p:spPr>
      </p:pic>
      <p:pic>
        <p:nvPicPr>
          <p:cNvPr id="74" name="图片 10">
            <a:extLst>
              <a:ext uri="{FF2B5EF4-FFF2-40B4-BE49-F238E27FC236}">
                <a16:creationId xmlns:a16="http://schemas.microsoft.com/office/drawing/2014/main" id="{0330CEBA-1058-F74C-A706-1005FB91517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58462" y="1190062"/>
            <a:ext cx="1036645" cy="956389"/>
          </a:xfrm>
          <a:prstGeom prst="rect">
            <a:avLst/>
          </a:prstGeom>
        </p:spPr>
      </p:pic>
    </p:spTree>
    <p:extLst>
      <p:ext uri="{BB962C8B-B14F-4D97-AF65-F5344CB8AC3E}">
        <p14:creationId xmlns:p14="http://schemas.microsoft.com/office/powerpoint/2010/main" val="28793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par>
                          <p:cTn id="14" fill="hold">
                            <p:stCondLst>
                              <p:cond delay="20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750"/>
                                        <p:tgtEl>
                                          <p:spTgt spid="9"/>
                                        </p:tgtEl>
                                      </p:cBhvr>
                                    </p:animEffect>
                                  </p:childTnLst>
                                </p:cTn>
                              </p:par>
                            </p:childTnLst>
                          </p:cTn>
                        </p:par>
                        <p:par>
                          <p:cTn id="18" fill="hold">
                            <p:stCondLst>
                              <p:cond delay="2750"/>
                            </p:stCondLst>
                            <p:childTnLst>
                              <p:par>
                                <p:cTn id="19" presetID="26" presetClass="emph" presetSubtype="0" fill="hold" nodeType="afterEffect">
                                  <p:stCondLst>
                                    <p:cond delay="0"/>
                                  </p:stCondLst>
                                  <p:childTnLst>
                                    <p:animEffect transition="out" filter="fade">
                                      <p:cBhvr>
                                        <p:cTn id="20" dur="500" tmFilter="0, 0; .2, .5; .8, .5; 1, 0"/>
                                        <p:tgtEl>
                                          <p:spTgt spid="9"/>
                                        </p:tgtEl>
                                      </p:cBhvr>
                                    </p:animEffect>
                                    <p:animScale>
                                      <p:cBhvr>
                                        <p:cTn id="21" dur="250" autoRev="1" fill="hold"/>
                                        <p:tgtEl>
                                          <p:spTgt spid="9"/>
                                        </p:tgtEl>
                                      </p:cBhvr>
                                      <p:by x="105000" y="105000"/>
                                    </p:animScale>
                                  </p:childTnLst>
                                </p:cTn>
                              </p:par>
                            </p:childTnLst>
                          </p:cTn>
                        </p:par>
                        <p:par>
                          <p:cTn id="22" fill="hold">
                            <p:stCondLst>
                              <p:cond delay="3250"/>
                            </p:stCondLst>
                            <p:childTnLst>
                              <p:par>
                                <p:cTn id="23" presetID="22" presetClass="entr" presetSubtype="2"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750"/>
                                        <p:tgtEl>
                                          <p:spTgt spid="14"/>
                                        </p:tgtEl>
                                      </p:cBhvr>
                                    </p:animEffect>
                                  </p:childTnLst>
                                </p:cTn>
                              </p:par>
                            </p:childTnLst>
                          </p:cTn>
                        </p:par>
                        <p:par>
                          <p:cTn id="26" fill="hold">
                            <p:stCondLst>
                              <p:cond delay="4000"/>
                            </p:stCondLst>
                            <p:childTnLst>
                              <p:par>
                                <p:cTn id="27" presetID="26" presetClass="emph" presetSubtype="0" fill="hold" nodeType="afterEffect">
                                  <p:stCondLst>
                                    <p:cond delay="0"/>
                                  </p:stCondLst>
                                  <p:childTnLst>
                                    <p:animEffect transition="out" filter="fade">
                                      <p:cBhvr>
                                        <p:cTn id="28" dur="500" tmFilter="0, 0; .2, .5; .8, .5; 1, 0"/>
                                        <p:tgtEl>
                                          <p:spTgt spid="14"/>
                                        </p:tgtEl>
                                      </p:cBhvr>
                                    </p:animEffect>
                                    <p:animScale>
                                      <p:cBhvr>
                                        <p:cTn id="29" dur="250" autoRev="1" fill="hold"/>
                                        <p:tgtEl>
                                          <p:spTgt spid="14"/>
                                        </p:tgtEl>
                                      </p:cBhvr>
                                      <p:by x="105000" y="105000"/>
                                    </p:animScale>
                                  </p:childTnLst>
                                </p:cTn>
                              </p:par>
                            </p:childTnLst>
                          </p:cTn>
                        </p:par>
                        <p:par>
                          <p:cTn id="30" fill="hold">
                            <p:stCondLst>
                              <p:cond delay="4500"/>
                            </p:stCondLst>
                            <p:childTnLst>
                              <p:par>
                                <p:cTn id="31" presetID="22" presetClass="entr" presetSubtype="2"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750"/>
                                        <p:tgtEl>
                                          <p:spTgt spid="19"/>
                                        </p:tgtEl>
                                      </p:cBhvr>
                                    </p:animEffect>
                                  </p:childTnLst>
                                </p:cTn>
                              </p:par>
                            </p:childTnLst>
                          </p:cTn>
                        </p:par>
                        <p:par>
                          <p:cTn id="34" fill="hold">
                            <p:stCondLst>
                              <p:cond delay="5250"/>
                            </p:stCondLst>
                            <p:childTnLst>
                              <p:par>
                                <p:cTn id="35" presetID="26" presetClass="emph" presetSubtype="0" fill="hold" nodeType="afterEffect">
                                  <p:stCondLst>
                                    <p:cond delay="0"/>
                                  </p:stCondLst>
                                  <p:childTnLst>
                                    <p:animEffect transition="out" filter="fade">
                                      <p:cBhvr>
                                        <p:cTn id="36" dur="500" tmFilter="0, 0; .2, .5; .8, .5; 1, 0"/>
                                        <p:tgtEl>
                                          <p:spTgt spid="19"/>
                                        </p:tgtEl>
                                      </p:cBhvr>
                                    </p:animEffect>
                                    <p:animScale>
                                      <p:cBhvr>
                                        <p:cTn id="37" dur="250" autoRev="1" fill="hold"/>
                                        <p:tgtEl>
                                          <p:spTgt spid="19"/>
                                        </p:tgtEl>
                                      </p:cBhvr>
                                      <p:by x="105000" y="105000"/>
                                    </p:animScale>
                                  </p:childTnLst>
                                </p:cTn>
                              </p:par>
                              <p:par>
                                <p:cTn id="38" presetID="6" presetClass="entr" presetSubtype="16" fill="hold" nodeType="with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circle(in)">
                                      <p:cBhvr>
                                        <p:cTn id="40" dur="2000"/>
                                        <p:tgtEl>
                                          <p:spTgt spid="72"/>
                                        </p:tgtEl>
                                      </p:cBhvr>
                                    </p:animEffect>
                                  </p:childTnLst>
                                </p:cTn>
                              </p:par>
                              <p:par>
                                <p:cTn id="41" presetID="6" presetClass="entr" presetSubtype="16" fill="hold" nodeType="with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circle(in)">
                                      <p:cBhvr>
                                        <p:cTn id="43" dur="2000"/>
                                        <p:tgtEl>
                                          <p:spTgt spid="74"/>
                                        </p:tgtEl>
                                      </p:cBhvr>
                                    </p:animEffect>
                                  </p:childTnLst>
                                </p:cTn>
                              </p:par>
                              <p:par>
                                <p:cTn id="44" presetID="6" presetClass="entr" presetSubtype="16" fill="hold"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circle(in)">
                                      <p:cBhvr>
                                        <p:cTn id="46"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1194747" y="3496655"/>
            <a:ext cx="10050698" cy="1206405"/>
          </a:xfrm>
        </p:spPr>
        <p:txBody>
          <a:bodyPr/>
          <a:lstStyle/>
          <a:p>
            <a:r>
              <a:rPr lang="en-US" sz="4800" b="1" dirty="0">
                <a:solidFill>
                  <a:schemeClr val="bg1"/>
                </a:solidFill>
                <a:latin typeface="+mj-lt"/>
                <a:cs typeface="Arial" panose="020B0604020202020204" pitchFamily="34" charset="0"/>
              </a:rPr>
              <a:t>3. </a:t>
            </a:r>
            <a:r>
              <a:rPr lang="vi-VN" sz="4800" b="1" dirty="0">
                <a:solidFill>
                  <a:schemeClr val="bg1"/>
                </a:solidFill>
                <a:latin typeface="+mj-lt"/>
                <a:cs typeface="Arial" panose="020B0604020202020204" pitchFamily="34" charset="0"/>
              </a:rPr>
              <a:t>MỘT SỐ QUY ĐỊNH CỦA</a:t>
            </a:r>
            <a:r>
              <a:rPr lang="en-US" sz="4800" b="1" dirty="0">
                <a:solidFill>
                  <a:schemeClr val="bg1"/>
                </a:solidFill>
                <a:latin typeface="+mj-lt"/>
                <a:cs typeface="Arial" panose="020B0604020202020204" pitchFamily="34" charset="0"/>
              </a:rPr>
              <a:t> </a:t>
            </a:r>
            <a:r>
              <a:rPr lang="vi-VN" sz="4800" b="1" dirty="0">
                <a:solidFill>
                  <a:schemeClr val="bg1"/>
                </a:solidFill>
                <a:latin typeface="+mj-lt"/>
                <a:cs typeface="Arial" panose="020B0604020202020204" pitchFamily="34" charset="0"/>
              </a:rPr>
              <a:t>PHÁP LUẬT VỀ PHÒNG,CHỐNG </a:t>
            </a:r>
            <a:br>
              <a:rPr lang="vi-VN" sz="4800" b="1" dirty="0">
                <a:solidFill>
                  <a:schemeClr val="bg1"/>
                </a:solidFill>
                <a:latin typeface="+mj-lt"/>
                <a:cs typeface="Arial" panose="020B0604020202020204" pitchFamily="34" charset="0"/>
              </a:rPr>
            </a:br>
            <a:r>
              <a:rPr lang="vi-VN" sz="4800" b="1" dirty="0">
                <a:solidFill>
                  <a:schemeClr val="bg1"/>
                </a:solidFill>
                <a:latin typeface="+mj-lt"/>
                <a:cs typeface="Arial" panose="020B0604020202020204" pitchFamily="34" charset="0"/>
              </a:rPr>
              <a:t>TỆ NẠN XÃ HỘI</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6385302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43DC03A-E85D-4716-B93B-2E46A0B5E0AD}"/>
              </a:ext>
            </a:extLst>
          </p:cNvPr>
          <p:cNvSpPr/>
          <p:nvPr/>
        </p:nvSpPr>
        <p:spPr>
          <a:xfrm>
            <a:off x="154745" y="2215214"/>
            <a:ext cx="5106572" cy="474829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5000"/>
              </a:lnSpc>
              <a:spcAft>
                <a:spcPts val="600"/>
              </a:spcAft>
            </a:pP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vi </a:t>
            </a:r>
            <a:r>
              <a:rPr lang="en-US" sz="2400" dirty="0" err="1">
                <a:solidFill>
                  <a:srgbClr val="000000"/>
                </a:solidFill>
                <a:latin typeface="Times New Roman" panose="02020603050405020304" pitchFamily="18" charset="0"/>
                <a:ea typeface="Times New Roman" panose="02020603050405020304" pitchFamily="18" charset="0"/>
              </a:rPr>
              <a:t>tẩm</a:t>
            </a:r>
            <a:r>
              <a:rPr lang="en-US" sz="2400" dirty="0">
                <a:solidFill>
                  <a:srgbClr val="000000"/>
                </a:solidFill>
                <a:latin typeface="Times New Roman" panose="02020603050405020304" pitchFamily="18" charset="0"/>
                <a:ea typeface="Times New Roman" panose="02020603050405020304" pitchFamily="18" charset="0"/>
              </a:rPr>
              <a:t> ma </a:t>
            </a:r>
            <a:r>
              <a:rPr lang="en-US" sz="2400" dirty="0" err="1">
                <a:solidFill>
                  <a:srgbClr val="000000"/>
                </a:solidFill>
                <a:latin typeface="Times New Roman" panose="02020603050405020304" pitchFamily="18" charset="0"/>
                <a:ea typeface="Times New Roman" panose="02020603050405020304" pitchFamily="18" charset="0"/>
              </a:rPr>
              <a:t>tuý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thuốc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hút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rPr>
              <a:t> tin 1 (</a:t>
            </a:r>
            <a:r>
              <a:rPr lang="en-US" sz="2400" dirty="0" err="1">
                <a:solidFill>
                  <a:srgbClr val="000000"/>
                </a:solidFill>
                <a:latin typeface="Times New Roman" panose="02020603050405020304" pitchFamily="18" charset="0"/>
                <a:ea typeface="Times New Roman" panose="02020603050405020304" pitchFamily="18" charset="0"/>
              </a:rPr>
              <a:t>mục</a:t>
            </a:r>
            <a:r>
              <a:rPr lang="en-US" sz="2400" dirty="0">
                <a:solidFill>
                  <a:srgbClr val="000000"/>
                </a:solidFill>
                <a:latin typeface="Times New Roman" panose="02020603050405020304" pitchFamily="18" charset="0"/>
                <a:ea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vi </a:t>
            </a:r>
            <a:r>
              <a:rPr lang="en-US" sz="2400" dirty="0" err="1">
                <a:solidFill>
                  <a:srgbClr val="000000"/>
                </a:solidFill>
                <a:latin typeface="Times New Roman" panose="02020603050405020304" pitchFamily="18" charset="0"/>
                <a:ea typeface="Times New Roman" panose="02020603050405020304" pitchFamily="18" charset="0"/>
              </a:rPr>
              <a:t>phạm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hội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sao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Calibri" panose="020F0502020204030204" pitchFamily="34" charset="0"/>
            </a:endParaRPr>
          </a:p>
        </p:txBody>
      </p:sp>
      <p:sp>
        <p:nvSpPr>
          <p:cNvPr id="7" name="Rectangle: Rounded Corners 6">
            <a:extLst>
              <a:ext uri="{FF2B5EF4-FFF2-40B4-BE49-F238E27FC236}">
                <a16:creationId xmlns:a16="http://schemas.microsoft.com/office/drawing/2014/main" id="{9276AF95-1F31-41BB-838D-E0B872400884}"/>
              </a:ext>
            </a:extLst>
          </p:cNvPr>
          <p:cNvSpPr/>
          <p:nvPr/>
        </p:nvSpPr>
        <p:spPr>
          <a:xfrm>
            <a:off x="6458628" y="2204430"/>
            <a:ext cx="5106572" cy="456546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5000"/>
              </a:lnSpc>
              <a:spcAft>
                <a:spcPts val="600"/>
              </a:spcAft>
            </a:pP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hội</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023B659-1C13-4E14-A9BE-0D978BAF9066}"/>
              </a:ext>
            </a:extLst>
          </p:cNvPr>
          <p:cNvSpPr/>
          <p:nvPr/>
        </p:nvSpPr>
        <p:spPr>
          <a:xfrm>
            <a:off x="2051794" y="1770354"/>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Câu 1</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AF9509BB-AAFF-406D-92CF-CC617B8D16C9}"/>
              </a:ext>
            </a:extLst>
          </p:cNvPr>
          <p:cNvSpPr/>
          <p:nvPr/>
        </p:nvSpPr>
        <p:spPr>
          <a:xfrm>
            <a:off x="7747486" y="1823362"/>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Câu 2</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12" name="AutoShape 3">
            <a:extLst>
              <a:ext uri="{FF2B5EF4-FFF2-40B4-BE49-F238E27FC236}">
                <a16:creationId xmlns:a16="http://schemas.microsoft.com/office/drawing/2014/main" id="{49981046-D224-4A20-BB23-F19A6F8042EA}"/>
              </a:ext>
            </a:extLst>
          </p:cNvPr>
          <p:cNvSpPr>
            <a:spLocks noChangeArrowheads="1"/>
          </p:cNvSpPr>
          <p:nvPr/>
        </p:nvSpPr>
        <p:spPr bwMode="gray">
          <a:xfrm>
            <a:off x="3093814" y="88102"/>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20000"/>
              </a:spcAft>
              <a:buClrTx/>
              <a:buSzTx/>
              <a:buFontTx/>
              <a:buNone/>
              <a:tabLst/>
              <a:defRPr/>
            </a:pPr>
            <a:r>
              <a:rPr kumimoji="0" lang="vi-VN"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PHIẾU BÀI TẬP</a:t>
            </a:r>
            <a:endPar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62476AE-BCAE-B6AD-1CE7-479A58F27C48}"/>
              </a:ext>
            </a:extLst>
          </p:cNvPr>
          <p:cNvSpPr txBox="1"/>
          <p:nvPr/>
        </p:nvSpPr>
        <p:spPr>
          <a:xfrm>
            <a:off x="369660" y="730585"/>
            <a:ext cx="11521280" cy="584775"/>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9Slide05 SVNVery Berry" panose="00000500000000000000" pitchFamily="2" charset="0"/>
                <a:ea typeface="+mn-ea"/>
                <a:cs typeface="Times New Roman" panose="02020603050405020304" pitchFamily="18" charset="0"/>
              </a:rPr>
              <a:t>Đọc thông tin sách giáo khoa và trả lời câu hỏi</a:t>
            </a:r>
            <a:endParaRPr kumimoji="0" lang="en-SG" sz="3200" b="1" i="0" u="none" strike="noStrike" kern="1200" cap="none" spc="0" normalizeH="0" baseline="0" noProof="0" dirty="0">
              <a:ln>
                <a:noFill/>
              </a:ln>
              <a:solidFill>
                <a:srgbClr val="FF0000"/>
              </a:solidFill>
              <a:effectLst/>
              <a:uLnTx/>
              <a:uFillTx/>
              <a:latin typeface="#9Slide05 SVNVery Berry" panose="000005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28849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36DACCA5-FDDF-A7B1-3F11-3DAD1BDEB0C3}"/>
              </a:ext>
            </a:extLst>
          </p:cNvPr>
          <p:cNvPicPr>
            <a:picLocks noChangeAspect="1"/>
          </p:cNvPicPr>
          <p:nvPr/>
        </p:nvPicPr>
        <p:blipFill rotWithShape="1">
          <a:blip r:embed="rId3"/>
          <a:srcRect t="2779" r="-2" b="11767"/>
          <a:stretch/>
        </p:blipFill>
        <p:spPr>
          <a:xfrm>
            <a:off x="321734" y="1169171"/>
            <a:ext cx="5674894" cy="2548850"/>
          </a:xfrm>
          <a:prstGeom prst="rect">
            <a:avLst/>
          </a:prstGeom>
        </p:spPr>
      </p:pic>
      <p:pic>
        <p:nvPicPr>
          <p:cNvPr id="8" name="Picture 7">
            <a:extLst>
              <a:ext uri="{FF2B5EF4-FFF2-40B4-BE49-F238E27FC236}">
                <a16:creationId xmlns:a16="http://schemas.microsoft.com/office/drawing/2014/main" id="{D85032FB-1894-62B8-12CC-7401466A290E}"/>
              </a:ext>
            </a:extLst>
          </p:cNvPr>
          <p:cNvPicPr>
            <a:picLocks noChangeAspect="1"/>
          </p:cNvPicPr>
          <p:nvPr/>
        </p:nvPicPr>
        <p:blipFill rotWithShape="1">
          <a:blip r:embed="rId4"/>
          <a:srcRect l="16781" r="18872" b="1"/>
          <a:stretch/>
        </p:blipFill>
        <p:spPr>
          <a:xfrm>
            <a:off x="321735" y="3854547"/>
            <a:ext cx="2676579" cy="2866927"/>
          </a:xfrm>
          <a:prstGeom prst="rect">
            <a:avLst/>
          </a:prstGeom>
        </p:spPr>
      </p:pic>
      <p:pic>
        <p:nvPicPr>
          <p:cNvPr id="5" name="Picture 4">
            <a:extLst>
              <a:ext uri="{FF2B5EF4-FFF2-40B4-BE49-F238E27FC236}">
                <a16:creationId xmlns:a16="http://schemas.microsoft.com/office/drawing/2014/main" id="{2A8E3D6F-73FF-C38E-6D4A-678EEE71AA3E}"/>
              </a:ext>
            </a:extLst>
          </p:cNvPr>
          <p:cNvPicPr>
            <a:picLocks noChangeAspect="1"/>
          </p:cNvPicPr>
          <p:nvPr/>
        </p:nvPicPr>
        <p:blipFill rotWithShape="1">
          <a:blip r:embed="rId5"/>
          <a:srcRect l="8603" r="24187" b="1"/>
          <a:stretch/>
        </p:blipFill>
        <p:spPr>
          <a:xfrm>
            <a:off x="3159181" y="3935523"/>
            <a:ext cx="2837076" cy="2785951"/>
          </a:xfrm>
          <a:prstGeom prst="rect">
            <a:avLst/>
          </a:prstGeom>
        </p:spPr>
      </p:pic>
      <p:pic>
        <p:nvPicPr>
          <p:cNvPr id="7" name="Picture 6">
            <a:extLst>
              <a:ext uri="{FF2B5EF4-FFF2-40B4-BE49-F238E27FC236}">
                <a16:creationId xmlns:a16="http://schemas.microsoft.com/office/drawing/2014/main" id="{1703DAFC-76FB-C078-4B67-5954BB15F72B}"/>
              </a:ext>
            </a:extLst>
          </p:cNvPr>
          <p:cNvPicPr>
            <a:picLocks noChangeAspect="1"/>
          </p:cNvPicPr>
          <p:nvPr/>
        </p:nvPicPr>
        <p:blipFill rotWithShape="1">
          <a:blip r:embed="rId6"/>
          <a:srcRect t="1335" r="-3" b="7526"/>
          <a:stretch/>
        </p:blipFill>
        <p:spPr>
          <a:xfrm>
            <a:off x="6195373" y="1336431"/>
            <a:ext cx="5674892" cy="4964376"/>
          </a:xfrm>
          <a:prstGeom prst="rect">
            <a:avLst/>
          </a:prstGeom>
        </p:spPr>
      </p:pic>
      <p:sp>
        <p:nvSpPr>
          <p:cNvPr id="4" name="Footer Placeholder 3">
            <a:extLst>
              <a:ext uri="{FF2B5EF4-FFF2-40B4-BE49-F238E27FC236}">
                <a16:creationId xmlns:a16="http://schemas.microsoft.com/office/drawing/2014/main" id="{AA92BA5A-3191-C051-175D-00EA28F9AC9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dirty="0">
              <a:solidFill>
                <a:schemeClr val="tx1">
                  <a:tint val="75000"/>
                </a:schemeClr>
              </a:solidFill>
              <a:latin typeface="+mn-lt"/>
              <a:ea typeface="+mn-ea"/>
              <a:cs typeface="+mn-cs"/>
            </a:endParaRPr>
          </a:p>
        </p:txBody>
      </p:sp>
      <p:sp>
        <p:nvSpPr>
          <p:cNvPr id="9" name="Title 1">
            <a:extLst>
              <a:ext uri="{FF2B5EF4-FFF2-40B4-BE49-F238E27FC236}">
                <a16:creationId xmlns:a16="http://schemas.microsoft.com/office/drawing/2014/main" id="{11F6B31D-A414-8927-D2D8-9110E5F7C448}"/>
              </a:ext>
            </a:extLst>
          </p:cNvPr>
          <p:cNvSpPr txBox="1">
            <a:spLocks/>
          </p:cNvSpPr>
          <p:nvPr>
            <p:custDataLst>
              <p:tags r:id="rId1"/>
            </p:custDataLst>
          </p:nvPr>
        </p:nvSpPr>
        <p:spPr>
          <a:xfrm>
            <a:off x="0" y="0"/>
            <a:ext cx="5021943" cy="557193"/>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92500" lnSpcReduction="20000"/>
          </a:bodyPr>
          <a:lstStyle/>
          <a:p>
            <a:pPr algn="ctr">
              <a:spcBef>
                <a:spcPct val="0"/>
              </a:spcBef>
              <a:defRPr/>
            </a:pPr>
            <a:r>
              <a:rPr lang="en-US" altLang="en-US" sz="4000" b="1" dirty="0">
                <a:solidFill>
                  <a:srgbClr val="FFFFFF"/>
                </a:solidFill>
                <a:latin typeface="SVN-Vanilla Daisy Pro" panose="00000500000000000000" pitchFamily="2" charset="0"/>
              </a:rPr>
              <a:t>TRÒ CHƠI: AI HIỂU BIẾT</a:t>
            </a:r>
            <a:endParaRPr lang="en-US" sz="4000" b="1" kern="0" dirty="0">
              <a:solidFill>
                <a:srgbClr val="FFFFFF"/>
              </a:solidFill>
              <a:latin typeface="SVN-Vanilla Daisy Pro" panose="00000500000000000000" pitchFamily="2" charset="0"/>
            </a:endParaRPr>
          </a:p>
        </p:txBody>
      </p:sp>
      <p:sp>
        <p:nvSpPr>
          <p:cNvPr id="10" name="Rectangle 9">
            <a:extLst>
              <a:ext uri="{FF2B5EF4-FFF2-40B4-BE49-F238E27FC236}">
                <a16:creationId xmlns:a16="http://schemas.microsoft.com/office/drawing/2014/main" id="{99EF85CA-2875-121C-B87E-5383C3E91DE9}"/>
              </a:ext>
            </a:extLst>
          </p:cNvPr>
          <p:cNvSpPr/>
          <p:nvPr/>
        </p:nvSpPr>
        <p:spPr>
          <a:xfrm>
            <a:off x="611027" y="533167"/>
            <a:ext cx="11168691" cy="523220"/>
          </a:xfrm>
          <a:prstGeom prst="rect">
            <a:avLst/>
          </a:prstGeom>
        </p:spPr>
        <p:txBody>
          <a:bodyPr wrap="square">
            <a:spAutoFit/>
          </a:bodyPr>
          <a:lstStyle/>
          <a:p>
            <a:pPr marL="0" marR="0" lvl="0" indent="279400" algn="just" defTabSz="914400" rtl="0" eaLnBrk="1" fontAlgn="auto" latinLnBrk="0" hangingPunct="1">
              <a:spcBef>
                <a:spcPts val="0"/>
              </a:spcBef>
              <a:buClrTx/>
              <a:buSzTx/>
              <a:buFontTx/>
              <a:buNone/>
              <a:tabLst/>
              <a:defRPr/>
            </a:pPr>
            <a:r>
              <a:rPr kumimoji="0" lang="vi-VN" sz="28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Kể những tệ nạn xã hội mà em biết</a:t>
            </a:r>
            <a:r>
              <a:rPr kumimoji="0" lang="en-US" sz="28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qua </a:t>
            </a:r>
            <a:r>
              <a:rPr kumimoji="0" lang="en-US" sz="28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bức</a:t>
            </a:r>
            <a:r>
              <a:rPr kumimoji="0" lang="en-US" sz="28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tranh</a:t>
            </a:r>
            <a:r>
              <a:rPr kumimoji="0" lang="en-US" sz="28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ảnh</a:t>
            </a:r>
            <a:r>
              <a:rPr kumimoji="0" lang="en-US" sz="2800" b="1"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53635"/>
                </a:solidFill>
                <a:effectLst/>
                <a:uLnTx/>
                <a:uFillTx/>
                <a:latin typeface="Cambria" panose="02040503050406030204" pitchFamily="18" charset="0"/>
                <a:ea typeface="Times New Roman" panose="02020603050405020304" pitchFamily="18" charset="0"/>
                <a:cs typeface="+mn-cs"/>
              </a:rPr>
              <a:t>sau</a:t>
            </a:r>
            <a:endParaRPr kumimoji="0" lang="en-US" sz="2800" b="0" i="0" u="none" strike="noStrike" kern="1200" cap="none" spc="0" normalizeH="0" baseline="0" noProof="0" dirty="0">
              <a:ln>
                <a:noFill/>
              </a:ln>
              <a:solidFill>
                <a:srgbClr val="353635"/>
              </a:solidFill>
              <a:effectLst/>
              <a:uLnTx/>
              <a:uFillTx/>
              <a:latin typeface="Cambria" panose="020405030504060302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27877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222E5104-695A-E46F-03E5-5808F7901675}"/>
              </a:ext>
            </a:extLst>
          </p:cNvPr>
          <p:cNvPicPr>
            <a:picLocks noChangeAspect="1"/>
          </p:cNvPicPr>
          <p:nvPr/>
        </p:nvPicPr>
        <p:blipFill>
          <a:blip r:embed="rId2"/>
          <a:stretch>
            <a:fillRect/>
          </a:stretch>
        </p:blipFill>
        <p:spPr>
          <a:xfrm>
            <a:off x="457200" y="581405"/>
            <a:ext cx="11277600" cy="5695189"/>
          </a:xfrm>
          <a:prstGeom prst="rect">
            <a:avLst/>
          </a:prstGeom>
        </p:spPr>
      </p:pic>
    </p:spTree>
    <p:extLst>
      <p:ext uri="{BB962C8B-B14F-4D97-AF65-F5344CB8AC3E}">
        <p14:creationId xmlns:p14="http://schemas.microsoft.com/office/powerpoint/2010/main" val="2923919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C735D8-6192-51FB-02D6-C91A5613E64A}"/>
              </a:ext>
            </a:extLst>
          </p:cNvPr>
          <p:cNvPicPr>
            <a:picLocks noChangeAspect="1"/>
          </p:cNvPicPr>
          <p:nvPr/>
        </p:nvPicPr>
        <p:blipFill>
          <a:blip r:embed="rId2"/>
          <a:stretch>
            <a:fillRect/>
          </a:stretch>
        </p:blipFill>
        <p:spPr>
          <a:xfrm>
            <a:off x="769256" y="84887"/>
            <a:ext cx="10929257" cy="6770771"/>
          </a:xfrm>
          <a:prstGeom prst="rect">
            <a:avLst/>
          </a:prstGeom>
        </p:spPr>
      </p:pic>
    </p:spTree>
    <p:extLst>
      <p:ext uri="{BB962C8B-B14F-4D97-AF65-F5344CB8AC3E}">
        <p14:creationId xmlns:p14="http://schemas.microsoft.com/office/powerpoint/2010/main" val="3179194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18021386"/>
              </p:ext>
            </p:extLst>
          </p:nvPr>
        </p:nvGraphicFramePr>
        <p:xfrm>
          <a:off x="228600" y="2202177"/>
          <a:ext cx="11734800" cy="4751359"/>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1 và hoàn thành phiếu bài tập </a:t>
                      </a:r>
                      <a:r>
                        <a:rPr lang="en-US" sz="3200" baseline="0" dirty="0">
                          <a:solidFill>
                            <a:srgbClr val="000000"/>
                          </a:solidFill>
                          <a:effectLst/>
                          <a:latin typeface="#9Slide05 Brannboll Ny" panose="02000000000000000000" pitchFamily="2" charset="0"/>
                          <a:ea typeface="DengXian"/>
                        </a:rPr>
                        <a:t>:</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886382" y="1408736"/>
            <a:ext cx="67912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Bài tập 1: Hoàn thành phiếu bài tập </a:t>
            </a:r>
            <a:r>
              <a:rPr kumimoji="0" lang="en-US"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6767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43DC03A-E85D-4716-B93B-2E46A0B5E0AD}"/>
              </a:ext>
            </a:extLst>
          </p:cNvPr>
          <p:cNvSpPr/>
          <p:nvPr/>
        </p:nvSpPr>
        <p:spPr>
          <a:xfrm>
            <a:off x="154745" y="2215214"/>
            <a:ext cx="5578628" cy="474829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b="1" dirty="0">
                <a:solidFill>
                  <a:srgbClr val="0070C0"/>
                </a:solidFill>
                <a:latin typeface="Times New Roman" panose="02020603050405020304" pitchFamily="18" charset="0"/>
                <a:cs typeface="Times New Roman" panose="02020603050405020304" pitchFamily="18" charset="0"/>
              </a:rPr>
              <a:t>1. </a:t>
            </a:r>
            <a:r>
              <a:rPr lang="de-DE" sz="2800" dirty="0">
                <a:solidFill>
                  <a:srgbClr val="0070C0"/>
                </a:solidFill>
                <a:latin typeface="Times New Roman" panose="02020603050405020304" pitchFamily="18" charset="0"/>
                <a:cs typeface="Times New Roman" panose="02020603050405020304" pitchFamily="18" charset="0"/>
              </a:rPr>
              <a:t>Hành vi đó của HS là vi phạm PL vì VN nghiêm cấm tất cả các hành vi sử dụng trái phép chất ma túy.</a:t>
            </a:r>
            <a:endParaRPr lang="en-US" sz="2800" dirty="0">
              <a:solidFill>
                <a:srgbClr val="0070C0"/>
              </a:solidFill>
              <a:latin typeface="Times New Roman" panose="02020603050405020304" pitchFamily="18" charset="0"/>
              <a:cs typeface="Times New Roman" panose="02020603050405020304" pitchFamily="18" charset="0"/>
            </a:endParaRPr>
          </a:p>
          <a:p>
            <a:r>
              <a:rPr lang="de-DE" sz="2800" dirty="0">
                <a:solidFill>
                  <a:srgbClr val="0070C0"/>
                </a:solidFill>
                <a:latin typeface="Times New Roman" panose="02020603050405020304" pitchFamily="18" charset="0"/>
                <a:cs typeface="Times New Roman" panose="02020603050405020304" pitchFamily="18" charset="0"/>
              </a:rPr>
              <a:t>(</a:t>
            </a:r>
            <a:r>
              <a:rPr lang="en-US" sz="2800" dirty="0" err="1">
                <a:solidFill>
                  <a:srgbClr val="0070C0"/>
                </a:solidFill>
                <a:latin typeface="Times New Roman" panose="02020603050405020304" pitchFamily="18" charset="0"/>
                <a:cs typeface="Times New Roman" panose="02020603050405020304" pitchFamily="18" charset="0"/>
              </a:rPr>
              <a:t>Vì</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bạn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học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sinh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đã</a:t>
            </a:r>
            <a:r>
              <a:rPr lang="en-US" sz="2800" dirty="0">
                <a:solidFill>
                  <a:srgbClr val="0070C0"/>
                </a:solidFill>
                <a:latin typeface="Times New Roman" panose="02020603050405020304" pitchFamily="18" charset="0"/>
                <a:cs typeface="Times New Roman" panose="02020603050405020304" pitchFamily="18" charset="0"/>
              </a:rPr>
              <a:t> vi </a:t>
            </a:r>
            <a:r>
              <a:rPr lang="en-US" sz="2800" dirty="0" err="1">
                <a:solidFill>
                  <a:srgbClr val="0070C0"/>
                </a:solidFill>
                <a:latin typeface="Times New Roman" panose="02020603050405020304" pitchFamily="18" charset="0"/>
                <a:cs typeface="Times New Roman" panose="02020603050405020304" pitchFamily="18" charset="0"/>
              </a:rPr>
              <a:t>phạm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Điều</a:t>
            </a:r>
            <a:r>
              <a:rPr lang="en-US" sz="2800" dirty="0">
                <a:solidFill>
                  <a:srgbClr val="0070C0"/>
                </a:solidFill>
                <a:latin typeface="Times New Roman" panose="02020603050405020304" pitchFamily="18" charset="0"/>
                <a:cs typeface="Times New Roman" panose="02020603050405020304" pitchFamily="18" charset="0"/>
              </a:rPr>
              <a:t> 5, </a:t>
            </a:r>
            <a:r>
              <a:rPr lang="en-US" sz="2800" dirty="0" err="1">
                <a:solidFill>
                  <a:srgbClr val="0070C0"/>
                </a:solidFill>
                <a:latin typeface="Times New Roman" panose="02020603050405020304" pitchFamily="18" charset="0"/>
                <a:cs typeface="Times New Roman" panose="02020603050405020304" pitchFamily="18" charset="0"/>
              </a:rPr>
              <a:t>Luật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phòng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chống</a:t>
            </a:r>
            <a:r>
              <a:rPr lang="en-US" sz="2800" dirty="0">
                <a:solidFill>
                  <a:srgbClr val="0070C0"/>
                </a:solidFill>
                <a:latin typeface="Times New Roman" panose="02020603050405020304" pitchFamily="18" charset="0"/>
                <a:cs typeface="Times New Roman" panose="02020603050405020304" pitchFamily="18" charset="0"/>
              </a:rPr>
              <a:t> ma </a:t>
            </a:r>
            <a:r>
              <a:rPr lang="en-US" sz="2800" dirty="0" err="1">
                <a:solidFill>
                  <a:srgbClr val="0070C0"/>
                </a:solidFill>
                <a:latin typeface="Times New Roman" panose="02020603050405020304" pitchFamily="18" charset="0"/>
                <a:cs typeface="Times New Roman" panose="02020603050405020304" pitchFamily="18" charset="0"/>
              </a:rPr>
              <a:t>túy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năm</a:t>
            </a:r>
            <a:r>
              <a:rPr lang="en-US" sz="2800" dirty="0">
                <a:solidFill>
                  <a:srgbClr val="0070C0"/>
                </a:solidFill>
                <a:latin typeface="Times New Roman" panose="02020603050405020304" pitchFamily="18" charset="0"/>
                <a:cs typeface="Times New Roman" panose="02020603050405020304" pitchFamily="18" charset="0"/>
              </a:rPr>
              <a:t> 2021 </a:t>
            </a:r>
            <a:r>
              <a:rPr lang="en-US" sz="2800" dirty="0" err="1">
                <a:solidFill>
                  <a:srgbClr val="0070C0"/>
                </a:solidFill>
                <a:latin typeface="Times New Roman" panose="02020603050405020304" pitchFamily="18" charset="0"/>
                <a:cs typeface="Times New Roman" panose="02020603050405020304" pitchFamily="18" charset="0"/>
              </a:rPr>
              <a:t>khi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đã</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sử</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dụng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tổ</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chức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sử</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dụng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chất</a:t>
            </a:r>
            <a:r>
              <a:rPr lang="en-US" sz="2800" dirty="0">
                <a:solidFill>
                  <a:srgbClr val="0070C0"/>
                </a:solidFill>
                <a:latin typeface="Times New Roman" panose="02020603050405020304" pitchFamily="18" charset="0"/>
                <a:cs typeface="Times New Roman" panose="02020603050405020304" pitchFamily="18" charset="0"/>
              </a:rPr>
              <a:t> ma </a:t>
            </a:r>
            <a:r>
              <a:rPr lang="en-US" sz="2800" dirty="0" err="1">
                <a:solidFill>
                  <a:srgbClr val="0070C0"/>
                </a:solidFill>
                <a:latin typeface="Times New Roman" panose="02020603050405020304" pitchFamily="18" charset="0"/>
                <a:cs typeface="Times New Roman" panose="02020603050405020304" pitchFamily="18" charset="0"/>
              </a:rPr>
              <a:t>túy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Điều</a:t>
            </a:r>
            <a:r>
              <a:rPr lang="en-US" sz="2800" dirty="0">
                <a:solidFill>
                  <a:srgbClr val="0070C0"/>
                </a:solidFill>
                <a:latin typeface="Times New Roman" panose="02020603050405020304" pitchFamily="18" charset="0"/>
                <a:cs typeface="Times New Roman" panose="02020603050405020304" pitchFamily="18" charset="0"/>
              </a:rPr>
              <a:t> 255 </a:t>
            </a:r>
            <a:r>
              <a:rPr lang="en-US" sz="2800" dirty="0" err="1">
                <a:solidFill>
                  <a:srgbClr val="0070C0"/>
                </a:solidFill>
                <a:latin typeface="Times New Roman" panose="02020603050405020304" pitchFamily="18" charset="0"/>
                <a:cs typeface="Times New Roman" panose="02020603050405020304" pitchFamily="18" charset="0"/>
              </a:rPr>
              <a:t>Bộ</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luật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Hình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năm</a:t>
            </a:r>
            <a:r>
              <a:rPr lang="en-US" sz="2800" dirty="0">
                <a:solidFill>
                  <a:srgbClr val="0070C0"/>
                </a:solidFill>
                <a:latin typeface="Times New Roman" panose="02020603050405020304" pitchFamily="18" charset="0"/>
                <a:cs typeface="Times New Roman" panose="02020603050405020304" pitchFamily="18" charset="0"/>
              </a:rPr>
              <a:t> 2015 (</a:t>
            </a:r>
            <a:r>
              <a:rPr lang="en-US" sz="2800" dirty="0" err="1">
                <a:solidFill>
                  <a:srgbClr val="0070C0"/>
                </a:solidFill>
                <a:latin typeface="Times New Roman" panose="02020603050405020304" pitchFamily="18" charset="0"/>
                <a:cs typeface="Times New Roman" panose="02020603050405020304" pitchFamily="18" charset="0"/>
              </a:rPr>
              <a:t>sửa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đổi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bổ</a:t>
            </a:r>
            <a:r>
              <a:rPr lang="en-US" sz="2800" dirty="0">
                <a:solidFill>
                  <a:srgbClr val="0070C0"/>
                </a:solidFill>
                <a:latin typeface="Times New Roman" panose="02020603050405020304" pitchFamily="18" charset="0"/>
                <a:cs typeface="Times New Roman" panose="02020603050405020304" pitchFamily="18" charset="0"/>
              </a:rPr>
              <a:t> sung </a:t>
            </a:r>
            <a:r>
              <a:rPr lang="en-US" sz="2800" dirty="0" err="1">
                <a:solidFill>
                  <a:srgbClr val="0070C0"/>
                </a:solidFill>
                <a:latin typeface="Times New Roman" panose="02020603050405020304" pitchFamily="18" charset="0"/>
                <a:cs typeface="Times New Roman" panose="02020603050405020304" pitchFamily="18" charset="0"/>
              </a:rPr>
              <a:t>năm</a:t>
            </a:r>
            <a:r>
              <a:rPr lang="en-US" sz="2800" dirty="0">
                <a:solidFill>
                  <a:srgbClr val="0070C0"/>
                </a:solidFill>
                <a:latin typeface="Times New Roman" panose="02020603050405020304" pitchFamily="18" charset="0"/>
                <a:cs typeface="Times New Roman" panose="02020603050405020304" pitchFamily="18" charset="0"/>
              </a:rPr>
              <a:t> 2017)  </a:t>
            </a:r>
          </a:p>
        </p:txBody>
      </p:sp>
      <p:sp>
        <p:nvSpPr>
          <p:cNvPr id="7" name="Rectangle: Rounded Corners 6">
            <a:extLst>
              <a:ext uri="{FF2B5EF4-FFF2-40B4-BE49-F238E27FC236}">
                <a16:creationId xmlns:a16="http://schemas.microsoft.com/office/drawing/2014/main" id="{9276AF95-1F31-41BB-838D-E0B872400884}"/>
              </a:ext>
            </a:extLst>
          </p:cNvPr>
          <p:cNvSpPr/>
          <p:nvPr/>
        </p:nvSpPr>
        <p:spPr>
          <a:xfrm>
            <a:off x="6458628" y="2204430"/>
            <a:ext cx="5106572" cy="456546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de-DE" sz="2800" dirty="0">
                <a:solidFill>
                  <a:srgbClr val="0070C0"/>
                </a:solidFill>
                <a:latin typeface="Times New Roman" panose="02020603050405020304" pitchFamily="18" charset="0"/>
                <a:cs typeface="Times New Roman" panose="02020603050405020304" pitchFamily="18" charset="0"/>
              </a:rPr>
              <a:t>2. Quy định của PL:</a:t>
            </a:r>
            <a:r>
              <a:rPr lang="de-DE" sz="2800" i="1" dirty="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Lu</a:t>
            </a:r>
            <a:r>
              <a:rPr lang="vi-VN" sz="2800" dirty="0">
                <a:solidFill>
                  <a:srgbClr val="0070C0"/>
                </a:solidFill>
                <a:latin typeface="Times New Roman" panose="02020603050405020304" pitchFamily="18" charset="0"/>
                <a:cs typeface="Times New Roman" panose="02020603050405020304" pitchFamily="18" charset="0"/>
              </a:rPr>
              <a:t>ậ</a:t>
            </a:r>
            <a:r>
              <a:rPr lang="vi-VN" sz="2800" i="1" dirty="0">
                <a:solidFill>
                  <a:srgbClr val="0070C0"/>
                </a:solidFill>
                <a:latin typeface="Times New Roman" panose="02020603050405020304" pitchFamily="18" charset="0"/>
                <a:cs typeface="Times New Roman" panose="02020603050405020304" pitchFamily="18" charset="0"/>
              </a:rPr>
              <a:t>t Phòng, chống ma túy năm 2021(Trích), Bộ Luật Hình sự năm 2015( Sửa đổi, bổ sung năm 2017)(Trích) </a:t>
            </a:r>
            <a:r>
              <a:rPr lang="vi-VN" sz="2800" dirty="0">
                <a:solidFill>
                  <a:srgbClr val="0070C0"/>
                </a:solidFill>
                <a:latin typeface="Times New Roman" panose="02020603050405020304" pitchFamily="18" charset="0"/>
                <a:cs typeface="Times New Roman" panose="02020603050405020304" pitchFamily="18" charset="0"/>
              </a:rPr>
              <a:t> trong sách giáo khoa</a:t>
            </a:r>
            <a:r>
              <a:rPr lang="en-US" sz="2800" dirty="0">
                <a:solidFill>
                  <a:srgbClr val="0070C0"/>
                </a:solidFill>
                <a:latin typeface="Times New Roman" panose="02020603050405020304" pitchFamily="18" charset="0"/>
                <a:cs typeface="Times New Roman" panose="02020603050405020304" pitchFamily="18" charset="0"/>
              </a:rPr>
              <a:t>.</a:t>
            </a:r>
          </a:p>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023B659-1C13-4E14-A9BE-0D978BAF9066}"/>
              </a:ext>
            </a:extLst>
          </p:cNvPr>
          <p:cNvSpPr/>
          <p:nvPr/>
        </p:nvSpPr>
        <p:spPr>
          <a:xfrm>
            <a:off x="2051794" y="1770354"/>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Câu 1</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AF9509BB-AAFF-406D-92CF-CC617B8D16C9}"/>
              </a:ext>
            </a:extLst>
          </p:cNvPr>
          <p:cNvSpPr/>
          <p:nvPr/>
        </p:nvSpPr>
        <p:spPr>
          <a:xfrm>
            <a:off x="7747486" y="1823362"/>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Câu 2</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12" name="AutoShape 3">
            <a:extLst>
              <a:ext uri="{FF2B5EF4-FFF2-40B4-BE49-F238E27FC236}">
                <a16:creationId xmlns:a16="http://schemas.microsoft.com/office/drawing/2014/main" id="{49981046-D224-4A20-BB23-F19A6F8042EA}"/>
              </a:ext>
            </a:extLst>
          </p:cNvPr>
          <p:cNvSpPr>
            <a:spLocks noChangeArrowheads="1"/>
          </p:cNvSpPr>
          <p:nvPr/>
        </p:nvSpPr>
        <p:spPr bwMode="gray">
          <a:xfrm>
            <a:off x="3093814" y="88102"/>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20000"/>
              </a:spcAft>
              <a:buClrTx/>
              <a:buSzTx/>
              <a:buFontTx/>
              <a:buNone/>
              <a:tabLst/>
              <a:defRPr/>
            </a:pPr>
            <a:r>
              <a:rPr kumimoji="0" lang="vi-VN"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PHIẾU BÀI TẬP</a:t>
            </a:r>
            <a:endPar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62476AE-BCAE-B6AD-1CE7-479A58F27C48}"/>
              </a:ext>
            </a:extLst>
          </p:cNvPr>
          <p:cNvSpPr txBox="1"/>
          <p:nvPr/>
        </p:nvSpPr>
        <p:spPr>
          <a:xfrm>
            <a:off x="369660" y="730585"/>
            <a:ext cx="11521280" cy="584775"/>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9Slide05 SVNVery Berry" panose="00000500000000000000" pitchFamily="2" charset="0"/>
                <a:ea typeface="+mn-ea"/>
                <a:cs typeface="Times New Roman" panose="02020603050405020304" pitchFamily="18" charset="0"/>
              </a:rPr>
              <a:t>Đọc thông tin sách giáo khoa và trả lời câu hỏi</a:t>
            </a:r>
            <a:endParaRPr kumimoji="0" lang="en-SG" sz="3200" b="1" i="0" u="none" strike="noStrike" kern="1200" cap="none" spc="0" normalizeH="0" baseline="0" noProof="0" dirty="0">
              <a:ln>
                <a:noFill/>
              </a:ln>
              <a:solidFill>
                <a:srgbClr val="FF0000"/>
              </a:solidFill>
              <a:effectLst/>
              <a:uLnTx/>
              <a:uFillTx/>
              <a:latin typeface="#9Slide05 SVNVery Berry" panose="000005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346633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1491176" y="3477404"/>
            <a:ext cx="9588026" cy="1206405"/>
          </a:xfrm>
        </p:spPr>
        <p:txBody>
          <a:bodyPr/>
          <a:lstStyle/>
          <a:p>
            <a:r>
              <a:rPr lang="en-US" sz="4800" b="1" dirty="0">
                <a:solidFill>
                  <a:schemeClr val="bg1"/>
                </a:solidFill>
                <a:latin typeface="+mj-lt"/>
                <a:cs typeface="Arial" panose="020B0604020202020204" pitchFamily="34" charset="0"/>
              </a:rPr>
              <a:t>4. </a:t>
            </a:r>
            <a:r>
              <a:rPr lang="vi-VN" sz="4800" b="1" dirty="0">
                <a:solidFill>
                  <a:schemeClr val="bg1"/>
                </a:solidFill>
                <a:latin typeface="+mj-lt"/>
                <a:cs typeface="Arial" panose="020B0604020202020204" pitchFamily="34" charset="0"/>
              </a:rPr>
              <a:t>TRÁCH NHIỆM CỦA HỌC SINH TRONG PHÒNG, CHỐNG </a:t>
            </a:r>
            <a:br>
              <a:rPr lang="vi-VN" sz="4800" b="1" dirty="0">
                <a:solidFill>
                  <a:schemeClr val="bg1"/>
                </a:solidFill>
                <a:latin typeface="+mj-lt"/>
                <a:cs typeface="Arial" panose="020B0604020202020204" pitchFamily="34" charset="0"/>
              </a:rPr>
            </a:br>
            <a:r>
              <a:rPr lang="vi-VN" sz="4800" b="1" dirty="0">
                <a:solidFill>
                  <a:schemeClr val="bg1"/>
                </a:solidFill>
                <a:latin typeface="+mj-lt"/>
                <a:cs typeface="Arial" panose="020B0604020202020204" pitchFamily="34" charset="0"/>
              </a:rPr>
              <a:t>TỆ NẠN XÃ HỘI</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0905538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57D296E-DF6B-028A-743E-E7DE8359E2C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Rounded Rectangle 18">
            <a:extLst>
              <a:ext uri="{FF2B5EF4-FFF2-40B4-BE49-F238E27FC236}">
                <a16:creationId xmlns:a16="http://schemas.microsoft.com/office/drawing/2014/main" id="{07F9D38B-9BB7-8236-ABCD-BD7FAC6A0036}"/>
              </a:ext>
            </a:extLst>
          </p:cNvPr>
          <p:cNvSpPr/>
          <p:nvPr/>
        </p:nvSpPr>
        <p:spPr>
          <a:xfrm>
            <a:off x="7389373" y="1649169"/>
            <a:ext cx="4628456" cy="4854123"/>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0480" marR="30480" lvl="0" indent="0" algn="just"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bức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tranh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trên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bạn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làm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gì</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phòng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chống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tệ</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xã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hội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endParaRPr>
          </a:p>
          <a:p>
            <a:pPr marL="30480" marR="30480" lvl="0" indent="0" algn="just"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b,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Em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hãy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kể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thêm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việc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sinh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cần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làm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phòng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chống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tệ</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xã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hội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endParaRPr>
          </a:p>
        </p:txBody>
      </p:sp>
      <p:sp>
        <p:nvSpPr>
          <p:cNvPr id="10" name="TextBox 15">
            <a:extLst>
              <a:ext uri="{FF2B5EF4-FFF2-40B4-BE49-F238E27FC236}">
                <a16:creationId xmlns:a16="http://schemas.microsoft.com/office/drawing/2014/main" id="{5F590500-AF57-D2EA-65E7-FFDD1DB2A46D}"/>
              </a:ext>
            </a:extLst>
          </p:cNvPr>
          <p:cNvSpPr txBox="1">
            <a:spLocks noChangeArrowheads="1"/>
          </p:cNvSpPr>
          <p:nvPr/>
        </p:nvSpPr>
        <p:spPr bwMode="auto">
          <a:xfrm>
            <a:off x="3560328" y="136525"/>
            <a:ext cx="547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ĐỘNG NHÓM </a:t>
            </a: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ĐÔI</a:t>
            </a:r>
          </a:p>
        </p:txBody>
      </p:sp>
      <p:pic>
        <p:nvPicPr>
          <p:cNvPr id="12" name="Picture 2" descr="Em hãy quan sát các tranh dưới đây và trả lời câu hỏi">
            <a:extLst>
              <a:ext uri="{FF2B5EF4-FFF2-40B4-BE49-F238E27FC236}">
                <a16:creationId xmlns:a16="http://schemas.microsoft.com/office/drawing/2014/main" id="{9CDB0263-6DE7-EAEE-0945-5026F2A294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6556" y="1720410"/>
            <a:ext cx="6647543" cy="50010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06EFBAE-358A-140F-D4B6-72BF613E2463}"/>
              </a:ext>
            </a:extLst>
          </p:cNvPr>
          <p:cNvSpPr txBox="1">
            <a:spLocks noChangeArrowheads="1"/>
          </p:cNvSpPr>
          <p:nvPr/>
        </p:nvSpPr>
        <p:spPr bwMode="auto">
          <a:xfrm>
            <a:off x="236556" y="985209"/>
            <a:ext cx="6241143" cy="400050"/>
          </a:xfrm>
          <a:prstGeom prst="rect">
            <a:avLst/>
          </a:prstGeom>
          <a:solidFill>
            <a:schemeClr val="accent5">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QUAN SÁT </a:t>
            </a:r>
            <a:r>
              <a:rPr kumimoji="0" lang="vi-VN"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TRANH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VÀ TRẢ LỜI CÂU HỎI</a:t>
            </a:r>
          </a:p>
        </p:txBody>
      </p:sp>
    </p:spTree>
    <p:extLst>
      <p:ext uri="{BB962C8B-B14F-4D97-AF65-F5344CB8AC3E}">
        <p14:creationId xmlns:p14="http://schemas.microsoft.com/office/powerpoint/2010/main" val="366840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08037048"/>
              </p:ext>
            </p:extLst>
          </p:nvPr>
        </p:nvGraphicFramePr>
        <p:xfrm>
          <a:off x="228600" y="2802728"/>
          <a:ext cx="11734800" cy="4474484"/>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43950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08425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341594">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vi-VN" sz="3200" b="1" dirty="0">
                          <a:solidFill>
                            <a:schemeClr val="tx1"/>
                          </a:solidFill>
                          <a:effectLst/>
                          <a:latin typeface="#9Slide05 Brannboll Ny" panose="02000000000000000000" pitchFamily="2" charset="0"/>
                          <a:ea typeface="DengXian"/>
                        </a:rPr>
                        <a:t>Đại diện bàn ch</a:t>
                      </a:r>
                      <a:r>
                        <a:rPr lang="en-US" sz="3200" dirty="0" err="1">
                          <a:solidFill>
                            <a:schemeClr val="tx1"/>
                          </a:solidFill>
                          <a:effectLst/>
                          <a:latin typeface="#9Slide05 Brannboll Ny" panose="02000000000000000000" pitchFamily="2" charset="0"/>
                          <a:ea typeface="DengXian"/>
                        </a:rPr>
                        <a:t>ia</a:t>
                      </a:r>
                      <a:r>
                        <a:rPr lang="en-US" sz="3200" dirty="0">
                          <a:solidFill>
                            <a:schemeClr val="tx1"/>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98474" y="66879"/>
            <a:ext cx="3042230" cy="1448008"/>
          </a:xfrm>
          <a:prstGeom prst="rect">
            <a:avLst/>
          </a:prstGeom>
          <a:noFill/>
          <a:ln>
            <a:noFill/>
          </a:ln>
        </p:spPr>
      </p:pic>
      <p:grpSp>
        <p:nvGrpSpPr>
          <p:cNvPr id="15" name="Group 14"/>
          <p:cNvGrpSpPr/>
          <p:nvPr/>
        </p:nvGrpSpPr>
        <p:grpSpPr>
          <a:xfrm rot="198028">
            <a:off x="2736052" y="-154239"/>
            <a:ext cx="8696421" cy="1679118"/>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06472" y="287500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430108" y="4264056"/>
            <a:ext cx="2084491" cy="8374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68289" y="5517415"/>
            <a:ext cx="2084491" cy="10106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246186" y="1707193"/>
            <a:ext cx="11734799" cy="954107"/>
          </a:xfrm>
          <a:prstGeom prst="rect">
            <a:avLst/>
          </a:prstGeom>
          <a:noFill/>
        </p:spPr>
        <p:txBody>
          <a:bodyPr wrap="square">
            <a:spAutoFit/>
          </a:bodyPr>
          <a:lstStyle/>
          <a:p>
            <a:pPr marL="30480" marR="30480"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C33FBF4B-8EC3-903E-DDDA-9FA168624AEF}"/>
              </a:ext>
            </a:extLst>
          </p:cNvPr>
          <p:cNvSpPr>
            <a:spLocks noChangeArrowheads="1"/>
          </p:cNvSpPr>
          <p:nvPr/>
        </p:nvSpPr>
        <p:spPr bwMode="auto">
          <a:xfrm>
            <a:off x="3197526" y="287843"/>
            <a:ext cx="6791289" cy="1146935"/>
          </a:xfrm>
          <a:prstGeom prst="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noFill/>
            <a:prstDash val="soli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eaLnBrk="1" hangingPunct="1">
              <a:defRPr/>
            </a:pPr>
            <a:r>
              <a:rPr kumimoji="0" lang="en-US" altLang="en-US" sz="4800" kern="0" dirty="0">
                <a:solidFill>
                  <a:srgbClr val="0000FF"/>
                </a:solidFill>
                <a:cs typeface="Arial" panose="020B0604020202020204" pitchFamily="34" charset="0"/>
              </a:rPr>
              <a:t> </a:t>
            </a:r>
            <a:r>
              <a:rPr kumimoji="0" lang="vi-VN" altLang="en-US" sz="7200" b="1" kern="0" dirty="0">
                <a:ln w="6600">
                  <a:solidFill>
                    <a:schemeClr val="accent2"/>
                  </a:solidFill>
                  <a:prstDash val="solid"/>
                </a:ln>
                <a:solidFill>
                  <a:srgbClr val="FFFFFF"/>
                </a:solidFill>
                <a:effectLst>
                  <a:outerShdw dist="38100" dir="2700000" algn="tl" rotWithShape="0">
                    <a:schemeClr val="accent2"/>
                  </a:outerShdw>
                </a:effectLst>
                <a:latin typeface="#9Slide05 Voyage" panose="02000000000000000000" pitchFamily="2" charset="0"/>
                <a:cs typeface="Arial" panose="020B0604020202020204" pitchFamily="34" charset="0"/>
              </a:rPr>
              <a:t>Thảo luận nhóm </a:t>
            </a:r>
            <a:endParaRPr kumimoji="0" lang="en-US" altLang="en-US" sz="7200" kern="0" dirty="0">
              <a:solidFill>
                <a:srgbClr val="FFFFFF"/>
              </a:solidFill>
              <a:latin typeface="#9Slide05 Voyage" panose="02000000000000000000" pitchFamily="2" charset="0"/>
              <a:cs typeface="Arial" panose="020B0604020202020204" pitchFamily="34" charset="0"/>
            </a:endParaRPr>
          </a:p>
        </p:txBody>
      </p:sp>
    </p:spTree>
    <p:extLst>
      <p:ext uri="{BB962C8B-B14F-4D97-AF65-F5344CB8AC3E}">
        <p14:creationId xmlns:p14="http://schemas.microsoft.com/office/powerpoint/2010/main" val="1252664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5951B3-32E0-298D-EAD4-803970E78DA7}"/>
              </a:ext>
            </a:extLst>
          </p:cNvPr>
          <p:cNvSpPr>
            <a:spLocks noGrp="1"/>
          </p:cNvSpPr>
          <p:nvPr>
            <p:ph type="ftr" sz="quarter" idx="11"/>
          </p:nvPr>
        </p:nvSpPr>
        <p:spPr/>
        <p:txBody>
          <a:bodyPr/>
          <a:lstStyle/>
          <a:p>
            <a:endParaRPr lang="en-US">
              <a:solidFill>
                <a:prstClr val="black">
                  <a:tint val="75000"/>
                </a:prstClr>
              </a:solidFill>
            </a:endParaRPr>
          </a:p>
        </p:txBody>
      </p:sp>
      <p:sp>
        <p:nvSpPr>
          <p:cNvPr id="5" name="Rectangle: Rounded Corners 4">
            <a:extLst>
              <a:ext uri="{FF2B5EF4-FFF2-40B4-BE49-F238E27FC236}">
                <a16:creationId xmlns:a16="http://schemas.microsoft.com/office/drawing/2014/main" id="{CFFCC9F6-2269-07FF-937E-B64C04F57197}"/>
              </a:ext>
            </a:extLst>
          </p:cNvPr>
          <p:cNvSpPr/>
          <p:nvPr/>
        </p:nvSpPr>
        <p:spPr>
          <a:xfrm>
            <a:off x="337625" y="1266093"/>
            <a:ext cx="5978769" cy="5455381"/>
          </a:xfrm>
          <a:prstGeom prst="roundRect">
            <a:avLst/>
          </a:prstGeom>
          <a:solidFill>
            <a:srgbClr val="FFFA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01B7265D-EC8A-9567-7D4A-482CFD22D2AD}"/>
              </a:ext>
            </a:extLst>
          </p:cNvPr>
          <p:cNvSpPr/>
          <p:nvPr/>
        </p:nvSpPr>
        <p:spPr>
          <a:xfrm>
            <a:off x="6351065" y="1266093"/>
            <a:ext cx="5690880" cy="5455382"/>
          </a:xfrm>
          <a:prstGeom prst="roundRect">
            <a:avLst/>
          </a:prstGeom>
          <a:solidFill>
            <a:srgbClr val="FFFA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6DEB5602-3E6E-B76D-AFB8-CE8117DDD569}"/>
              </a:ext>
            </a:extLst>
          </p:cNvPr>
          <p:cNvSpPr/>
          <p:nvPr/>
        </p:nvSpPr>
        <p:spPr>
          <a:xfrm>
            <a:off x="1755071" y="874241"/>
            <a:ext cx="3349381"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9Slide05 SVNVery Berry" panose="00000500000000000000" pitchFamily="2" charset="0"/>
                <a:ea typeface="+mn-ea"/>
                <a:cs typeface="Times New Roman" panose="02020603050405020304" pitchFamily="18" charset="0"/>
              </a:rPr>
              <a:t>Nhận xét các bức tranh</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B54F887A-178A-9B44-0C3F-43D15DD7FF43}"/>
              </a:ext>
            </a:extLst>
          </p:cNvPr>
          <p:cNvSpPr/>
          <p:nvPr/>
        </p:nvSpPr>
        <p:spPr>
          <a:xfrm>
            <a:off x="7087550" y="811326"/>
            <a:ext cx="3707783"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Học sinh cần làm</a:t>
            </a:r>
            <a:endParaRPr kumimoji="0" lang="en-SG" sz="28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9" name="AutoShape 3">
            <a:extLst>
              <a:ext uri="{FF2B5EF4-FFF2-40B4-BE49-F238E27FC236}">
                <a16:creationId xmlns:a16="http://schemas.microsoft.com/office/drawing/2014/main" id="{26D70E88-186F-D793-CE2E-716960F20491}"/>
              </a:ext>
            </a:extLst>
          </p:cNvPr>
          <p:cNvSpPr>
            <a:spLocks noChangeArrowheads="1"/>
          </p:cNvSpPr>
          <p:nvPr/>
        </p:nvSpPr>
        <p:spPr bwMode="gray">
          <a:xfrm>
            <a:off x="337624" y="124053"/>
            <a:ext cx="10850933" cy="574675"/>
          </a:xfrm>
          <a:prstGeom prst="roundRect">
            <a:avLst>
              <a:gd name="adj" fmla="val 50000"/>
            </a:avLst>
          </a:prstGeom>
          <a:solidFill>
            <a:srgbClr val="FFFF00"/>
          </a:solidFill>
          <a:ln>
            <a:noFill/>
          </a:ln>
          <a:effectLst>
            <a:outerShdw dist="63500" dir="3187806" algn="ctr" rotWithShape="0">
              <a:srgbClr val="001D3A"/>
            </a:outerShdw>
          </a:effec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nSpc>
                <a:spcPct val="107000"/>
              </a:lnSpc>
              <a:spcAft>
                <a:spcPts val="800"/>
              </a:spcAft>
              <a:tabLst>
                <a:tab pos="171450" algn="l"/>
              </a:tabLst>
            </a:pP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4. Tr</a:t>
            </a:r>
            <a:r>
              <a:rPr lang="vi-VN"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ách nhiệm của học sinh trong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phòng</a:t>
            </a:r>
            <a:r>
              <a:rPr lang="vi-VN"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chống</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tệ</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nạn</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xã</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i="1" dirty="0" err="1">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hội</a:t>
            </a:r>
            <a:r>
              <a:rPr lang="en-US" sz="3200" b="1" i="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891E475-A06C-9A4A-7707-E710A18040C6}"/>
              </a:ext>
            </a:extLst>
          </p:cNvPr>
          <p:cNvSpPr txBox="1"/>
          <p:nvPr/>
        </p:nvSpPr>
        <p:spPr>
          <a:xfrm>
            <a:off x="708998" y="1744990"/>
            <a:ext cx="5434818" cy="4524315"/>
          </a:xfrm>
          <a:prstGeom prst="rect">
            <a:avLst/>
          </a:prstGeom>
          <a:noFill/>
        </p:spPr>
        <p:txBody>
          <a:bodyPr wrap="square">
            <a:spAutoFit/>
          </a:bodyPr>
          <a:lstStyle/>
          <a:p>
            <a:pPr lvl="0" algn="just">
              <a:buSzPts val="1000"/>
              <a:tabLst>
                <a:tab pos="457200" algn="l"/>
              </a:tabLst>
            </a:pPr>
            <a:r>
              <a:rPr lang="en-US" sz="2400" dirty="0" err="1">
                <a:solidFill>
                  <a:srgbClr val="000000"/>
                </a:solidFill>
                <a:effectLst/>
                <a:latin typeface="#9Slide05 Atlantika" pitchFamily="2" charset="0"/>
                <a:ea typeface="Times New Roman" panose="02020603050405020304" pitchFamily="18" charset="0"/>
              </a:rPr>
              <a:t>Tranh</a:t>
            </a:r>
            <a:r>
              <a:rPr lang="en-US" sz="2400" dirty="0">
                <a:solidFill>
                  <a:srgbClr val="000000"/>
                </a:solidFill>
                <a:effectLst/>
                <a:latin typeface="#9Slide05 Atlantika" pitchFamily="2" charset="0"/>
                <a:ea typeface="Times New Roman" panose="02020603050405020304" pitchFamily="18" charset="0"/>
              </a:rPr>
              <a:t> 1: </a:t>
            </a:r>
            <a:r>
              <a:rPr lang="en-US" sz="2400" dirty="0" err="1">
                <a:solidFill>
                  <a:srgbClr val="000000"/>
                </a:solidFill>
                <a:effectLst/>
                <a:latin typeface="#9Slide05 Atlantika" pitchFamily="2" charset="0"/>
                <a:ea typeface="Times New Roman" panose="02020603050405020304" pitchFamily="18" charset="0"/>
              </a:rPr>
              <a:t>Lắng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nghe</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các</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chú</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công</a:t>
            </a:r>
            <a:r>
              <a:rPr lang="en-US" sz="2400" dirty="0">
                <a:solidFill>
                  <a:srgbClr val="000000"/>
                </a:solidFill>
                <a:effectLst/>
                <a:latin typeface="#9Slide05 Atlantika" pitchFamily="2" charset="0"/>
                <a:ea typeface="Times New Roman" panose="02020603050405020304" pitchFamily="18" charset="0"/>
              </a:rPr>
              <a:t> an </a:t>
            </a:r>
            <a:r>
              <a:rPr lang="en-US" sz="2400" dirty="0" err="1">
                <a:solidFill>
                  <a:srgbClr val="000000"/>
                </a:solidFill>
                <a:effectLst/>
                <a:latin typeface="#9Slide05 Atlantika" pitchFamily="2" charset="0"/>
                <a:ea typeface="Times New Roman" panose="02020603050405020304" pitchFamily="18" charset="0"/>
              </a:rPr>
              <a:t>tuyên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truyền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về</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phòng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chống</a:t>
            </a:r>
            <a:r>
              <a:rPr lang="en-US" sz="2400" dirty="0">
                <a:solidFill>
                  <a:srgbClr val="000000"/>
                </a:solidFill>
                <a:effectLst/>
                <a:latin typeface="#9Slide05 Atlantika" pitchFamily="2" charset="0"/>
                <a:ea typeface="Times New Roman" panose="02020603050405020304" pitchFamily="18" charset="0"/>
              </a:rPr>
              <a:t> ma </a:t>
            </a:r>
            <a:r>
              <a:rPr lang="en-US" sz="2400" dirty="0" err="1">
                <a:solidFill>
                  <a:srgbClr val="000000"/>
                </a:solidFill>
                <a:effectLst/>
                <a:latin typeface="#9Slide05 Atlantika" pitchFamily="2" charset="0"/>
                <a:ea typeface="Times New Roman" panose="02020603050405020304" pitchFamily="18" charset="0"/>
              </a:rPr>
              <a:t>túy</a:t>
            </a:r>
            <a:endParaRPr lang="en-US" sz="24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en-US" sz="2400" dirty="0" err="1">
                <a:solidFill>
                  <a:srgbClr val="000000"/>
                </a:solidFill>
                <a:effectLst/>
                <a:latin typeface="#9Slide05 Atlantika" pitchFamily="2" charset="0"/>
                <a:ea typeface="Times New Roman" panose="02020603050405020304" pitchFamily="18" charset="0"/>
              </a:rPr>
              <a:t>Tranh</a:t>
            </a:r>
            <a:r>
              <a:rPr lang="en-US" sz="2400" dirty="0">
                <a:solidFill>
                  <a:srgbClr val="000000"/>
                </a:solidFill>
                <a:effectLst/>
                <a:latin typeface="#9Slide05 Atlantika" pitchFamily="2" charset="0"/>
                <a:ea typeface="Times New Roman" panose="02020603050405020304" pitchFamily="18" charset="0"/>
              </a:rPr>
              <a:t> 2: </a:t>
            </a:r>
            <a:r>
              <a:rPr lang="en-US" sz="2400" dirty="0" err="1">
                <a:solidFill>
                  <a:srgbClr val="000000"/>
                </a:solidFill>
                <a:effectLst/>
                <a:latin typeface="#9Slide05 Atlantika" pitchFamily="2" charset="0"/>
                <a:ea typeface="Times New Roman" panose="02020603050405020304" pitchFamily="18" charset="0"/>
              </a:rPr>
              <a:t>Vẽ</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tranh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tuyên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tuyền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tác</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hại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của</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tệ</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nạn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xã</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hội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và</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kêu</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gọi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phòng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chống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tệ</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nạn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xã</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hội</a:t>
            </a:r>
            <a:endParaRPr lang="en-US" sz="24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en-US" sz="2400" dirty="0" err="1">
                <a:solidFill>
                  <a:srgbClr val="000000"/>
                </a:solidFill>
                <a:effectLst/>
                <a:latin typeface="#9Slide05 Atlantika" pitchFamily="2" charset="0"/>
                <a:ea typeface="Times New Roman" panose="02020603050405020304" pitchFamily="18" charset="0"/>
              </a:rPr>
              <a:t>Tranh</a:t>
            </a:r>
            <a:r>
              <a:rPr lang="en-US" sz="2400" dirty="0">
                <a:solidFill>
                  <a:srgbClr val="000000"/>
                </a:solidFill>
                <a:effectLst/>
                <a:latin typeface="#9Slide05 Atlantika" pitchFamily="2" charset="0"/>
                <a:ea typeface="Times New Roman" panose="02020603050405020304" pitchFamily="18" charset="0"/>
              </a:rPr>
              <a:t> 3: </a:t>
            </a:r>
            <a:r>
              <a:rPr lang="en-US" sz="2400" dirty="0" err="1">
                <a:solidFill>
                  <a:srgbClr val="000000"/>
                </a:solidFill>
                <a:effectLst/>
                <a:latin typeface="#9Slide05 Atlantika" pitchFamily="2" charset="0"/>
                <a:ea typeface="Times New Roman" panose="02020603050405020304" pitchFamily="18" charset="0"/>
              </a:rPr>
              <a:t>Tham</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gia</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đóng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góp</a:t>
            </a:r>
            <a:r>
              <a:rPr lang="en-US" sz="2400" dirty="0">
                <a:solidFill>
                  <a:srgbClr val="000000"/>
                </a:solidFill>
                <a:effectLst/>
                <a:latin typeface="#9Slide05 Atlantika" pitchFamily="2" charset="0"/>
                <a:ea typeface="Times New Roman" panose="02020603050405020304" pitchFamily="18" charset="0"/>
              </a:rPr>
              <a:t> ý </a:t>
            </a:r>
            <a:r>
              <a:rPr lang="en-US" sz="2400" dirty="0" err="1">
                <a:solidFill>
                  <a:srgbClr val="000000"/>
                </a:solidFill>
                <a:effectLst/>
                <a:latin typeface="#9Slide05 Atlantika" pitchFamily="2" charset="0"/>
                <a:ea typeface="Times New Roman" panose="02020603050405020304" pitchFamily="18" charset="0"/>
              </a:rPr>
              <a:t>kiến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vào</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hòm</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thư</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tố</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cáo</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tội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phạm</a:t>
            </a:r>
            <a:endParaRPr lang="en-US" sz="24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en-US" sz="2400" dirty="0" err="1">
                <a:solidFill>
                  <a:srgbClr val="000000"/>
                </a:solidFill>
                <a:effectLst/>
                <a:latin typeface="#9Slide05 Atlantika" pitchFamily="2" charset="0"/>
                <a:ea typeface="Times New Roman" panose="02020603050405020304" pitchFamily="18" charset="0"/>
              </a:rPr>
              <a:t>Tranh</a:t>
            </a:r>
            <a:r>
              <a:rPr lang="en-US" sz="2400" dirty="0">
                <a:solidFill>
                  <a:srgbClr val="000000"/>
                </a:solidFill>
                <a:effectLst/>
                <a:latin typeface="#9Slide05 Atlantika" pitchFamily="2" charset="0"/>
                <a:ea typeface="Times New Roman" panose="02020603050405020304" pitchFamily="18" charset="0"/>
              </a:rPr>
              <a:t> 4: </a:t>
            </a:r>
            <a:r>
              <a:rPr lang="en-US" sz="2400" dirty="0" err="1">
                <a:solidFill>
                  <a:srgbClr val="000000"/>
                </a:solidFill>
                <a:effectLst/>
                <a:latin typeface="#9Slide05 Atlantika" pitchFamily="2" charset="0"/>
                <a:ea typeface="Times New Roman" panose="02020603050405020304" pitchFamily="18" charset="0"/>
              </a:rPr>
              <a:t>Từ</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chối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sử</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dụng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thử</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chất</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kích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thích</a:t>
            </a:r>
            <a:r>
              <a:rPr lang="en-US" sz="2400" dirty="0">
                <a:solidFill>
                  <a:srgbClr val="000000"/>
                </a:solidFill>
                <a:effectLst/>
                <a:latin typeface="#9Slide05 Atlantika" pitchFamily="2" charset="0"/>
                <a:ea typeface="Times New Roman" panose="02020603050405020304" pitchFamily="18" charset="0"/>
              </a:rPr>
              <a:t>.</a:t>
            </a:r>
            <a:endParaRPr lang="en-US" sz="24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en-US" sz="2400" dirty="0" err="1">
                <a:solidFill>
                  <a:srgbClr val="000000"/>
                </a:solidFill>
                <a:effectLst/>
                <a:latin typeface="#9Slide05 Atlantika" pitchFamily="2" charset="0"/>
                <a:ea typeface="Times New Roman" panose="02020603050405020304" pitchFamily="18" charset="0"/>
              </a:rPr>
              <a:t>Tranh</a:t>
            </a:r>
            <a:r>
              <a:rPr lang="en-US" sz="2400" dirty="0">
                <a:solidFill>
                  <a:srgbClr val="000000"/>
                </a:solidFill>
                <a:effectLst/>
                <a:latin typeface="#9Slide05 Atlantika" pitchFamily="2" charset="0"/>
                <a:ea typeface="Times New Roman" panose="02020603050405020304" pitchFamily="18" charset="0"/>
              </a:rPr>
              <a:t> 5: </a:t>
            </a:r>
            <a:r>
              <a:rPr lang="en-US" sz="2400" dirty="0" err="1">
                <a:solidFill>
                  <a:srgbClr val="000000"/>
                </a:solidFill>
                <a:effectLst/>
                <a:latin typeface="#9Slide05 Atlantika" pitchFamily="2" charset="0"/>
                <a:ea typeface="Times New Roman" panose="02020603050405020304" pitchFamily="18" charset="0"/>
              </a:rPr>
              <a:t>Tổ</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chức</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các</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buổi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sinh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hoạt</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lớp</a:t>
            </a:r>
            <a:r>
              <a:rPr lang="en-US" sz="2400" dirty="0">
                <a:solidFill>
                  <a:srgbClr val="000000"/>
                </a:solidFill>
                <a:effectLst/>
                <a:latin typeface="#9Slide05 Atlantika" pitchFamily="2" charset="0"/>
                <a:ea typeface="Times New Roman" panose="02020603050405020304" pitchFamily="18" charset="0"/>
              </a:rPr>
              <a:t> chia </a:t>
            </a:r>
            <a:r>
              <a:rPr lang="en-US" sz="2400" dirty="0" err="1">
                <a:solidFill>
                  <a:srgbClr val="000000"/>
                </a:solidFill>
                <a:effectLst/>
                <a:latin typeface="#9Slide05 Atlantika" pitchFamily="2" charset="0"/>
                <a:ea typeface="Times New Roman" panose="02020603050405020304" pitchFamily="18" charset="0"/>
              </a:rPr>
              <a:t>sẻ</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kiến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thức</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phòng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phống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tệ</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nạn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xã</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hội</a:t>
            </a:r>
            <a:endParaRPr lang="en-US" sz="2400" dirty="0">
              <a:solidFill>
                <a:srgbClr val="000000"/>
              </a:solidFill>
              <a:effectLst/>
              <a:latin typeface="#9Slide05 Atlantika" pitchFamily="2" charset="0"/>
              <a:ea typeface="Calibri" panose="020F0502020204030204" pitchFamily="34" charset="0"/>
            </a:endParaRPr>
          </a:p>
        </p:txBody>
      </p:sp>
      <p:sp>
        <p:nvSpPr>
          <p:cNvPr id="13" name="TextBox 12">
            <a:extLst>
              <a:ext uri="{FF2B5EF4-FFF2-40B4-BE49-F238E27FC236}">
                <a16:creationId xmlns:a16="http://schemas.microsoft.com/office/drawing/2014/main" id="{3750D0C0-59FD-DD52-411C-8C92189EE946}"/>
              </a:ext>
            </a:extLst>
          </p:cNvPr>
          <p:cNvSpPr txBox="1"/>
          <p:nvPr/>
        </p:nvSpPr>
        <p:spPr>
          <a:xfrm>
            <a:off x="6709792" y="1682075"/>
            <a:ext cx="5248670" cy="4524315"/>
          </a:xfrm>
          <a:prstGeom prst="rect">
            <a:avLst/>
          </a:prstGeom>
          <a:noFill/>
        </p:spPr>
        <p:txBody>
          <a:bodyPr wrap="square">
            <a:spAutoFit/>
          </a:bodyPr>
          <a:lstStyle/>
          <a:p>
            <a:pPr lvl="0" algn="just">
              <a:buSzPts val="1000"/>
              <a:tabLst>
                <a:tab pos="457200" algn="l"/>
              </a:tabLst>
            </a:pPr>
            <a:r>
              <a:rPr lang="vi-VN"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Chăm</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chỉ</a:t>
            </a:r>
            <a:r>
              <a:rPr lang="en-US" sz="2400" dirty="0">
                <a:solidFill>
                  <a:srgbClr val="000000"/>
                </a:solidFill>
                <a:effectLst/>
                <a:latin typeface="#9Slide05 Atlantika" pitchFamily="2" charset="0"/>
                <a:ea typeface="Times New Roman" panose="02020603050405020304" pitchFamily="18" charset="0"/>
              </a:rPr>
              <a:t> học </a:t>
            </a:r>
            <a:r>
              <a:rPr lang="en-US" sz="2400" dirty="0" err="1">
                <a:solidFill>
                  <a:srgbClr val="000000"/>
                </a:solidFill>
                <a:effectLst/>
                <a:latin typeface="#9Slide05 Atlantika" pitchFamily="2" charset="0"/>
                <a:ea typeface="Times New Roman" panose="02020603050405020304" pitchFamily="18" charset="0"/>
              </a:rPr>
              <a:t>tập</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rèn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luyện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nâng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cao</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nhận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thức</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kĩ</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năng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xây</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dựng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lối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sống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giản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dị</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lành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mạnh</a:t>
            </a:r>
            <a:r>
              <a:rPr lang="en-US" sz="2400" dirty="0">
                <a:solidFill>
                  <a:srgbClr val="000000"/>
                </a:solidFill>
                <a:effectLst/>
                <a:latin typeface="#9Slide05 Atlantika" pitchFamily="2" charset="0"/>
                <a:ea typeface="Times New Roman" panose="02020603050405020304" pitchFamily="18" charset="0"/>
              </a:rPr>
              <a:t>.</a:t>
            </a:r>
            <a:endParaRPr lang="en-US" sz="24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vi-VN"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Tuân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thủ</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và</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tuyên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truyền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phổ</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biến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các</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quy</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định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của</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pháp</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luật</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về</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phòng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chống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tệ</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nạn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xã</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hội</a:t>
            </a:r>
            <a:r>
              <a:rPr lang="en-US" sz="2400" dirty="0">
                <a:solidFill>
                  <a:srgbClr val="000000"/>
                </a:solidFill>
                <a:effectLst/>
                <a:latin typeface="#9Slide05 Atlantika" pitchFamily="2" charset="0"/>
                <a:ea typeface="Times New Roman" panose="02020603050405020304" pitchFamily="18" charset="0"/>
              </a:rPr>
              <a:t>.</a:t>
            </a:r>
            <a:endParaRPr lang="en-US" sz="24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vi-VN"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Phê</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phán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tố</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cáo</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các</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hành</a:t>
            </a:r>
            <a:r>
              <a:rPr lang="en-US" sz="2400" dirty="0">
                <a:solidFill>
                  <a:srgbClr val="000000"/>
                </a:solidFill>
                <a:effectLst/>
                <a:latin typeface="#9Slide05 Atlantika" pitchFamily="2" charset="0"/>
                <a:ea typeface="Times New Roman" panose="02020603050405020304" pitchFamily="18" charset="0"/>
              </a:rPr>
              <a:t> vi </a:t>
            </a:r>
            <a:r>
              <a:rPr lang="en-US" sz="2400" dirty="0" err="1">
                <a:solidFill>
                  <a:srgbClr val="000000"/>
                </a:solidFill>
                <a:effectLst/>
                <a:latin typeface="#9Slide05 Atlantika" pitchFamily="2" charset="0"/>
                <a:ea typeface="Times New Roman" panose="02020603050405020304" pitchFamily="18" charset="0"/>
              </a:rPr>
              <a:t>vi</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phạm</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quy</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định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của</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pháp</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luật</a:t>
            </a:r>
            <a:r>
              <a:rPr lang="vi-VN"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về</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phòng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chống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tệ</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nạn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xã</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hội</a:t>
            </a:r>
            <a:r>
              <a:rPr lang="en-US" sz="2400" dirty="0">
                <a:solidFill>
                  <a:srgbClr val="000000"/>
                </a:solidFill>
                <a:effectLst/>
                <a:latin typeface="#9Slide05 Atlantika" pitchFamily="2" charset="0"/>
                <a:ea typeface="Times New Roman" panose="02020603050405020304" pitchFamily="18" charset="0"/>
              </a:rPr>
              <a:t>.</a:t>
            </a:r>
            <a:endParaRPr lang="en-US" sz="2400" dirty="0">
              <a:solidFill>
                <a:srgbClr val="000000"/>
              </a:solidFill>
              <a:effectLst/>
              <a:latin typeface="#9Slide05 Atlantika" pitchFamily="2" charset="0"/>
              <a:ea typeface="Calibri" panose="020F0502020204030204" pitchFamily="34" charset="0"/>
            </a:endParaRPr>
          </a:p>
          <a:p>
            <a:pPr lvl="0" algn="just">
              <a:buSzPts val="1000"/>
              <a:tabLst>
                <a:tab pos="457200" algn="l"/>
              </a:tabLst>
            </a:pPr>
            <a:r>
              <a:rPr lang="vi-VN"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Tích</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cực</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tham</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gia</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các</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hoạt</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động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phòng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chống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tệ</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nạn</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xã</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hội</a:t>
            </a:r>
            <a:r>
              <a:rPr lang="en-US" sz="2400" dirty="0">
                <a:solidFill>
                  <a:srgbClr val="000000"/>
                </a:solidFill>
                <a:effectLst/>
                <a:latin typeface="#9Slide05 Atlantika" pitchFamily="2" charset="0"/>
                <a:ea typeface="Times New Roman" panose="02020603050405020304" pitchFamily="18" charset="0"/>
              </a:rPr>
              <a:t> ở </a:t>
            </a:r>
            <a:r>
              <a:rPr lang="en-US" sz="2400" dirty="0" err="1">
                <a:solidFill>
                  <a:srgbClr val="000000"/>
                </a:solidFill>
                <a:effectLst/>
                <a:latin typeface="#9Slide05 Atlantika" pitchFamily="2" charset="0"/>
                <a:ea typeface="Times New Roman" panose="02020603050405020304" pitchFamily="18" charset="0"/>
              </a:rPr>
              <a:t>nhà</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trường</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và</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địa</a:t>
            </a:r>
            <a:r>
              <a:rPr lang="en-US" sz="2400" dirty="0">
                <a:solidFill>
                  <a:srgbClr val="000000"/>
                </a:solidFill>
                <a:effectLst/>
                <a:latin typeface="#9Slide05 Atlantika" pitchFamily="2" charset="0"/>
                <a:ea typeface="Times New Roman" panose="02020603050405020304" pitchFamily="18" charset="0"/>
              </a:rPr>
              <a:t> </a:t>
            </a:r>
            <a:r>
              <a:rPr lang="en-US" sz="2400" dirty="0" err="1">
                <a:solidFill>
                  <a:srgbClr val="000000"/>
                </a:solidFill>
                <a:effectLst/>
                <a:latin typeface="#9Slide05 Atlantika" pitchFamily="2" charset="0"/>
                <a:ea typeface="Times New Roman" panose="02020603050405020304" pitchFamily="18" charset="0"/>
              </a:rPr>
              <a:t>phương</a:t>
            </a:r>
            <a:r>
              <a:rPr lang="en-US" sz="2400" dirty="0">
                <a:solidFill>
                  <a:srgbClr val="000000"/>
                </a:solidFill>
                <a:effectLst/>
                <a:latin typeface="#9Slide05 Atlantika" pitchFamily="2" charset="0"/>
                <a:ea typeface="Times New Roman" panose="02020603050405020304" pitchFamily="18" charset="0"/>
              </a:rPr>
              <a:t>.</a:t>
            </a:r>
            <a:endParaRPr lang="en-US" sz="2400" dirty="0">
              <a:solidFill>
                <a:srgbClr val="000000"/>
              </a:solidFill>
              <a:effectLst/>
              <a:latin typeface="#9Slide05 Atlantika" pitchFamily="2" charset="0"/>
              <a:ea typeface="Calibri" panose="020F0502020204030204" pitchFamily="34" charset="0"/>
            </a:endParaRPr>
          </a:p>
        </p:txBody>
      </p:sp>
    </p:spTree>
    <p:extLst>
      <p:ext uri="{BB962C8B-B14F-4D97-AF65-F5344CB8AC3E}">
        <p14:creationId xmlns:p14="http://schemas.microsoft.com/office/powerpoint/2010/main" val="187656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40B24A12-4D58-4BDE-B624-843B9BDA08F3}"/>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034" y="2022110"/>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2665001" y="120039"/>
            <a:ext cx="9282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TRÒ CHƠI: AI NHANH, AI GIỎI</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0460" y="4392989"/>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1501553" y="4214060"/>
            <a:ext cx="2687293" cy="1548203"/>
          </a:xfrm>
          <a:prstGeom prst="rect">
            <a:avLst/>
          </a:prstGeom>
        </p:spPr>
      </p:pic>
      <p:grpSp>
        <p:nvGrpSpPr>
          <p:cNvPr id="13" name="组合 2">
            <a:extLst>
              <a:ext uri="{FF2B5EF4-FFF2-40B4-BE49-F238E27FC236}">
                <a16:creationId xmlns:a16="http://schemas.microsoft.com/office/drawing/2014/main" id="{A83F8DA1-F2A1-4B4E-A71A-A565D60BD2CC}"/>
              </a:ext>
            </a:extLst>
          </p:cNvPr>
          <p:cNvGrpSpPr/>
          <p:nvPr/>
        </p:nvGrpSpPr>
        <p:grpSpPr>
          <a:xfrm>
            <a:off x="3539618" y="865571"/>
            <a:ext cx="6654627" cy="4209765"/>
            <a:chOff x="1949253" y="1617623"/>
            <a:chExt cx="3271491" cy="2319693"/>
          </a:xfrm>
        </p:grpSpPr>
        <p:grpSp>
          <p:nvGrpSpPr>
            <p:cNvPr id="14" name="组合 135">
              <a:extLst>
                <a:ext uri="{FF2B5EF4-FFF2-40B4-BE49-F238E27FC236}">
                  <a16:creationId xmlns:a16="http://schemas.microsoft.com/office/drawing/2014/main"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
        <p:nvSpPr>
          <p:cNvPr id="107" name="TextBox 106">
            <a:extLst>
              <a:ext uri="{FF2B5EF4-FFF2-40B4-BE49-F238E27FC236}">
                <a16:creationId xmlns:a16="http://schemas.microsoft.com/office/drawing/2014/main" id="{9918EA0E-7D0A-A509-3529-4CBCA11AB0E1}"/>
              </a:ext>
            </a:extLst>
          </p:cNvPr>
          <p:cNvSpPr txBox="1"/>
          <p:nvPr/>
        </p:nvSpPr>
        <p:spPr>
          <a:xfrm>
            <a:off x="4204677" y="2089943"/>
            <a:ext cx="5731139" cy="1452642"/>
          </a:xfrm>
          <a:prstGeom prst="rect">
            <a:avLst/>
          </a:prstGeom>
          <a:noFill/>
        </p:spPr>
        <p:txBody>
          <a:bodyPr wrap="square">
            <a:spAutoFit/>
          </a:bodyPr>
          <a:lstStyle/>
          <a:p>
            <a:pPr marR="30480" algn="just">
              <a:lnSpc>
                <a:spcPct val="107000"/>
              </a:lnSpc>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TNXH?”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4969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1049218"/>
            <a:ext cx="4058985" cy="5372071"/>
          </a:xfrm>
          <a:prstGeom prst="rect">
            <a:avLst/>
          </a:prstGeom>
        </p:spPr>
      </p:pic>
      <p:sp>
        <p:nvSpPr>
          <p:cNvPr id="7" name="Rectangle 6"/>
          <p:cNvSpPr>
            <a:spLocks noChangeArrowheads="1"/>
          </p:cNvSpPr>
          <p:nvPr/>
        </p:nvSpPr>
        <p:spPr bwMode="auto">
          <a:xfrm rot="21274563">
            <a:off x="1416543" y="2150204"/>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chống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tệ</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nạn</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xã</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hội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5469918" y="468762"/>
            <a:ext cx="6164063" cy="5182805"/>
          </a:xfrm>
          <a:prstGeom prst="rect">
            <a:avLst/>
          </a:prstGeom>
        </p:spPr>
      </p:pic>
      <p:sp>
        <p:nvSpPr>
          <p:cNvPr id="9" name="文本框 6"/>
          <p:cNvSpPr txBox="1"/>
          <p:nvPr/>
        </p:nvSpPr>
        <p:spPr>
          <a:xfrm>
            <a:off x="6336873" y="3150478"/>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III. LUYỆN TẬP</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927891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E35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DA0431-1E26-9C31-74F4-BC12E519282C}"/>
              </a:ext>
            </a:extLst>
          </p:cNvPr>
          <p:cNvPicPr>
            <a:picLocks noChangeAspect="1"/>
          </p:cNvPicPr>
          <p:nvPr/>
        </p:nvPicPr>
        <p:blipFill>
          <a:blip r:embed="rId2"/>
          <a:stretch>
            <a:fillRect/>
          </a:stretch>
        </p:blipFill>
        <p:spPr>
          <a:xfrm>
            <a:off x="1144778" y="650497"/>
            <a:ext cx="4122588" cy="5571066"/>
          </a:xfrm>
          <a:prstGeom prst="rect">
            <a:avLst/>
          </a:prstGeom>
        </p:spPr>
      </p:pic>
      <p:sp>
        <p:nvSpPr>
          <p:cNvPr id="15" name="Rectangle 14">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E35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1D5B25D-5A87-3588-0214-F433DFD45E03}"/>
              </a:ext>
            </a:extLst>
          </p:cNvPr>
          <p:cNvPicPr>
            <a:picLocks noChangeAspect="1"/>
          </p:cNvPicPr>
          <p:nvPr/>
        </p:nvPicPr>
        <p:blipFill>
          <a:blip r:embed="rId3"/>
          <a:stretch>
            <a:fillRect/>
          </a:stretch>
        </p:blipFill>
        <p:spPr>
          <a:xfrm>
            <a:off x="6421034" y="822960"/>
            <a:ext cx="5129784" cy="5189855"/>
          </a:xfrm>
          <a:prstGeom prst="rect">
            <a:avLst/>
          </a:prstGeom>
        </p:spPr>
      </p:pic>
      <p:sp>
        <p:nvSpPr>
          <p:cNvPr id="4" name="Footer Placeholder 3">
            <a:extLst>
              <a:ext uri="{FF2B5EF4-FFF2-40B4-BE49-F238E27FC236}">
                <a16:creationId xmlns:a16="http://schemas.microsoft.com/office/drawing/2014/main" id="{28207ACE-73D1-5CCE-FEE8-56E367BCA7B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641450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300163" y="794693"/>
            <a:ext cx="104855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4000" b="0" i="0" u="none" strike="noStrike" kern="1200" cap="none" spc="0" normalizeH="0" baseline="0" noProof="0" dirty="0">
                <a:ln>
                  <a:noFill/>
                </a:ln>
                <a:solidFill>
                  <a:srgbClr val="0070C0"/>
                </a:solidFill>
                <a:effectLst/>
                <a:uLnTx/>
                <a:uFillTx/>
                <a:latin typeface="#9Slide05 Atlantika" pitchFamily="2" charset="0"/>
                <a:cs typeface="Arial" panose="020B0604020202020204" pitchFamily="34" charset="0"/>
                <a:sym typeface="Arial" panose="020B0604020202020204" pitchFamily="34" charset="0"/>
              </a:rPr>
              <a:t>Em đồng tình hay không đồng tình với ý kiến nào dưới đây? Vì sao?</a:t>
            </a:r>
            <a:endParaRPr kumimoji="0" lang="en-US" altLang="en-US" sz="4000" b="0" i="0" u="none" strike="noStrike" kern="1200" cap="none" spc="0" normalizeH="0" baseline="0" noProof="0" dirty="0">
              <a:ln>
                <a:noFill/>
              </a:ln>
              <a:solidFill>
                <a:srgbClr val="0070C0"/>
              </a:solidFill>
              <a:effectLst/>
              <a:uLnTx/>
              <a:uFillTx/>
              <a:latin typeface="#9Slide05 Atlantika" pitchFamily="2" charset="0"/>
              <a:cs typeface="Arial" panose="020B0604020202020204" pitchFamily="34" charset="0"/>
              <a:sym typeface="Arial" panose="020B0604020202020204" pitchFamily="34" charset="0"/>
            </a:endParaRPr>
          </a:p>
        </p:txBody>
      </p:sp>
      <p:sp>
        <p:nvSpPr>
          <p:cNvPr id="12299" name="TextBox 15"/>
          <p:cNvSpPr txBox="1">
            <a:spLocks noChangeArrowheads="1"/>
          </p:cNvSpPr>
          <p:nvPr/>
        </p:nvSpPr>
        <p:spPr bwMode="auto">
          <a:xfrm>
            <a:off x="122848" y="24838"/>
            <a:ext cx="2994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1.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tập 1</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799" y="1886442"/>
            <a:ext cx="1613647" cy="12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363" y="3483348"/>
            <a:ext cx="1569186" cy="11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403" y="4585230"/>
            <a:ext cx="1686876" cy="12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255713" y="2014209"/>
            <a:ext cx="10201275" cy="738188"/>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eaLnBrk="0" fontAlgn="base" hangingPunct="0">
              <a:spcBef>
                <a:spcPct val="0"/>
              </a:spcBef>
              <a:spcAft>
                <a:spcPct val="0"/>
              </a:spcAft>
              <a:defRPr/>
            </a:pPr>
            <a:r>
              <a:rPr lang="vi-VN" sz="4000" dirty="0">
                <a:latin typeface="#9Slide05 Atlantika" pitchFamily="2" charset="0"/>
              </a:rPr>
              <a:t>a) Những người mắc tệ nạn xã hội đều là người xấu.</a:t>
            </a:r>
            <a:endParaRPr kumimoji="0" lang="en-US" altLang="en-US" sz="4000" b="0" i="0" u="none" strike="noStrike" kern="1200" cap="none" spc="0" normalizeH="0" baseline="0" noProof="0" dirty="0">
              <a:ln>
                <a:noFill/>
              </a:ln>
              <a:solidFill>
                <a:srgbClr val="000000"/>
              </a:solidFill>
              <a:effectLst/>
              <a:uLnTx/>
              <a:uFillTx/>
              <a:latin typeface="#9Slide05 Atlantika" pitchFamily="2" charset="0"/>
              <a:cs typeface="Times New Roman" panose="02020603050405020304" pitchFamily="18" charset="0"/>
              <a:sym typeface="Arial" panose="020B0604020202020204" pitchFamily="34" charset="0"/>
            </a:endParaRPr>
          </a:p>
        </p:txBody>
      </p:sp>
      <p:sp>
        <p:nvSpPr>
          <p:cNvPr id="20" name="Rounded Rectangle 19"/>
          <p:cNvSpPr/>
          <p:nvPr/>
        </p:nvSpPr>
        <p:spPr>
          <a:xfrm>
            <a:off x="1379538" y="3485075"/>
            <a:ext cx="10406208" cy="10609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eaLnBrk="0" fontAlgn="base" hangingPunct="0">
              <a:spcBef>
                <a:spcPct val="0"/>
              </a:spcBef>
              <a:spcAft>
                <a:spcPct val="0"/>
              </a:spcAft>
              <a:defRPr/>
            </a:pPr>
            <a:r>
              <a:rPr lang="vi-VN" sz="4000" dirty="0">
                <a:latin typeface="#9Slide05 Atlantika" pitchFamily="2" charset="0"/>
              </a:rPr>
              <a:t>Trẻ em mắc vào tệ nạn xã hội ảnh hưởng không tốt đến tương lai của bản thân.</a:t>
            </a:r>
            <a:endParaRPr kumimoji="0" lang="en-US" altLang="en-US" sz="40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
        <p:nvSpPr>
          <p:cNvPr id="21" name="Rounded Rectangle 20"/>
          <p:cNvSpPr/>
          <p:nvPr/>
        </p:nvSpPr>
        <p:spPr>
          <a:xfrm>
            <a:off x="1501848" y="5143243"/>
            <a:ext cx="10202862" cy="51593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eaLnBrk="0" fontAlgn="base" hangingPunct="0">
              <a:spcBef>
                <a:spcPct val="0"/>
              </a:spcBef>
              <a:spcAft>
                <a:spcPct val="0"/>
              </a:spcAft>
              <a:defRPr/>
            </a:pPr>
            <a:r>
              <a:rPr lang="vi-VN" sz="4000" dirty="0">
                <a:latin typeface="#9Slide05 Atlantika" pitchFamily="2" charset="0"/>
              </a:rPr>
              <a:t>Phòng, chống tệ nạn xã hội là trách nhiện của riêng cơ quan công an.</a:t>
            </a:r>
            <a:endParaRPr kumimoji="0" lang="en-US" altLang="en-US" sz="40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932783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par>
                                <p:cTn id="22" presetID="6"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219127" y="446043"/>
            <a:ext cx="104855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4000" b="0" i="0" u="none" strike="noStrike" kern="1200" cap="none" spc="0" normalizeH="0" baseline="0" noProof="0" dirty="0">
                <a:ln>
                  <a:noFill/>
                </a:ln>
                <a:solidFill>
                  <a:srgbClr val="0070C0"/>
                </a:solidFill>
                <a:effectLst/>
                <a:uLnTx/>
                <a:uFillTx/>
                <a:latin typeface="#9Slide05 Atlantika" pitchFamily="2" charset="0"/>
                <a:ea typeface="+mn-ea"/>
                <a:cs typeface="Arial" panose="020B0604020202020204" pitchFamily="34" charset="0"/>
                <a:sym typeface="Arial" panose="020B0604020202020204" pitchFamily="34" charset="0"/>
              </a:rPr>
              <a:t>Em đồng tình hay không đồng tình với ý kiến nào dưới đây? Vì sao?</a:t>
            </a:r>
            <a:endParaRPr kumimoji="0" lang="en-US" altLang="en-US" sz="4000" b="0" i="0" u="none" strike="noStrike" kern="1200" cap="none" spc="0" normalizeH="0" baseline="0" noProof="0" dirty="0">
              <a:ln>
                <a:noFill/>
              </a:ln>
              <a:solidFill>
                <a:srgbClr val="0070C0"/>
              </a:solidFill>
              <a:effectLst/>
              <a:uLnTx/>
              <a:uFillTx/>
              <a:latin typeface="#9Slide05 Atlantika" pitchFamily="2" charset="0"/>
              <a:ea typeface="+mn-ea"/>
              <a:cs typeface="Arial" panose="020B0604020202020204" pitchFamily="34" charset="0"/>
              <a:sym typeface="Arial" panose="020B0604020202020204" pitchFamily="34" charset="0"/>
            </a:endParaRPr>
          </a:p>
        </p:txBody>
      </p:sp>
      <p:sp>
        <p:nvSpPr>
          <p:cNvPr id="12299" name="TextBox 15"/>
          <p:cNvSpPr txBox="1">
            <a:spLocks noChangeArrowheads="1"/>
          </p:cNvSpPr>
          <p:nvPr/>
        </p:nvSpPr>
        <p:spPr bwMode="auto">
          <a:xfrm>
            <a:off x="122848" y="24838"/>
            <a:ext cx="2994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1.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tập 1</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51" y="779140"/>
            <a:ext cx="1613647" cy="12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969" y="2701544"/>
            <a:ext cx="1569186" cy="11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66" y="4640779"/>
            <a:ext cx="1686876" cy="12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219127" y="1130535"/>
            <a:ext cx="10972873" cy="55587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9Slide05 Atlantika" pitchFamily="2" charset="0"/>
                <a:ea typeface="+mn-ea"/>
                <a:cs typeface="Arial" panose="020B0604020202020204" pitchFamily="34" charset="0"/>
                <a:sym typeface="Arial" panose="020B0604020202020204" pitchFamily="34" charset="0"/>
              </a:rPr>
              <a:t>a) Những người mắc tệ nạn xã hội đều là người xấu.</a:t>
            </a:r>
            <a:endParaRPr kumimoji="0" lang="en-US" altLang="en-US" sz="4000" b="0" i="0" u="none" strike="noStrike" kern="1200" cap="none" spc="0" normalizeH="0" baseline="0" noProof="0" dirty="0">
              <a:ln>
                <a:noFill/>
              </a:ln>
              <a:solidFill>
                <a:srgbClr val="000000"/>
              </a:solidFill>
              <a:effectLst/>
              <a:uLnTx/>
              <a:uFillTx/>
              <a:latin typeface="#9Slide05 Atlantika" pitchFamily="2" charset="0"/>
              <a:ea typeface="+mn-ea"/>
              <a:cs typeface="Times New Roman" panose="02020603050405020304" pitchFamily="18" charset="0"/>
              <a:sym typeface="Arial" panose="020B0604020202020204" pitchFamily="34" charset="0"/>
            </a:endParaRPr>
          </a:p>
        </p:txBody>
      </p:sp>
      <p:sp>
        <p:nvSpPr>
          <p:cNvPr id="20" name="Rounded Rectangle 19"/>
          <p:cNvSpPr/>
          <p:nvPr/>
        </p:nvSpPr>
        <p:spPr>
          <a:xfrm>
            <a:off x="1138921" y="2980216"/>
            <a:ext cx="10972873" cy="56104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9Slide05 Atlantika" pitchFamily="2" charset="0"/>
                <a:ea typeface="+mn-ea"/>
                <a:cs typeface="Arial" panose="020B0604020202020204" pitchFamily="34" charset="0"/>
                <a:sym typeface="Arial" panose="020B0604020202020204" pitchFamily="34" charset="0"/>
              </a:rPr>
              <a:t>Trẻ em mắc vào tệ nạn xã hội ảnh hưởng không tốt đến tương lai của bản thân.</a:t>
            </a:r>
            <a:endParaRPr kumimoji="0" lang="en-US" altLang="en-US" sz="4000" b="0" i="0" u="none" strike="noStrike" kern="1200" cap="none" spc="0" normalizeH="0" baseline="0" noProof="0" dirty="0">
              <a:ln>
                <a:noFill/>
              </a:ln>
              <a:solidFill>
                <a:prstClr val="black"/>
              </a:solidFill>
              <a:effectLst/>
              <a:uLnTx/>
              <a:uFillTx/>
              <a:latin typeface="#9Slide05 Atlantika" pitchFamily="2" charset="0"/>
              <a:ea typeface="+mn-ea"/>
              <a:cs typeface="Times New Roman" panose="02020603050405020304" pitchFamily="18" charset="0"/>
              <a:sym typeface="Arial" panose="020B0604020202020204" pitchFamily="34" charset="0"/>
            </a:endParaRPr>
          </a:p>
        </p:txBody>
      </p:sp>
      <p:sp>
        <p:nvSpPr>
          <p:cNvPr id="21" name="Rounded Rectangle 20"/>
          <p:cNvSpPr/>
          <p:nvPr/>
        </p:nvSpPr>
        <p:spPr>
          <a:xfrm>
            <a:off x="1417217" y="5092447"/>
            <a:ext cx="10202862" cy="51593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9Slide05 Atlantika" pitchFamily="2" charset="0"/>
                <a:ea typeface="+mn-ea"/>
                <a:cs typeface="Arial" panose="020B0604020202020204" pitchFamily="34" charset="0"/>
                <a:sym typeface="Arial" panose="020B0604020202020204" pitchFamily="34" charset="0"/>
              </a:rPr>
              <a:t>Phòng, chống tệ nạn xã hội là trách nhiện của riêng cơ quan công an.</a:t>
            </a:r>
            <a:endParaRPr kumimoji="0" lang="en-US" altLang="en-US" sz="4000" b="0" i="0" u="none" strike="noStrike" kern="1200" cap="none" spc="0" normalizeH="0" baseline="0" noProof="0" dirty="0">
              <a:ln>
                <a:noFill/>
              </a:ln>
              <a:solidFill>
                <a:prstClr val="black"/>
              </a:solidFill>
              <a:effectLst/>
              <a:uLnTx/>
              <a:uFillTx/>
              <a:latin typeface="#9Slide05 Atlantika" pitchFamily="2" charset="0"/>
              <a:ea typeface="+mn-ea"/>
              <a:cs typeface="Times New Roman" panose="02020603050405020304" pitchFamily="18" charset="0"/>
              <a:sym typeface="Arial" panose="020B0604020202020204" pitchFamily="34" charset="0"/>
            </a:endParaRPr>
          </a:p>
        </p:txBody>
      </p:sp>
      <p:sp>
        <p:nvSpPr>
          <p:cNvPr id="3" name="TextBox 2">
            <a:extLst>
              <a:ext uri="{FF2B5EF4-FFF2-40B4-BE49-F238E27FC236}">
                <a16:creationId xmlns:a16="http://schemas.microsoft.com/office/drawing/2014/main" id="{E7351E9E-205B-71F2-B58E-A823231F5631}"/>
              </a:ext>
            </a:extLst>
          </p:cNvPr>
          <p:cNvSpPr txBox="1"/>
          <p:nvPr/>
        </p:nvSpPr>
        <p:spPr>
          <a:xfrm>
            <a:off x="464234" y="1878193"/>
            <a:ext cx="11647560" cy="523220"/>
          </a:xfrm>
          <a:prstGeom prst="rect">
            <a:avLst/>
          </a:prstGeom>
          <a:solidFill>
            <a:schemeClr val="accent4">
              <a:lumMod val="20000"/>
              <a:lumOff val="80000"/>
            </a:schemeClr>
          </a:solidFill>
          <a:ln w="28575">
            <a:solidFill>
              <a:schemeClr val="tx1"/>
            </a:solidFill>
          </a:ln>
        </p:spPr>
        <p:txBody>
          <a:bodyPr wrap="square">
            <a:spAutoFit/>
          </a:bodyPr>
          <a:lstStyle/>
          <a:p>
            <a:pPr algn="just"/>
            <a:r>
              <a:rPr lang="en-US" sz="2800" dirty="0" err="1">
                <a:solidFill>
                  <a:srgbClr val="000000"/>
                </a:solidFill>
                <a:effectLst/>
                <a:latin typeface="#9Slide05 Atlantika" pitchFamily="2" charset="0"/>
                <a:ea typeface="Times New Roman" panose="02020603050405020304" pitchFamily="18" charset="0"/>
              </a:rPr>
              <a:t>Không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đồng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tình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vì</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có</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những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người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mắc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phải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tệ</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là</a:t>
            </a:r>
            <a:r>
              <a:rPr lang="en-US" sz="2800" dirty="0">
                <a:solidFill>
                  <a:srgbClr val="000000"/>
                </a:solidFill>
                <a:effectLst/>
                <a:latin typeface="#9Slide05 Atlantika" pitchFamily="2" charset="0"/>
                <a:ea typeface="Times New Roman" panose="02020603050405020304" pitchFamily="18" charset="0"/>
              </a:rPr>
              <a:t> do </a:t>
            </a:r>
            <a:r>
              <a:rPr lang="en-US" sz="2800" dirty="0" err="1">
                <a:solidFill>
                  <a:srgbClr val="000000"/>
                </a:solidFill>
                <a:effectLst/>
                <a:latin typeface="#9Slide05 Atlantika" pitchFamily="2" charset="0"/>
                <a:ea typeface="Times New Roman" panose="02020603050405020304" pitchFamily="18" charset="0"/>
              </a:rPr>
              <a:t>bị</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dụ</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dỗ</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lôi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kéo</a:t>
            </a:r>
            <a:r>
              <a:rPr lang="en-US" sz="2800" dirty="0">
                <a:solidFill>
                  <a:srgbClr val="000000"/>
                </a:solidFill>
                <a:effectLst/>
                <a:latin typeface="#9Slide05 Atlantika" pitchFamily="2" charset="0"/>
                <a:ea typeface="Times New Roman" panose="02020603050405020304" pitchFamily="18" charset="0"/>
              </a:rPr>
              <a:t>, </a:t>
            </a:r>
            <a:r>
              <a:rPr lang="vi-VN" sz="2800" dirty="0">
                <a:solidFill>
                  <a:srgbClr val="000000"/>
                </a:solidFill>
                <a:effectLst/>
                <a:latin typeface="#9Slide05 Atlantika" pitchFamily="2" charset="0"/>
                <a:ea typeface="Times New Roman" panose="02020603050405020304" pitchFamily="18" charset="0"/>
              </a:rPr>
              <a:t>bị lừa, </a:t>
            </a:r>
            <a:r>
              <a:rPr lang="en-US" sz="2800" dirty="0">
                <a:solidFill>
                  <a:srgbClr val="000000"/>
                </a:solidFill>
                <a:effectLst/>
                <a:latin typeface="#9Slide05 Atlantika" pitchFamily="2" charset="0"/>
                <a:ea typeface="Times New Roman" panose="02020603050405020304" pitchFamily="18" charset="0"/>
              </a:rPr>
              <a:t>do </a:t>
            </a:r>
            <a:r>
              <a:rPr lang="en-US" sz="2800" dirty="0" err="1">
                <a:solidFill>
                  <a:srgbClr val="000000"/>
                </a:solidFill>
                <a:effectLst/>
                <a:latin typeface="#9Slide05 Atlantika" pitchFamily="2" charset="0"/>
                <a:ea typeface="Times New Roman" panose="02020603050405020304" pitchFamily="18" charset="0"/>
              </a:rPr>
              <a:t>hoàn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cảnh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bắt</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buộc</a:t>
            </a:r>
            <a:r>
              <a:rPr lang="en-US" sz="2800" dirty="0">
                <a:solidFill>
                  <a:srgbClr val="000000"/>
                </a:solidFill>
                <a:effectLst/>
                <a:latin typeface="#9Slide05 Atlantika" pitchFamily="2" charset="0"/>
                <a:ea typeface="Times New Roman" panose="02020603050405020304" pitchFamily="18" charset="0"/>
              </a:rPr>
              <a:t>.</a:t>
            </a:r>
            <a:endParaRPr lang="en-US" sz="2800" dirty="0">
              <a:effectLst/>
              <a:latin typeface="#9Slide05 Atlantika" pitchFamily="2" charset="0"/>
              <a:ea typeface="Calibri" panose="020F0502020204030204" pitchFamily="34" charset="0"/>
            </a:endParaRPr>
          </a:p>
        </p:txBody>
      </p:sp>
      <p:sp>
        <p:nvSpPr>
          <p:cNvPr id="5" name="TextBox 4">
            <a:extLst>
              <a:ext uri="{FF2B5EF4-FFF2-40B4-BE49-F238E27FC236}">
                <a16:creationId xmlns:a16="http://schemas.microsoft.com/office/drawing/2014/main" id="{3BB57746-A6B3-57A3-3C5A-133459D433E0}"/>
              </a:ext>
            </a:extLst>
          </p:cNvPr>
          <p:cNvSpPr txBox="1"/>
          <p:nvPr/>
        </p:nvSpPr>
        <p:spPr>
          <a:xfrm>
            <a:off x="240885" y="3758736"/>
            <a:ext cx="11870909" cy="954107"/>
          </a:xfrm>
          <a:prstGeom prst="rect">
            <a:avLst/>
          </a:prstGeom>
          <a:solidFill>
            <a:schemeClr val="accent4">
              <a:lumMod val="20000"/>
              <a:lumOff val="80000"/>
            </a:schemeClr>
          </a:solidFill>
          <a:ln>
            <a:solidFill>
              <a:schemeClr val="accent1"/>
            </a:solidFill>
          </a:ln>
        </p:spPr>
        <p:txBody>
          <a:bodyPr wrap="square">
            <a:spAutoFit/>
          </a:bodyPr>
          <a:lstStyle/>
          <a:p>
            <a:pPr algn="just"/>
            <a:r>
              <a:rPr lang="en-US" sz="2800" dirty="0" err="1">
                <a:solidFill>
                  <a:srgbClr val="000000"/>
                </a:solidFill>
                <a:effectLst/>
                <a:latin typeface="#9Slide05 Atlantika" pitchFamily="2" charset="0"/>
                <a:ea typeface="Times New Roman" panose="02020603050405020304" pitchFamily="18" charset="0"/>
              </a:rPr>
              <a:t>Đồng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tình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vì</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hậu</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quả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mà</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tệ</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đem</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lại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rất</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nghiêm</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trọng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Đặc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biệt</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là</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đối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với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trẻ</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em</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nếu</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như</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không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kịp</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thời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ngăn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chặn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hành</a:t>
            </a:r>
            <a:r>
              <a:rPr lang="en-US" sz="2800" dirty="0">
                <a:solidFill>
                  <a:srgbClr val="000000"/>
                </a:solidFill>
                <a:effectLst/>
                <a:latin typeface="#9Slide05 Atlantika" pitchFamily="2" charset="0"/>
                <a:ea typeface="Times New Roman" panose="02020603050405020304" pitchFamily="18" charset="0"/>
              </a:rPr>
              <a:t> vi </a:t>
            </a:r>
            <a:r>
              <a:rPr lang="en-US" sz="2800" dirty="0" err="1">
                <a:solidFill>
                  <a:srgbClr val="000000"/>
                </a:solidFill>
                <a:effectLst/>
                <a:latin typeface="#9Slide05 Atlantika" pitchFamily="2" charset="0"/>
                <a:ea typeface="Times New Roman" panose="02020603050405020304" pitchFamily="18" charset="0"/>
              </a:rPr>
              <a:t>tệ</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sẽ</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ảnh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hưởng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xấu</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đến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thể</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chất</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tinh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thần</a:t>
            </a:r>
            <a:r>
              <a:rPr lang="en-US" sz="2800" dirty="0">
                <a:solidFill>
                  <a:srgbClr val="000000"/>
                </a:solidFill>
                <a:effectLst/>
                <a:latin typeface="#9Slide05 Atlantika" pitchFamily="2" charset="0"/>
                <a:ea typeface="Times New Roman" panose="02020603050405020304" pitchFamily="18" charset="0"/>
              </a:rPr>
              <a:t>.</a:t>
            </a:r>
            <a:endParaRPr lang="en-US" sz="2800" dirty="0">
              <a:effectLst/>
              <a:latin typeface="#9Slide05 Atlantika" pitchFamily="2" charset="0"/>
              <a:ea typeface="Calibri" panose="020F0502020204030204" pitchFamily="34" charset="0"/>
            </a:endParaRPr>
          </a:p>
        </p:txBody>
      </p:sp>
      <p:sp>
        <p:nvSpPr>
          <p:cNvPr id="8" name="TextBox 7">
            <a:extLst>
              <a:ext uri="{FF2B5EF4-FFF2-40B4-BE49-F238E27FC236}">
                <a16:creationId xmlns:a16="http://schemas.microsoft.com/office/drawing/2014/main" id="{1B808ABB-76AB-7297-C004-EF9D6B6085E1}"/>
              </a:ext>
            </a:extLst>
          </p:cNvPr>
          <p:cNvSpPr txBox="1"/>
          <p:nvPr/>
        </p:nvSpPr>
        <p:spPr>
          <a:xfrm>
            <a:off x="340006" y="5727465"/>
            <a:ext cx="11672666" cy="954107"/>
          </a:xfrm>
          <a:prstGeom prst="rect">
            <a:avLst/>
          </a:prstGeom>
          <a:solidFill>
            <a:schemeClr val="accent4">
              <a:lumMod val="20000"/>
              <a:lumOff val="80000"/>
            </a:schemeClr>
          </a:solidFill>
          <a:ln>
            <a:solidFill>
              <a:schemeClr val="accent1"/>
            </a:solidFill>
          </a:ln>
        </p:spPr>
        <p:txBody>
          <a:bodyPr wrap="square">
            <a:spAutoFit/>
          </a:bodyPr>
          <a:lstStyle/>
          <a:p>
            <a:pPr algn="just"/>
            <a:r>
              <a:rPr lang="en-US" sz="2800" dirty="0" err="1">
                <a:solidFill>
                  <a:srgbClr val="000000"/>
                </a:solidFill>
                <a:effectLst/>
                <a:latin typeface="#9Slide05 Atlantika" pitchFamily="2" charset="0"/>
                <a:ea typeface="Times New Roman" panose="02020603050405020304" pitchFamily="18" charset="0"/>
              </a:rPr>
              <a:t>Không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đồng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tình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vì</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tất</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mọi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người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đều</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phải</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có</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trách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nhiệm</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phòng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chống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tệ</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nạn</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r>
              <a:rPr lang="en-US" sz="2800" dirty="0">
                <a:solidFill>
                  <a:srgbClr val="000000"/>
                </a:solidFill>
                <a:effectLst/>
                <a:latin typeface="#9Slide05 Atlantika" pitchFamily="2" charset="0"/>
                <a:ea typeface="Times New Roman" panose="02020603050405020304" pitchFamily="18" charset="0"/>
              </a:rPr>
              <a:t>, bao </a:t>
            </a:r>
            <a:r>
              <a:rPr lang="en-US" sz="2800" dirty="0" err="1">
                <a:solidFill>
                  <a:srgbClr val="000000"/>
                </a:solidFill>
                <a:effectLst/>
                <a:latin typeface="#9Slide05 Atlantika" pitchFamily="2" charset="0"/>
                <a:ea typeface="Times New Roman" panose="02020603050405020304" pitchFamily="18" charset="0"/>
              </a:rPr>
              <a:t>gồm</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cả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học</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sinh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gia</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đình</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nhà</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trường</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xã</a:t>
            </a:r>
            <a:r>
              <a:rPr lang="en-US" sz="2800" dirty="0">
                <a:solidFill>
                  <a:srgbClr val="000000"/>
                </a:solidFill>
                <a:effectLst/>
                <a:latin typeface="#9Slide05 Atlantika" pitchFamily="2" charset="0"/>
                <a:ea typeface="Times New Roman" panose="02020603050405020304" pitchFamily="18" charset="0"/>
              </a:rPr>
              <a:t> </a:t>
            </a:r>
            <a:r>
              <a:rPr lang="en-US" sz="2800" dirty="0" err="1">
                <a:solidFill>
                  <a:srgbClr val="000000"/>
                </a:solidFill>
                <a:effectLst/>
                <a:latin typeface="#9Slide05 Atlantika" pitchFamily="2" charset="0"/>
                <a:ea typeface="Times New Roman" panose="02020603050405020304" pitchFamily="18" charset="0"/>
              </a:rPr>
              <a:t>hội</a:t>
            </a:r>
            <a:r>
              <a:rPr lang="en-US" sz="2800" dirty="0">
                <a:solidFill>
                  <a:srgbClr val="000000"/>
                </a:solidFill>
                <a:effectLst/>
                <a:latin typeface="#9Slide05 Atlantika" pitchFamily="2" charset="0"/>
                <a:ea typeface="Times New Roman" panose="02020603050405020304" pitchFamily="18" charset="0"/>
              </a:rPr>
              <a:t>.</a:t>
            </a:r>
            <a:endParaRPr lang="en-US" sz="2800" dirty="0">
              <a:effectLst/>
              <a:latin typeface="#9Slide05 Atlantika" pitchFamily="2" charset="0"/>
              <a:ea typeface="Calibri" panose="020F0502020204030204" pitchFamily="34" charset="0"/>
            </a:endParaRPr>
          </a:p>
        </p:txBody>
      </p:sp>
    </p:spTree>
    <p:extLst>
      <p:ext uri="{BB962C8B-B14F-4D97-AF65-F5344CB8AC3E}">
        <p14:creationId xmlns:p14="http://schemas.microsoft.com/office/powerpoint/2010/main" val="1470159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par>
                                <p:cTn id="22" presetID="6"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20" grpId="0" animBg="1"/>
      <p:bldP spid="21" grpId="0" animBg="1"/>
      <p:bldP spid="3" grpId="0" animBg="1"/>
      <p:bldP spid="5"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0" y="0"/>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234149" y="1105107"/>
            <a:ext cx="4375638" cy="408289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sp>
        <p:nvSpPr>
          <p:cNvPr id="25" name="TextBox 24">
            <a:extLst>
              <a:ext uri="{FF2B5EF4-FFF2-40B4-BE49-F238E27FC236}">
                <a16:creationId xmlns:a16="http://schemas.microsoft.com/office/drawing/2014/main" id="{55697CD6-7DF4-44E7-A44F-772C763BBCBC}"/>
              </a:ext>
            </a:extLst>
          </p:cNvPr>
          <p:cNvSpPr txBox="1"/>
          <p:nvPr/>
        </p:nvSpPr>
        <p:spPr>
          <a:xfrm>
            <a:off x="5155371" y="1772570"/>
            <a:ext cx="6827104" cy="3970318"/>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2/</a:t>
            </a:r>
            <a:r>
              <a:rPr lang="en-US" sz="2800" b="1" dirty="0" err="1">
                <a:solidFill>
                  <a:srgbClr val="000000"/>
                </a:solidFill>
                <a:effectLst/>
                <a:latin typeface="Times New Roman" panose="02020603050405020304" pitchFamily="18" charset="0"/>
                <a:ea typeface="Times New Roman" panose="02020603050405020304" pitchFamily="18" charset="0"/>
              </a:rPr>
              <a:t>sgk</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rPr>
              <a:t> vi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dưới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 L </a:t>
            </a:r>
            <a:r>
              <a:rPr lang="en-US" sz="2800" dirty="0" err="1">
                <a:solidFill>
                  <a:srgbClr val="000000"/>
                </a:solidFill>
                <a:effectLst/>
                <a:latin typeface="Times New Roman" panose="02020603050405020304" pitchFamily="18" charset="0"/>
                <a:ea typeface="Times New Roman" panose="02020603050405020304" pitchFamily="18" charset="0"/>
              </a:rPr>
              <a:t>rủ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a:t>
            </a:r>
            <a:r>
              <a:rPr lang="en-US" sz="2800" dirty="0">
                <a:solidFill>
                  <a:srgbClr val="000000"/>
                </a:solidFill>
                <a:effectLst/>
                <a:latin typeface="Times New Roman" panose="02020603050405020304" pitchFamily="18" charset="0"/>
                <a:ea typeface="Times New Roman" panose="02020603050405020304" pitchFamily="18" charset="0"/>
              </a:rPr>
              <a:t>, ai </a:t>
            </a:r>
            <a:r>
              <a:rPr lang="en-US" sz="2800" dirty="0" err="1">
                <a:solidFill>
                  <a:srgbClr val="000000"/>
                </a:solidFill>
                <a:effectLst/>
                <a:latin typeface="Times New Roman" panose="02020603050405020304" pitchFamily="18" charset="0"/>
                <a:ea typeface="Times New Roman" panose="02020603050405020304" pitchFamily="18" charset="0"/>
              </a:rPr>
              <a:t>thua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bỏ</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Bà</a:t>
            </a:r>
            <a:r>
              <a:rPr lang="en-US" sz="2800" dirty="0">
                <a:solidFill>
                  <a:srgbClr val="000000"/>
                </a:solidFill>
                <a:effectLst/>
                <a:latin typeface="Times New Roman" panose="02020603050405020304" pitchFamily="18" charset="0"/>
                <a:ea typeface="Times New Roman" panose="02020603050405020304" pitchFamily="18" charset="0"/>
              </a:rPr>
              <a:t> N </a:t>
            </a:r>
            <a:r>
              <a:rPr lang="en-US" sz="2800" dirty="0" err="1">
                <a:solidFill>
                  <a:srgbClr val="000000"/>
                </a:solidFill>
                <a:effectLst/>
                <a:latin typeface="Times New Roman" panose="02020603050405020304" pitchFamily="18" charset="0"/>
                <a:ea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rPr>
              <a:t> bánh </a:t>
            </a:r>
            <a:r>
              <a:rPr lang="en-US" sz="2800" dirty="0" err="1">
                <a:solidFill>
                  <a:srgbClr val="000000"/>
                </a:solidFill>
                <a:effectLst/>
                <a:latin typeface="Times New Roman" panose="02020603050405020304" pitchFamily="18" charset="0"/>
                <a:ea typeface="Times New Roman" panose="02020603050405020304" pitchFamily="18" charset="0"/>
              </a:rPr>
              <a:t>kẹo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chuyển</a:t>
            </a:r>
            <a:r>
              <a:rPr lang="en-US" sz="2800" dirty="0">
                <a:solidFill>
                  <a:srgbClr val="000000"/>
                </a:solidFill>
                <a:effectLst/>
                <a:latin typeface="Times New Roman" panose="02020603050405020304" pitchFamily="18" charset="0"/>
                <a:ea typeface="Times New Roman" panose="02020603050405020304" pitchFamily="18" charset="0"/>
              </a:rPr>
              <a:t> ma </a:t>
            </a:r>
            <a:r>
              <a:rPr lang="en-US" sz="2800" dirty="0" err="1">
                <a:solidFill>
                  <a:srgbClr val="000000"/>
                </a:solidFill>
                <a:effectLst/>
                <a:latin typeface="Times New Roman" panose="02020603050405020304" pitchFamily="18" charset="0"/>
                <a:ea typeface="Times New Roman" panose="02020603050405020304" pitchFamily="18" charset="0"/>
              </a:rPr>
              <a:t>túy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H </a:t>
            </a:r>
            <a:r>
              <a:rPr lang="en-US" sz="2800" dirty="0" err="1">
                <a:solidFill>
                  <a:srgbClr val="000000"/>
                </a:solidFill>
                <a:effectLst/>
                <a:latin typeface="Times New Roman" panose="02020603050405020304" pitchFamily="18" charset="0"/>
                <a:ea typeface="Times New Roman" panose="02020603050405020304" pitchFamily="18" charset="0"/>
              </a:rPr>
              <a:t>kiên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quyết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bói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pic>
        <p:nvPicPr>
          <p:cNvPr id="8" name="Picture 7">
            <a:extLst>
              <a:ext uri="{FF2B5EF4-FFF2-40B4-BE49-F238E27FC236}">
                <a16:creationId xmlns:a16="http://schemas.microsoft.com/office/drawing/2014/main" id="{3FC7F016-3902-4846-9E70-BC2B74341840}"/>
              </a:ext>
            </a:extLst>
          </p:cNvPr>
          <p:cNvPicPr>
            <a:picLocks noChangeAspect="1"/>
          </p:cNvPicPr>
          <p:nvPr/>
        </p:nvPicPr>
        <p:blipFill>
          <a:blip r:embed="rId7"/>
          <a:stretch>
            <a:fillRect/>
          </a:stretch>
        </p:blipFill>
        <p:spPr>
          <a:xfrm>
            <a:off x="10466363" y="41652"/>
            <a:ext cx="1549407" cy="1466058"/>
          </a:xfrm>
          <a:prstGeom prst="rect">
            <a:avLst/>
          </a:prstGeom>
        </p:spPr>
      </p:pic>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132132" y="93586"/>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36" y="2430093"/>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513121" y="1897229"/>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234149" y="1105107"/>
            <a:ext cx="4375638" cy="408289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sp>
        <p:nvSpPr>
          <p:cNvPr id="25" name="TextBox 24">
            <a:extLst>
              <a:ext uri="{FF2B5EF4-FFF2-40B4-BE49-F238E27FC236}">
                <a16:creationId xmlns:a16="http://schemas.microsoft.com/office/drawing/2014/main" id="{55697CD6-7DF4-44E7-A44F-772C763BBCBC}"/>
              </a:ext>
            </a:extLst>
          </p:cNvPr>
          <p:cNvSpPr txBox="1"/>
          <p:nvPr/>
        </p:nvSpPr>
        <p:spPr>
          <a:xfrm>
            <a:off x="4752402" y="1084316"/>
            <a:ext cx="6827104"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sgk</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hay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vi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dưới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đây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L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rủ</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lớp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bóng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sẽ</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bỏ</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tiền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mua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bánh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kẹo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dỗ</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túy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hộ</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H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quyết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lớp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rủ</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bói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pic>
        <p:nvPicPr>
          <p:cNvPr id="8" name="Picture 7">
            <a:extLst>
              <a:ext uri="{FF2B5EF4-FFF2-40B4-BE49-F238E27FC236}">
                <a16:creationId xmlns:a16="http://schemas.microsoft.com/office/drawing/2014/main" id="{3FC7F016-3902-4846-9E70-BC2B74341840}"/>
              </a:ext>
            </a:extLst>
          </p:cNvPr>
          <p:cNvPicPr>
            <a:picLocks noChangeAspect="1"/>
          </p:cNvPicPr>
          <p:nvPr/>
        </p:nvPicPr>
        <p:blipFill>
          <a:blip r:embed="rId7"/>
          <a:stretch>
            <a:fillRect/>
          </a:stretch>
        </p:blipFill>
        <p:spPr>
          <a:xfrm>
            <a:off x="10946725" y="31054"/>
            <a:ext cx="1113143" cy="1053262"/>
          </a:xfrm>
          <a:prstGeom prst="rect">
            <a:avLst/>
          </a:prstGeom>
        </p:spPr>
      </p:pic>
      <p:sp>
        <p:nvSpPr>
          <p:cNvPr id="9" name="TextBox 8">
            <a:extLst>
              <a:ext uri="{FF2B5EF4-FFF2-40B4-BE49-F238E27FC236}">
                <a16:creationId xmlns:a16="http://schemas.microsoft.com/office/drawing/2014/main" id="{3C6E6CCD-D0D2-E889-2D85-D1CCC5076A65}"/>
              </a:ext>
            </a:extLst>
          </p:cNvPr>
          <p:cNvSpPr txBox="1"/>
          <p:nvPr/>
        </p:nvSpPr>
        <p:spPr>
          <a:xfrm>
            <a:off x="0" y="5159030"/>
            <a:ext cx="12059868" cy="1631216"/>
          </a:xfrm>
          <a:prstGeom prst="rect">
            <a:avLst/>
          </a:prstGeom>
          <a:solidFill>
            <a:schemeClr val="accent4">
              <a:lumMod val="20000"/>
              <a:lumOff val="80000"/>
            </a:schemeClr>
          </a:solidFill>
          <a:ln>
            <a:solidFill>
              <a:schemeClr val="accent1"/>
            </a:solidFill>
          </a:ln>
        </p:spPr>
        <p:txBody>
          <a:bodyPr wrap="square">
            <a:spAutoFit/>
          </a:bodyPr>
          <a:lstStyle/>
          <a:p>
            <a:pPr algn="just"/>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2.</a:t>
            </a:r>
          </a:p>
          <a:p>
            <a:pPr algn="just"/>
            <a:r>
              <a:rPr lang="en-US" sz="2000" dirty="0">
                <a:solidFill>
                  <a:srgbClr val="000000"/>
                </a:solidFill>
                <a:effectLst/>
                <a:latin typeface="Times New Roman" panose="02020603050405020304" pitchFamily="18" charset="0"/>
                <a:ea typeface="Times New Roman" panose="02020603050405020304" pitchFamily="18" charset="0"/>
              </a:rPr>
              <a:t>a)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vì</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hành</a:t>
            </a:r>
            <a:r>
              <a:rPr lang="en-US" sz="2000" dirty="0">
                <a:solidFill>
                  <a:srgbClr val="000000"/>
                </a:solidFill>
                <a:effectLst/>
                <a:latin typeface="Times New Roman" panose="02020603050405020304" pitchFamily="18" charset="0"/>
                <a:ea typeface="Times New Roman" panose="02020603050405020304" pitchFamily="18" charset="0"/>
              </a:rPr>
              <a:t> vi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L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đang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cổ</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xúy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tệ</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cờ</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ảnh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hưởng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xấu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môi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đường</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b)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vì</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bà</a:t>
            </a:r>
            <a:r>
              <a:rPr lang="en-US" sz="2000" dirty="0">
                <a:solidFill>
                  <a:srgbClr val="000000"/>
                </a:solidFill>
                <a:effectLst/>
                <a:latin typeface="Times New Roman" panose="02020603050405020304" pitchFamily="18" charset="0"/>
                <a:ea typeface="Times New Roman" panose="02020603050405020304" pitchFamily="18" charset="0"/>
              </a:rPr>
              <a:t> N </a:t>
            </a:r>
            <a:r>
              <a:rPr lang="en-US" sz="2000" dirty="0" err="1">
                <a:solidFill>
                  <a:srgbClr val="000000"/>
                </a:solidFill>
                <a:effectLst/>
                <a:latin typeface="Times New Roman" panose="02020603050405020304" pitchFamily="18" charset="0"/>
                <a:ea typeface="Times New Roman" panose="02020603050405020304" pitchFamily="18" charset="0"/>
              </a:rPr>
              <a:t>đang</a:t>
            </a:r>
            <a:r>
              <a:rPr lang="en-US" sz="2000" dirty="0">
                <a:solidFill>
                  <a:srgbClr val="000000"/>
                </a:solidFill>
                <a:effectLst/>
                <a:latin typeface="Times New Roman" panose="02020603050405020304" pitchFamily="18" charset="0"/>
                <a:ea typeface="Times New Roman" panose="02020603050405020304" pitchFamily="18" charset="0"/>
              </a:rPr>
              <a:t> vi </a:t>
            </a:r>
            <a:r>
              <a:rPr lang="en-US" sz="2000" dirty="0" err="1">
                <a:solidFill>
                  <a:srgbClr val="000000"/>
                </a:solidFill>
                <a:effectLst/>
                <a:latin typeface="Times New Roman" panose="02020603050405020304" pitchFamily="18" charset="0"/>
                <a:ea typeface="Times New Roman" panose="02020603050405020304" pitchFamily="18" charset="0"/>
              </a:rPr>
              <a:t>phạm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định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pháp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luật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buôn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chuyển</a:t>
            </a:r>
            <a:r>
              <a:rPr lang="en-US" sz="2000" dirty="0">
                <a:solidFill>
                  <a:srgbClr val="000000"/>
                </a:solidFill>
                <a:effectLst/>
                <a:latin typeface="Times New Roman" panose="02020603050405020304" pitchFamily="18" charset="0"/>
                <a:ea typeface="Times New Roman" panose="02020603050405020304" pitchFamily="18" charset="0"/>
              </a:rPr>
              <a:t> ma </a:t>
            </a:r>
            <a:r>
              <a:rPr lang="en-US" sz="2000" dirty="0" err="1">
                <a:solidFill>
                  <a:srgbClr val="000000"/>
                </a:solidFill>
                <a:effectLst/>
                <a:latin typeface="Times New Roman" panose="02020603050405020304" pitchFamily="18" charset="0"/>
                <a:ea typeface="Times New Roman" panose="02020603050405020304" pitchFamily="18" charset="0"/>
              </a:rPr>
              <a:t>túy</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c)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vì</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tham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tệ</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mê</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dị</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đoan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hành</a:t>
            </a:r>
            <a:r>
              <a:rPr lang="en-US" sz="2000" dirty="0">
                <a:solidFill>
                  <a:srgbClr val="000000"/>
                </a:solidFill>
                <a:effectLst/>
                <a:latin typeface="Times New Roman" panose="02020603050405020304" pitchFamily="18" charset="0"/>
                <a:ea typeface="Times New Roman" panose="02020603050405020304" pitchFamily="18" charset="0"/>
              </a:rPr>
              <a:t> vi </a:t>
            </a:r>
            <a:r>
              <a:rPr lang="en-US" sz="2000" dirty="0" err="1">
                <a:solidFill>
                  <a:srgbClr val="000000"/>
                </a:solidFill>
                <a:effectLst/>
                <a:latin typeface="Times New Roman" panose="02020603050405020304" pitchFamily="18" charset="0"/>
                <a:ea typeface="Times New Roman" panose="02020603050405020304" pitchFamily="18" charset="0"/>
              </a:rPr>
              <a:t>đúng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đắn</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84222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E6524-B52D-4001-B722-21F88C5E9630}"/>
              </a:ext>
            </a:extLst>
          </p:cNvPr>
          <p:cNvPicPr>
            <a:picLocks noChangeAspect="1"/>
          </p:cNvPicPr>
          <p:nvPr/>
        </p:nvPicPr>
        <p:blipFill>
          <a:blip r:embed="rId2"/>
          <a:stretch>
            <a:fillRect/>
          </a:stretch>
        </p:blipFill>
        <p:spPr>
          <a:xfrm>
            <a:off x="29254" y="113796"/>
            <a:ext cx="12192000" cy="685799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19" y="822796"/>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1521663" y="1110994"/>
            <a:ext cx="9451059"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nổi</a:t>
            </a:r>
            <a:r>
              <a:rPr lang="en-US" sz="2000" dirty="0">
                <a:latin typeface="Times New Roman" panose="02020603050405020304" pitchFamily="18" charset="0"/>
                <a:cs typeface="Times New Roman" panose="02020603050405020304" pitchFamily="18" charset="0"/>
              </a:rPr>
              <a:t> ban </a:t>
            </a:r>
            <a:r>
              <a:rPr lang="vi-VN" sz="2000" dirty="0">
                <a:latin typeface="Times New Roman" panose="02020603050405020304" pitchFamily="18" charset="0"/>
                <a:cs typeface="Times New Roman" panose="02020603050405020304" pitchFamily="18" charset="0"/>
              </a:rPr>
              <a:t>đỏ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ma </a:t>
            </a:r>
            <a:r>
              <a:rPr lang="en-US" sz="2000" dirty="0" err="1">
                <a:latin typeface="Times New Roman" panose="02020603050405020304" pitchFamily="18" charset="0"/>
                <a:cs typeface="Times New Roman" panose="02020603050405020304" pitchFamily="18" charset="0"/>
              </a:rPr>
              <a:t>quỷ</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Gần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M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vườn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thận</a:t>
            </a:r>
            <a:r>
              <a:rPr lang="en-US" sz="2000" dirty="0">
                <a:latin typeface="Times New Roman" panose="02020603050405020304" pitchFamily="18" charset="0"/>
                <a:cs typeface="Times New Roman" panose="02020603050405020304" pitchFamily="18" charset="0"/>
              </a:rPr>
              <a:t>. M </a:t>
            </a:r>
            <a:r>
              <a:rPr lang="en-US" sz="2000" dirty="0" err="1">
                <a:latin typeface="Times New Roman" panose="02020603050405020304" pitchFamily="18" charset="0"/>
                <a:cs typeface="Times New Roman" panose="02020603050405020304" pitchFamily="18" charset="0"/>
              </a:rPr>
              <a:t>tò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gặng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hỏi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ngờ</a:t>
            </a:r>
            <a:r>
              <a:rPr lang="en-US" sz="2000" dirty="0">
                <a:latin typeface="Times New Roman" panose="02020603050405020304" pitchFamily="18" charset="0"/>
                <a:cs typeface="Times New Roman" panose="02020603050405020304" pitchFamily="18" charset="0"/>
              </a:rPr>
              <a:t>, M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cs typeface="Times New Roman" panose="02020603050405020304" pitchFamily="18" charset="0"/>
              </a:rPr>
              <a:t> in-</a:t>
            </a:r>
            <a:r>
              <a:rPr lang="en-US" sz="2000" dirty="0" err="1">
                <a:latin typeface="Times New Roman" panose="02020603050405020304" pitchFamily="18" charset="0"/>
                <a:cs typeface="Times New Roman" panose="02020603050405020304" pitchFamily="18" charset="0"/>
              </a:rPr>
              <a:t>ter</a:t>
            </a:r>
            <a:r>
              <a:rPr lang="en-US" sz="2000" dirty="0">
                <a:latin typeface="Times New Roman" panose="02020603050405020304" pitchFamily="18" charset="0"/>
                <a:cs typeface="Times New Roman" panose="02020603050405020304" pitchFamily="18" charset="0"/>
              </a:rPr>
              <a:t>-net </a:t>
            </a:r>
            <a:r>
              <a:rPr lang="en-US" sz="2000" dirty="0" err="1">
                <a:latin typeface="Times New Roman" panose="02020603050405020304" pitchFamily="18" charset="0"/>
                <a:cs typeface="Times New Roman" panose="02020603050405020304" pitchFamily="18" charset="0"/>
              </a:rPr>
              <a:t>tìm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 ma </a:t>
            </a:r>
            <a:r>
              <a:rPr lang="en-US" sz="2000" dirty="0" err="1">
                <a:latin typeface="Times New Roman" panose="02020603050405020304" pitchFamily="18" charset="0"/>
                <a:cs typeface="Times New Roman" panose="02020603050405020304" pitchFamily="18" charset="0"/>
              </a:rPr>
              <a:t>tuý</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Mồng</a:t>
            </a:r>
            <a:r>
              <a:rPr lang="en-US" sz="2000" dirty="0">
                <a:latin typeface="Times New Roman" panose="02020603050405020304" pitchFamily="18" charset="0"/>
                <a:cs typeface="Times New Roman" panose="02020603050405020304" pitchFamily="18" charset="0"/>
              </a:rPr>
              <a:t> Hai </a:t>
            </a:r>
            <a:r>
              <a:rPr lang="en-US" sz="2000" dirty="0" err="1">
                <a:latin typeface="Times New Roman" panose="02020603050405020304" pitchFamily="18" charset="0"/>
                <a:cs typeface="Times New Roman" panose="02020603050405020304" pitchFamily="18" charset="0"/>
              </a:rPr>
              <a:t>Tết</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dẫn</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Khi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Anh </a:t>
            </a:r>
            <a:r>
              <a:rPr lang="en-US" sz="2000" dirty="0" err="1">
                <a:latin typeface="Times New Roman" panose="02020603050405020304" pitchFamily="18" charset="0"/>
                <a:cs typeface="Times New Roman" panose="02020603050405020304" pitchFamily="18" charset="0"/>
              </a:rPr>
              <a:t>trai</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ngỏ</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muốn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mượn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Anh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tất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a:t>
            </a:r>
          </a:p>
          <a:p>
            <a:r>
              <a:rPr lang="en-US" sz="2000" dirty="0" err="1">
                <a:latin typeface="Times New Roman" panose="02020603050405020304" pitchFamily="18" charset="0"/>
                <a:cs typeface="Times New Roman" panose="02020603050405020304" pitchFamily="18" charset="0"/>
              </a:rPr>
              <a:t>Nếu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 M, S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a:t>
            </a:r>
          </a:p>
        </p:txBody>
      </p:sp>
      <p:pic>
        <p:nvPicPr>
          <p:cNvPr id="9" name="Picture 8" descr="IMG_1582517675295_1582518075254">
            <a:extLst>
              <a:ext uri="{FF2B5EF4-FFF2-40B4-BE49-F238E27FC236}">
                <a16:creationId xmlns:a16="http://schemas.microsoft.com/office/drawing/2014/main" id="{BCA39A04-626B-47ED-A2BA-1DB8ED96068D}"/>
              </a:ext>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584607" y="113796"/>
            <a:ext cx="1294502" cy="1179116"/>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6406" y="5331391"/>
            <a:ext cx="2362049" cy="164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662084" y="5498673"/>
            <a:ext cx="2687293" cy="1548203"/>
          </a:xfrm>
          <a:prstGeom prst="rect">
            <a:avLst/>
          </a:prstGeom>
        </p:spPr>
      </p:pic>
      <p:sp>
        <p:nvSpPr>
          <p:cNvPr id="106" name="Rectangle: Rounded Corners 1">
            <a:extLst>
              <a:ext uri="{FF2B5EF4-FFF2-40B4-BE49-F238E27FC236}">
                <a16:creationId xmlns:a16="http://schemas.microsoft.com/office/drawing/2014/main" id="{B7F8E7F3-718B-4362-BB52-15DFDC3F0352}"/>
              </a:ext>
            </a:extLst>
          </p:cNvPr>
          <p:cNvSpPr/>
          <p:nvPr/>
        </p:nvSpPr>
        <p:spPr>
          <a:xfrm>
            <a:off x="134081" y="85922"/>
            <a:ext cx="4447275"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2983980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1000"/>
                                        <p:tgtEl>
                                          <p:spTgt spid="7">
                                            <p:txEl>
                                              <p:pRg st="3" end="3"/>
                                            </p:txEl>
                                          </p:spTgt>
                                        </p:tgtEl>
                                      </p:cBhvr>
                                    </p:animEffect>
                                    <p:anim calcmode="lin" valueType="num">
                                      <p:cBhvr>
                                        <p:cTn id="3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1000"/>
                                        <p:tgtEl>
                                          <p:spTgt spid="7">
                                            <p:txEl>
                                              <p:pRg st="4" end="4"/>
                                            </p:txEl>
                                          </p:spTgt>
                                        </p:tgtEl>
                                      </p:cBhvr>
                                    </p:animEffect>
                                    <p:anim calcmode="lin" valueType="num">
                                      <p:cBhvr>
                                        <p:cTn id="3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37"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900" decel="100000" fill="hold"/>
                                        <p:tgtEl>
                                          <p:spTgt spid="1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E6524-B52D-4001-B722-21F88C5E9630}"/>
              </a:ext>
            </a:extLst>
          </p:cNvPr>
          <p:cNvPicPr>
            <a:picLocks noChangeAspect="1"/>
          </p:cNvPicPr>
          <p:nvPr/>
        </p:nvPicPr>
        <p:blipFill>
          <a:blip r:embed="rId2"/>
          <a:stretch>
            <a:fillRect/>
          </a:stretch>
        </p:blipFill>
        <p:spPr>
          <a:xfrm>
            <a:off x="112706" y="295232"/>
            <a:ext cx="12192000" cy="6744204"/>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92" y="1642654"/>
            <a:ext cx="3188719" cy="53793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76" y="1384424"/>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2819546" y="2107364"/>
            <a:ext cx="677832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1: Tình huống a</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b="0" dirty="0">
                <a:solidFill>
                  <a:srgbClr val="FF0000"/>
                </a:solidFill>
                <a:latin typeface="#9Slide05 Brannboll Ny" panose="02000000000000000000" pitchFamily="2" charset="0"/>
                <a:cs typeface="Times New Roman" panose="02020603050405020304" pitchFamily="18" charset="0"/>
              </a:rPr>
              <a:t>Nhóm 2: Tình huống b</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3: Tình huống c</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b="0" dirty="0">
                <a:solidFill>
                  <a:srgbClr val="FF0000"/>
                </a:solidFill>
                <a:latin typeface="#9Slide05 Brannboll Ny" panose="02000000000000000000" pitchFamily="2" charset="0"/>
                <a:cs typeface="Times New Roman" panose="02020603050405020304" pitchFamily="18" charset="0"/>
              </a:rPr>
              <a:t>=&gt;</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Từ</a:t>
            </a:r>
            <a:r>
              <a:rPr kumimoji="0" lang="vi-VN"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các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huống</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trên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rút</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ra</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bài</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gì</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cho</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bản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thân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a:t>
            </a:r>
          </a:p>
          <a:p>
            <a:pPr marL="342900" marR="0" lvl="0" indent="-342900" algn="just"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p:txBody>
      </p:sp>
      <p:pic>
        <p:nvPicPr>
          <p:cNvPr id="9" name="Picture 8" descr="IMG_1582517675295_1582518075254">
            <a:extLst>
              <a:ext uri="{FF2B5EF4-FFF2-40B4-BE49-F238E27FC236}">
                <a16:creationId xmlns:a16="http://schemas.microsoft.com/office/drawing/2014/main" id="{BCA39A04-626B-47ED-A2BA-1DB8ED96068D}"/>
              </a:ext>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10142377" y="270001"/>
            <a:ext cx="1660691"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077" y="4981297"/>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2648017" y="5393945"/>
            <a:ext cx="2687293" cy="1548203"/>
          </a:xfrm>
          <a:prstGeom prst="rect">
            <a:avLst/>
          </a:prstGeom>
        </p:spPr>
      </p:pic>
      <p:grpSp>
        <p:nvGrpSpPr>
          <p:cNvPr id="14" name="组合 135">
            <a:extLst>
              <a:ext uri="{FF2B5EF4-FFF2-40B4-BE49-F238E27FC236}">
                <a16:creationId xmlns:a16="http://schemas.microsoft.com/office/drawing/2014/main" id="{82BB745A-ECC9-43EF-846A-F4E291A48393}"/>
              </a:ext>
            </a:extLst>
          </p:cNvPr>
          <p:cNvGrpSpPr/>
          <p:nvPr/>
        </p:nvGrpSpPr>
        <p:grpSpPr>
          <a:xfrm>
            <a:off x="2269961" y="925963"/>
            <a:ext cx="8322055" cy="4615784"/>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a16="http://schemas.microsoft.com/office/drawing/2014/main" id="{B7F8E7F3-718B-4362-BB52-15DFDC3F0352}"/>
              </a:ext>
            </a:extLst>
          </p:cNvPr>
          <p:cNvSpPr/>
          <p:nvPr/>
        </p:nvSpPr>
        <p:spPr>
          <a:xfrm>
            <a:off x="134081" y="85922"/>
            <a:ext cx="4447275"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0070C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1302247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250" fill="hold"/>
                                        <p:tgtEl>
                                          <p:spTgt spid="3"/>
                                        </p:tgtEl>
                                        <p:attrNameLst>
                                          <p:attrName>ppt_x</p:attrName>
                                        </p:attrNameLst>
                                      </p:cBhvr>
                                      <p:tavLst>
                                        <p:tav tm="0">
                                          <p:val>
                                            <p:strVal val="1+#ppt_w/2"/>
                                          </p:val>
                                        </p:tav>
                                        <p:tav tm="100000">
                                          <p:val>
                                            <p:strVal val="#ppt_x"/>
                                          </p:val>
                                        </p:tav>
                                      </p:tavLst>
                                    </p:anim>
                                    <p:anim calcmode="lin" valueType="num">
                                      <p:cBhvr additive="base">
                                        <p:cTn id="14" dur="125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2250"/>
                            </p:stCondLst>
                            <p:childTnLst>
                              <p:par>
                                <p:cTn id="16" presetID="42"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anim calcmode="lin" valueType="num">
                                      <p:cBhvr>
                                        <p:cTn id="1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3250"/>
                            </p:stCondLst>
                            <p:childTnLst>
                              <p:par>
                                <p:cTn id="22" presetID="42" presetClass="entr" presetSubtype="0" fill="hold" nodeType="after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anim calcmode="lin" valueType="num">
                                      <p:cBhvr>
                                        <p:cTn id="2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4250"/>
                            </p:stCondLst>
                            <p:childTnLst>
                              <p:par>
                                <p:cTn id="28" presetID="42" presetClass="entr" presetSubtype="0" fill="hold" nodeType="after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1000"/>
                                        <p:tgtEl>
                                          <p:spTgt spid="7">
                                            <p:txEl>
                                              <p:pRg st="2" end="2"/>
                                            </p:txEl>
                                          </p:spTgt>
                                        </p:tgtEl>
                                      </p:cBhvr>
                                    </p:animEffect>
                                    <p:anim calcmode="lin" valueType="num">
                                      <p:cBhvr>
                                        <p:cTn id="3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5250"/>
                            </p:stCondLst>
                            <p:childTnLst>
                              <p:par>
                                <p:cTn id="34" presetID="42" presetClass="entr" presetSubtype="0" fill="hold" nodeType="after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fade">
                                      <p:cBhvr>
                                        <p:cTn id="36" dur="1000"/>
                                        <p:tgtEl>
                                          <p:spTgt spid="7">
                                            <p:txEl>
                                              <p:pRg st="3" end="3"/>
                                            </p:txEl>
                                          </p:spTgt>
                                        </p:tgtEl>
                                      </p:cBhvr>
                                    </p:animEffect>
                                    <p:anim calcmode="lin" valueType="num">
                                      <p:cBhvr>
                                        <p:cTn id="3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9" fill="hold">
                            <p:stCondLst>
                              <p:cond delay="6250"/>
                            </p:stCondLst>
                            <p:childTnLst>
                              <p:par>
                                <p:cTn id="40" presetID="37"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900" decel="100000" fill="hold"/>
                                        <p:tgtEl>
                                          <p:spTgt spid="11"/>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AA5BA-1406-49A7-88B5-A37157C686B5}"/>
              </a:ext>
            </a:extLst>
          </p:cNvPr>
          <p:cNvPicPr>
            <a:picLocks noChangeAspect="1"/>
          </p:cNvPicPr>
          <p:nvPr/>
        </p:nvPicPr>
        <p:blipFill>
          <a:blip r:embed="rId2"/>
          <a:stretch>
            <a:fillRect/>
          </a:stretch>
        </p:blipFill>
        <p:spPr>
          <a:xfrm>
            <a:off x="0" y="0"/>
            <a:ext cx="12192000" cy="6857999"/>
          </a:xfrm>
          <a:prstGeom prst="rect">
            <a:avLst/>
          </a:prstGeom>
        </p:spPr>
      </p:pic>
      <p:grpSp>
        <p:nvGrpSpPr>
          <p:cNvPr id="5" name="Group 4"/>
          <p:cNvGrpSpPr/>
          <p:nvPr/>
        </p:nvGrpSpPr>
        <p:grpSpPr>
          <a:xfrm>
            <a:off x="0" y="422176"/>
            <a:ext cx="8182303" cy="5714857"/>
            <a:chOff x="114868" y="-346472"/>
            <a:chExt cx="7805125" cy="7426902"/>
          </a:xfrm>
        </p:grpSpPr>
        <p:pic>
          <p:nvPicPr>
            <p:cNvPr id="6" name="Google Shape;154;p8"/>
            <p:cNvPicPr preferRelativeResize="0"/>
            <p:nvPr/>
          </p:nvPicPr>
          <p:blipFill rotWithShape="1">
            <a:blip r:embed="rId3">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sp>
        <p:nvSpPr>
          <p:cNvPr id="8" name="Rectangle 7"/>
          <p:cNvSpPr/>
          <p:nvPr/>
        </p:nvSpPr>
        <p:spPr>
          <a:xfrm>
            <a:off x="407962" y="2200207"/>
            <a:ext cx="7227803" cy="1431802"/>
          </a:xfrm>
          <a:prstGeom prst="rect">
            <a:avLst/>
          </a:prstGeom>
        </p:spPr>
        <p:txBody>
          <a:bodyPr wrap="square">
            <a:spAutoFit/>
          </a:bodyPr>
          <a:lstStyle/>
          <a:p>
            <a:pPr marL="0" marR="0" lvl="0" indent="0" algn="l" defTabSz="914400" rtl="0" eaLnBrk="1" fontAlgn="auto" latinLnBrk="0" hangingPunct="1">
              <a:lnSpc>
                <a:spcPct val="127000"/>
              </a:lnSpc>
              <a:spcBef>
                <a:spcPts val="0"/>
              </a:spcBef>
              <a:spcAft>
                <a:spcPts val="0"/>
              </a:spcAft>
              <a:buClrTx/>
              <a:buSzTx/>
              <a:buFontTx/>
              <a:buNone/>
              <a:tabLst>
                <a:tab pos="241300" algn="l"/>
              </a:tabLst>
              <a:defRPr/>
            </a:pPr>
            <a:r>
              <a:rPr lang="en-US" sz="3600" b="1" i="0" dirty="0" err="1">
                <a:solidFill>
                  <a:srgbClr val="000000"/>
                </a:solidFill>
                <a:effectLst/>
                <a:latin typeface="Times New Roman" panose="02020603050405020304" pitchFamily="18" charset="0"/>
                <a:cs typeface="Times New Roman" panose="02020603050405020304" pitchFamily="18" charset="0"/>
              </a:rPr>
              <a:t>Em</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hãy</a:t>
            </a:r>
            <a:r>
              <a:rPr lang="en-US" sz="3600" b="1" i="0" dirty="0">
                <a:solidFill>
                  <a:srgbClr val="000000"/>
                </a:solidFill>
                <a:effectLst/>
                <a:latin typeface="Times New Roman" panose="02020603050405020304" pitchFamily="18" charset="0"/>
                <a:cs typeface="Times New Roman" panose="02020603050405020304" pitchFamily="18" charset="0"/>
              </a:rPr>
              <a:t> chia </a:t>
            </a:r>
            <a:r>
              <a:rPr lang="en-US" sz="3600" b="1" i="0" dirty="0" err="1">
                <a:solidFill>
                  <a:srgbClr val="000000"/>
                </a:solidFill>
                <a:effectLst/>
                <a:latin typeface="Times New Roman" panose="02020603050405020304" pitchFamily="18" charset="0"/>
                <a:cs typeface="Times New Roman" panose="02020603050405020304" pitchFamily="18" charset="0"/>
              </a:rPr>
              <a:t>sẻ</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những</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việc</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bản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thân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làm</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để</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phòng</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chống</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tệ</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nạn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xã</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hội</a:t>
            </a:r>
            <a:r>
              <a:rPr lang="en-US" sz="3600" b="1" i="0" dirty="0">
                <a:solidFill>
                  <a:srgbClr val="000000"/>
                </a:solidFill>
                <a:effectLst/>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Shape 95"/>
          <p:cNvPicPr/>
          <p:nvPr/>
        </p:nvPicPr>
        <p:blipFill>
          <a:blip r:embed="rId5"/>
          <a:stretch/>
        </p:blipFill>
        <p:spPr>
          <a:xfrm>
            <a:off x="7727206" y="1582104"/>
            <a:ext cx="4556234" cy="4766648"/>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207728" y="286147"/>
            <a:ext cx="9797595" cy="65772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Hoạt</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động</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vi-VN" sz="32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Thực hiện hành động phòng chống tệ nạn xã hội</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6E9EC1-9693-484C-AD9C-46ACBC08610D}"/>
              </a:ext>
            </a:extLst>
          </p:cNvPr>
          <p:cNvPicPr>
            <a:picLocks noChangeAspect="1"/>
          </p:cNvPicPr>
          <p:nvPr/>
        </p:nvPicPr>
        <p:blipFill>
          <a:blip r:embed="rId3"/>
          <a:stretch>
            <a:fillRect/>
          </a:stretch>
        </p:blipFill>
        <p:spPr>
          <a:xfrm>
            <a:off x="0" y="32269"/>
            <a:ext cx="12192000" cy="6793462"/>
          </a:xfrm>
          <a:prstGeom prst="rect">
            <a:avLst/>
          </a:prstGeom>
        </p:spPr>
      </p:pic>
      <p:pic>
        <p:nvPicPr>
          <p:cNvPr id="10" name="Picture 9"/>
          <p:cNvPicPr>
            <a:picLocks noChangeAspect="1"/>
          </p:cNvPicPr>
          <p:nvPr/>
        </p:nvPicPr>
        <p:blipFill>
          <a:blip r:embed="rId4"/>
          <a:stretch>
            <a:fillRect/>
          </a:stretch>
        </p:blipFill>
        <p:spPr>
          <a:xfrm>
            <a:off x="0" y="0"/>
            <a:ext cx="1082264" cy="1164653"/>
          </a:xfrm>
          <a:prstGeom prst="rect">
            <a:avLst/>
          </a:prstGeom>
        </p:spPr>
      </p:pic>
      <p:pic>
        <p:nvPicPr>
          <p:cNvPr id="8" name="Picture 7"/>
          <p:cNvPicPr>
            <a:picLocks noChangeAspect="1"/>
          </p:cNvPicPr>
          <p:nvPr/>
        </p:nvPicPr>
        <p:blipFill>
          <a:blip r:embed="rId5"/>
          <a:stretch>
            <a:fillRect/>
          </a:stretch>
        </p:blipFill>
        <p:spPr>
          <a:xfrm>
            <a:off x="2123892" y="379679"/>
            <a:ext cx="7304070" cy="5922647"/>
          </a:xfrm>
          <a:prstGeom prst="rect">
            <a:avLst/>
          </a:prstGeom>
        </p:spPr>
      </p:pic>
      <p:sp>
        <p:nvSpPr>
          <p:cNvPr id="9" name="文本框 6"/>
          <p:cNvSpPr txBox="1"/>
          <p:nvPr/>
        </p:nvSpPr>
        <p:spPr>
          <a:xfrm>
            <a:off x="4102255" y="3169358"/>
            <a:ext cx="32188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VẬN DỤNG</a:t>
            </a:r>
            <a:endParaRPr kumimoji="0" lang="zh-CN" altLang="en-US"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grpSp>
        <p:nvGrpSpPr>
          <p:cNvPr id="12" name="Group 11"/>
          <p:cNvGrpSpPr/>
          <p:nvPr/>
        </p:nvGrpSpPr>
        <p:grpSpPr>
          <a:xfrm>
            <a:off x="4941909" y="199341"/>
            <a:ext cx="3099448" cy="1930623"/>
            <a:chOff x="4525460" y="4108799"/>
            <a:chExt cx="3364300" cy="2220276"/>
          </a:xfrm>
        </p:grpSpPr>
        <p:grpSp>
          <p:nvGrpSpPr>
            <p:cNvPr id="13" name="Group 12"/>
            <p:cNvGrpSpPr/>
            <p:nvPr/>
          </p:nvGrpSpPr>
          <p:grpSpPr>
            <a:xfrm>
              <a:off x="4525460" y="4108799"/>
              <a:ext cx="3364300" cy="2220276"/>
              <a:chOff x="4479297" y="4126245"/>
              <a:chExt cx="3364300" cy="2220276"/>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6" name="Rectangle 15"/>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spTree>
    <p:extLst>
      <p:ext uri="{BB962C8B-B14F-4D97-AF65-F5344CB8AC3E}">
        <p14:creationId xmlns:p14="http://schemas.microsoft.com/office/powerpoint/2010/main" val="4206122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2"/>
          <a:stretch>
            <a:fillRect/>
          </a:stretch>
        </p:blipFill>
        <p:spPr>
          <a:xfrm>
            <a:off x="10276" y="14213"/>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1" y="3544624"/>
            <a:ext cx="3188719" cy="3540319"/>
          </a:xfrm>
          <a:prstGeom prst="rect">
            <a:avLst/>
          </a:prstGeom>
        </p:spPr>
      </p:pic>
      <p:pic>
        <p:nvPicPr>
          <p:cNvPr id="3" name="图片 11">
            <a:extLst>
              <a:ext uri="{FF2B5EF4-FFF2-40B4-BE49-F238E27FC236}">
                <a16:creationId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4536" y="5359529"/>
            <a:ext cx="2869752" cy="1711901"/>
          </a:xfrm>
          <a:prstGeom prst="rect">
            <a:avLst/>
          </a:prstGeom>
        </p:spPr>
      </p:pic>
      <p:pic>
        <p:nvPicPr>
          <p:cNvPr id="4" name="Picture 2">
            <a:extLst>
              <a:ext uri="{FF2B5EF4-FFF2-40B4-BE49-F238E27FC236}">
                <a16:creationId xmlns:a16="http://schemas.microsoft.com/office/drawing/2014/main"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4" y="213431"/>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6" name="组合 2">
            <a:extLst>
              <a:ext uri="{FF2B5EF4-FFF2-40B4-BE49-F238E27FC236}">
                <a16:creationId xmlns:a16="http://schemas.microsoft.com/office/drawing/2014/main" id="{8D054DAA-598A-45C3-8124-9575502FA773}"/>
              </a:ext>
            </a:extLst>
          </p:cNvPr>
          <p:cNvGrpSpPr/>
          <p:nvPr/>
        </p:nvGrpSpPr>
        <p:grpSpPr>
          <a:xfrm>
            <a:off x="385962" y="984972"/>
            <a:ext cx="7283764" cy="3639785"/>
            <a:chOff x="1949253" y="1627716"/>
            <a:chExt cx="3271491" cy="2309600"/>
          </a:xfrm>
        </p:grpSpPr>
        <p:grpSp>
          <p:nvGrpSpPr>
            <p:cNvPr id="7" name="组合 135">
              <a:extLst>
                <a:ext uri="{FF2B5EF4-FFF2-40B4-BE49-F238E27FC236}">
                  <a16:creationId xmlns:a16="http://schemas.microsoft.com/office/drawing/2014/main"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id="{35C8638A-8528-4341-AD1C-62AF34756379}"/>
                </a:ext>
              </a:extLst>
            </p:cNvPr>
            <p:cNvSpPr txBox="1">
              <a:spLocks noChangeArrowheads="1"/>
            </p:cNvSpPr>
            <p:nvPr/>
          </p:nvSpPr>
          <p:spPr bwMode="auto">
            <a:xfrm>
              <a:off x="2088382" y="2140431"/>
              <a:ext cx="2894943" cy="1278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342900" marR="0" lvl="0" indent="-342900" algn="l" defTabSz="914400" rtl="0" eaLnBrk="1" fontAlgn="auto" latinLnBrk="0" hangingPunct="1">
                <a:lnSpc>
                  <a:spcPct val="127000"/>
                </a:lnSpc>
                <a:spcBef>
                  <a:spcPts val="1000"/>
                </a:spcBef>
                <a:spcAft>
                  <a:spcPts val="0"/>
                </a:spcAft>
                <a:buClrTx/>
                <a:buSzTx/>
                <a:buFont typeface="+mj-lt"/>
                <a:buAutoNum type="arabicPeriod"/>
                <a:tabLst>
                  <a:tab pos="241300" algn="l"/>
                </a:tabLst>
                <a:defRPr/>
              </a:pPr>
              <a:r>
                <a:rPr lang="vi-VN" sz="2000" b="1" i="0" dirty="0">
                  <a:solidFill>
                    <a:srgbClr val="000000"/>
                  </a:solidFill>
                  <a:effectLst/>
                  <a:latin typeface="+mj-lt"/>
                </a:rPr>
                <a:t>Em hãy cùng các bạn trong nhóm xây dựng và biểu diễn một tiết mục văn nghệ hoặc tiểu phẩm để tham gia hoạt động tuyên truyền, phòng chống tệ nạn xã hội do nhà trường, địa phương tổ chức.</a:t>
              </a:r>
              <a:r>
                <a:rPr kumimoji="0" lang="en-US" sz="2000" b="1" i="0" u="none" strike="noStrike" kern="1200" cap="none" spc="0" normalizeH="0" baseline="0" noProof="0" dirty="0">
                  <a:ln>
                    <a:noFill/>
                  </a:ln>
                  <a:solidFill>
                    <a:srgbClr val="000000"/>
                  </a:solidFill>
                  <a:effectLst/>
                  <a:uLnTx/>
                  <a:uFillTx/>
                  <a:latin typeface="+mj-lt"/>
                  <a:ea typeface="SimSun" panose="02010600030101010101" pitchFamily="2" charset="-122"/>
                  <a:cs typeface="Times New Roman" panose="02020603050405020304" pitchFamily="18" charset="0"/>
                </a:rPr>
                <a:t> </a:t>
              </a:r>
            </a:p>
          </p:txBody>
        </p:sp>
      </p:grpSp>
      <p:grpSp>
        <p:nvGrpSpPr>
          <p:cNvPr id="98" name="组合 3">
            <a:extLst>
              <a:ext uri="{FF2B5EF4-FFF2-40B4-BE49-F238E27FC236}">
                <a16:creationId xmlns:a16="http://schemas.microsoft.com/office/drawing/2014/main" id="{38D25246-65BA-4855-A3D9-A8EC1F3632CF}"/>
              </a:ext>
            </a:extLst>
          </p:cNvPr>
          <p:cNvGrpSpPr/>
          <p:nvPr/>
        </p:nvGrpSpPr>
        <p:grpSpPr>
          <a:xfrm>
            <a:off x="5933770" y="2481890"/>
            <a:ext cx="6570616" cy="4223808"/>
            <a:chOff x="7522624" y="1711467"/>
            <a:chExt cx="2698523" cy="1980244"/>
          </a:xfrm>
        </p:grpSpPr>
        <p:grpSp>
          <p:nvGrpSpPr>
            <p:cNvPr id="99" name="组合 225">
              <a:extLst>
                <a:ext uri="{FF2B5EF4-FFF2-40B4-BE49-F238E27FC236}">
                  <a16:creationId xmlns:a16="http://schemas.microsoft.com/office/drawing/2014/main"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0" name="文本框 49">
              <a:extLst>
                <a:ext uri="{FF2B5EF4-FFF2-40B4-BE49-F238E27FC236}">
                  <a16:creationId xmlns:a16="http://schemas.microsoft.com/office/drawing/2014/main" id="{CBBC6582-21DE-424C-8A09-2A31C8141ACA}"/>
                </a:ext>
              </a:extLst>
            </p:cNvPr>
            <p:cNvSpPr txBox="1">
              <a:spLocks noChangeArrowheads="1"/>
            </p:cNvSpPr>
            <p:nvPr/>
          </p:nvSpPr>
          <p:spPr bwMode="auto">
            <a:xfrm>
              <a:off x="7907013" y="2270531"/>
              <a:ext cx="2221357" cy="7470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7000"/>
                </a:lnSpc>
                <a:spcAft>
                  <a:spcPts val="800"/>
                </a:spcAft>
              </a:pP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phê</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phán</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tệ</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nạn</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lớp</a:t>
              </a:r>
              <a:endParaRPr lang="en-US" b="1" dirty="0">
                <a:effectLst/>
                <a:latin typeface="Times New Roman" panose="02020603050405020304" pitchFamily="18" charset="0"/>
                <a:ea typeface="Calibri" panose="020F0502020204030204" pitchFamily="34" charset="0"/>
                <a:cs typeface="Times New Roman" panose="02020603050405020304" pitchFamily="18" charset="0"/>
              </a:endParaRPr>
            </a:p>
            <a:p>
              <a:pPr marL="241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pSp>
      <p:grpSp>
        <p:nvGrpSpPr>
          <p:cNvPr id="190" name="组合 452">
            <a:extLst>
              <a:ext uri="{FF2B5EF4-FFF2-40B4-BE49-F238E27FC236}">
                <a16:creationId xmlns:a16="http://schemas.microsoft.com/office/drawing/2014/main" id="{AD5D3D59-1A45-4C00-8B3D-8EE88C7AE176}"/>
              </a:ext>
            </a:extLst>
          </p:cNvPr>
          <p:cNvGrpSpPr/>
          <p:nvPr/>
        </p:nvGrpSpPr>
        <p:grpSpPr>
          <a:xfrm>
            <a:off x="4384856" y="3963266"/>
            <a:ext cx="2598044" cy="2510360"/>
            <a:chOff x="4427538" y="954088"/>
            <a:chExt cx="3333750" cy="3729038"/>
          </a:xfrm>
        </p:grpSpPr>
        <p:sp>
          <p:nvSpPr>
            <p:cNvPr id="191" name="Freeform 5">
              <a:extLst>
                <a:ext uri="{FF2B5EF4-FFF2-40B4-BE49-F238E27FC236}">
                  <a16:creationId xmlns:a16="http://schemas.microsoft.com/office/drawing/2014/main"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id="{BBE72E53-9686-4F93-A5FE-C2ED56B0EFB0}"/>
              </a:ext>
            </a:extLst>
          </p:cNvPr>
          <p:cNvSpPr txBox="1"/>
          <p:nvPr/>
        </p:nvSpPr>
        <p:spPr>
          <a:xfrm>
            <a:off x="2510106" y="361349"/>
            <a:ext cx="738897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235" name="Picture 234" descr="IMG_1582517675295_1582518075254">
            <a:extLst>
              <a:ext uri="{FF2B5EF4-FFF2-40B4-BE49-F238E27FC236}">
                <a16:creationId xmlns:a16="http://schemas.microsoft.com/office/drawing/2014/main" id="{48982288-D9D5-4450-9BD1-6D5980BC4C0E}"/>
              </a:ext>
            </a:extLst>
          </p:cNvPr>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10463126" y="168867"/>
            <a:ext cx="1660691"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90"/>
                                        </p:tgtEl>
                                        <p:attrNameLst>
                                          <p:attrName>style.visibility</p:attrName>
                                        </p:attrNameLst>
                                      </p:cBhvr>
                                      <p:to>
                                        <p:strVal val="visible"/>
                                      </p:to>
                                    </p:set>
                                    <p:animEffect transition="in" filter="randombar(horizontal)">
                                      <p:cBhvr>
                                        <p:cTn id="21" dur="750"/>
                                        <p:tgtEl>
                                          <p:spTgt spid="190"/>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8"/>
                                        </p:tgtEl>
                                        <p:attrNameLst>
                                          <p:attrName>style.visibility</p:attrName>
                                        </p:attrNameLst>
                                      </p:cBhvr>
                                      <p:to>
                                        <p:strVal val="visible"/>
                                      </p:to>
                                    </p:set>
                                    <p:animEffect transition="in" filter="fade">
                                      <p:cBhvr>
                                        <p:cTn id="30"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A52902-1B20-6BDD-58F6-AFEC052424DC}"/>
              </a:ext>
            </a:extLst>
          </p:cNvPr>
          <p:cNvPicPr>
            <a:picLocks noChangeAspect="1"/>
          </p:cNvPicPr>
          <p:nvPr/>
        </p:nvPicPr>
        <p:blipFill>
          <a:blip r:embed="rId2"/>
          <a:stretch>
            <a:fillRect/>
          </a:stretch>
        </p:blipFill>
        <p:spPr>
          <a:xfrm>
            <a:off x="6409864" y="-1"/>
            <a:ext cx="5878058" cy="6857999"/>
          </a:xfrm>
          <a:prstGeom prst="rect">
            <a:avLst/>
          </a:prstGeom>
        </p:spPr>
      </p:pic>
      <p:sp>
        <p:nvSpPr>
          <p:cNvPr id="2" name="Title 1">
            <a:extLst>
              <a:ext uri="{FF2B5EF4-FFF2-40B4-BE49-F238E27FC236}">
                <a16:creationId xmlns:a16="http://schemas.microsoft.com/office/drawing/2014/main" id="{7EACAC79-5607-DF04-7CF2-5477919FF293}"/>
              </a:ext>
            </a:extLst>
          </p:cNvPr>
          <p:cNvSpPr>
            <a:spLocks noGrp="1"/>
          </p:cNvSpPr>
          <p:nvPr>
            <p:ph type="title"/>
          </p:nvPr>
        </p:nvSpPr>
        <p:spPr/>
        <p:txBody>
          <a:bodyPr/>
          <a:lstStyle/>
          <a:p>
            <a:endParaRPr lang="en-US" dirty="0"/>
          </a:p>
        </p:txBody>
      </p:sp>
      <p:sp>
        <p:nvSpPr>
          <p:cNvPr id="3" name="Title 2">
            <a:extLst>
              <a:ext uri="{FF2B5EF4-FFF2-40B4-BE49-F238E27FC236}">
                <a16:creationId xmlns:a16="http://schemas.microsoft.com/office/drawing/2014/main" id="{FE0B8CC6-E71B-FBB8-ECED-A39DDCB6BADA}"/>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18AF2B7D-41A9-F55E-1A86-747B5A226E4A}"/>
              </a:ext>
            </a:extLst>
          </p:cNvPr>
          <p:cNvSpPr>
            <a:spLocks noGrp="1"/>
          </p:cNvSpPr>
          <p:nvPr>
            <p:ph type="subTitle" idx="1"/>
          </p:nvPr>
        </p:nvSpPr>
        <p:spPr/>
        <p:txBody>
          <a:bodyPr/>
          <a:lstStyle/>
          <a:p>
            <a:endParaRPr lang="en-US"/>
          </a:p>
        </p:txBody>
      </p:sp>
      <p:pic>
        <p:nvPicPr>
          <p:cNvPr id="4098" name="Picture 2" descr="Em hãy vẽ bức tranh phê phán các tệ nạn xã hội và thuyết minh giới thiệu sản phẩm với cả lớp">
            <a:extLst>
              <a:ext uri="{FF2B5EF4-FFF2-40B4-BE49-F238E27FC236}">
                <a16:creationId xmlns:a16="http://schemas.microsoft.com/office/drawing/2014/main" id="{CEBB47D9-9A56-C815-7F6B-E2CB365A1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 y="-1"/>
            <a:ext cx="63717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426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1049218"/>
            <a:ext cx="4058985" cy="5372071"/>
          </a:xfrm>
          <a:prstGeom prst="rect">
            <a:avLst/>
          </a:prstGeom>
        </p:spPr>
      </p:pic>
      <p:sp>
        <p:nvSpPr>
          <p:cNvPr id="7" name="Rectangle 6"/>
          <p:cNvSpPr>
            <a:spLocks noChangeArrowheads="1"/>
          </p:cNvSpPr>
          <p:nvPr/>
        </p:nvSpPr>
        <p:spPr bwMode="auto">
          <a:xfrm>
            <a:off x="1416543" y="2150204"/>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chống</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tệ</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nạn</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xã</a:t>
            </a:r>
            <a:r>
              <a:rPr kumimoji="0" lang="en-US" altLang="en-US" sz="40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hội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5469918" y="468762"/>
            <a:ext cx="6164063" cy="5182805"/>
          </a:xfrm>
          <a:prstGeom prst="rect">
            <a:avLst/>
          </a:prstGeom>
        </p:spPr>
      </p:pic>
      <p:sp>
        <p:nvSpPr>
          <p:cNvPr id="9" name="文本框 6"/>
          <p:cNvSpPr txBox="1"/>
          <p:nvPr/>
        </p:nvSpPr>
        <p:spPr>
          <a:xfrm>
            <a:off x="6336873" y="3150478"/>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 KHÁM PHÁ</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3417677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40B24A12-4D58-4BDE-B624-843B9BDA08F3}"/>
              </a:ext>
            </a:extLst>
          </p:cNvPr>
          <p:cNvPicPr>
            <a:picLocks noChangeAspect="1"/>
          </p:cNvPicPr>
          <p:nvPr/>
        </p:nvPicPr>
        <p:blipFill rotWithShape="1">
          <a:blip r:embed="rId3"/>
          <a:srcRect l="871" r="1" b="1"/>
          <a:stretch/>
        </p:blipFill>
        <p:spPr>
          <a:xfrm>
            <a:off x="20" y="1282"/>
            <a:ext cx="12191980" cy="685671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215" y="-16703"/>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4097822" y="2060051"/>
            <a:ext cx="56234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chào và 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IMG_1582517675295_1582518075254">
            <a:extLst>
              <a:ext uri="{FF2B5EF4-FFF2-40B4-BE49-F238E27FC236}">
                <a16:creationId xmlns:a16="http://schemas.microsoft.com/office/drawing/2014/main" id="{BCA39A04-626B-47ED-A2BA-1DB8ED96068D}"/>
              </a:ext>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10142377" y="270001"/>
            <a:ext cx="1660691"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2030" y="4154948"/>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3370889" y="3933894"/>
            <a:ext cx="2687293" cy="1548203"/>
          </a:xfrm>
          <a:prstGeom prst="rect">
            <a:avLst/>
          </a:prstGeom>
        </p:spPr>
      </p:pic>
      <p:grpSp>
        <p:nvGrpSpPr>
          <p:cNvPr id="13" name="组合 2">
            <a:extLst>
              <a:ext uri="{FF2B5EF4-FFF2-40B4-BE49-F238E27FC236}">
                <a16:creationId xmlns:a16="http://schemas.microsoft.com/office/drawing/2014/main" id="{A83F8DA1-F2A1-4B4E-A71A-A565D60BD2CC}"/>
              </a:ext>
            </a:extLst>
          </p:cNvPr>
          <p:cNvGrpSpPr/>
          <p:nvPr/>
        </p:nvGrpSpPr>
        <p:grpSpPr>
          <a:xfrm>
            <a:off x="3539618" y="1421703"/>
            <a:ext cx="6654627" cy="2742465"/>
            <a:chOff x="1949253" y="1617623"/>
            <a:chExt cx="3271491" cy="2319693"/>
          </a:xfrm>
        </p:grpSpPr>
        <p:grpSp>
          <p:nvGrpSpPr>
            <p:cNvPr id="14" name="组合 135">
              <a:extLst>
                <a:ext uri="{FF2B5EF4-FFF2-40B4-BE49-F238E27FC236}">
                  <a16:creationId xmlns:a16="http://schemas.microsoft.com/office/drawing/2014/main"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
        <p:nvSpPr>
          <p:cNvPr id="2" name="Footer Placeholder 3">
            <a:extLst>
              <a:ext uri="{FF2B5EF4-FFF2-40B4-BE49-F238E27FC236}">
                <a16:creationId xmlns:a16="http://schemas.microsoft.com/office/drawing/2014/main" id="{3FCFA532-6434-BB8F-6EC4-7BA0FD5782F7}"/>
              </a:ext>
            </a:extLst>
          </p:cNvPr>
          <p:cNvSpPr txBox="1">
            <a:spLocks/>
          </p:cNvSpPr>
          <p:nvPr/>
        </p:nvSpPr>
        <p:spPr>
          <a:xfrm>
            <a:off x="-90492" y="253865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dirty="0">
                <a:solidFill>
                  <a:srgbClr val="002060"/>
                </a:solidFill>
                <a:latin typeface="#9Slide05 Brannboll Ny" panose="02000000000000000000" pitchFamily="2" charset="0"/>
              </a:rPr>
              <a:t>Vũ Thị Ánh Tuyết-THCS </a:t>
            </a:r>
            <a:r>
              <a:rPr lang="en-US" sz="1800" dirty="0" err="1">
                <a:solidFill>
                  <a:srgbClr val="002060"/>
                </a:solidFill>
                <a:latin typeface="#9Slide05 Brannboll Ny" panose="02000000000000000000" pitchFamily="2" charset="0"/>
              </a:rPr>
              <a:t>Tô</a:t>
            </a:r>
            <a:r>
              <a:rPr lang="en-US" sz="1800" dirty="0">
                <a:solidFill>
                  <a:srgbClr val="002060"/>
                </a:solidFill>
                <a:latin typeface="#9Slide05 Brannboll Ny" panose="02000000000000000000" pitchFamily="2" charset="0"/>
              </a:rPr>
              <a:t> </a:t>
            </a:r>
            <a:r>
              <a:rPr lang="en-US" sz="1800" dirty="0" err="1">
                <a:solidFill>
                  <a:srgbClr val="002060"/>
                </a:solidFill>
                <a:latin typeface="#9Slide05 Brannboll Ny" panose="02000000000000000000" pitchFamily="2" charset="0"/>
              </a:rPr>
              <a:t>Hiêu</a:t>
            </a:r>
            <a:r>
              <a:rPr lang="en-US" sz="1800" dirty="0">
                <a:solidFill>
                  <a:srgbClr val="002060"/>
                </a:solidFill>
                <a:latin typeface="#9Slide05 Brannboll Ny" panose="02000000000000000000" pitchFamily="2" charset="0"/>
              </a:rPr>
              <a:t>-Lê </a:t>
            </a:r>
            <a:r>
              <a:rPr lang="en-US" sz="1800" dirty="0" err="1">
                <a:solidFill>
                  <a:srgbClr val="002060"/>
                </a:solidFill>
                <a:latin typeface="#9Slide05 Brannboll Ny" panose="02000000000000000000" pitchFamily="2" charset="0"/>
              </a:rPr>
              <a:t>Chân</a:t>
            </a:r>
            <a:endParaRPr lang="en-US" sz="1800" dirty="0">
              <a:solidFill>
                <a:srgbClr val="002060"/>
              </a:solidFill>
              <a:latin typeface="#9Slide05 Brannboll Ny" panose="02000000000000000000" pitchFamily="2" charset="0"/>
            </a:endParaRPr>
          </a:p>
        </p:txBody>
      </p:sp>
      <p:grpSp>
        <p:nvGrpSpPr>
          <p:cNvPr id="4" name="Group 3">
            <a:extLst>
              <a:ext uri="{FF2B5EF4-FFF2-40B4-BE49-F238E27FC236}">
                <a16:creationId xmlns:a16="http://schemas.microsoft.com/office/drawing/2014/main" id="{1B1921C5-0411-E502-C3B0-1DAE3A71DC1E}"/>
              </a:ext>
            </a:extLst>
          </p:cNvPr>
          <p:cNvGrpSpPr/>
          <p:nvPr/>
        </p:nvGrpSpPr>
        <p:grpSpPr>
          <a:xfrm>
            <a:off x="302508" y="299217"/>
            <a:ext cx="3870602" cy="2107055"/>
            <a:chOff x="4525460" y="4108799"/>
            <a:chExt cx="3364300" cy="2220276"/>
          </a:xfrm>
        </p:grpSpPr>
        <p:grpSp>
          <p:nvGrpSpPr>
            <p:cNvPr id="5" name="Group 4">
              <a:extLst>
                <a:ext uri="{FF2B5EF4-FFF2-40B4-BE49-F238E27FC236}">
                  <a16:creationId xmlns:a16="http://schemas.microsoft.com/office/drawing/2014/main" id="{8E0E490C-D7D9-633D-73E6-C2FF6C1D032D}"/>
                </a:ext>
              </a:extLst>
            </p:cNvPr>
            <p:cNvGrpSpPr/>
            <p:nvPr/>
          </p:nvGrpSpPr>
          <p:grpSpPr>
            <a:xfrm>
              <a:off x="4525460" y="4108799"/>
              <a:ext cx="3364300" cy="2220276"/>
              <a:chOff x="4479297" y="4126245"/>
              <a:chExt cx="3364300" cy="2220276"/>
            </a:xfrm>
          </p:grpSpPr>
          <p:pic>
            <p:nvPicPr>
              <p:cNvPr id="8" name="PA_库_图片 27">
                <a:extLst>
                  <a:ext uri="{FF2B5EF4-FFF2-40B4-BE49-F238E27FC236}">
                    <a16:creationId xmlns:a16="http://schemas.microsoft.com/office/drawing/2014/main" id="{22A2B258-5886-F20E-B679-17536CAA9025}"/>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06" name="Rectangle 105">
                <a:extLst>
                  <a:ext uri="{FF2B5EF4-FFF2-40B4-BE49-F238E27FC236}">
                    <a16:creationId xmlns:a16="http://schemas.microsoft.com/office/drawing/2014/main" id="{E4C0CD0E-B330-A91C-6F3E-12A16BDB3DB4}"/>
                  </a:ext>
                </a:extLst>
              </p:cNvPr>
              <p:cNvSpPr/>
              <p:nvPr/>
            </p:nvSpPr>
            <p:spPr>
              <a:xfrm>
                <a:off x="5551490" y="4126245"/>
                <a:ext cx="1510350" cy="830997"/>
              </a:xfrm>
              <a:prstGeom prst="rect">
                <a:avLst/>
              </a:prstGeom>
            </p:spPr>
            <p:txBody>
              <a:bodyPr wrap="none">
                <a:spAutoFit/>
              </a:bodyPr>
              <a:lstStyle/>
              <a:p>
                <a:pPr>
                  <a:defRPr/>
                </a:pPr>
                <a:r>
                  <a:rPr lang="en-US" altLang="en-US" sz="3200" b="1" dirty="0">
                    <a:solidFill>
                      <a:srgbClr val="FF0000"/>
                    </a:solidFill>
                    <a:latin typeface="Times New Roman" pitchFamily="18" charset="0"/>
                    <a:cs typeface="Times New Roman" pitchFamily="18" charset="0"/>
                  </a:rPr>
                  <a:t> </a:t>
                </a:r>
                <a:r>
                  <a:rPr lang="en-US" altLang="en-US" sz="1600" b="1" dirty="0">
                    <a:solidFill>
                      <a:srgbClr val="FF0000"/>
                    </a:solidFill>
                    <a:latin typeface="SVN-Vanilla Daisy Pro" panose="00000500000000000000" pitchFamily="2" charset="0"/>
                    <a:cs typeface="Times New Roman" pitchFamily="18" charset="0"/>
                  </a:rPr>
                  <a:t>CÔ TUYẾT</a:t>
                </a:r>
              </a:p>
              <a:p>
                <a:pPr>
                  <a:defRPr/>
                </a:pPr>
                <a:r>
                  <a:rPr lang="en-US" sz="1600" b="1" dirty="0">
                    <a:solidFill>
                      <a:srgbClr val="FF0000"/>
                    </a:solidFill>
                    <a:latin typeface="SVN-Vanilla Daisy Pro" panose="00000500000000000000" pitchFamily="2" charset="0"/>
                    <a:cs typeface="Times New Roman" pitchFamily="18" charset="0"/>
                  </a:rPr>
                  <a:t>THCS TÔ HIỆU</a:t>
                </a:r>
                <a:endParaRPr lang="en-US" sz="1600" dirty="0">
                  <a:solidFill>
                    <a:srgbClr val="5F5F5F"/>
                  </a:solidFill>
                  <a:latin typeface="SVN-Vanilla Daisy Pro" panose="00000500000000000000" pitchFamily="2" charset="0"/>
                </a:endParaRPr>
              </a:p>
            </p:txBody>
          </p:sp>
        </p:grpSp>
        <p:pic>
          <p:nvPicPr>
            <p:cNvPr id="6" name="Picture 5">
              <a:extLst>
                <a:ext uri="{FF2B5EF4-FFF2-40B4-BE49-F238E27FC236}">
                  <a16:creationId xmlns:a16="http://schemas.microsoft.com/office/drawing/2014/main" id="{EA0098A8-F65A-38E6-CB9C-000BA60FB03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spTree>
    <p:extLst>
      <p:ext uri="{BB962C8B-B14F-4D97-AF65-F5344CB8AC3E}">
        <p14:creationId xmlns:p14="http://schemas.microsoft.com/office/powerpoint/2010/main" val="78140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430310" y="2569349"/>
            <a:ext cx="10981379"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1108700" y="3242439"/>
            <a:ext cx="9624598" cy="1206405"/>
          </a:xfrm>
        </p:spPr>
        <p:txBody>
          <a:bodyPr/>
          <a:lstStyle/>
          <a:p>
            <a:r>
              <a:rPr lang="en-US" sz="4800" b="1" dirty="0">
                <a:solidFill>
                  <a:schemeClr val="bg1"/>
                </a:solidFill>
                <a:latin typeface="Cambria" panose="02040503050406030204" pitchFamily="18" charset="0"/>
                <a:ea typeface="Cambria" panose="02040503050406030204" pitchFamily="18" charset="0"/>
                <a:cs typeface="Arial" panose="020B0604020202020204" pitchFamily="34" charset="0"/>
              </a:rPr>
              <a:t>1. </a:t>
            </a:r>
            <a:r>
              <a:rPr lang="vi-VN" sz="4800" b="1" dirty="0">
                <a:solidFill>
                  <a:schemeClr val="bg1"/>
                </a:solidFill>
                <a:latin typeface="+mj-lt"/>
                <a:cs typeface="Arial" panose="020B0604020202020204" pitchFamily="34" charset="0"/>
              </a:rPr>
              <a:t>KHÁI NIỆM VÀ CÁC LOẠI TỆ NẠN XÃ HỘI PHỔ BIẾN</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7663001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151E0EB-9D0E-E543-5428-AA908BFCC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4" y="1505316"/>
            <a:ext cx="3689350" cy="503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9F6DFF7-4E80-0375-9C20-9F1D6B3DBAFF}"/>
              </a:ext>
            </a:extLst>
          </p:cNvPr>
          <p:cNvPicPr>
            <a:picLocks noChangeAspect="1"/>
          </p:cNvPicPr>
          <p:nvPr/>
        </p:nvPicPr>
        <p:blipFill>
          <a:blip r:embed="rId3"/>
          <a:stretch>
            <a:fillRect/>
          </a:stretch>
        </p:blipFill>
        <p:spPr>
          <a:xfrm>
            <a:off x="3802743" y="1186450"/>
            <a:ext cx="8426771" cy="5671550"/>
          </a:xfrm>
          <a:prstGeom prst="rect">
            <a:avLst/>
          </a:prstGeom>
        </p:spPr>
      </p:pic>
      <p:sp>
        <p:nvSpPr>
          <p:cNvPr id="6" name="Rectangle: Rounded Corners 1">
            <a:extLst>
              <a:ext uri="{FF2B5EF4-FFF2-40B4-BE49-F238E27FC236}">
                <a16:creationId xmlns:a16="http://schemas.microsoft.com/office/drawing/2014/main" id="{02E22F7E-30FC-D99A-5CD2-857F5935CEED}"/>
              </a:ext>
            </a:extLst>
          </p:cNvPr>
          <p:cNvSpPr/>
          <p:nvPr/>
        </p:nvSpPr>
        <p:spPr>
          <a:xfrm>
            <a:off x="-37514" y="0"/>
            <a:ext cx="12267028" cy="744568"/>
          </a:xfrm>
          <a:prstGeom prst="roundRect">
            <a:avLst/>
          </a:prstGeom>
          <a:solidFill>
            <a:schemeClr val="accent5">
              <a:lumMod val="20000"/>
              <a:lumOff val="80000"/>
            </a:scheme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SVN-Steady" pitchFamily="50" charset="0"/>
                <a:ea typeface="Times New Roman" panose="02020603050405020304" pitchFamily="18" charset="0"/>
                <a:cs typeface="+mn-cs"/>
              </a:rPr>
              <a:t>QUAN SÁT TRANH VÀ ĐỌC CÁC TÌNH HUỐNG ĐỂ</a:t>
            </a:r>
            <a:r>
              <a:rPr kumimoji="0" lang="vi-VN" sz="3200" b="1" i="0" u="none" strike="noStrike" kern="0" cap="none" spc="0" normalizeH="0" noProof="0" dirty="0">
                <a:ln>
                  <a:noFill/>
                </a:ln>
                <a:solidFill>
                  <a:srgbClr val="FF0000"/>
                </a:solidFill>
                <a:effectLst/>
                <a:uLnTx/>
                <a:uFillTx/>
                <a:latin typeface="SVN-Steady" pitchFamily="50" charset="0"/>
                <a:ea typeface="Times New Roman" panose="02020603050405020304" pitchFamily="18" charset="0"/>
                <a:cs typeface="+mn-cs"/>
              </a:rPr>
              <a:t> THỰC HIỆN YÊU CẦU</a:t>
            </a:r>
            <a:endPar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01494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 name="Hình ảnh 4">
            <a:extLst>
              <a:ext uri="{FF2B5EF4-FFF2-40B4-BE49-F238E27FC236}">
                <a16:creationId xmlns:a16="http://schemas.microsoft.com/office/drawing/2014/main" id="{6BB1020D-DD39-47FE-B1F9-DA3D6E7EF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82" y="4224689"/>
            <a:ext cx="3336971" cy="1551894"/>
          </a:xfrm>
          <a:prstGeom prst="rect">
            <a:avLst/>
          </a:prstGeom>
        </p:spPr>
      </p:pic>
      <p:sp>
        <p:nvSpPr>
          <p:cNvPr id="4" name="Oval 2"/>
          <p:cNvSpPr>
            <a:spLocks noChangeArrowheads="1"/>
          </p:cNvSpPr>
          <p:nvPr/>
        </p:nvSpPr>
        <p:spPr bwMode="auto">
          <a:xfrm>
            <a:off x="4923324" y="3308324"/>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5" name="Oval 3"/>
          <p:cNvSpPr>
            <a:spLocks noChangeArrowheads="1"/>
          </p:cNvSpPr>
          <p:nvPr/>
        </p:nvSpPr>
        <p:spPr bwMode="auto">
          <a:xfrm>
            <a:off x="4047024" y="3326170"/>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6" name="Oval 4"/>
          <p:cNvSpPr>
            <a:spLocks noChangeArrowheads="1"/>
          </p:cNvSpPr>
          <p:nvPr/>
        </p:nvSpPr>
        <p:spPr bwMode="auto">
          <a:xfrm>
            <a:off x="5799624" y="334088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7" name="Oval 5"/>
          <p:cNvSpPr>
            <a:spLocks noChangeArrowheads="1"/>
          </p:cNvSpPr>
          <p:nvPr/>
        </p:nvSpPr>
        <p:spPr bwMode="auto">
          <a:xfrm>
            <a:off x="9775266" y="328695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8" name="Oval 6"/>
          <p:cNvSpPr>
            <a:spLocks noChangeArrowheads="1"/>
          </p:cNvSpPr>
          <p:nvPr/>
        </p:nvSpPr>
        <p:spPr bwMode="auto">
          <a:xfrm>
            <a:off x="11504841" y="330622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9" name="Oval 7"/>
          <p:cNvSpPr>
            <a:spLocks noChangeArrowheads="1"/>
          </p:cNvSpPr>
          <p:nvPr/>
        </p:nvSpPr>
        <p:spPr bwMode="auto">
          <a:xfrm>
            <a:off x="10659338" y="330622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10" name="Oval 8"/>
          <p:cNvSpPr>
            <a:spLocks noChangeArrowheads="1"/>
          </p:cNvSpPr>
          <p:nvPr/>
        </p:nvSpPr>
        <p:spPr bwMode="auto">
          <a:xfrm>
            <a:off x="8792438" y="3392482"/>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1" name="Oval 9"/>
          <p:cNvSpPr>
            <a:spLocks noChangeArrowheads="1"/>
          </p:cNvSpPr>
          <p:nvPr/>
        </p:nvSpPr>
        <p:spPr bwMode="auto">
          <a:xfrm>
            <a:off x="7061052" y="334088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2" name="Oval 10"/>
          <p:cNvSpPr>
            <a:spLocks noChangeArrowheads="1"/>
          </p:cNvSpPr>
          <p:nvPr/>
        </p:nvSpPr>
        <p:spPr bwMode="auto">
          <a:xfrm>
            <a:off x="7928753" y="330278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3" name="Oval 11"/>
          <p:cNvSpPr>
            <a:spLocks noChangeArrowheads="1"/>
          </p:cNvSpPr>
          <p:nvPr/>
        </p:nvSpPr>
        <p:spPr bwMode="auto">
          <a:xfrm>
            <a:off x="10006075" y="486473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4" name="Oval 12"/>
          <p:cNvSpPr>
            <a:spLocks noChangeArrowheads="1"/>
          </p:cNvSpPr>
          <p:nvPr/>
        </p:nvSpPr>
        <p:spPr bwMode="auto">
          <a:xfrm>
            <a:off x="7262875" y="494093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5" name="Oval 13"/>
          <p:cNvSpPr>
            <a:spLocks noChangeArrowheads="1"/>
          </p:cNvSpPr>
          <p:nvPr/>
        </p:nvSpPr>
        <p:spPr bwMode="auto">
          <a:xfrm>
            <a:off x="4201575" y="490341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6" name="Oval 14"/>
          <p:cNvSpPr>
            <a:spLocks noChangeArrowheads="1"/>
          </p:cNvSpPr>
          <p:nvPr/>
        </p:nvSpPr>
        <p:spPr bwMode="auto">
          <a:xfrm>
            <a:off x="10768075" y="48647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7" name="Oval 15"/>
          <p:cNvSpPr>
            <a:spLocks noChangeArrowheads="1"/>
          </p:cNvSpPr>
          <p:nvPr/>
        </p:nvSpPr>
        <p:spPr bwMode="auto">
          <a:xfrm>
            <a:off x="8024875" y="49409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8" name="Oval 16"/>
          <p:cNvSpPr>
            <a:spLocks noChangeArrowheads="1"/>
          </p:cNvSpPr>
          <p:nvPr/>
        </p:nvSpPr>
        <p:spPr bwMode="auto">
          <a:xfrm>
            <a:off x="5116466" y="49409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9" name="Oval 17"/>
          <p:cNvSpPr>
            <a:spLocks noChangeArrowheads="1"/>
          </p:cNvSpPr>
          <p:nvPr/>
        </p:nvSpPr>
        <p:spPr bwMode="auto">
          <a:xfrm>
            <a:off x="11481002" y="4765882"/>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0" name="Oval 18"/>
          <p:cNvSpPr>
            <a:spLocks noChangeArrowheads="1"/>
          </p:cNvSpPr>
          <p:nvPr/>
        </p:nvSpPr>
        <p:spPr bwMode="auto">
          <a:xfrm>
            <a:off x="8786875" y="4940938"/>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1" name="Oval 19"/>
          <p:cNvSpPr>
            <a:spLocks noChangeArrowheads="1"/>
          </p:cNvSpPr>
          <p:nvPr/>
        </p:nvSpPr>
        <p:spPr bwMode="auto">
          <a:xfrm>
            <a:off x="5878466" y="4940938"/>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2" name="Line 20"/>
          <p:cNvSpPr>
            <a:spLocks noChangeShapeType="1"/>
          </p:cNvSpPr>
          <p:nvPr/>
        </p:nvSpPr>
        <p:spPr bwMode="auto">
          <a:xfrm flipH="1">
            <a:off x="4633255" y="4131500"/>
            <a:ext cx="18977" cy="90397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3" name="Line 21"/>
          <p:cNvSpPr>
            <a:spLocks noChangeShapeType="1"/>
          </p:cNvSpPr>
          <p:nvPr/>
        </p:nvSpPr>
        <p:spPr bwMode="auto">
          <a:xfrm>
            <a:off x="5251237" y="4046133"/>
            <a:ext cx="2154944" cy="102004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4" name="Line 22"/>
          <p:cNvSpPr>
            <a:spLocks noChangeShapeType="1"/>
          </p:cNvSpPr>
          <p:nvPr/>
        </p:nvSpPr>
        <p:spPr bwMode="auto">
          <a:xfrm flipH="1">
            <a:off x="6574698" y="4009486"/>
            <a:ext cx="3350531" cy="123054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5" name="Line 23"/>
          <p:cNvSpPr>
            <a:spLocks noChangeShapeType="1"/>
          </p:cNvSpPr>
          <p:nvPr/>
        </p:nvSpPr>
        <p:spPr bwMode="auto">
          <a:xfrm flipH="1">
            <a:off x="5436881" y="3975652"/>
            <a:ext cx="1644093" cy="1059818"/>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6" name="Line 24"/>
          <p:cNvSpPr>
            <a:spLocks noChangeShapeType="1"/>
          </p:cNvSpPr>
          <p:nvPr/>
        </p:nvSpPr>
        <p:spPr bwMode="auto">
          <a:xfrm>
            <a:off x="9321961" y="4077186"/>
            <a:ext cx="1680277" cy="872263"/>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7" name="Line 25"/>
          <p:cNvSpPr>
            <a:spLocks noChangeShapeType="1"/>
          </p:cNvSpPr>
          <p:nvPr/>
        </p:nvSpPr>
        <p:spPr bwMode="auto">
          <a:xfrm>
            <a:off x="6230793" y="4090678"/>
            <a:ext cx="3860127" cy="99454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8" name="Line 26"/>
          <p:cNvSpPr>
            <a:spLocks noChangeShapeType="1"/>
          </p:cNvSpPr>
          <p:nvPr/>
        </p:nvSpPr>
        <p:spPr bwMode="auto">
          <a:xfrm flipH="1">
            <a:off x="8260893" y="4088169"/>
            <a:ext cx="53798" cy="91246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9" name="Line 28"/>
          <p:cNvSpPr>
            <a:spLocks noChangeShapeType="1"/>
          </p:cNvSpPr>
          <p:nvPr/>
        </p:nvSpPr>
        <p:spPr bwMode="auto">
          <a:xfrm>
            <a:off x="11811345" y="4102889"/>
            <a:ext cx="59951" cy="83805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30" name="Rectangle 29"/>
          <p:cNvSpPr>
            <a:spLocks noChangeArrowheads="1"/>
          </p:cNvSpPr>
          <p:nvPr/>
        </p:nvSpPr>
        <p:spPr bwMode="auto">
          <a:xfrm>
            <a:off x="753401" y="-1292"/>
            <a:ext cx="8305297" cy="683418"/>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FFFF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260783" y="693475"/>
            <a:ext cx="8941631" cy="1815882"/>
          </a:xfrm>
          <a:prstGeom prst="rect">
            <a:avLst/>
          </a:prstGeom>
          <a:ln w="57150">
            <a:solidFill>
              <a:schemeClr val="tx1"/>
            </a:solidFill>
          </a:ln>
        </p:spPr>
        <p:txBody>
          <a:bodyPr wrap="square">
            <a:spAutoFit/>
          </a:bodyPr>
          <a:lstStyle/>
          <a:p>
            <a:pPr lvl="0" defTabSz="457200">
              <a:defRPr/>
            </a:pPr>
            <a:r>
              <a:rPr kumimoji="0" lang="vi-VN"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2800" dirty="0">
                <a:solidFill>
                  <a:prstClr val="black"/>
                </a:solidFill>
                <a:latin typeface="#9Slide05 Atlantika" pitchFamily="2" charset="0"/>
                <a:cs typeface="Times New Roman" panose="02020603050405020304" pitchFamily="18" charset="0"/>
              </a:rPr>
              <a:t>. </a:t>
            </a:r>
            <a:r>
              <a:rPr lang="vi-VN" sz="2800" dirty="0">
                <a:solidFill>
                  <a:prstClr val="black"/>
                </a:solidFill>
                <a:latin typeface="#9Slide05 Atlantika" pitchFamily="2" charset="0"/>
                <a:cs typeface="Times New Roman" panose="02020603050405020304" pitchFamily="18" charset="0"/>
              </a:rPr>
              <a:t>Nhận xét về hành vi sai trái trong những bức tranh trên. Nêu hậu quả của những hành vi đó. </a:t>
            </a:r>
            <a:endParaRPr lang="en-US" sz="2800" dirty="0">
              <a:solidFill>
                <a:prstClr val="black"/>
              </a:solidFill>
              <a:latin typeface="#9Slide05 Atlantika" pitchFamily="2" charset="0"/>
              <a:cs typeface="Times New Roman" panose="02020603050405020304" pitchFamily="18" charset="0"/>
            </a:endParaRPr>
          </a:p>
          <a:p>
            <a:pPr lvl="0" defTabSz="457200">
              <a:defRPr/>
            </a:pPr>
            <a:r>
              <a:rPr kumimoji="0" lang="vi-VN"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vi-VN" sz="2800" dirty="0">
                <a:solidFill>
                  <a:prstClr val="black"/>
                </a:solidFill>
                <a:latin typeface="#9Slide05 Atlantika" pitchFamily="2" charset="0"/>
                <a:cs typeface="Times New Roman" panose="02020603050405020304" pitchFamily="18" charset="0"/>
              </a:rPr>
              <a:t>Nhận xét về hành vi sai trái trong trường hợp </a:t>
            </a:r>
            <a:r>
              <a:rPr lang="en-US" sz="2800" dirty="0" err="1">
                <a:solidFill>
                  <a:prstClr val="black"/>
                </a:solidFill>
                <a:latin typeface="#9Slide05 Atlantika" pitchFamily="2" charset="0"/>
                <a:cs typeface="Times New Roman" panose="02020603050405020304" pitchFamily="18" charset="0"/>
              </a:rPr>
              <a:t>một</a:t>
            </a:r>
            <a:r>
              <a:rPr lang="vi-VN" sz="2800" dirty="0">
                <a:solidFill>
                  <a:prstClr val="black"/>
                </a:solidFill>
                <a:latin typeface="#9Slide05 Atlantika" pitchFamily="2" charset="0"/>
                <a:cs typeface="Times New Roman" panose="02020603050405020304" pitchFamily="18" charset="0"/>
              </a:rPr>
              <a:t>. Nêu hậu quả của hành vi đó. </a:t>
            </a:r>
            <a:endParaRPr lang="en-US" sz="2800" dirty="0">
              <a:solidFill>
                <a:prstClr val="black"/>
              </a:solidFill>
              <a:latin typeface="#9Slide05 Atlantika" pitchFamily="2" charset="0"/>
              <a:cs typeface="Times New Roman" panose="02020603050405020304" pitchFamily="18" charset="0"/>
            </a:endParaRPr>
          </a:p>
          <a:p>
            <a:pPr lvl="0" defTabSz="457200">
              <a:defRPr/>
            </a:pPr>
            <a:r>
              <a:rPr kumimoji="0" lang="vi-VN"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1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1800" b="0" i="0" u="none" strike="noStrike" kern="1200" cap="none" spc="0" normalizeH="0" baseline="0" noProof="0" dirty="0">
                <a:ln>
                  <a:noFill/>
                </a:ln>
                <a:solidFill>
                  <a:srgbClr val="000000"/>
                </a:solidFill>
                <a:effectLst/>
                <a:uLnTx/>
                <a:uFillTx/>
                <a:latin typeface="#9Slide05 Brannboll Ny" panose="02000000000000000000" pitchFamily="2" charset="0"/>
                <a:ea typeface="Calibri" panose="020F0502020204030204" pitchFamily="34" charset="0"/>
                <a:cs typeface="Arial" panose="020B0604020202020204" pitchFamily="34" charset="0"/>
              </a:rPr>
              <a:t> </a:t>
            </a:r>
            <a:r>
              <a:rPr lang="vi-VN" sz="2800" dirty="0">
                <a:solidFill>
                  <a:prstClr val="black"/>
                </a:solidFill>
                <a:latin typeface="#9Slide05 Atlantika" pitchFamily="2" charset="0"/>
                <a:cs typeface="Times New Roman" panose="02020603050405020304" pitchFamily="18" charset="0"/>
              </a:rPr>
              <a:t>Nhận xét về hành vi sai trái trong trường hợp </a:t>
            </a:r>
            <a:r>
              <a:rPr lang="en-US" sz="2800" dirty="0" err="1">
                <a:solidFill>
                  <a:prstClr val="black"/>
                </a:solidFill>
                <a:latin typeface="#9Slide05 Atlantika" pitchFamily="2" charset="0"/>
                <a:cs typeface="Times New Roman" panose="02020603050405020304" pitchFamily="18" charset="0"/>
              </a:rPr>
              <a:t>hai</a:t>
            </a:r>
            <a:r>
              <a:rPr lang="vi-VN" sz="2800" dirty="0">
                <a:solidFill>
                  <a:prstClr val="black"/>
                </a:solidFill>
                <a:latin typeface="#9Slide05 Atlantika" pitchFamily="2" charset="0"/>
                <a:cs typeface="Times New Roman" panose="02020603050405020304" pitchFamily="18" charset="0"/>
              </a:rPr>
              <a:t>. Nêu hậu quả của hành vi đó. </a:t>
            </a:r>
            <a:endParaRPr kumimoji="0" lang="en-US"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35" name="Line 22"/>
          <p:cNvSpPr>
            <a:spLocks noChangeShapeType="1"/>
          </p:cNvSpPr>
          <p:nvPr/>
        </p:nvSpPr>
        <p:spPr bwMode="auto">
          <a:xfrm flipH="1">
            <a:off x="9103664" y="4074844"/>
            <a:ext cx="1698102" cy="868023"/>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grpSp>
        <p:nvGrpSpPr>
          <p:cNvPr id="38" name="Group 37"/>
          <p:cNvGrpSpPr/>
          <p:nvPr/>
        </p:nvGrpSpPr>
        <p:grpSpPr>
          <a:xfrm>
            <a:off x="140958" y="3448580"/>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p:cNvSpPr/>
            <p:nvPr/>
          </p:nvSpPr>
          <p:spPr>
            <a:xfrm>
              <a:off x="343246" y="3500686"/>
              <a:ext cx="1978612"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mảnh</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ghép</a:t>
              </a:r>
              <a:endParaRPr kumimoji="1" lang="vi-VN"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grpSp>
      <p:pic>
        <p:nvPicPr>
          <p:cNvPr id="39" name="Picture 38" descr="58PIC58PIC58PIC58PICHsaGKG559akDq_PIC2018.png"/>
          <p:cNvPicPr>
            <a:picLocks noChangeAspect="1"/>
          </p:cNvPicPr>
          <p:nvPr/>
        </p:nvPicPr>
        <p:blipFill>
          <a:blip r:embed="rId3" cstate="print"/>
          <a:srcRect l="7143" t="16071" r="5357" b="14286"/>
          <a:stretch>
            <a:fillRect/>
          </a:stretch>
        </p:blipFill>
        <p:spPr>
          <a:xfrm>
            <a:off x="-257659" y="5556105"/>
            <a:ext cx="13031123" cy="1313237"/>
          </a:xfrm>
          <a:prstGeom prst="rect">
            <a:avLst/>
          </a:prstGeom>
        </p:spPr>
      </p:pic>
      <p:sp>
        <p:nvSpPr>
          <p:cNvPr id="40" name="Rectangle 39"/>
          <p:cNvSpPr/>
          <p:nvPr/>
        </p:nvSpPr>
        <p:spPr>
          <a:xfrm>
            <a:off x="536278" y="5710313"/>
            <a:ext cx="11443248" cy="92333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1D02DA"/>
              </a:buClr>
              <a:buSzPts val="1000"/>
              <a:buFontTx/>
              <a:buNone/>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1. Chia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sẻ</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kiến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thức</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vòng</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chuyên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sâu</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a:t>
            </a:r>
          </a:p>
          <a:p>
            <a:pPr marL="0" marR="0" lvl="0" indent="0" algn="just" defTabSz="914400" rtl="0" eaLnBrk="1" fontAlgn="auto" latinLnBrk="0" hangingPunct="1">
              <a:lnSpc>
                <a:spcPct val="115000"/>
              </a:lnSpc>
              <a:spcBef>
                <a:spcPts val="0"/>
              </a:spcBef>
              <a:spcAft>
                <a:spcPts val="0"/>
              </a:spcAft>
              <a:buClr>
                <a:srgbClr val="1D02DA"/>
              </a:buClr>
              <a:buSzPts val="1000"/>
              <a:buFontTx/>
              <a:buNone/>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2.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Từ</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trao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đổi</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em</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hãy</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biết</a:t>
            </a:r>
            <a:r>
              <a:rPr kumimoji="0" lang="en-US" sz="2400" b="0" i="0" u="none" strike="noStrike" kern="1200" cap="none" spc="0" normalizeH="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tệ</a:t>
            </a:r>
            <a:r>
              <a:rPr kumimoji="0" lang="en-US" sz="2400" b="0" i="0" u="none" strike="noStrike" kern="1200" cap="none" spc="0" normalizeH="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nạn</a:t>
            </a:r>
            <a:r>
              <a:rPr kumimoji="0" lang="en-US" sz="2400" b="0" i="0" u="none" strike="noStrike" kern="1200" cap="none" spc="0" normalizeH="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xã</a:t>
            </a:r>
            <a:r>
              <a:rPr kumimoji="0" lang="en-US" sz="2400" b="0" i="0" u="none" strike="noStrike" kern="1200" cap="none" spc="0" normalizeH="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hội</a:t>
            </a:r>
            <a:r>
              <a:rPr kumimoji="0" lang="en-US" sz="2400" b="0" i="0" u="none" strike="noStrike" kern="1200" cap="none" spc="0" normalizeH="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là</a:t>
            </a:r>
            <a:r>
              <a:rPr kumimoji="0" lang="en-US" sz="2400" b="0" i="0" u="none" strike="noStrike" kern="1200" cap="none" spc="0" normalizeH="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gì</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a:t>
            </a:r>
            <a:r>
              <a:rPr kumimoji="0" lang="vi-VN"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Hãy kể</a:t>
            </a:r>
            <a:r>
              <a:rPr kumimoji="0" lang="vi-VN" sz="2400" b="0" i="0" u="none" strike="noStrike" kern="1200" cap="none" spc="0" normalizeH="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tên những tệ nạn phổ biến hiện nay. </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p>
        </p:txBody>
      </p:sp>
      <p:pic>
        <p:nvPicPr>
          <p:cNvPr id="42"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6307" y="2648040"/>
            <a:ext cx="728607" cy="797460"/>
          </a:xfrm>
          <a:prstGeom prst="rect">
            <a:avLst/>
          </a:prstGeom>
        </p:spPr>
      </p:pic>
      <p:pic>
        <p:nvPicPr>
          <p:cNvPr id="4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4486" y="2688265"/>
            <a:ext cx="897692" cy="797460"/>
          </a:xfrm>
          <a:prstGeom prst="rect">
            <a:avLst/>
          </a:prstGeom>
        </p:spPr>
      </p:pic>
      <p:pic>
        <p:nvPicPr>
          <p:cNvPr id="44"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0112" y="4131500"/>
            <a:ext cx="1036645" cy="956389"/>
          </a:xfrm>
          <a:prstGeom prst="rect">
            <a:avLst/>
          </a:prstGeom>
        </p:spPr>
      </p:pic>
      <p:sp>
        <p:nvSpPr>
          <p:cNvPr id="47" name="Oval 3"/>
          <p:cNvSpPr>
            <a:spLocks noChangeArrowheads="1"/>
          </p:cNvSpPr>
          <p:nvPr/>
        </p:nvSpPr>
        <p:spPr bwMode="auto">
          <a:xfrm>
            <a:off x="11171599" y="418602"/>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48" name="Oval 9"/>
          <p:cNvSpPr>
            <a:spLocks noChangeArrowheads="1"/>
          </p:cNvSpPr>
          <p:nvPr/>
        </p:nvSpPr>
        <p:spPr bwMode="auto">
          <a:xfrm>
            <a:off x="11171599" y="1399870"/>
            <a:ext cx="685800" cy="713244"/>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49" name="Oval 5"/>
          <p:cNvSpPr>
            <a:spLocks noChangeArrowheads="1"/>
          </p:cNvSpPr>
          <p:nvPr/>
        </p:nvSpPr>
        <p:spPr bwMode="auto">
          <a:xfrm>
            <a:off x="11234410" y="2178003"/>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pic>
        <p:nvPicPr>
          <p:cNvPr id="45" name="Chỗ dành sẵn cho Nội dung 4" descr="Ảnh có chứa trong nhà&#10;&#10;Mô tả được tạo tự động">
            <a:extLst>
              <a:ext uri="{FF2B5EF4-FFF2-40B4-BE49-F238E27FC236}">
                <a16:creationId xmlns:a16="http://schemas.microsoft.com/office/drawing/2014/main" id="{5C765E9B-D54F-4F2F-A2FC-1DE3E27B88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Tree>
    <p:extLst>
      <p:ext uri="{BB962C8B-B14F-4D97-AF65-F5344CB8AC3E}">
        <p14:creationId xmlns:p14="http://schemas.microsoft.com/office/powerpoint/2010/main" val="350814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anim calcmode="lin" valueType="num">
                                      <p:cBhvr>
                                        <p:cTn id="31" dur="1000" fill="hold"/>
                                        <p:tgtEl>
                                          <p:spTgt spid="48"/>
                                        </p:tgtEl>
                                        <p:attrNameLst>
                                          <p:attrName>ppt_x</p:attrName>
                                        </p:attrNameLst>
                                      </p:cBhvr>
                                      <p:tavLst>
                                        <p:tav tm="0">
                                          <p:val>
                                            <p:strVal val="#ppt_x"/>
                                          </p:val>
                                        </p:tav>
                                        <p:tav tm="100000">
                                          <p:val>
                                            <p:strVal val="#ppt_x"/>
                                          </p:val>
                                        </p:tav>
                                      </p:tavLst>
                                    </p:anim>
                                    <p:anim calcmode="lin" valueType="num">
                                      <p:cBhvr>
                                        <p:cTn id="32" dur="1000" fill="hold"/>
                                        <p:tgtEl>
                                          <p:spTgt spid="4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anim calcmode="lin" valueType="num">
                                      <p:cBhvr>
                                        <p:cTn id="36" dur="1000" fill="hold"/>
                                        <p:tgtEl>
                                          <p:spTgt spid="49"/>
                                        </p:tgtEl>
                                        <p:attrNameLst>
                                          <p:attrName>ppt_x</p:attrName>
                                        </p:attrNameLst>
                                      </p:cBhvr>
                                      <p:tavLst>
                                        <p:tav tm="0">
                                          <p:val>
                                            <p:strVal val="#ppt_x"/>
                                          </p:val>
                                        </p:tav>
                                        <p:tav tm="100000">
                                          <p:val>
                                            <p:strVal val="#ppt_x"/>
                                          </p:val>
                                        </p:tav>
                                      </p:tavLst>
                                    </p:anim>
                                    <p:anim calcmode="lin" valueType="num">
                                      <p:cBhvr>
                                        <p:cTn id="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circle(in)">
                                      <p:cBhvr>
                                        <p:cTn id="42" dur="2000"/>
                                        <p:tgtEl>
                                          <p:spTgt spid="38"/>
                                        </p:tgtEl>
                                      </p:cBhvr>
                                    </p:animEffect>
                                  </p:childTnLst>
                                </p:cTn>
                              </p:par>
                              <p:par>
                                <p:cTn id="43" presetID="16" presetClass="entr" presetSubtype="21"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barn(inVertical)">
                                      <p:cBhvr>
                                        <p:cTn id="45" dur="500"/>
                                        <p:tgtEl>
                                          <p:spTgt spid="50"/>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circle(in)">
                                      <p:cBhvr>
                                        <p:cTn id="48" dur="2000"/>
                                        <p:tgtEl>
                                          <p:spTgt spid="5"/>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circle(in)">
                                      <p:cBhvr>
                                        <p:cTn id="51" dur="2000"/>
                                        <p:tgtEl>
                                          <p:spTgt spid="4"/>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circle(in)">
                                      <p:cBhvr>
                                        <p:cTn id="54" dur="2000"/>
                                        <p:tgtEl>
                                          <p:spTgt spid="6"/>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circle(in)">
                                      <p:cBhvr>
                                        <p:cTn id="57" dur="2000"/>
                                        <p:tgtEl>
                                          <p:spTgt spid="11"/>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circle(in)">
                                      <p:cBhvr>
                                        <p:cTn id="60" dur="2000"/>
                                        <p:tgtEl>
                                          <p:spTgt spid="12"/>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circle(in)">
                                      <p:cBhvr>
                                        <p:cTn id="63" dur="2000"/>
                                        <p:tgtEl>
                                          <p:spTgt spid="10"/>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circle(in)">
                                      <p:cBhvr>
                                        <p:cTn id="66" dur="2000"/>
                                        <p:tgtEl>
                                          <p:spTgt spid="7"/>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circle(in)">
                                      <p:cBhvr>
                                        <p:cTn id="69" dur="2000"/>
                                        <p:tgtEl>
                                          <p:spTgt spid="9"/>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circle(in)">
                                      <p:cBhvr>
                                        <p:cTn id="72" dur="2000"/>
                                        <p:tgtEl>
                                          <p:spTgt spid="8"/>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circle(in)">
                                      <p:cBhvr>
                                        <p:cTn id="75" dur="2000"/>
                                        <p:tgtEl>
                                          <p:spTgt spid="22"/>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circle(in)">
                                      <p:cBhvr>
                                        <p:cTn id="78" dur="2000"/>
                                        <p:tgtEl>
                                          <p:spTgt spid="23"/>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circle(in)">
                                      <p:cBhvr>
                                        <p:cTn id="81" dur="2000"/>
                                        <p:tgtEl>
                                          <p:spTgt spid="27"/>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circle(in)">
                                      <p:cBhvr>
                                        <p:cTn id="84" dur="2000"/>
                                        <p:tgtEl>
                                          <p:spTgt spid="28"/>
                                        </p:tgtEl>
                                      </p:cBhvr>
                                    </p:animEffect>
                                  </p:childTnLst>
                                </p:cTn>
                              </p:par>
                              <p:par>
                                <p:cTn id="85" presetID="6" presetClass="entr" presetSubtype="16"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circle(in)">
                                      <p:cBhvr>
                                        <p:cTn id="87" dur="2000"/>
                                        <p:tgtEl>
                                          <p:spTgt spid="24"/>
                                        </p:tgtEl>
                                      </p:cBhvr>
                                    </p:animEffect>
                                  </p:childTnLst>
                                </p:cTn>
                              </p:par>
                              <p:par>
                                <p:cTn id="88" presetID="6" presetClass="entr" presetSubtype="16" fill="hold" grpId="0"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circle(in)">
                                      <p:cBhvr>
                                        <p:cTn id="90" dur="2000"/>
                                        <p:tgtEl>
                                          <p:spTgt spid="25"/>
                                        </p:tgtEl>
                                      </p:cBhvr>
                                    </p:animEffect>
                                  </p:childTnLst>
                                </p:cTn>
                              </p:par>
                              <p:par>
                                <p:cTn id="91" presetID="6" presetClass="entr" presetSubtype="16"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circle(in)">
                                      <p:cBhvr>
                                        <p:cTn id="93" dur="2000"/>
                                        <p:tgtEl>
                                          <p:spTgt spid="35"/>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circle(in)">
                                      <p:cBhvr>
                                        <p:cTn id="96" dur="2000"/>
                                        <p:tgtEl>
                                          <p:spTgt spid="26"/>
                                        </p:tgtEl>
                                      </p:cBhvr>
                                    </p:animEffect>
                                  </p:childTnLst>
                                </p:cTn>
                              </p:par>
                              <p:par>
                                <p:cTn id="97" presetID="6" presetClass="entr" presetSubtype="16"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circle(in)">
                                      <p:cBhvr>
                                        <p:cTn id="99" dur="2000"/>
                                        <p:tgtEl>
                                          <p:spTgt spid="29"/>
                                        </p:tgtEl>
                                      </p:cBhvr>
                                    </p:animEffect>
                                  </p:childTnLst>
                                </p:cTn>
                              </p:par>
                              <p:par>
                                <p:cTn id="100" presetID="6" presetClass="entr" presetSubtype="16"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circle(in)">
                                      <p:cBhvr>
                                        <p:cTn id="102" dur="2000"/>
                                        <p:tgtEl>
                                          <p:spTgt spid="15"/>
                                        </p:tgtEl>
                                      </p:cBhvr>
                                    </p:animEffect>
                                  </p:childTnLst>
                                </p:cTn>
                              </p:par>
                              <p:par>
                                <p:cTn id="103" presetID="6" presetClass="entr" presetSubtype="16" fill="hold" grpId="0" nodeType="with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circle(in)">
                                      <p:cBhvr>
                                        <p:cTn id="105" dur="2000"/>
                                        <p:tgtEl>
                                          <p:spTgt spid="18"/>
                                        </p:tgtEl>
                                      </p:cBhvr>
                                    </p:animEffect>
                                  </p:childTnLst>
                                </p:cTn>
                              </p:par>
                              <p:par>
                                <p:cTn id="106" presetID="6" presetClass="entr" presetSubtype="16" fill="hold" grpId="0"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circle(in)">
                                      <p:cBhvr>
                                        <p:cTn id="108" dur="2000"/>
                                        <p:tgtEl>
                                          <p:spTgt spid="21"/>
                                        </p:tgtEl>
                                      </p:cBhvr>
                                    </p:animEffect>
                                  </p:childTnLst>
                                </p:cTn>
                              </p:par>
                              <p:par>
                                <p:cTn id="109" presetID="6" presetClass="entr" presetSubtype="16" fill="hold" grpId="0" nodeType="with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circle(in)">
                                      <p:cBhvr>
                                        <p:cTn id="111" dur="2000"/>
                                        <p:tgtEl>
                                          <p:spTgt spid="14"/>
                                        </p:tgtEl>
                                      </p:cBhvr>
                                    </p:animEffect>
                                  </p:childTnLst>
                                </p:cTn>
                              </p:par>
                              <p:par>
                                <p:cTn id="112" presetID="6" presetClass="entr" presetSubtype="16" fill="hold" grpId="0" nodeType="withEffect">
                                  <p:stCondLst>
                                    <p:cond delay="0"/>
                                  </p:stCondLst>
                                  <p:childTnLst>
                                    <p:set>
                                      <p:cBhvr>
                                        <p:cTn id="113" dur="1" fill="hold">
                                          <p:stCondLst>
                                            <p:cond delay="0"/>
                                          </p:stCondLst>
                                        </p:cTn>
                                        <p:tgtEl>
                                          <p:spTgt spid="17"/>
                                        </p:tgtEl>
                                        <p:attrNameLst>
                                          <p:attrName>style.visibility</p:attrName>
                                        </p:attrNameLst>
                                      </p:cBhvr>
                                      <p:to>
                                        <p:strVal val="visible"/>
                                      </p:to>
                                    </p:set>
                                    <p:animEffect transition="in" filter="circle(in)">
                                      <p:cBhvr>
                                        <p:cTn id="114" dur="2000"/>
                                        <p:tgtEl>
                                          <p:spTgt spid="17"/>
                                        </p:tgtEl>
                                      </p:cBhvr>
                                    </p:animEffect>
                                  </p:childTnLst>
                                </p:cTn>
                              </p:par>
                              <p:par>
                                <p:cTn id="115" presetID="6" presetClass="entr" presetSubtype="16" fill="hold" grpId="0" nodeType="withEffect">
                                  <p:stCondLst>
                                    <p:cond delay="0"/>
                                  </p:stCondLst>
                                  <p:childTnLst>
                                    <p:set>
                                      <p:cBhvr>
                                        <p:cTn id="116" dur="1" fill="hold">
                                          <p:stCondLst>
                                            <p:cond delay="0"/>
                                          </p:stCondLst>
                                        </p:cTn>
                                        <p:tgtEl>
                                          <p:spTgt spid="20"/>
                                        </p:tgtEl>
                                        <p:attrNameLst>
                                          <p:attrName>style.visibility</p:attrName>
                                        </p:attrNameLst>
                                      </p:cBhvr>
                                      <p:to>
                                        <p:strVal val="visible"/>
                                      </p:to>
                                    </p:set>
                                    <p:animEffect transition="in" filter="circle(in)">
                                      <p:cBhvr>
                                        <p:cTn id="117" dur="2000"/>
                                        <p:tgtEl>
                                          <p:spTgt spid="20"/>
                                        </p:tgtEl>
                                      </p:cBhvr>
                                    </p:animEffect>
                                  </p:childTnLst>
                                </p:cTn>
                              </p:par>
                              <p:par>
                                <p:cTn id="118" presetID="6" presetClass="entr" presetSubtype="16" fill="hold" grpId="0"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circle(in)">
                                      <p:cBhvr>
                                        <p:cTn id="120" dur="2000"/>
                                        <p:tgtEl>
                                          <p:spTgt spid="13"/>
                                        </p:tgtEl>
                                      </p:cBhvr>
                                    </p:animEffect>
                                  </p:childTnLst>
                                </p:cTn>
                              </p:par>
                              <p:par>
                                <p:cTn id="121" presetID="6" presetClass="entr" presetSubtype="16"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circle(in)">
                                      <p:cBhvr>
                                        <p:cTn id="123" dur="2000"/>
                                        <p:tgtEl>
                                          <p:spTgt spid="16"/>
                                        </p:tgtEl>
                                      </p:cBhvr>
                                    </p:animEffect>
                                  </p:childTnLst>
                                </p:cTn>
                              </p:par>
                              <p:par>
                                <p:cTn id="124" presetID="6" presetClass="entr" presetSubtype="16" fill="hold" grpId="0"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circle(in)">
                                      <p:cBhvr>
                                        <p:cTn id="126" dur="2000"/>
                                        <p:tgtEl>
                                          <p:spTgt spid="19"/>
                                        </p:tgtEl>
                                      </p:cBhvr>
                                    </p:animEffect>
                                  </p:childTnLst>
                                </p:cTn>
                              </p:par>
                              <p:par>
                                <p:cTn id="127" presetID="6" presetClass="entr" presetSubtype="16" fill="hold" nodeType="withEffect">
                                  <p:stCondLst>
                                    <p:cond delay="0"/>
                                  </p:stCondLst>
                                  <p:childTnLst>
                                    <p:set>
                                      <p:cBhvr>
                                        <p:cTn id="128" dur="1" fill="hold">
                                          <p:stCondLst>
                                            <p:cond delay="0"/>
                                          </p:stCondLst>
                                        </p:cTn>
                                        <p:tgtEl>
                                          <p:spTgt spid="42"/>
                                        </p:tgtEl>
                                        <p:attrNameLst>
                                          <p:attrName>style.visibility</p:attrName>
                                        </p:attrNameLst>
                                      </p:cBhvr>
                                      <p:to>
                                        <p:strVal val="visible"/>
                                      </p:to>
                                    </p:set>
                                    <p:animEffect transition="in" filter="circle(in)">
                                      <p:cBhvr>
                                        <p:cTn id="129" dur="2000"/>
                                        <p:tgtEl>
                                          <p:spTgt spid="42"/>
                                        </p:tgtEl>
                                      </p:cBhvr>
                                    </p:animEffect>
                                  </p:childTnLst>
                                </p:cTn>
                              </p:par>
                              <p:par>
                                <p:cTn id="130" presetID="6" presetClass="entr" presetSubtype="16" fill="hold" nodeType="withEffect">
                                  <p:stCondLst>
                                    <p:cond delay="0"/>
                                  </p:stCondLst>
                                  <p:childTnLst>
                                    <p:set>
                                      <p:cBhvr>
                                        <p:cTn id="131" dur="1" fill="hold">
                                          <p:stCondLst>
                                            <p:cond delay="0"/>
                                          </p:stCondLst>
                                        </p:cTn>
                                        <p:tgtEl>
                                          <p:spTgt spid="44"/>
                                        </p:tgtEl>
                                        <p:attrNameLst>
                                          <p:attrName>style.visibility</p:attrName>
                                        </p:attrNameLst>
                                      </p:cBhvr>
                                      <p:to>
                                        <p:strVal val="visible"/>
                                      </p:to>
                                    </p:set>
                                    <p:animEffect transition="in" filter="circle(in)">
                                      <p:cBhvr>
                                        <p:cTn id="132" dur="2000"/>
                                        <p:tgtEl>
                                          <p:spTgt spid="44"/>
                                        </p:tgtEl>
                                      </p:cBhvr>
                                    </p:animEffect>
                                  </p:childTnLst>
                                </p:cTn>
                              </p:par>
                              <p:par>
                                <p:cTn id="133" presetID="6" presetClass="entr" presetSubtype="16"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circle(in)">
                                      <p:cBhvr>
                                        <p:cTn id="135" dur="2000"/>
                                        <p:tgtEl>
                                          <p:spTgt spid="43"/>
                                        </p:tgtEl>
                                      </p:cBhvr>
                                    </p:animEffect>
                                  </p:childTnLst>
                                </p:cTn>
                              </p:par>
                              <p:par>
                                <p:cTn id="136" presetID="6" presetClass="entr" presetSubtype="16" fill="hold" nodeType="withEffect">
                                  <p:stCondLst>
                                    <p:cond delay="0"/>
                                  </p:stCondLst>
                                  <p:childTnLst>
                                    <p:set>
                                      <p:cBhvr>
                                        <p:cTn id="137" dur="1" fill="hold">
                                          <p:stCondLst>
                                            <p:cond delay="0"/>
                                          </p:stCondLst>
                                        </p:cTn>
                                        <p:tgtEl>
                                          <p:spTgt spid="39"/>
                                        </p:tgtEl>
                                        <p:attrNameLst>
                                          <p:attrName>style.visibility</p:attrName>
                                        </p:attrNameLst>
                                      </p:cBhvr>
                                      <p:to>
                                        <p:strVal val="visible"/>
                                      </p:to>
                                    </p:set>
                                    <p:animEffect transition="in" filter="circle(in)">
                                      <p:cBhvr>
                                        <p:cTn id="138" dur="2000"/>
                                        <p:tgtEl>
                                          <p:spTgt spid="39"/>
                                        </p:tgtEl>
                                      </p:cBhvr>
                                    </p:animEffect>
                                  </p:childTnLst>
                                </p:cTn>
                              </p:par>
                              <p:par>
                                <p:cTn id="139" presetID="6" presetClass="entr" presetSubtype="16" fill="hold" grpId="0" nodeType="withEffect">
                                  <p:stCondLst>
                                    <p:cond delay="0"/>
                                  </p:stCondLst>
                                  <p:childTnLst>
                                    <p:set>
                                      <p:cBhvr>
                                        <p:cTn id="140" dur="1" fill="hold">
                                          <p:stCondLst>
                                            <p:cond delay="0"/>
                                          </p:stCondLst>
                                        </p:cTn>
                                        <p:tgtEl>
                                          <p:spTgt spid="40"/>
                                        </p:tgtEl>
                                        <p:attrNameLst>
                                          <p:attrName>style.visibility</p:attrName>
                                        </p:attrNameLst>
                                      </p:cBhvr>
                                      <p:to>
                                        <p:strVal val="visible"/>
                                      </p:to>
                                    </p:set>
                                    <p:animEffect transition="in" filter="circle(in)">
                                      <p:cBhvr>
                                        <p:cTn id="141"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2" grpId="0" animBg="1"/>
      <p:bldP spid="34" grpId="0" animBg="1"/>
      <p:bldP spid="35" grpId="0" animBg="1"/>
      <p:bldP spid="40" grpId="0"/>
      <p:bldP spid="47" grpId="0" animBg="1"/>
      <p:bldP spid="48"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SVN-Student" panose="02040603050506020204" pitchFamily="18" charset="0"/>
                <a:ea typeface="Times New Roman" panose="02020603050405020304" pitchFamily="18" charset="0"/>
                <a:cs typeface="+mn-cs"/>
              </a:rPr>
              <a:t>QUAN SÁT TRANH</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715587" y="2216728"/>
            <a:ext cx="1943207" cy="77311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TRANH 1</a:t>
            </a:r>
            <a:endParaRPr kumimoji="0" lang="en-US" sz="2800" b="0" i="0" u="none" strike="noStrike" kern="1200" cap="none" spc="0" normalizeH="0" baseline="0" noProof="0" dirty="0">
              <a:ln>
                <a:noFill/>
              </a:ln>
              <a:solidFill>
                <a:prstClr val="black"/>
              </a:solidFill>
              <a:effectLst/>
              <a:uLnTx/>
              <a:uFillTx/>
              <a:latin typeface="SVN-Vanilla Daisy Pro" panose="00000500000000000000" pitchFamily="2" charset="0"/>
              <a:ea typeface="+mn-ea"/>
              <a:cs typeface="Times"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5175088" y="2133051"/>
            <a:ext cx="1841823" cy="101091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TRANH 2</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247704" y="3560869"/>
            <a:ext cx="3826636" cy="310224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 marR="28575"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4271865" y="3560869"/>
            <a:ext cx="3923607" cy="329713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 marR="28575"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296027" y="3156526"/>
            <a:ext cx="3803944" cy="350658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err="1">
                <a:solidFill>
                  <a:srgbClr val="000000"/>
                </a:solidFill>
                <a:effectLst/>
                <a:latin typeface="Times New Roman" panose="02020603050405020304" pitchFamily="18" charset="0"/>
                <a:ea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tranh</a:t>
            </a:r>
            <a:r>
              <a:rPr lang="en-US" sz="2400" b="1" dirty="0">
                <a:solidFill>
                  <a:srgbClr val="000000"/>
                </a:solidFill>
                <a:effectLst/>
                <a:latin typeface="Times New Roman" panose="02020603050405020304" pitchFamily="18" charset="0"/>
                <a:ea typeface="Times New Roman" panose="02020603050405020304" pitchFamily="18" charset="0"/>
              </a:rPr>
              <a:t> 3,</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đang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uống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rượu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thấy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rPr>
              <a:t> say. </a:t>
            </a:r>
            <a:r>
              <a:rPr lang="en-US" sz="2400" dirty="0" err="1">
                <a:solidFill>
                  <a:srgbClr val="000000"/>
                </a:solidFill>
                <a:effectLst/>
                <a:latin typeface="Times New Roman" panose="02020603050405020304" pitchFamily="18" charset="0"/>
                <a:ea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rượu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tệ</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rượu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xu </a:t>
            </a:r>
            <a:r>
              <a:rPr lang="en-US" sz="2400" dirty="0" err="1">
                <a:solidFill>
                  <a:srgbClr val="000000"/>
                </a:solidFill>
                <a:effectLst/>
                <a:latin typeface="Times New Roman" panose="02020603050405020304" pitchFamily="18" charset="0"/>
                <a:ea typeface="Times New Roman" panose="02020603050405020304" pitchFamily="18" charset="0"/>
              </a:rPr>
              <a:t>hướng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lực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373977" y="1485208"/>
            <a:ext cx="3923607"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a:off x="6218843" y="1536008"/>
            <a:ext cx="40640" cy="59704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1394211" y="298984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6185183" y="298984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1051780" y="2529801"/>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9988203" y="1798281"/>
            <a:ext cx="1958111" cy="73152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TRANH 3</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064060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11" y="268118"/>
            <a:ext cx="11891789" cy="6321763"/>
          </a:xfrm>
          <a:prstGeom prst="rect">
            <a:avLst/>
          </a:prstGeom>
        </p:spPr>
      </p:pic>
      <p:sp>
        <p:nvSpPr>
          <p:cNvPr id="3" name="TextBox 2">
            <a:extLst>
              <a:ext uri="{FF2B5EF4-FFF2-40B4-BE49-F238E27FC236}">
                <a16:creationId xmlns:a16="http://schemas.microsoft.com/office/drawing/2014/main" id="{A02799E0-25C2-F22D-C9A2-39BAE944A496}"/>
              </a:ext>
            </a:extLst>
          </p:cNvPr>
          <p:cNvSpPr txBox="1"/>
          <p:nvPr/>
        </p:nvSpPr>
        <p:spPr>
          <a:xfrm rot="21321710">
            <a:off x="1162682" y="872077"/>
            <a:ext cx="4392637" cy="4419800"/>
          </a:xfrm>
          <a:prstGeom prst="rect">
            <a:avLst/>
          </a:prstGeom>
          <a:noFill/>
        </p:spPr>
        <p:txBody>
          <a:bodyPr wrap="square">
            <a:spAutoFit/>
          </a:bodyPr>
          <a:lstStyle/>
          <a:p>
            <a:pPr marL="28575" marR="28575"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cắp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44DEBF8-AC00-09FB-C05E-75AFC68513B7}"/>
              </a:ext>
            </a:extLst>
          </p:cNvPr>
          <p:cNvSpPr txBox="1"/>
          <p:nvPr/>
        </p:nvSpPr>
        <p:spPr>
          <a:xfrm rot="21405874">
            <a:off x="6230791" y="828331"/>
            <a:ext cx="5129040" cy="2460846"/>
          </a:xfrm>
          <a:prstGeom prst="rect">
            <a:avLst/>
          </a:prstGeom>
          <a:noFill/>
        </p:spPr>
        <p:txBody>
          <a:bodyPr wrap="square">
            <a:spAutoFit/>
          </a:bodyPr>
          <a:lstStyle/>
          <a:p>
            <a:pPr marL="28575" marR="28575"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clip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AB174A8-F600-AE46-BB69-AB175702ECD9}"/>
              </a:ext>
            </a:extLst>
          </p:cNvPr>
          <p:cNvSpPr txBox="1"/>
          <p:nvPr/>
        </p:nvSpPr>
        <p:spPr>
          <a:xfrm>
            <a:off x="5454331" y="4401622"/>
            <a:ext cx="4642339" cy="2456378"/>
          </a:xfrm>
          <a:prstGeom prst="rect">
            <a:avLst/>
          </a:prstGeom>
          <a:noFill/>
        </p:spPr>
        <p:txBody>
          <a:bodyPr wrap="square">
            <a:spAutoFit/>
          </a:bodyPr>
          <a:lstStyle/>
          <a:p>
            <a:pPr algn="just">
              <a:lnSpc>
                <a:spcPct val="107000"/>
              </a:lnSpc>
              <a:spcAft>
                <a:spcPts val="8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Ma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cờ</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dâm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Sai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lệch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cuẩn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hôi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ct val="107000"/>
              </a:lnSpc>
              <a:spcAft>
                <a:spcPts val="800"/>
              </a:spcAft>
              <a:buFont typeface="Wingdings" panose="05000000000000000000" pitchFamily="2" charset="2"/>
              <a:buChar char=""/>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Vi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Vi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vi-VN"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xấu</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95330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A" val="v3.1.0"/>
</p:tagLst>
</file>

<file path=ppt/tags/tag11.xml><?xml version="1.0" encoding="utf-8"?>
<p:tagLst xmlns:a="http://schemas.openxmlformats.org/drawingml/2006/main" xmlns:r="http://schemas.openxmlformats.org/officeDocument/2006/relationships" xmlns:p="http://schemas.openxmlformats.org/presentationml/2006/main">
  <p:tag name="PA" val="v3.1.0"/>
</p:tagLst>
</file>

<file path=ppt/tags/tag12.xml><?xml version="1.0" encoding="utf-8"?>
<p:tagLst xmlns:a="http://schemas.openxmlformats.org/drawingml/2006/main" xmlns:r="http://schemas.openxmlformats.org/officeDocument/2006/relationships" xmlns:p="http://schemas.openxmlformats.org/presentationml/2006/main">
  <p:tag name="PA" val="v3.1.0"/>
</p:tagLst>
</file>

<file path=ppt/tags/tag13.xml><?xml version="1.0" encoding="utf-8"?>
<p:tagLst xmlns:a="http://schemas.openxmlformats.org/drawingml/2006/main" xmlns:r="http://schemas.openxmlformats.org/officeDocument/2006/relationships" xmlns:p="http://schemas.openxmlformats.org/presentationml/2006/main">
  <p:tag name="PA" val="v3.1.0"/>
</p:tagLst>
</file>

<file path=ppt/tags/tag14.xml><?xml version="1.0" encoding="utf-8"?>
<p:tagLst xmlns:a="http://schemas.openxmlformats.org/drawingml/2006/main" xmlns:r="http://schemas.openxmlformats.org/officeDocument/2006/relationships" xmlns:p="http://schemas.openxmlformats.org/presentationml/2006/main">
  <p:tag name="PA" val="v3.1.0"/>
</p:tagLst>
</file>

<file path=ppt/tags/tag15.xml><?xml version="1.0" encoding="utf-8"?>
<p:tagLst xmlns:a="http://schemas.openxmlformats.org/drawingml/2006/main" xmlns:r="http://schemas.openxmlformats.org/officeDocument/2006/relationships" xmlns:p="http://schemas.openxmlformats.org/presentationml/2006/main">
  <p:tag name="PA" val="v3.1.0"/>
</p:tagLst>
</file>

<file path=ppt/tags/tag16.xml><?xml version="1.0" encoding="utf-8"?>
<p:tagLst xmlns:a="http://schemas.openxmlformats.org/drawingml/2006/main" xmlns:r="http://schemas.openxmlformats.org/officeDocument/2006/relationships" xmlns:p="http://schemas.openxmlformats.org/presentationml/2006/main">
  <p:tag name="PA" val="v3.1.0"/>
</p:tagLst>
</file>

<file path=ppt/tags/tag17.xml><?xml version="1.0" encoding="utf-8"?>
<p:tagLst xmlns:a="http://schemas.openxmlformats.org/drawingml/2006/main" xmlns:r="http://schemas.openxmlformats.org/officeDocument/2006/relationships" xmlns:p="http://schemas.openxmlformats.org/presentationml/2006/main">
  <p:tag name="PA" val="v3.1.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A" val="v3.1.0"/>
</p:tagLst>
</file>

<file path=ppt/tags/tag4.xml><?xml version="1.0" encoding="utf-8"?>
<p:tagLst xmlns:a="http://schemas.openxmlformats.org/drawingml/2006/main" xmlns:r="http://schemas.openxmlformats.org/officeDocument/2006/relationships" xmlns:p="http://schemas.openxmlformats.org/presentationml/2006/main">
  <p:tag name="PA" val="v3.1.0"/>
</p:tagLst>
</file>

<file path=ppt/tags/tag5.xml><?xml version="1.0" encoding="utf-8"?>
<p:tagLst xmlns:a="http://schemas.openxmlformats.org/drawingml/2006/main" xmlns:r="http://schemas.openxmlformats.org/officeDocument/2006/relationships" xmlns:p="http://schemas.openxmlformats.org/presentationml/2006/main">
  <p:tag name="PA" val="v3.1.0"/>
</p:tagLst>
</file>

<file path=ppt/tags/tag6.xml><?xml version="1.0" encoding="utf-8"?>
<p:tagLst xmlns:a="http://schemas.openxmlformats.org/drawingml/2006/main" xmlns:r="http://schemas.openxmlformats.org/officeDocument/2006/relationships" xmlns:p="http://schemas.openxmlformats.org/presentationml/2006/main">
  <p:tag name="PA" val="v3.1.0"/>
</p:tagLst>
</file>

<file path=ppt/tags/tag7.xml><?xml version="1.0" encoding="utf-8"?>
<p:tagLst xmlns:a="http://schemas.openxmlformats.org/drawingml/2006/main" xmlns:r="http://schemas.openxmlformats.org/officeDocument/2006/relationships" xmlns:p="http://schemas.openxmlformats.org/presentationml/2006/main">
  <p:tag name="PA" val="v3.1.0"/>
</p:tagLst>
</file>

<file path=ppt/tags/tag8.xml><?xml version="1.0" encoding="utf-8"?>
<p:tagLst xmlns:a="http://schemas.openxmlformats.org/drawingml/2006/main" xmlns:r="http://schemas.openxmlformats.org/officeDocument/2006/relationships" xmlns:p="http://schemas.openxmlformats.org/presentationml/2006/main">
  <p:tag name="PA" val="v3.1.0"/>
</p:tagLst>
</file>

<file path=ppt/tags/tag9.xml><?xml version="1.0" encoding="utf-8"?>
<p:tagLst xmlns:a="http://schemas.openxmlformats.org/drawingml/2006/main" xmlns:r="http://schemas.openxmlformats.org/officeDocument/2006/relationships" xmlns:p="http://schemas.openxmlformats.org/presentationml/2006/main">
  <p:tag name="PA" val="v3.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ntal Health Awareness Training Workshop by Slidesgo">
  <a:themeElements>
    <a:clrScheme name="Simple Light">
      <a:dk1>
        <a:srgbClr val="000000"/>
      </a:dk1>
      <a:lt1>
        <a:srgbClr val="FFFFFF"/>
      </a:lt1>
      <a:dk2>
        <a:srgbClr val="FEE9D2"/>
      </a:dk2>
      <a:lt2>
        <a:srgbClr val="FEA324"/>
      </a:lt2>
      <a:accent1>
        <a:srgbClr val="B2B577"/>
      </a:accent1>
      <a:accent2>
        <a:srgbClr val="ADD2E0"/>
      </a:accent2>
      <a:accent3>
        <a:srgbClr val="C6C3FA"/>
      </a:accent3>
      <a:accent4>
        <a:srgbClr val="FFB5BA"/>
      </a:accent4>
      <a:accent5>
        <a:srgbClr val="FF8A7A"/>
      </a:accent5>
      <a:accent6>
        <a:srgbClr val="E367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6735</TotalTime>
  <Words>3090</Words>
  <Application>Microsoft Office PowerPoint</Application>
  <PresentationFormat>Widescreen</PresentationFormat>
  <Paragraphs>266</Paragraphs>
  <Slides>40</Slides>
  <Notes>6</Notes>
  <HiddenSlides>2</HiddenSlides>
  <MMClips>0</MMClips>
  <ScaleCrop>false</ScaleCrop>
  <HeadingPairs>
    <vt:vector size="6" baseType="variant">
      <vt:variant>
        <vt:lpstr>Fonts Used</vt:lpstr>
      </vt:variant>
      <vt:variant>
        <vt:i4>23</vt:i4>
      </vt:variant>
      <vt:variant>
        <vt:lpstr>Theme</vt:lpstr>
      </vt:variant>
      <vt:variant>
        <vt:i4>11</vt:i4>
      </vt:variant>
      <vt:variant>
        <vt:lpstr>Slide Titles</vt:lpstr>
      </vt:variant>
      <vt:variant>
        <vt:i4>40</vt:i4>
      </vt:variant>
    </vt:vector>
  </HeadingPairs>
  <TitlesOfParts>
    <vt:vector size="74" baseType="lpstr">
      <vt:lpstr>微软雅黑</vt:lpstr>
      <vt:lpstr>#9Slide05 Atlantika</vt:lpstr>
      <vt:lpstr>#9Slide05 Brannboll Ny</vt:lpstr>
      <vt:lpstr>#9Slide05 Fourth</vt:lpstr>
      <vt:lpstr>#9Slide05 IcielSanelma</vt:lpstr>
      <vt:lpstr>#9Slide05 SVNVery Berry</vt:lpstr>
      <vt:lpstr>#9Slide05 Voyage</vt:lpstr>
      <vt:lpstr>#9Slide07 Marbelia Regular</vt:lpstr>
      <vt:lpstr>Arial</vt:lpstr>
      <vt:lpstr>Baloo 2</vt:lpstr>
      <vt:lpstr>Calibri</vt:lpstr>
      <vt:lpstr>Calibri Light</vt:lpstr>
      <vt:lpstr>Cambria</vt:lpstr>
      <vt:lpstr>Courier New</vt:lpstr>
      <vt:lpstr>ITC Avant Garde Std Bk</vt:lpstr>
      <vt:lpstr>Montserrat</vt:lpstr>
      <vt:lpstr>Sniglet</vt:lpstr>
      <vt:lpstr>SVN-Steady</vt:lpstr>
      <vt:lpstr>SVN-Student</vt:lpstr>
      <vt:lpstr>SVN-Vanilla Daisy Pro</vt:lpstr>
      <vt:lpstr>Times New Roman</vt:lpstr>
      <vt:lpstr>Wingdings</vt:lpstr>
      <vt:lpstr>方正静蕾简体</vt:lpstr>
      <vt:lpstr>Office Theme</vt:lpstr>
      <vt:lpstr>1_Office Theme</vt:lpstr>
      <vt:lpstr>1_Thiết kế: Thạch Trương Thảo (0987 039 863)</vt:lpstr>
      <vt:lpstr>2_Office Theme</vt:lpstr>
      <vt:lpstr>Mental Health Awareness Training Workshop by Slidesgo</vt:lpstr>
      <vt:lpstr>3_Office Theme</vt:lpstr>
      <vt:lpstr>30_Office Theme</vt:lpstr>
      <vt:lpstr>27_Office Theme</vt:lpstr>
      <vt:lpstr>3_Thiết kế: Thạch Trương Thảo (0987 039 863)</vt:lpstr>
      <vt:lpstr>24_Office Theme</vt:lpstr>
      <vt:lpstr>4_Office Theme</vt:lpstr>
      <vt:lpstr>PowerPoint Presentation</vt:lpstr>
      <vt:lpstr>PowerPoint Presentation</vt:lpstr>
      <vt:lpstr>PowerPoint Presentation</vt:lpstr>
      <vt:lpstr>PowerPoint Presentation</vt:lpstr>
      <vt:lpstr>1. KHÁI NIỆM VÀ CÁC LOẠI TỆ NẠN XÃ HỘI PHỔ BIẾN</vt:lpstr>
      <vt:lpstr>PowerPoint Presentation</vt:lpstr>
      <vt:lpstr>PowerPoint Presentation</vt:lpstr>
      <vt:lpstr>PowerPoint Presentation</vt:lpstr>
      <vt:lpstr>PowerPoint Presentation</vt:lpstr>
      <vt:lpstr>PowerPoint Presentation</vt:lpstr>
      <vt:lpstr>2. NGUYÊN NHÂN VÀ HẬU QUẢ CỦA TỆ NẠN XÃ HỘI</vt:lpstr>
      <vt:lpstr>PowerPoint Presentation</vt:lpstr>
      <vt:lpstr>PowerPoint Presentation</vt:lpstr>
      <vt:lpstr>PowerPoint Presentation</vt:lpstr>
      <vt:lpstr>PowerPoint Presentation</vt:lpstr>
      <vt:lpstr>PowerPoint Presentation</vt:lpstr>
      <vt:lpstr>PowerPoint Presentation</vt:lpstr>
      <vt:lpstr>3. MỘT SỐ QUY ĐỊNH CỦA PHÁP LUẬT VỀ PHÒNG,CHỐNG  TỆ NẠN XÃ HỘI</vt:lpstr>
      <vt:lpstr>PowerPoint Presentation</vt:lpstr>
      <vt:lpstr>PowerPoint Presentation</vt:lpstr>
      <vt:lpstr>PowerPoint Presentation</vt:lpstr>
      <vt:lpstr>PowerPoint Presentation</vt:lpstr>
      <vt:lpstr>PowerPoint Presentation</vt:lpstr>
      <vt:lpstr>4. TRÁCH NHIỆM CỦA HỌC SINH TRONG PHÒNG, CHỐNG  TỆ NẠN XÃ HỘI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Lê</cp:lastModifiedBy>
  <cp:revision>174</cp:revision>
  <dcterms:created xsi:type="dcterms:W3CDTF">2021-07-15T15:36:06Z</dcterms:created>
  <dcterms:modified xsi:type="dcterms:W3CDTF">2023-04-10T03:09:24Z</dcterms:modified>
</cp:coreProperties>
</file>